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330" r:id="rId4"/>
    <p:sldId id="337" r:id="rId5"/>
    <p:sldId id="336" r:id="rId6"/>
    <p:sldId id="335" r:id="rId7"/>
    <p:sldId id="343" r:id="rId8"/>
    <p:sldId id="340" r:id="rId9"/>
    <p:sldId id="341" r:id="rId10"/>
    <p:sldId id="331" r:id="rId11"/>
    <p:sldId id="344" r:id="rId12"/>
    <p:sldId id="339" r:id="rId13"/>
    <p:sldId id="346" r:id="rId14"/>
    <p:sldId id="345" r:id="rId15"/>
    <p:sldId id="348" r:id="rId16"/>
    <p:sldId id="349" r:id="rId17"/>
    <p:sldId id="347" r:id="rId18"/>
    <p:sldId id="350" r:id="rId19"/>
    <p:sldId id="351" r:id="rId20"/>
    <p:sldId id="352" r:id="rId21"/>
    <p:sldId id="358" r:id="rId22"/>
    <p:sldId id="353" r:id="rId23"/>
    <p:sldId id="354" r:id="rId24"/>
    <p:sldId id="355" r:id="rId25"/>
    <p:sldId id="356" r:id="rId26"/>
    <p:sldId id="357" r:id="rId27"/>
    <p:sldId id="360" r:id="rId28"/>
    <p:sldId id="361" r:id="rId29"/>
    <p:sldId id="359"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E6A7B-7784-4524-82A7-F8EF2E8903CD}" v="106" dt="2024-05-29T18:24:03.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60"/>
  </p:normalViewPr>
  <p:slideViewPr>
    <p:cSldViewPr snapToGrid="0">
      <p:cViewPr varScale="1">
        <p:scale>
          <a:sx n="94" d="100"/>
          <a:sy n="94" d="100"/>
        </p:scale>
        <p:origin x="80" y="8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065E6A7B-7784-4524-82A7-F8EF2E8903CD}"/>
    <pc:docChg chg="undo custSel addSld delSld modSld sldOrd">
      <pc:chgData name="Bjarne Stroustrup" userId="feda092f62fc381e" providerId="LiveId" clId="{065E6A7B-7784-4524-82A7-F8EF2E8903CD}" dt="2024-05-29T18:27:33.781" v="6042" actId="404"/>
      <pc:docMkLst>
        <pc:docMk/>
      </pc:docMkLst>
      <pc:sldChg chg="modSp mod">
        <pc:chgData name="Bjarne Stroustrup" userId="feda092f62fc381e" providerId="LiveId" clId="{065E6A7B-7784-4524-82A7-F8EF2E8903CD}" dt="2024-05-28T17:43:11.585" v="164" actId="5793"/>
        <pc:sldMkLst>
          <pc:docMk/>
          <pc:sldMk cId="4010250795" sldId="257"/>
        </pc:sldMkLst>
        <pc:spChg chg="mod">
          <ac:chgData name="Bjarne Stroustrup" userId="feda092f62fc381e" providerId="LiveId" clId="{065E6A7B-7784-4524-82A7-F8EF2E8903CD}" dt="2024-05-28T16:33:05.626" v="7" actId="20577"/>
          <ac:spMkLst>
            <pc:docMk/>
            <pc:sldMk cId="4010250795" sldId="257"/>
            <ac:spMk id="2" creationId="{A762F094-CD8C-848B-53FD-9BDE6F2C04EB}"/>
          </ac:spMkLst>
        </pc:spChg>
        <pc:spChg chg="mod">
          <ac:chgData name="Bjarne Stroustrup" userId="feda092f62fc381e" providerId="LiveId" clId="{065E6A7B-7784-4524-82A7-F8EF2E8903CD}" dt="2024-05-28T17:43:11.585" v="164" actId="5793"/>
          <ac:spMkLst>
            <pc:docMk/>
            <pc:sldMk cId="4010250795" sldId="257"/>
            <ac:spMk id="3" creationId="{DF7F91B8-B3B4-9637-A132-6FA211532198}"/>
          </ac:spMkLst>
        </pc:spChg>
      </pc:sldChg>
      <pc:sldChg chg="add del">
        <pc:chgData name="Bjarne Stroustrup" userId="feda092f62fc381e" providerId="LiveId" clId="{065E6A7B-7784-4524-82A7-F8EF2E8903CD}" dt="2024-05-28T16:34:39.983" v="11" actId="2696"/>
        <pc:sldMkLst>
          <pc:docMk/>
          <pc:sldMk cId="0" sldId="298"/>
        </pc:sldMkLst>
      </pc:sldChg>
      <pc:sldChg chg="add del">
        <pc:chgData name="Bjarne Stroustrup" userId="feda092f62fc381e" providerId="LiveId" clId="{065E6A7B-7784-4524-82A7-F8EF2E8903CD}" dt="2024-05-28T16:34:40.980" v="12" actId="2696"/>
        <pc:sldMkLst>
          <pc:docMk/>
          <pc:sldMk cId="0" sldId="299"/>
        </pc:sldMkLst>
      </pc:sldChg>
      <pc:sldChg chg="add del">
        <pc:chgData name="Bjarne Stroustrup" userId="feda092f62fc381e" providerId="LiveId" clId="{065E6A7B-7784-4524-82A7-F8EF2E8903CD}" dt="2024-05-29T14:35:04.214" v="1507" actId="2696"/>
        <pc:sldMkLst>
          <pc:docMk/>
          <pc:sldMk cId="0" sldId="314"/>
        </pc:sldMkLst>
      </pc:sldChg>
      <pc:sldChg chg="modSp add mod">
        <pc:chgData name="Bjarne Stroustrup" userId="feda092f62fc381e" providerId="LiveId" clId="{065E6A7B-7784-4524-82A7-F8EF2E8903CD}" dt="2024-05-29T13:58:33.384" v="1103" actId="404"/>
        <pc:sldMkLst>
          <pc:docMk/>
          <pc:sldMk cId="0" sldId="330"/>
        </pc:sldMkLst>
        <pc:spChg chg="mod">
          <ac:chgData name="Bjarne Stroustrup" userId="feda092f62fc381e" providerId="LiveId" clId="{065E6A7B-7784-4524-82A7-F8EF2E8903CD}" dt="2024-05-28T17:49:18.342" v="171" actId="207"/>
          <ac:spMkLst>
            <pc:docMk/>
            <pc:sldMk cId="0" sldId="330"/>
            <ac:spMk id="5125" creationId="{D633BB00-D9DD-A4B1-7E2D-8DB50C9ACC08}"/>
          </ac:spMkLst>
        </pc:spChg>
        <pc:spChg chg="mod">
          <ac:chgData name="Bjarne Stroustrup" userId="feda092f62fc381e" providerId="LiveId" clId="{065E6A7B-7784-4524-82A7-F8EF2E8903CD}" dt="2024-05-28T17:50:02.574" v="177" actId="207"/>
          <ac:spMkLst>
            <pc:docMk/>
            <pc:sldMk cId="0" sldId="330"/>
            <ac:spMk id="5126" creationId="{86345AFA-69C2-1FD0-CF35-1447EF6BF2EC}"/>
          </ac:spMkLst>
        </pc:spChg>
        <pc:spChg chg="mod">
          <ac:chgData name="Bjarne Stroustrup" userId="feda092f62fc381e" providerId="LiveId" clId="{065E6A7B-7784-4524-82A7-F8EF2E8903CD}" dt="2024-05-28T17:49:18.342" v="171" actId="207"/>
          <ac:spMkLst>
            <pc:docMk/>
            <pc:sldMk cId="0" sldId="330"/>
            <ac:spMk id="5127" creationId="{C771D901-F15A-8772-F9DF-168EECA8B9CE}"/>
          </ac:spMkLst>
        </pc:spChg>
        <pc:spChg chg="mod">
          <ac:chgData name="Bjarne Stroustrup" userId="feda092f62fc381e" providerId="LiveId" clId="{065E6A7B-7784-4524-82A7-F8EF2E8903CD}" dt="2024-05-28T17:49:18.342" v="171" actId="207"/>
          <ac:spMkLst>
            <pc:docMk/>
            <pc:sldMk cId="0" sldId="330"/>
            <ac:spMk id="5128" creationId="{E98C1361-8F5E-003D-F4A8-67D6D5AAB30E}"/>
          </ac:spMkLst>
        </pc:spChg>
        <pc:spChg chg="mod">
          <ac:chgData name="Bjarne Stroustrup" userId="feda092f62fc381e" providerId="LiveId" clId="{065E6A7B-7784-4524-82A7-F8EF2E8903CD}" dt="2024-05-28T17:49:18.342" v="171" actId="207"/>
          <ac:spMkLst>
            <pc:docMk/>
            <pc:sldMk cId="0" sldId="330"/>
            <ac:spMk id="5129" creationId="{29CA573A-70A7-4E60-9A5F-F3501B1C6FDD}"/>
          </ac:spMkLst>
        </pc:spChg>
        <pc:spChg chg="mod">
          <ac:chgData name="Bjarne Stroustrup" userId="feda092f62fc381e" providerId="LiveId" clId="{065E6A7B-7784-4524-82A7-F8EF2E8903CD}" dt="2024-05-28T17:49:18.342" v="171" actId="207"/>
          <ac:spMkLst>
            <pc:docMk/>
            <pc:sldMk cId="0" sldId="330"/>
            <ac:spMk id="5130" creationId="{69A515F7-D77F-9D74-080A-6183FA158286}"/>
          </ac:spMkLst>
        </pc:spChg>
        <pc:spChg chg="mod">
          <ac:chgData name="Bjarne Stroustrup" userId="feda092f62fc381e" providerId="LiveId" clId="{065E6A7B-7784-4524-82A7-F8EF2E8903CD}" dt="2024-05-28T17:49:55.645" v="176" actId="2085"/>
          <ac:spMkLst>
            <pc:docMk/>
            <pc:sldMk cId="0" sldId="330"/>
            <ac:spMk id="5133" creationId="{19893637-258D-9762-B94D-05ADA026FEC4}"/>
          </ac:spMkLst>
        </pc:spChg>
        <pc:spChg chg="mod">
          <ac:chgData name="Bjarne Stroustrup" userId="feda092f62fc381e" providerId="LiveId" clId="{065E6A7B-7784-4524-82A7-F8EF2E8903CD}" dt="2024-05-28T17:49:18.342" v="171" actId="207"/>
          <ac:spMkLst>
            <pc:docMk/>
            <pc:sldMk cId="0" sldId="330"/>
            <ac:spMk id="5136" creationId="{44327C4B-1BCB-ADD4-17DF-00B3BB6D98B9}"/>
          </ac:spMkLst>
        </pc:spChg>
        <pc:spChg chg="mod">
          <ac:chgData name="Bjarne Stroustrup" userId="feda092f62fc381e" providerId="LiveId" clId="{065E6A7B-7784-4524-82A7-F8EF2E8903CD}" dt="2024-05-28T17:49:18.342" v="171" actId="207"/>
          <ac:spMkLst>
            <pc:docMk/>
            <pc:sldMk cId="0" sldId="330"/>
            <ac:spMk id="5137" creationId="{BB01A612-EEBE-80A9-240B-9D736C8C737E}"/>
          </ac:spMkLst>
        </pc:spChg>
        <pc:spChg chg="mod">
          <ac:chgData name="Bjarne Stroustrup" userId="feda092f62fc381e" providerId="LiveId" clId="{065E6A7B-7784-4524-82A7-F8EF2E8903CD}" dt="2024-05-28T17:49:26.200" v="172" actId="207"/>
          <ac:spMkLst>
            <pc:docMk/>
            <pc:sldMk cId="0" sldId="330"/>
            <ac:spMk id="5139" creationId="{3B7E44E4-D604-2E56-3807-D74EB9506B33}"/>
          </ac:spMkLst>
        </pc:spChg>
        <pc:spChg chg="mod">
          <ac:chgData name="Bjarne Stroustrup" userId="feda092f62fc381e" providerId="LiveId" clId="{065E6A7B-7784-4524-82A7-F8EF2E8903CD}" dt="2024-05-29T13:58:33.384" v="1103" actId="404"/>
          <ac:spMkLst>
            <pc:docMk/>
            <pc:sldMk cId="0" sldId="330"/>
            <ac:spMk id="94210" creationId="{B818870F-5558-99CB-40F7-39BD074CB58D}"/>
          </ac:spMkLst>
        </pc:spChg>
        <pc:spChg chg="mod">
          <ac:chgData name="Bjarne Stroustrup" userId="feda092f62fc381e" providerId="LiveId" clId="{065E6A7B-7784-4524-82A7-F8EF2E8903CD}" dt="2024-05-29T01:32:56.333" v="1078" actId="20577"/>
          <ac:spMkLst>
            <pc:docMk/>
            <pc:sldMk cId="0" sldId="330"/>
            <ac:spMk id="94211" creationId="{B7B6E918-8F92-8F4E-1178-BBE8C61484A3}"/>
          </ac:spMkLst>
        </pc:spChg>
        <pc:spChg chg="mod">
          <ac:chgData name="Bjarne Stroustrup" userId="feda092f62fc381e" providerId="LiveId" clId="{065E6A7B-7784-4524-82A7-F8EF2E8903CD}" dt="2024-05-28T17:48:59.003" v="170" actId="403"/>
          <ac:spMkLst>
            <pc:docMk/>
            <pc:sldMk cId="0" sldId="330"/>
            <ac:spMk id="94227" creationId="{BE9FE017-AE5E-D289-4B93-B62AAD116DDB}"/>
          </ac:spMkLst>
        </pc:spChg>
        <pc:cxnChg chg="mod">
          <ac:chgData name="Bjarne Stroustrup" userId="feda092f62fc381e" providerId="LiveId" clId="{065E6A7B-7784-4524-82A7-F8EF2E8903CD}" dt="2024-05-28T17:49:18.342" v="171" actId="207"/>
          <ac:cxnSpMkLst>
            <pc:docMk/>
            <pc:sldMk cId="0" sldId="330"/>
            <ac:cxnSpMk id="5131" creationId="{AC8BC03F-6F6E-F0D3-6AE1-71A2496096C6}"/>
          </ac:cxnSpMkLst>
        </pc:cxnChg>
        <pc:cxnChg chg="mod">
          <ac:chgData name="Bjarne Stroustrup" userId="feda092f62fc381e" providerId="LiveId" clId="{065E6A7B-7784-4524-82A7-F8EF2E8903CD}" dt="2024-05-28T17:49:18.342" v="171" actId="207"/>
          <ac:cxnSpMkLst>
            <pc:docMk/>
            <pc:sldMk cId="0" sldId="330"/>
            <ac:cxnSpMk id="5132" creationId="{6C3E9F08-1900-591A-ABE6-21B4A8375359}"/>
          </ac:cxnSpMkLst>
        </pc:cxnChg>
        <pc:cxnChg chg="mod">
          <ac:chgData name="Bjarne Stroustrup" userId="feda092f62fc381e" providerId="LiveId" clId="{065E6A7B-7784-4524-82A7-F8EF2E8903CD}" dt="2024-05-28T17:49:18.342" v="171" actId="207"/>
          <ac:cxnSpMkLst>
            <pc:docMk/>
            <pc:sldMk cId="0" sldId="330"/>
            <ac:cxnSpMk id="5134" creationId="{594DEB6F-F9C4-1331-4BCD-B34F3EB4C264}"/>
          </ac:cxnSpMkLst>
        </pc:cxnChg>
        <pc:cxnChg chg="mod">
          <ac:chgData name="Bjarne Stroustrup" userId="feda092f62fc381e" providerId="LiveId" clId="{065E6A7B-7784-4524-82A7-F8EF2E8903CD}" dt="2024-05-28T17:49:18.342" v="171" actId="207"/>
          <ac:cxnSpMkLst>
            <pc:docMk/>
            <pc:sldMk cId="0" sldId="330"/>
            <ac:cxnSpMk id="5135" creationId="{BD813855-F325-B872-3EE6-7A6F958466BC}"/>
          </ac:cxnSpMkLst>
        </pc:cxnChg>
      </pc:sldChg>
      <pc:sldChg chg="addSp modSp add mod ord">
        <pc:chgData name="Bjarne Stroustrup" userId="feda092f62fc381e" providerId="LiveId" clId="{065E6A7B-7784-4524-82A7-F8EF2E8903CD}" dt="2024-05-29T17:56:45.158" v="5338" actId="20577"/>
        <pc:sldMkLst>
          <pc:docMk/>
          <pc:sldMk cId="0" sldId="331"/>
        </pc:sldMkLst>
        <pc:spChg chg="add mod">
          <ac:chgData name="Bjarne Stroustrup" userId="feda092f62fc381e" providerId="LiveId" clId="{065E6A7B-7784-4524-82A7-F8EF2E8903CD}" dt="2024-05-29T14:52:03.982" v="1918" actId="14100"/>
          <ac:spMkLst>
            <pc:docMk/>
            <pc:sldMk cId="0" sldId="331"/>
            <ac:spMk id="2" creationId="{03FE24F5-A743-D28B-333F-70479EF66D53}"/>
          </ac:spMkLst>
        </pc:spChg>
        <pc:spChg chg="mod">
          <ac:chgData name="Bjarne Stroustrup" userId="feda092f62fc381e" providerId="LiveId" clId="{065E6A7B-7784-4524-82A7-F8EF2E8903CD}" dt="2024-05-29T14:38:19.745" v="1586" actId="1076"/>
          <ac:spMkLst>
            <pc:docMk/>
            <pc:sldMk cId="0" sldId="331"/>
            <ac:spMk id="96258" creationId="{F5AE3D62-7D53-9CD8-E487-85A94DEE7438}"/>
          </ac:spMkLst>
        </pc:spChg>
        <pc:spChg chg="mod">
          <ac:chgData name="Bjarne Stroustrup" userId="feda092f62fc381e" providerId="LiveId" clId="{065E6A7B-7784-4524-82A7-F8EF2E8903CD}" dt="2024-05-29T17:56:45.158" v="5338" actId="20577"/>
          <ac:spMkLst>
            <pc:docMk/>
            <pc:sldMk cId="0" sldId="331"/>
            <ac:spMk id="96259" creationId="{C2BE8AA5-ADD0-A909-8BC2-68C500C4AAE5}"/>
          </ac:spMkLst>
        </pc:spChg>
        <pc:cxnChg chg="add mod">
          <ac:chgData name="Bjarne Stroustrup" userId="feda092f62fc381e" providerId="LiveId" clId="{065E6A7B-7784-4524-82A7-F8EF2E8903CD}" dt="2024-05-29T14:52:09.642" v="1919" actId="14100"/>
          <ac:cxnSpMkLst>
            <pc:docMk/>
            <pc:sldMk cId="0" sldId="331"/>
            <ac:cxnSpMk id="6" creationId="{3ED6E0A9-EACD-795A-6F44-5BF735D7D67A}"/>
          </ac:cxnSpMkLst>
        </pc:cxnChg>
      </pc:sldChg>
      <pc:sldChg chg="add del">
        <pc:chgData name="Bjarne Stroustrup" userId="feda092f62fc381e" providerId="LiveId" clId="{065E6A7B-7784-4524-82A7-F8EF2E8903CD}" dt="2024-05-29T17:50:20.463" v="5204" actId="2696"/>
        <pc:sldMkLst>
          <pc:docMk/>
          <pc:sldMk cId="0" sldId="334"/>
        </pc:sldMkLst>
      </pc:sldChg>
      <pc:sldChg chg="addSp modSp new mod">
        <pc:chgData name="Bjarne Stroustrup" userId="feda092f62fc381e" providerId="LiveId" clId="{065E6A7B-7784-4524-82A7-F8EF2E8903CD}" dt="2024-05-29T14:45:25.770" v="1875" actId="14100"/>
        <pc:sldMkLst>
          <pc:docMk/>
          <pc:sldMk cId="2891172014" sldId="335"/>
        </pc:sldMkLst>
        <pc:spChg chg="mod">
          <ac:chgData name="Bjarne Stroustrup" userId="feda092f62fc381e" providerId="LiveId" clId="{065E6A7B-7784-4524-82A7-F8EF2E8903CD}" dt="2024-05-29T14:03:25.347" v="1267" actId="1076"/>
          <ac:spMkLst>
            <pc:docMk/>
            <pc:sldMk cId="2891172014" sldId="335"/>
            <ac:spMk id="2" creationId="{F55283DB-B55B-A063-9D9B-7C2F48BB6B41}"/>
          </ac:spMkLst>
        </pc:spChg>
        <pc:spChg chg="mod">
          <ac:chgData name="Bjarne Stroustrup" userId="feda092f62fc381e" providerId="LiveId" clId="{065E6A7B-7784-4524-82A7-F8EF2E8903CD}" dt="2024-05-29T14:05:13.606" v="1298" actId="20577"/>
          <ac:spMkLst>
            <pc:docMk/>
            <pc:sldMk cId="2891172014" sldId="335"/>
            <ac:spMk id="3" creationId="{1A03A5C7-20AF-E7A4-2C89-6BBEEB195B47}"/>
          </ac:spMkLst>
        </pc:spChg>
        <pc:spChg chg="add mod">
          <ac:chgData name="Bjarne Stroustrup" userId="feda092f62fc381e" providerId="LiveId" clId="{065E6A7B-7784-4524-82A7-F8EF2E8903CD}" dt="2024-05-29T14:43:52.787" v="1825" actId="207"/>
          <ac:spMkLst>
            <pc:docMk/>
            <pc:sldMk cId="2891172014" sldId="335"/>
            <ac:spMk id="6" creationId="{F9D09428-F0AB-9F84-8BEE-4E560F151DB9}"/>
          </ac:spMkLst>
        </pc:spChg>
        <pc:spChg chg="add mod">
          <ac:chgData name="Bjarne Stroustrup" userId="feda092f62fc381e" providerId="LiveId" clId="{065E6A7B-7784-4524-82A7-F8EF2E8903CD}" dt="2024-05-29T14:44:47.484" v="1869" actId="207"/>
          <ac:spMkLst>
            <pc:docMk/>
            <pc:sldMk cId="2891172014" sldId="335"/>
            <ac:spMk id="9" creationId="{946D4F5F-A82A-7F8C-AC46-823B40923D30}"/>
          </ac:spMkLst>
        </pc:spChg>
        <pc:cxnChg chg="add mod">
          <ac:chgData name="Bjarne Stroustrup" userId="feda092f62fc381e" providerId="LiveId" clId="{065E6A7B-7784-4524-82A7-F8EF2E8903CD}" dt="2024-05-29T14:44:59.993" v="1870" actId="13822"/>
          <ac:cxnSpMkLst>
            <pc:docMk/>
            <pc:sldMk cId="2891172014" sldId="335"/>
            <ac:cxnSpMk id="8" creationId="{1B7D0039-7024-A8BC-E342-C88063AB5727}"/>
          </ac:cxnSpMkLst>
        </pc:cxnChg>
        <pc:cxnChg chg="add mod">
          <ac:chgData name="Bjarne Stroustrup" userId="feda092f62fc381e" providerId="LiveId" clId="{065E6A7B-7784-4524-82A7-F8EF2E8903CD}" dt="2024-05-29T14:45:25.770" v="1875" actId="14100"/>
          <ac:cxnSpMkLst>
            <pc:docMk/>
            <pc:sldMk cId="2891172014" sldId="335"/>
            <ac:cxnSpMk id="10" creationId="{C0EC4F89-6491-C312-619C-44D31AC880B3}"/>
          </ac:cxnSpMkLst>
        </pc:cxnChg>
      </pc:sldChg>
      <pc:sldChg chg="addSp delSp modSp new mod">
        <pc:chgData name="Bjarne Stroustrup" userId="feda092f62fc381e" providerId="LiveId" clId="{065E6A7B-7784-4524-82A7-F8EF2E8903CD}" dt="2024-05-29T17:54:23.006" v="5336" actId="14100"/>
        <pc:sldMkLst>
          <pc:docMk/>
          <pc:sldMk cId="806100006" sldId="336"/>
        </pc:sldMkLst>
        <pc:spChg chg="mod">
          <ac:chgData name="Bjarne Stroustrup" userId="feda092f62fc381e" providerId="LiveId" clId="{065E6A7B-7784-4524-82A7-F8EF2E8903CD}" dt="2024-05-29T17:53:04.452" v="5262" actId="14100"/>
          <ac:spMkLst>
            <pc:docMk/>
            <pc:sldMk cId="806100006" sldId="336"/>
            <ac:spMk id="2" creationId="{5F88CE71-01AE-250B-6511-CCF329CDCE3C}"/>
          </ac:spMkLst>
        </pc:spChg>
        <pc:spChg chg="mod">
          <ac:chgData name="Bjarne Stroustrup" userId="feda092f62fc381e" providerId="LiveId" clId="{065E6A7B-7784-4524-82A7-F8EF2E8903CD}" dt="2024-05-29T17:54:23.006" v="5336" actId="14100"/>
          <ac:spMkLst>
            <pc:docMk/>
            <pc:sldMk cId="806100006" sldId="336"/>
            <ac:spMk id="3" creationId="{E46BDD5A-4783-4884-2A89-D7EDA46D9DFC}"/>
          </ac:spMkLst>
        </pc:spChg>
        <pc:spChg chg="del">
          <ac:chgData name="Bjarne Stroustrup" userId="feda092f62fc381e" providerId="LiveId" clId="{065E6A7B-7784-4524-82A7-F8EF2E8903CD}" dt="2024-05-28T18:24:28.394" v="617" actId="478"/>
          <ac:spMkLst>
            <pc:docMk/>
            <pc:sldMk cId="806100006" sldId="336"/>
            <ac:spMk id="4" creationId="{02E8A3C2-90B5-B9DA-1C53-4C5BC9E53DF4}"/>
          </ac:spMkLst>
        </pc:spChg>
        <pc:spChg chg="add del">
          <ac:chgData name="Bjarne Stroustrup" userId="feda092f62fc381e" providerId="LiveId" clId="{065E6A7B-7784-4524-82A7-F8EF2E8903CD}" dt="2024-05-29T01:33:52.308" v="1079" actId="21"/>
          <ac:spMkLst>
            <pc:docMk/>
            <pc:sldMk cId="806100006" sldId="336"/>
            <ac:spMk id="7" creationId="{668CF28D-3820-E0F3-F632-5DE8DC3977E0}"/>
          </ac:spMkLst>
        </pc:spChg>
        <pc:spChg chg="mod">
          <ac:chgData name="Bjarne Stroustrup" userId="feda092f62fc381e" providerId="LiveId" clId="{065E6A7B-7784-4524-82A7-F8EF2E8903CD}" dt="2024-05-29T17:53:00.346" v="5261" actId="20577"/>
          <ac:spMkLst>
            <pc:docMk/>
            <pc:sldMk cId="806100006" sldId="336"/>
            <ac:spMk id="8" creationId="{82BCAE73-60F6-4AE7-1F82-0F8F9D3C019E}"/>
          </ac:spMkLst>
        </pc:spChg>
      </pc:sldChg>
      <pc:sldChg chg="delSp modSp add mod ord">
        <pc:chgData name="Bjarne Stroustrup" userId="feda092f62fc381e" providerId="LiveId" clId="{065E6A7B-7784-4524-82A7-F8EF2E8903CD}" dt="2024-05-29T17:51:55.935" v="5205" actId="313"/>
        <pc:sldMkLst>
          <pc:docMk/>
          <pc:sldMk cId="1752183081" sldId="337"/>
        </pc:sldMkLst>
        <pc:spChg chg="mod">
          <ac:chgData name="Bjarne Stroustrup" userId="feda092f62fc381e" providerId="LiveId" clId="{065E6A7B-7784-4524-82A7-F8EF2E8903CD}" dt="2024-05-28T18:29:54.399" v="772" actId="14100"/>
          <ac:spMkLst>
            <pc:docMk/>
            <pc:sldMk cId="1752183081" sldId="337"/>
            <ac:spMk id="2" creationId="{5F88CE71-01AE-250B-6511-CCF329CDCE3C}"/>
          </ac:spMkLst>
        </pc:spChg>
        <pc:spChg chg="mod">
          <ac:chgData name="Bjarne Stroustrup" userId="feda092f62fc381e" providerId="LiveId" clId="{065E6A7B-7784-4524-82A7-F8EF2E8903CD}" dt="2024-05-29T17:51:55.935" v="5205" actId="313"/>
          <ac:spMkLst>
            <pc:docMk/>
            <pc:sldMk cId="1752183081" sldId="337"/>
            <ac:spMk id="3" creationId="{E46BDD5A-4783-4884-2A89-D7EDA46D9DFC}"/>
          </ac:spMkLst>
        </pc:spChg>
        <pc:spChg chg="del">
          <ac:chgData name="Bjarne Stroustrup" userId="feda092f62fc381e" providerId="LiveId" clId="{065E6A7B-7784-4524-82A7-F8EF2E8903CD}" dt="2024-05-28T17:56:03.006" v="305" actId="21"/>
          <ac:spMkLst>
            <pc:docMk/>
            <pc:sldMk cId="1752183081" sldId="337"/>
            <ac:spMk id="7" creationId="{668CF28D-3820-E0F3-F632-5DE8DC3977E0}"/>
          </ac:spMkLst>
        </pc:spChg>
      </pc:sldChg>
      <pc:sldChg chg="modSp new del mod">
        <pc:chgData name="Bjarne Stroustrup" userId="feda092f62fc381e" providerId="LiveId" clId="{065E6A7B-7784-4524-82A7-F8EF2E8903CD}" dt="2024-05-29T13:57:46.799" v="1080" actId="2696"/>
        <pc:sldMkLst>
          <pc:docMk/>
          <pc:sldMk cId="2968483907" sldId="338"/>
        </pc:sldMkLst>
        <pc:spChg chg="mod">
          <ac:chgData name="Bjarne Stroustrup" userId="feda092f62fc381e" providerId="LiveId" clId="{065E6A7B-7784-4524-82A7-F8EF2E8903CD}" dt="2024-05-28T18:42:02.782" v="1025" actId="20577"/>
          <ac:spMkLst>
            <pc:docMk/>
            <pc:sldMk cId="2968483907" sldId="338"/>
            <ac:spMk id="2" creationId="{214AFDB2-2850-DFF2-4930-70719FDFFC9A}"/>
          </ac:spMkLst>
        </pc:spChg>
      </pc:sldChg>
      <pc:sldChg chg="modSp new mod">
        <pc:chgData name="Bjarne Stroustrup" userId="feda092f62fc381e" providerId="LiveId" clId="{065E6A7B-7784-4524-82A7-F8EF2E8903CD}" dt="2024-05-29T17:58:33.984" v="5345" actId="20577"/>
        <pc:sldMkLst>
          <pc:docMk/>
          <pc:sldMk cId="2737766927" sldId="339"/>
        </pc:sldMkLst>
        <pc:spChg chg="mod">
          <ac:chgData name="Bjarne Stroustrup" userId="feda092f62fc381e" providerId="LiveId" clId="{065E6A7B-7784-4524-82A7-F8EF2E8903CD}" dt="2024-05-28T21:30:27.905" v="1053" actId="20577"/>
          <ac:spMkLst>
            <pc:docMk/>
            <pc:sldMk cId="2737766927" sldId="339"/>
            <ac:spMk id="2" creationId="{F32940EE-F9AF-898D-CAE9-870F1CBA3D40}"/>
          </ac:spMkLst>
        </pc:spChg>
        <pc:spChg chg="mod">
          <ac:chgData name="Bjarne Stroustrup" userId="feda092f62fc381e" providerId="LiveId" clId="{065E6A7B-7784-4524-82A7-F8EF2E8903CD}" dt="2024-05-29T17:58:33.984" v="5345" actId="20577"/>
          <ac:spMkLst>
            <pc:docMk/>
            <pc:sldMk cId="2737766927" sldId="339"/>
            <ac:spMk id="3" creationId="{7B3ACF31-4185-6F78-20C4-095339DF1E6D}"/>
          </ac:spMkLst>
        </pc:spChg>
      </pc:sldChg>
      <pc:sldChg chg="modSp add mod">
        <pc:chgData name="Bjarne Stroustrup" userId="feda092f62fc381e" providerId="LiveId" clId="{065E6A7B-7784-4524-82A7-F8EF2E8903CD}" dt="2024-05-29T17:57:32.427" v="5340" actId="255"/>
        <pc:sldMkLst>
          <pc:docMk/>
          <pc:sldMk cId="572756564" sldId="340"/>
        </pc:sldMkLst>
        <pc:spChg chg="mod">
          <ac:chgData name="Bjarne Stroustrup" userId="feda092f62fc381e" providerId="LiveId" clId="{065E6A7B-7784-4524-82A7-F8EF2E8903CD}" dt="2024-05-29T14:27:15.107" v="1397" actId="20577"/>
          <ac:spMkLst>
            <pc:docMk/>
            <pc:sldMk cId="572756564" sldId="340"/>
            <ac:spMk id="2" creationId="{F55283DB-B55B-A063-9D9B-7C2F48BB6B41}"/>
          </ac:spMkLst>
        </pc:spChg>
        <pc:spChg chg="mod">
          <ac:chgData name="Bjarne Stroustrup" userId="feda092f62fc381e" providerId="LiveId" clId="{065E6A7B-7784-4524-82A7-F8EF2E8903CD}" dt="2024-05-29T17:57:32.427" v="5340" actId="255"/>
          <ac:spMkLst>
            <pc:docMk/>
            <pc:sldMk cId="572756564" sldId="340"/>
            <ac:spMk id="3" creationId="{1A03A5C7-20AF-E7A4-2C89-6BBEEB195B47}"/>
          </ac:spMkLst>
        </pc:spChg>
      </pc:sldChg>
      <pc:sldChg chg="modSp add mod">
        <pc:chgData name="Bjarne Stroustrup" userId="feda092f62fc381e" providerId="LiveId" clId="{065E6A7B-7784-4524-82A7-F8EF2E8903CD}" dt="2024-05-29T17:57:19.285" v="5339" actId="403"/>
        <pc:sldMkLst>
          <pc:docMk/>
          <pc:sldMk cId="3853590200" sldId="341"/>
        </pc:sldMkLst>
        <pc:spChg chg="mod">
          <ac:chgData name="Bjarne Stroustrup" userId="feda092f62fc381e" providerId="LiveId" clId="{065E6A7B-7784-4524-82A7-F8EF2E8903CD}" dt="2024-05-29T17:57:19.285" v="5339" actId="403"/>
          <ac:spMkLst>
            <pc:docMk/>
            <pc:sldMk cId="3853590200" sldId="341"/>
            <ac:spMk id="3" creationId="{1A03A5C7-20AF-E7A4-2C89-6BBEEB195B47}"/>
          </ac:spMkLst>
        </pc:spChg>
      </pc:sldChg>
      <pc:sldChg chg="modSp add del mod">
        <pc:chgData name="Bjarne Stroustrup" userId="feda092f62fc381e" providerId="LiveId" clId="{065E6A7B-7784-4524-82A7-F8EF2E8903CD}" dt="2024-05-29T14:46:05.929" v="1878" actId="2696"/>
        <pc:sldMkLst>
          <pc:docMk/>
          <pc:sldMk cId="1746901341" sldId="342"/>
        </pc:sldMkLst>
        <pc:spChg chg="mod">
          <ac:chgData name="Bjarne Stroustrup" userId="feda092f62fc381e" providerId="LiveId" clId="{065E6A7B-7784-4524-82A7-F8EF2E8903CD}" dt="2024-05-29T14:45:48.367" v="1877" actId="20577"/>
          <ac:spMkLst>
            <pc:docMk/>
            <pc:sldMk cId="1746901341" sldId="342"/>
            <ac:spMk id="3" creationId="{1A03A5C7-20AF-E7A4-2C89-6BBEEB195B47}"/>
          </ac:spMkLst>
        </pc:spChg>
      </pc:sldChg>
      <pc:sldChg chg="modSp add mod">
        <pc:chgData name="Bjarne Stroustrup" userId="feda092f62fc381e" providerId="LiveId" clId="{065E6A7B-7784-4524-82A7-F8EF2E8903CD}" dt="2024-05-29T14:42:42.122" v="1797" actId="20577"/>
        <pc:sldMkLst>
          <pc:docMk/>
          <pc:sldMk cId="1145691258" sldId="343"/>
        </pc:sldMkLst>
        <pc:spChg chg="mod">
          <ac:chgData name="Bjarne Stroustrup" userId="feda092f62fc381e" providerId="LiveId" clId="{065E6A7B-7784-4524-82A7-F8EF2E8903CD}" dt="2024-05-29T14:42:42.122" v="1797" actId="20577"/>
          <ac:spMkLst>
            <pc:docMk/>
            <pc:sldMk cId="1145691258" sldId="343"/>
            <ac:spMk id="3" creationId="{1A03A5C7-20AF-E7A4-2C89-6BBEEB195B47}"/>
          </ac:spMkLst>
        </pc:spChg>
      </pc:sldChg>
      <pc:sldChg chg="modSp new mod">
        <pc:chgData name="Bjarne Stroustrup" userId="feda092f62fc381e" providerId="LiveId" clId="{065E6A7B-7784-4524-82A7-F8EF2E8903CD}" dt="2024-05-29T17:58:17.187" v="5343" actId="113"/>
        <pc:sldMkLst>
          <pc:docMk/>
          <pc:sldMk cId="4279273421" sldId="344"/>
        </pc:sldMkLst>
        <pc:spChg chg="mod">
          <ac:chgData name="Bjarne Stroustrup" userId="feda092f62fc381e" providerId="LiveId" clId="{065E6A7B-7784-4524-82A7-F8EF2E8903CD}" dt="2024-05-29T15:07:37.047" v="2711" actId="14100"/>
          <ac:spMkLst>
            <pc:docMk/>
            <pc:sldMk cId="4279273421" sldId="344"/>
            <ac:spMk id="2" creationId="{AFB4B8AE-FE3D-1C4A-768A-3B87E2BDA0A2}"/>
          </ac:spMkLst>
        </pc:spChg>
        <pc:spChg chg="mod">
          <ac:chgData name="Bjarne Stroustrup" userId="feda092f62fc381e" providerId="LiveId" clId="{065E6A7B-7784-4524-82A7-F8EF2E8903CD}" dt="2024-05-29T17:58:17.187" v="5343" actId="113"/>
          <ac:spMkLst>
            <pc:docMk/>
            <pc:sldMk cId="4279273421" sldId="344"/>
            <ac:spMk id="3" creationId="{3B4A1353-CC0C-AD3F-29AE-06F8C8E8120B}"/>
          </ac:spMkLst>
        </pc:spChg>
      </pc:sldChg>
      <pc:sldChg chg="addSp modSp new mod">
        <pc:chgData name="Bjarne Stroustrup" userId="feda092f62fc381e" providerId="LiveId" clId="{065E6A7B-7784-4524-82A7-F8EF2E8903CD}" dt="2024-05-29T17:59:29.093" v="5354" actId="20577"/>
        <pc:sldMkLst>
          <pc:docMk/>
          <pc:sldMk cId="2407897828" sldId="345"/>
        </pc:sldMkLst>
        <pc:spChg chg="mod">
          <ac:chgData name="Bjarne Stroustrup" userId="feda092f62fc381e" providerId="LiveId" clId="{065E6A7B-7784-4524-82A7-F8EF2E8903CD}" dt="2024-05-29T16:00:15.327" v="4275" actId="14100"/>
          <ac:spMkLst>
            <pc:docMk/>
            <pc:sldMk cId="2407897828" sldId="345"/>
            <ac:spMk id="2" creationId="{BC590B06-7855-46AB-433E-B9AC41F9EF5A}"/>
          </ac:spMkLst>
        </pc:spChg>
        <pc:spChg chg="mod">
          <ac:chgData name="Bjarne Stroustrup" userId="feda092f62fc381e" providerId="LiveId" clId="{065E6A7B-7784-4524-82A7-F8EF2E8903CD}" dt="2024-05-29T17:59:29.093" v="5354" actId="20577"/>
          <ac:spMkLst>
            <pc:docMk/>
            <pc:sldMk cId="2407897828" sldId="345"/>
            <ac:spMk id="3" creationId="{CEC1813F-E5A2-8E56-C09C-B9509ADEE09F}"/>
          </ac:spMkLst>
        </pc:spChg>
        <pc:spChg chg="add mod">
          <ac:chgData name="Bjarne Stroustrup" userId="feda092f62fc381e" providerId="LiveId" clId="{065E6A7B-7784-4524-82A7-F8EF2E8903CD}" dt="2024-05-29T15:28:36.721" v="3612" actId="20577"/>
          <ac:spMkLst>
            <pc:docMk/>
            <pc:sldMk cId="2407897828" sldId="345"/>
            <ac:spMk id="6" creationId="{29C576D4-1FE5-AB38-3C3C-90F6A702D9CE}"/>
          </ac:spMkLst>
        </pc:spChg>
        <pc:spChg chg="add mod">
          <ac:chgData name="Bjarne Stroustrup" userId="feda092f62fc381e" providerId="LiveId" clId="{065E6A7B-7784-4524-82A7-F8EF2E8903CD}" dt="2024-05-29T15:31:28.436" v="3638" actId="20577"/>
          <ac:spMkLst>
            <pc:docMk/>
            <pc:sldMk cId="2407897828" sldId="345"/>
            <ac:spMk id="7" creationId="{2C552ADD-E847-4CF6-2E0D-625AED86D520}"/>
          </ac:spMkLst>
        </pc:spChg>
        <pc:spChg chg="add mod">
          <ac:chgData name="Bjarne Stroustrup" userId="feda092f62fc381e" providerId="LiveId" clId="{065E6A7B-7784-4524-82A7-F8EF2E8903CD}" dt="2024-05-29T15:31:56.822" v="3665" actId="20577"/>
          <ac:spMkLst>
            <pc:docMk/>
            <pc:sldMk cId="2407897828" sldId="345"/>
            <ac:spMk id="8" creationId="{F32B5173-69EA-85F0-439C-5ACEAD858298}"/>
          </ac:spMkLst>
        </pc:spChg>
        <pc:cxnChg chg="add mod">
          <ac:chgData name="Bjarne Stroustrup" userId="feda092f62fc381e" providerId="LiveId" clId="{065E6A7B-7784-4524-82A7-F8EF2E8903CD}" dt="2024-05-29T15:29:01.565" v="3616" actId="13822"/>
          <ac:cxnSpMkLst>
            <pc:docMk/>
            <pc:sldMk cId="2407897828" sldId="345"/>
            <ac:cxnSpMk id="10" creationId="{B15A6331-BF83-61D3-14A8-1C15F28F6751}"/>
          </ac:cxnSpMkLst>
        </pc:cxnChg>
        <pc:cxnChg chg="add mod">
          <ac:chgData name="Bjarne Stroustrup" userId="feda092f62fc381e" providerId="LiveId" clId="{065E6A7B-7784-4524-82A7-F8EF2E8903CD}" dt="2024-05-29T15:31:28.436" v="3638" actId="20577"/>
          <ac:cxnSpMkLst>
            <pc:docMk/>
            <pc:sldMk cId="2407897828" sldId="345"/>
            <ac:cxnSpMk id="11" creationId="{187FCA06-9E4B-4CC2-7097-84F265068355}"/>
          </ac:cxnSpMkLst>
        </pc:cxnChg>
        <pc:cxnChg chg="add mod">
          <ac:chgData name="Bjarne Stroustrup" userId="feda092f62fc381e" providerId="LiveId" clId="{065E6A7B-7784-4524-82A7-F8EF2E8903CD}" dt="2024-05-29T15:31:56.587" v="3664" actId="20577"/>
          <ac:cxnSpMkLst>
            <pc:docMk/>
            <pc:sldMk cId="2407897828" sldId="345"/>
            <ac:cxnSpMk id="12" creationId="{61BA88C9-2AC5-29B4-1808-9C53C68C04CF}"/>
          </ac:cxnSpMkLst>
        </pc:cxnChg>
      </pc:sldChg>
      <pc:sldChg chg="modSp new mod">
        <pc:chgData name="Bjarne Stroustrup" userId="feda092f62fc381e" providerId="LiveId" clId="{065E6A7B-7784-4524-82A7-F8EF2E8903CD}" dt="2024-05-29T15:19:40.251" v="3263" actId="20577"/>
        <pc:sldMkLst>
          <pc:docMk/>
          <pc:sldMk cId="497330794" sldId="346"/>
        </pc:sldMkLst>
        <pc:spChg chg="mod">
          <ac:chgData name="Bjarne Stroustrup" userId="feda092f62fc381e" providerId="LiveId" clId="{065E6A7B-7784-4524-82A7-F8EF2E8903CD}" dt="2024-05-29T15:17:53.622" v="3251" actId="14100"/>
          <ac:spMkLst>
            <pc:docMk/>
            <pc:sldMk cId="497330794" sldId="346"/>
            <ac:spMk id="2" creationId="{1DFD55D5-1D89-8B7F-E986-55327F00951D}"/>
          </ac:spMkLst>
        </pc:spChg>
        <pc:spChg chg="mod">
          <ac:chgData name="Bjarne Stroustrup" userId="feda092f62fc381e" providerId="LiveId" clId="{065E6A7B-7784-4524-82A7-F8EF2E8903CD}" dt="2024-05-29T15:19:40.251" v="3263" actId="20577"/>
          <ac:spMkLst>
            <pc:docMk/>
            <pc:sldMk cId="497330794" sldId="346"/>
            <ac:spMk id="3" creationId="{924CD490-5077-EAA3-8206-7AB5CAE3FDEF}"/>
          </ac:spMkLst>
        </pc:spChg>
      </pc:sldChg>
      <pc:sldChg chg="modSp new mod">
        <pc:chgData name="Bjarne Stroustrup" userId="feda092f62fc381e" providerId="LiveId" clId="{065E6A7B-7784-4524-82A7-F8EF2E8903CD}" dt="2024-05-29T18:02:01.809" v="5371" actId="20577"/>
        <pc:sldMkLst>
          <pc:docMk/>
          <pc:sldMk cId="3906175343" sldId="347"/>
        </pc:sldMkLst>
        <pc:spChg chg="mod">
          <ac:chgData name="Bjarne Stroustrup" userId="feda092f62fc381e" providerId="LiveId" clId="{065E6A7B-7784-4524-82A7-F8EF2E8903CD}" dt="2024-05-29T15:32:15.198" v="3673" actId="20577"/>
          <ac:spMkLst>
            <pc:docMk/>
            <pc:sldMk cId="3906175343" sldId="347"/>
            <ac:spMk id="2" creationId="{6F8511FA-3522-18BA-7ABF-97EDBA3EF5AD}"/>
          </ac:spMkLst>
        </pc:spChg>
        <pc:spChg chg="mod">
          <ac:chgData name="Bjarne Stroustrup" userId="feda092f62fc381e" providerId="LiveId" clId="{065E6A7B-7784-4524-82A7-F8EF2E8903CD}" dt="2024-05-29T18:02:01.809" v="5371" actId="20577"/>
          <ac:spMkLst>
            <pc:docMk/>
            <pc:sldMk cId="3906175343" sldId="347"/>
            <ac:spMk id="3" creationId="{CC94F948-30C7-6EA1-E4B7-80B422790CD9}"/>
          </ac:spMkLst>
        </pc:spChg>
      </pc:sldChg>
      <pc:sldChg chg="modSp new mod">
        <pc:chgData name="Bjarne Stroustrup" userId="feda092f62fc381e" providerId="LiveId" clId="{065E6A7B-7784-4524-82A7-F8EF2E8903CD}" dt="2024-05-29T16:00:33.501" v="4279" actId="114"/>
        <pc:sldMkLst>
          <pc:docMk/>
          <pc:sldMk cId="3790202485" sldId="348"/>
        </pc:sldMkLst>
        <pc:spChg chg="mod">
          <ac:chgData name="Bjarne Stroustrup" userId="feda092f62fc381e" providerId="LiveId" clId="{065E6A7B-7784-4524-82A7-F8EF2E8903CD}" dt="2024-05-29T15:47:17.840" v="3930" actId="20577"/>
          <ac:spMkLst>
            <pc:docMk/>
            <pc:sldMk cId="3790202485" sldId="348"/>
            <ac:spMk id="2" creationId="{625AE2C6-B6C4-76C5-97A8-06485B87E301}"/>
          </ac:spMkLst>
        </pc:spChg>
        <pc:spChg chg="mod">
          <ac:chgData name="Bjarne Stroustrup" userId="feda092f62fc381e" providerId="LiveId" clId="{065E6A7B-7784-4524-82A7-F8EF2E8903CD}" dt="2024-05-29T16:00:33.501" v="4279" actId="114"/>
          <ac:spMkLst>
            <pc:docMk/>
            <pc:sldMk cId="3790202485" sldId="348"/>
            <ac:spMk id="3" creationId="{07EAB561-1794-4445-0BB9-B1C5DD159409}"/>
          </ac:spMkLst>
        </pc:spChg>
      </pc:sldChg>
      <pc:sldChg chg="modSp add mod">
        <pc:chgData name="Bjarne Stroustrup" userId="feda092f62fc381e" providerId="LiveId" clId="{065E6A7B-7784-4524-82A7-F8EF2E8903CD}" dt="2024-05-29T18:00:51.285" v="5355" actId="255"/>
        <pc:sldMkLst>
          <pc:docMk/>
          <pc:sldMk cId="514215782" sldId="349"/>
        </pc:sldMkLst>
        <pc:spChg chg="mod">
          <ac:chgData name="Bjarne Stroustrup" userId="feda092f62fc381e" providerId="LiveId" clId="{065E6A7B-7784-4524-82A7-F8EF2E8903CD}" dt="2024-05-29T15:50:43.175" v="4031" actId="1076"/>
          <ac:spMkLst>
            <pc:docMk/>
            <pc:sldMk cId="514215782" sldId="349"/>
            <ac:spMk id="2" creationId="{625AE2C6-B6C4-76C5-97A8-06485B87E301}"/>
          </ac:spMkLst>
        </pc:spChg>
        <pc:spChg chg="mod">
          <ac:chgData name="Bjarne Stroustrup" userId="feda092f62fc381e" providerId="LiveId" clId="{065E6A7B-7784-4524-82A7-F8EF2E8903CD}" dt="2024-05-29T18:00:51.285" v="5355" actId="255"/>
          <ac:spMkLst>
            <pc:docMk/>
            <pc:sldMk cId="514215782" sldId="349"/>
            <ac:spMk id="3" creationId="{07EAB561-1794-4445-0BB9-B1C5DD159409}"/>
          </ac:spMkLst>
        </pc:spChg>
      </pc:sldChg>
      <pc:sldChg chg="modSp new mod">
        <pc:chgData name="Bjarne Stroustrup" userId="feda092f62fc381e" providerId="LiveId" clId="{065E6A7B-7784-4524-82A7-F8EF2E8903CD}" dt="2024-05-29T18:02:35.404" v="5374" actId="20577"/>
        <pc:sldMkLst>
          <pc:docMk/>
          <pc:sldMk cId="2126483134" sldId="350"/>
        </pc:sldMkLst>
        <pc:spChg chg="mod">
          <ac:chgData name="Bjarne Stroustrup" userId="feda092f62fc381e" providerId="LiveId" clId="{065E6A7B-7784-4524-82A7-F8EF2E8903CD}" dt="2024-05-29T17:22:11.206" v="4561"/>
          <ac:spMkLst>
            <pc:docMk/>
            <pc:sldMk cId="2126483134" sldId="350"/>
            <ac:spMk id="2" creationId="{C2DCD925-4F99-5443-7CFC-4723D50704A2}"/>
          </ac:spMkLst>
        </pc:spChg>
        <pc:spChg chg="mod">
          <ac:chgData name="Bjarne Stroustrup" userId="feda092f62fc381e" providerId="LiveId" clId="{065E6A7B-7784-4524-82A7-F8EF2E8903CD}" dt="2024-05-29T18:02:35.404" v="5374" actId="20577"/>
          <ac:spMkLst>
            <pc:docMk/>
            <pc:sldMk cId="2126483134" sldId="350"/>
            <ac:spMk id="3" creationId="{D2C479CF-A6E8-0521-17AD-C3CC6715D37C}"/>
          </ac:spMkLst>
        </pc:spChg>
      </pc:sldChg>
      <pc:sldChg chg="modSp new mod">
        <pc:chgData name="Bjarne Stroustrup" userId="feda092f62fc381e" providerId="LiveId" clId="{065E6A7B-7784-4524-82A7-F8EF2E8903CD}" dt="2024-05-29T18:04:31.374" v="5442" actId="20577"/>
        <pc:sldMkLst>
          <pc:docMk/>
          <pc:sldMk cId="2331463650" sldId="351"/>
        </pc:sldMkLst>
        <pc:spChg chg="mod">
          <ac:chgData name="Bjarne Stroustrup" userId="feda092f62fc381e" providerId="LiveId" clId="{065E6A7B-7784-4524-82A7-F8EF2E8903CD}" dt="2024-05-29T17:40:06.877" v="4958" actId="113"/>
          <ac:spMkLst>
            <pc:docMk/>
            <pc:sldMk cId="2331463650" sldId="351"/>
            <ac:spMk id="2" creationId="{1CF2C959-7DF1-1859-C850-A4133BF84FDC}"/>
          </ac:spMkLst>
        </pc:spChg>
        <pc:spChg chg="mod">
          <ac:chgData name="Bjarne Stroustrup" userId="feda092f62fc381e" providerId="LiveId" clId="{065E6A7B-7784-4524-82A7-F8EF2E8903CD}" dt="2024-05-29T18:04:31.374" v="5442" actId="20577"/>
          <ac:spMkLst>
            <pc:docMk/>
            <pc:sldMk cId="2331463650" sldId="351"/>
            <ac:spMk id="3" creationId="{8FD6A133-1A28-D48D-907A-4A4AB1F69970}"/>
          </ac:spMkLst>
        </pc:spChg>
      </pc:sldChg>
      <pc:sldChg chg="modSp new mod">
        <pc:chgData name="Bjarne Stroustrup" userId="feda092f62fc381e" providerId="LiveId" clId="{065E6A7B-7784-4524-82A7-F8EF2E8903CD}" dt="2024-05-29T17:40:28.170" v="4961" actId="403"/>
        <pc:sldMkLst>
          <pc:docMk/>
          <pc:sldMk cId="3675234649" sldId="352"/>
        </pc:sldMkLst>
        <pc:spChg chg="mod">
          <ac:chgData name="Bjarne Stroustrup" userId="feda092f62fc381e" providerId="LiveId" clId="{065E6A7B-7784-4524-82A7-F8EF2E8903CD}" dt="2024-05-29T17:36:45.041" v="4857" actId="20577"/>
          <ac:spMkLst>
            <pc:docMk/>
            <pc:sldMk cId="3675234649" sldId="352"/>
            <ac:spMk id="2" creationId="{F71D2173-878D-F104-D2FA-0FBC4A17F582}"/>
          </ac:spMkLst>
        </pc:spChg>
        <pc:spChg chg="mod">
          <ac:chgData name="Bjarne Stroustrup" userId="feda092f62fc381e" providerId="LiveId" clId="{065E6A7B-7784-4524-82A7-F8EF2E8903CD}" dt="2024-05-29T17:40:28.170" v="4961" actId="403"/>
          <ac:spMkLst>
            <pc:docMk/>
            <pc:sldMk cId="3675234649" sldId="352"/>
            <ac:spMk id="3" creationId="{EADD5508-8467-BFD3-B537-027BED04458D}"/>
          </ac:spMkLst>
        </pc:spChg>
      </pc:sldChg>
      <pc:sldChg chg="modSp new mod">
        <pc:chgData name="Bjarne Stroustrup" userId="feda092f62fc381e" providerId="LiveId" clId="{065E6A7B-7784-4524-82A7-F8EF2E8903CD}" dt="2024-05-29T18:05:04.982" v="5444" actId="114"/>
        <pc:sldMkLst>
          <pc:docMk/>
          <pc:sldMk cId="3293207693" sldId="353"/>
        </pc:sldMkLst>
        <pc:spChg chg="mod">
          <ac:chgData name="Bjarne Stroustrup" userId="feda092f62fc381e" providerId="LiveId" clId="{065E6A7B-7784-4524-82A7-F8EF2E8903CD}" dt="2024-05-29T17:41:20.636" v="4974" actId="14100"/>
          <ac:spMkLst>
            <pc:docMk/>
            <pc:sldMk cId="3293207693" sldId="353"/>
            <ac:spMk id="2" creationId="{A51FDC96-0D0F-F835-C2E1-AD6CD1FE3749}"/>
          </ac:spMkLst>
        </pc:spChg>
        <pc:spChg chg="mod">
          <ac:chgData name="Bjarne Stroustrup" userId="feda092f62fc381e" providerId="LiveId" clId="{065E6A7B-7784-4524-82A7-F8EF2E8903CD}" dt="2024-05-29T18:05:04.982" v="5444" actId="114"/>
          <ac:spMkLst>
            <pc:docMk/>
            <pc:sldMk cId="3293207693" sldId="353"/>
            <ac:spMk id="3" creationId="{289BA0EE-9237-AA21-07D0-6A9BAC06FFE8}"/>
          </ac:spMkLst>
        </pc:spChg>
      </pc:sldChg>
      <pc:sldChg chg="modSp new mod">
        <pc:chgData name="Bjarne Stroustrup" userId="feda092f62fc381e" providerId="LiveId" clId="{065E6A7B-7784-4524-82A7-F8EF2E8903CD}" dt="2024-05-29T17:41:51.529" v="4978" actId="113"/>
        <pc:sldMkLst>
          <pc:docMk/>
          <pc:sldMk cId="916243759" sldId="354"/>
        </pc:sldMkLst>
        <pc:spChg chg="mod">
          <ac:chgData name="Bjarne Stroustrup" userId="feda092f62fc381e" providerId="LiveId" clId="{065E6A7B-7784-4524-82A7-F8EF2E8903CD}" dt="2024-05-29T17:41:51.529" v="4978" actId="113"/>
          <ac:spMkLst>
            <pc:docMk/>
            <pc:sldMk cId="916243759" sldId="354"/>
            <ac:spMk id="2" creationId="{0F6EFD23-913D-D2BD-AC6B-893124DAE28B}"/>
          </ac:spMkLst>
        </pc:spChg>
        <pc:spChg chg="mod">
          <ac:chgData name="Bjarne Stroustrup" userId="feda092f62fc381e" providerId="LiveId" clId="{065E6A7B-7784-4524-82A7-F8EF2E8903CD}" dt="2024-05-29T17:21:44.470" v="4559" actId="404"/>
          <ac:spMkLst>
            <pc:docMk/>
            <pc:sldMk cId="916243759" sldId="354"/>
            <ac:spMk id="3" creationId="{728CA95B-E9EC-9BF0-5B11-7D6B245F3462}"/>
          </ac:spMkLst>
        </pc:spChg>
      </pc:sldChg>
      <pc:sldChg chg="addSp modSp new mod">
        <pc:chgData name="Bjarne Stroustrup" userId="feda092f62fc381e" providerId="LiveId" clId="{065E6A7B-7784-4524-82A7-F8EF2E8903CD}" dt="2024-05-29T18:09:29.287" v="5579" actId="14100"/>
        <pc:sldMkLst>
          <pc:docMk/>
          <pc:sldMk cId="3244591983" sldId="355"/>
        </pc:sldMkLst>
        <pc:spChg chg="mod">
          <ac:chgData name="Bjarne Stroustrup" userId="feda092f62fc381e" providerId="LiveId" clId="{065E6A7B-7784-4524-82A7-F8EF2E8903CD}" dt="2024-05-29T17:12:51.999" v="4411" actId="1076"/>
          <ac:spMkLst>
            <pc:docMk/>
            <pc:sldMk cId="3244591983" sldId="355"/>
            <ac:spMk id="2" creationId="{C7DBF393-28AD-BBDD-E53A-CE2A15516F47}"/>
          </ac:spMkLst>
        </pc:spChg>
        <pc:spChg chg="mod">
          <ac:chgData name="Bjarne Stroustrup" userId="feda092f62fc381e" providerId="LiveId" clId="{065E6A7B-7784-4524-82A7-F8EF2E8903CD}" dt="2024-05-29T18:09:29.287" v="5579" actId="14100"/>
          <ac:spMkLst>
            <pc:docMk/>
            <pc:sldMk cId="3244591983" sldId="355"/>
            <ac:spMk id="3" creationId="{1B0B1998-A6B1-9E02-7D5C-8FD112E5CCA5}"/>
          </ac:spMkLst>
        </pc:spChg>
        <pc:spChg chg="add mod">
          <ac:chgData name="Bjarne Stroustrup" userId="feda092f62fc381e" providerId="LiveId" clId="{065E6A7B-7784-4524-82A7-F8EF2E8903CD}" dt="2024-05-29T18:09:22.857" v="5578" actId="207"/>
          <ac:spMkLst>
            <pc:docMk/>
            <pc:sldMk cId="3244591983" sldId="355"/>
            <ac:spMk id="6" creationId="{AAFE3D37-2F98-F9BD-7C6C-471F050E2E86}"/>
          </ac:spMkLst>
        </pc:spChg>
      </pc:sldChg>
      <pc:sldChg chg="addSp delSp modSp new mod">
        <pc:chgData name="Bjarne Stroustrup" userId="feda092f62fc381e" providerId="LiveId" clId="{065E6A7B-7784-4524-82A7-F8EF2E8903CD}" dt="2024-05-29T17:42:01.092" v="4979" actId="113"/>
        <pc:sldMkLst>
          <pc:docMk/>
          <pc:sldMk cId="3570923966" sldId="356"/>
        </pc:sldMkLst>
        <pc:spChg chg="mod">
          <ac:chgData name="Bjarne Stroustrup" userId="feda092f62fc381e" providerId="LiveId" clId="{065E6A7B-7784-4524-82A7-F8EF2E8903CD}" dt="2024-05-29T17:42:01.092" v="4979" actId="113"/>
          <ac:spMkLst>
            <pc:docMk/>
            <pc:sldMk cId="3570923966" sldId="356"/>
            <ac:spMk id="2" creationId="{05CD9F60-EE4A-E56C-207B-DE6C75EED842}"/>
          </ac:spMkLst>
        </pc:spChg>
        <pc:spChg chg="mod">
          <ac:chgData name="Bjarne Stroustrup" userId="feda092f62fc381e" providerId="LiveId" clId="{065E6A7B-7784-4524-82A7-F8EF2E8903CD}" dt="2024-05-29T17:18:00.028" v="4487" actId="20577"/>
          <ac:spMkLst>
            <pc:docMk/>
            <pc:sldMk cId="3570923966" sldId="356"/>
            <ac:spMk id="3" creationId="{D6D860D2-5555-E64F-3D90-C58DAB659AC2}"/>
          </ac:spMkLst>
        </pc:spChg>
        <pc:spChg chg="add del mod">
          <ac:chgData name="Bjarne Stroustrup" userId="feda092f62fc381e" providerId="LiveId" clId="{065E6A7B-7784-4524-82A7-F8EF2E8903CD}" dt="2024-05-29T17:15:46.951" v="4437"/>
          <ac:spMkLst>
            <pc:docMk/>
            <pc:sldMk cId="3570923966" sldId="356"/>
            <ac:spMk id="6" creationId="{38C410D3-85D2-2061-5638-2A1CC63DB248}"/>
          </ac:spMkLst>
        </pc:spChg>
        <pc:spChg chg="add mod">
          <ac:chgData name="Bjarne Stroustrup" userId="feda092f62fc381e" providerId="LiveId" clId="{065E6A7B-7784-4524-82A7-F8EF2E8903CD}" dt="2024-05-29T17:18:06.424" v="4488" actId="1076"/>
          <ac:spMkLst>
            <pc:docMk/>
            <pc:sldMk cId="3570923966" sldId="356"/>
            <ac:spMk id="7" creationId="{31011523-83E2-569D-EED5-7AACF9A21EE8}"/>
          </ac:spMkLst>
        </pc:spChg>
      </pc:sldChg>
      <pc:sldChg chg="modSp new mod">
        <pc:chgData name="Bjarne Stroustrup" userId="feda092f62fc381e" providerId="LiveId" clId="{065E6A7B-7784-4524-82A7-F8EF2E8903CD}" dt="2024-05-29T18:16:03.856" v="5755" actId="114"/>
        <pc:sldMkLst>
          <pc:docMk/>
          <pc:sldMk cId="2977552058" sldId="357"/>
        </pc:sldMkLst>
        <pc:spChg chg="mod">
          <ac:chgData name="Bjarne Stroustrup" userId="feda092f62fc381e" providerId="LiveId" clId="{065E6A7B-7784-4524-82A7-F8EF2E8903CD}" dt="2024-05-29T18:16:03.856" v="5755" actId="114"/>
          <ac:spMkLst>
            <pc:docMk/>
            <pc:sldMk cId="2977552058" sldId="357"/>
            <ac:spMk id="2" creationId="{8D7F0F01-7DBD-C090-4F85-D979F55FB44F}"/>
          </ac:spMkLst>
        </pc:spChg>
        <pc:spChg chg="mod">
          <ac:chgData name="Bjarne Stroustrup" userId="feda092f62fc381e" providerId="LiveId" clId="{065E6A7B-7784-4524-82A7-F8EF2E8903CD}" dt="2024-05-29T17:07:52.444" v="4305" actId="20577"/>
          <ac:spMkLst>
            <pc:docMk/>
            <pc:sldMk cId="2977552058" sldId="357"/>
            <ac:spMk id="3" creationId="{DFD004F1-E135-6E2E-9556-CB9B3B85997F}"/>
          </ac:spMkLst>
        </pc:spChg>
      </pc:sldChg>
      <pc:sldChg chg="modSp add mod">
        <pc:chgData name="Bjarne Stroustrup" userId="feda092f62fc381e" providerId="LiveId" clId="{065E6A7B-7784-4524-82A7-F8EF2E8903CD}" dt="2024-05-29T17:40:48.749" v="4966" actId="113"/>
        <pc:sldMkLst>
          <pc:docMk/>
          <pc:sldMk cId="2250672054" sldId="358"/>
        </pc:sldMkLst>
        <pc:spChg chg="mod">
          <ac:chgData name="Bjarne Stroustrup" userId="feda092f62fc381e" providerId="LiveId" clId="{065E6A7B-7784-4524-82A7-F8EF2E8903CD}" dt="2024-05-29T17:39:45.905" v="4938" actId="113"/>
          <ac:spMkLst>
            <pc:docMk/>
            <pc:sldMk cId="2250672054" sldId="358"/>
            <ac:spMk id="2" creationId="{F71D2173-878D-F104-D2FA-0FBC4A17F582}"/>
          </ac:spMkLst>
        </pc:spChg>
        <pc:spChg chg="mod">
          <ac:chgData name="Bjarne Stroustrup" userId="feda092f62fc381e" providerId="LiveId" clId="{065E6A7B-7784-4524-82A7-F8EF2E8903CD}" dt="2024-05-29T17:40:48.749" v="4966" actId="113"/>
          <ac:spMkLst>
            <pc:docMk/>
            <pc:sldMk cId="2250672054" sldId="358"/>
            <ac:spMk id="3" creationId="{EADD5508-8467-BFD3-B537-027BED04458D}"/>
          </ac:spMkLst>
        </pc:spChg>
      </pc:sldChg>
      <pc:sldChg chg="modSp new mod">
        <pc:chgData name="Bjarne Stroustrup" userId="feda092f62fc381e" providerId="LiveId" clId="{065E6A7B-7784-4524-82A7-F8EF2E8903CD}" dt="2024-05-29T17:49:52.131" v="5203" actId="404"/>
        <pc:sldMkLst>
          <pc:docMk/>
          <pc:sldMk cId="746810190" sldId="359"/>
        </pc:sldMkLst>
        <pc:spChg chg="mod">
          <ac:chgData name="Bjarne Stroustrup" userId="feda092f62fc381e" providerId="LiveId" clId="{065E6A7B-7784-4524-82A7-F8EF2E8903CD}" dt="2024-05-29T17:48:48.477" v="5194" actId="20577"/>
          <ac:spMkLst>
            <pc:docMk/>
            <pc:sldMk cId="746810190" sldId="359"/>
            <ac:spMk id="2" creationId="{65DA9572-0892-5982-68B3-12D7E024ED9E}"/>
          </ac:spMkLst>
        </pc:spChg>
        <pc:spChg chg="mod">
          <ac:chgData name="Bjarne Stroustrup" userId="feda092f62fc381e" providerId="LiveId" clId="{065E6A7B-7784-4524-82A7-F8EF2E8903CD}" dt="2024-05-29T17:49:52.131" v="5203" actId="404"/>
          <ac:spMkLst>
            <pc:docMk/>
            <pc:sldMk cId="746810190" sldId="359"/>
            <ac:spMk id="3" creationId="{F03077C2-D19B-D9AA-1B7C-C052A0545D00}"/>
          </ac:spMkLst>
        </pc:spChg>
      </pc:sldChg>
      <pc:sldChg chg="modSp new mod">
        <pc:chgData name="Bjarne Stroustrup" userId="feda092f62fc381e" providerId="LiveId" clId="{065E6A7B-7784-4524-82A7-F8EF2E8903CD}" dt="2024-05-29T18:27:10.590" v="6032" actId="20577"/>
        <pc:sldMkLst>
          <pc:docMk/>
          <pc:sldMk cId="817835797" sldId="360"/>
        </pc:sldMkLst>
        <pc:spChg chg="mod">
          <ac:chgData name="Bjarne Stroustrup" userId="feda092f62fc381e" providerId="LiveId" clId="{065E6A7B-7784-4524-82A7-F8EF2E8903CD}" dt="2024-05-29T18:15:44.984" v="5744" actId="113"/>
          <ac:spMkLst>
            <pc:docMk/>
            <pc:sldMk cId="817835797" sldId="360"/>
            <ac:spMk id="2" creationId="{240FE644-ECAE-F774-3240-133E8D5E0B2E}"/>
          </ac:spMkLst>
        </pc:spChg>
        <pc:spChg chg="mod">
          <ac:chgData name="Bjarne Stroustrup" userId="feda092f62fc381e" providerId="LiveId" clId="{065E6A7B-7784-4524-82A7-F8EF2E8903CD}" dt="2024-05-29T18:27:10.590" v="6032" actId="20577"/>
          <ac:spMkLst>
            <pc:docMk/>
            <pc:sldMk cId="817835797" sldId="360"/>
            <ac:spMk id="3" creationId="{CAF7E1B5-4DE5-0F1A-5E50-16727A2DEF1F}"/>
          </ac:spMkLst>
        </pc:spChg>
      </pc:sldChg>
      <pc:sldChg chg="modSp new mod">
        <pc:chgData name="Bjarne Stroustrup" userId="feda092f62fc381e" providerId="LiveId" clId="{065E6A7B-7784-4524-82A7-F8EF2E8903CD}" dt="2024-05-29T18:27:33.781" v="6042" actId="404"/>
        <pc:sldMkLst>
          <pc:docMk/>
          <pc:sldMk cId="3788005494" sldId="361"/>
        </pc:sldMkLst>
        <pc:spChg chg="mod">
          <ac:chgData name="Bjarne Stroustrup" userId="feda092f62fc381e" providerId="LiveId" clId="{065E6A7B-7784-4524-82A7-F8EF2E8903CD}" dt="2024-05-29T18:24:36.233" v="5974" actId="313"/>
          <ac:spMkLst>
            <pc:docMk/>
            <pc:sldMk cId="3788005494" sldId="361"/>
            <ac:spMk id="2" creationId="{1B50A369-59EE-68DA-F54F-E0348B17E1B2}"/>
          </ac:spMkLst>
        </pc:spChg>
        <pc:spChg chg="mod">
          <ac:chgData name="Bjarne Stroustrup" userId="feda092f62fc381e" providerId="LiveId" clId="{065E6A7B-7784-4524-82A7-F8EF2E8903CD}" dt="2024-05-29T18:27:33.781" v="6042" actId="404"/>
          <ac:spMkLst>
            <pc:docMk/>
            <pc:sldMk cId="3788005494" sldId="361"/>
            <ac:spMk id="3" creationId="{80E6A087-40AF-DB1C-4DCE-A481027125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35CA8-BA83-4E20-8357-5FBABA23A83F}"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7278A-E8B0-4863-82F9-5CEF6EB3445E}" type="slidenum">
              <a:rPr lang="en-US" smtClean="0"/>
              <a:t>‹#›</a:t>
            </a:fld>
            <a:endParaRPr lang="en-US"/>
          </a:p>
        </p:txBody>
      </p:sp>
    </p:spTree>
    <p:extLst>
      <p:ext uri="{BB962C8B-B14F-4D97-AF65-F5344CB8AC3E}">
        <p14:creationId xmlns:p14="http://schemas.microsoft.com/office/powerpoint/2010/main" val="2529329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fld id="{6F0A0899-5D8B-4DBB-A93B-E367DC609855}" type="datetime1">
              <a:rPr lang="en-US" smtClean="0"/>
              <a:t>5/28/2024</a:t>
            </a:fld>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r>
              <a:rPr lang="en-US"/>
              <a:t>Stroustrup/Programming/2024/Chapter21</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392627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fld id="{CB907024-3E46-43F7-BD47-5722F1E2E8D8}" type="datetime1">
              <a:rPr lang="en-US" smtClean="0"/>
              <a:t>5/28/2024</a:t>
            </a:fld>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r>
              <a:rPr lang="en-US"/>
              <a:t>Stroustrup/Programming/2024/Chapter21</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394231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fld id="{6F911070-7A21-4739-8124-2DBE696710CD}" type="datetime1">
              <a:rPr lang="en-US" smtClean="0"/>
              <a:t>5/28/2024</a:t>
            </a:fld>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r>
              <a:rPr lang="en-US"/>
              <a:t>Stroustrup/Programming/2024/Chapter21</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2822165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fld id="{89C1B72F-26FF-4C0B-931B-0C5E79EBAB8A}" type="datetime1">
              <a:rPr lang="en-US" smtClean="0"/>
              <a:t>5/28/2024</a:t>
            </a:fld>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r>
              <a:rPr lang="en-US"/>
              <a:t>Stroustrup/Programming/2024/Chapter21</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E5FE11A8-ED23-4689-A0F2-B6A4DA495FF1}" type="slidenum">
              <a:rPr lang="en-US" smtClean="0"/>
              <a:t>‹#›</a:t>
            </a:fld>
            <a:endParaRPr lang="en-US"/>
          </a:p>
        </p:txBody>
      </p:sp>
    </p:spTree>
    <p:extLst>
      <p:ext uri="{BB962C8B-B14F-4D97-AF65-F5344CB8AC3E}">
        <p14:creationId xmlns:p14="http://schemas.microsoft.com/office/powerpoint/2010/main" val="145883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fld id="{838E1A20-91E7-467D-81C6-640BAB022807}" type="datetime1">
              <a:rPr lang="en-US" smtClean="0"/>
              <a:t>5/28/2024</a:t>
            </a:fld>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r>
              <a:rPr lang="en-US"/>
              <a:t>Stroustrup/Programming/2024/Chapter21</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874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fld id="{B3D62A05-4430-4272-BB29-FAD37625FE6C}" type="datetime1">
              <a:rPr lang="en-US" smtClean="0"/>
              <a:t>5/28/2024</a:t>
            </a:fld>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r>
              <a:rPr lang="en-US"/>
              <a:t>Stroustrup/Programming/2024/Chapter21</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328964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fld id="{EF50F5B3-722C-414C-9C22-3DD26D9D809C}" type="datetime1">
              <a:rPr lang="en-US" smtClean="0"/>
              <a:t>5/28/2024</a:t>
            </a:fld>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r>
              <a:rPr lang="en-US"/>
              <a:t>Stroustrup/Programming/2024/Chapter21</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290661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fld id="{DAD55ED0-2E41-4C20-AA44-8ED98DCE7D41}" type="datetime1">
              <a:rPr lang="en-US" smtClean="0"/>
              <a:t>5/28/2024</a:t>
            </a:fld>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r>
              <a:rPr lang="en-US"/>
              <a:t>Stroustrup/Programming/2024/Chapter21</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175973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fld id="{8E8D0F27-522B-4222-B996-FC0C2005F0DA}" type="datetime1">
              <a:rPr lang="en-US" smtClean="0"/>
              <a:t>5/28/2024</a:t>
            </a:fld>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r>
              <a:rPr lang="en-US"/>
              <a:t>Stroustrup/Programming/2024/Chapter21</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94800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fld id="{7194B9BF-259D-476E-863A-46DB9A15D4B1}" type="datetime1">
              <a:rPr lang="en-US" smtClean="0"/>
              <a:t>5/28/2024</a:t>
            </a:fld>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r>
              <a:rPr lang="en-US"/>
              <a:t>Stroustrup/Programming/2024/Chapter21</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67682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fld id="{7D1BD788-6F4E-4ACD-AC21-A5EDDE5DE149}" type="datetime1">
              <a:rPr lang="en-US" smtClean="0"/>
              <a:t>5/28/2024</a:t>
            </a:fld>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r>
              <a:rPr lang="en-US"/>
              <a:t>Stroustrup/Programming/2024/Chapter21</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77091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fld id="{3A28555B-5F67-4CCB-A590-5FCB8AA6A363}" type="datetime1">
              <a:rPr lang="en-US" smtClean="0"/>
              <a:t>5/28/2024</a:t>
            </a:fld>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r>
              <a:rPr lang="en-US"/>
              <a:t>Stroustrup/Programming/2024/Chapter21</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276394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fld id="{48CDAB26-482A-4C11-AEBD-2EEF250491E6}" type="datetime1">
              <a:rPr lang="en-US" smtClean="0"/>
              <a:t>5/28/2024</a:t>
            </a:fld>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r>
              <a:rPr lang="en-US"/>
              <a:t>Stroustrup/Programming/2024/Chapter21</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fld id="{E5FE11A8-ED23-4689-A0F2-B6A4DA495FF1}" type="slidenum">
              <a:rPr lang="en-US" smtClean="0"/>
              <a:t>‹#›</a:t>
            </a:fld>
            <a:endParaRPr lang="en-US"/>
          </a:p>
        </p:txBody>
      </p:sp>
    </p:spTree>
    <p:extLst>
      <p:ext uri="{BB962C8B-B14F-4D97-AF65-F5344CB8AC3E}">
        <p14:creationId xmlns:p14="http://schemas.microsoft.com/office/powerpoint/2010/main" val="772224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1" fontAlgn="base" hangingPunct="1">
        <a:lnSpc>
          <a:spcPct val="90000"/>
        </a:lnSpc>
        <a:spcBef>
          <a:spcPct val="0"/>
        </a:spcBef>
        <a:spcAft>
          <a:spcPct val="0"/>
        </a:spcAft>
        <a:defRPr sz="44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5pPr>
      <a:lvl6pPr marL="4572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6pPr>
      <a:lvl7pPr marL="9144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7pPr>
      <a:lvl8pPr marL="13716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8pPr>
      <a:lvl9pPr marL="18288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stroustrup.com/PPP2e_Ch25.pdf" TargetMode="External"/><Relationship Id="rId3" Type="http://schemas.openxmlformats.org/officeDocument/2006/relationships/hyperlink" Target="https://www.stroustrup.com/PPP2e_Ch01.pdf" TargetMode="External"/><Relationship Id="rId7" Type="http://schemas.openxmlformats.org/officeDocument/2006/relationships/hyperlink" Target="https://www.stroustrup.com/PPP2e_Ch24.pdf" TargetMode="External"/><Relationship Id="rId2" Type="http://schemas.openxmlformats.org/officeDocument/2006/relationships/hyperlink" Target="https://www.stroustrup.com/PPP3_slides/22-ideals.pptx" TargetMode="External"/><Relationship Id="rId1" Type="http://schemas.openxmlformats.org/officeDocument/2006/relationships/slideLayout" Target="../slideLayouts/slideLayout2.xml"/><Relationship Id="rId6" Type="http://schemas.openxmlformats.org/officeDocument/2006/relationships/hyperlink" Target="https://www.stroustrup.com/PPP2e_Ch23.pdf" TargetMode="External"/><Relationship Id="rId11" Type="http://schemas.openxmlformats.org/officeDocument/2006/relationships/hyperlink" Target="https://www.stroustrup.com/PPP2slides.html" TargetMode="External"/><Relationship Id="rId5" Type="http://schemas.openxmlformats.org/officeDocument/2006/relationships/hyperlink" Target="https://www.stroustrup.com/PPP2e_Ch22.pdf" TargetMode="External"/><Relationship Id="rId10" Type="http://schemas.openxmlformats.org/officeDocument/2006/relationships/hyperlink" Target="https://www.stroustrup.com/PPP2e_Ch27.pdf" TargetMode="External"/><Relationship Id="rId4" Type="http://schemas.openxmlformats.org/officeDocument/2006/relationships/hyperlink" Target="https://www.stroustrup.com/PPP2e_Ch11.pdf" TargetMode="External"/><Relationship Id="rId9" Type="http://schemas.openxmlformats.org/officeDocument/2006/relationships/hyperlink" Target="https://www.stroustrup.com/PPP2e_Ch2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9482-B9D0-07C9-2526-40DC8685A00F}"/>
              </a:ext>
            </a:extLst>
          </p:cNvPr>
          <p:cNvSpPr>
            <a:spLocks noGrp="1"/>
          </p:cNvSpPr>
          <p:nvPr>
            <p:ph type="ctrTitle"/>
          </p:nvPr>
        </p:nvSpPr>
        <p:spPr>
          <a:xfrm>
            <a:off x="1066800" y="444500"/>
            <a:ext cx="9144000" cy="946467"/>
          </a:xfrm>
        </p:spPr>
        <p:txBody>
          <a:bodyPr/>
          <a:lstStyle/>
          <a:p>
            <a:r>
              <a:rPr lang="en-US" dirty="0"/>
              <a:t>Chapter 21 - Algorithms</a:t>
            </a:r>
          </a:p>
        </p:txBody>
      </p:sp>
      <p:pic>
        <p:nvPicPr>
          <p:cNvPr id="4" name="Picture 3" descr="A book cover of a book&#10;&#10;Description automatically generated">
            <a:extLst>
              <a:ext uri="{FF2B5EF4-FFF2-40B4-BE49-F238E27FC236}">
                <a16:creationId xmlns:a16="http://schemas.microsoft.com/office/drawing/2014/main" id="{33612022-4005-4CEE-9C42-09D450E01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193" y="1676400"/>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766B780-8902-3AF5-27D2-D6CE96DF9AD2}"/>
              </a:ext>
            </a:extLst>
          </p:cNvPr>
          <p:cNvSpPr txBox="1"/>
          <p:nvPr/>
        </p:nvSpPr>
        <p:spPr>
          <a:xfrm>
            <a:off x="8935403" y="3105834"/>
            <a:ext cx="2894647" cy="646331"/>
          </a:xfrm>
          <a:prstGeom prst="rect">
            <a:avLst/>
          </a:prstGeom>
          <a:noFill/>
        </p:spPr>
        <p:txBody>
          <a:bodyPr wrap="square">
            <a:spAutoFit/>
          </a:bodyPr>
          <a:lstStyle/>
          <a:p>
            <a:pPr algn="l"/>
            <a:r>
              <a:rPr lang="en-US" sz="1800" b="0" i="1" u="none" strike="noStrike" baseline="0" dirty="0">
                <a:latin typeface="Times-Italic"/>
              </a:rPr>
              <a:t>In theory, practice is simple.</a:t>
            </a:r>
          </a:p>
          <a:p>
            <a:pPr algn="l"/>
            <a:r>
              <a:rPr lang="en-US" sz="1800" b="0" i="1" u="none" strike="noStrike" baseline="0" dirty="0">
                <a:latin typeface="Times-Italic"/>
              </a:rPr>
              <a:t>– Trygve </a:t>
            </a:r>
            <a:r>
              <a:rPr lang="en-US" sz="1800" b="0" i="1" u="none" strike="noStrike" baseline="0" dirty="0" err="1">
                <a:latin typeface="Times-Italic"/>
              </a:rPr>
              <a:t>Reenskaug</a:t>
            </a:r>
            <a:endParaRPr lang="en-US" dirty="0"/>
          </a:p>
        </p:txBody>
      </p:sp>
    </p:spTree>
    <p:extLst>
      <p:ext uri="{BB962C8B-B14F-4D97-AF65-F5344CB8AC3E}">
        <p14:creationId xmlns:p14="http://schemas.microsoft.com/office/powerpoint/2010/main" val="266976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5AE3D62-7D53-9CD8-E487-85A94DEE7438}"/>
              </a:ext>
            </a:extLst>
          </p:cNvPr>
          <p:cNvSpPr>
            <a:spLocks noGrp="1" noChangeArrowheads="1"/>
          </p:cNvSpPr>
          <p:nvPr>
            <p:ph type="title"/>
          </p:nvPr>
        </p:nvSpPr>
        <p:spPr>
          <a:xfrm>
            <a:off x="838200" y="35983"/>
            <a:ext cx="10515600" cy="837142"/>
          </a:xfrm>
        </p:spPr>
        <p:txBody>
          <a:bodyPr/>
          <a:lstStyle/>
          <a:p>
            <a:pPr eaLnBrk="1" hangingPunct="1">
              <a:defRPr/>
            </a:pPr>
            <a:r>
              <a:rPr lang="en-US" sz="4000" b="1" dirty="0" err="1"/>
              <a:t>find_if</a:t>
            </a:r>
            <a:r>
              <a:rPr lang="en-US" sz="4000" b="1" dirty="0"/>
              <a:t>()</a:t>
            </a:r>
            <a:endParaRPr lang="en-US" sz="3600" dirty="0"/>
          </a:p>
        </p:txBody>
      </p:sp>
      <p:sp>
        <p:nvSpPr>
          <p:cNvPr id="96259" name="Rectangle 3">
            <a:extLst>
              <a:ext uri="{FF2B5EF4-FFF2-40B4-BE49-F238E27FC236}">
                <a16:creationId xmlns:a16="http://schemas.microsoft.com/office/drawing/2014/main" id="{C2BE8AA5-ADD0-A909-8BC2-68C500C4AAE5}"/>
              </a:ext>
            </a:extLst>
          </p:cNvPr>
          <p:cNvSpPr>
            <a:spLocks noGrp="1" noChangeArrowheads="1"/>
          </p:cNvSpPr>
          <p:nvPr>
            <p:ph idx="1"/>
          </p:nvPr>
        </p:nvSpPr>
        <p:spPr>
          <a:xfrm>
            <a:off x="571500" y="733778"/>
            <a:ext cx="10782300" cy="5743222"/>
          </a:xfrm>
        </p:spPr>
        <p:txBody>
          <a:bodyPr/>
          <a:lstStyle/>
          <a:p>
            <a:pPr>
              <a:lnSpc>
                <a:spcPct val="80000"/>
              </a:lnSpc>
              <a:defRPr/>
            </a:pPr>
            <a:r>
              <a:rPr lang="en-US" altLang="en-US" sz="2400" dirty="0">
                <a:ea typeface="ＭＳ Ｐゴシック" pitchFamily="34" charset="-128"/>
              </a:rPr>
              <a:t>Often, we don’t look for a value but for something that meets a criteria</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template&lt;</a:t>
            </a:r>
            <a:r>
              <a:rPr lang="en-US" altLang="en-US" sz="1800" b="1" dirty="0" err="1">
                <a:ea typeface="ＭＳ Ｐゴシック" pitchFamily="34" charset="-128"/>
              </a:rPr>
              <a:t>input_iterator</a:t>
            </a:r>
            <a:r>
              <a:rPr lang="en-US" altLang="en-US" sz="1800" b="1" dirty="0">
                <a:ea typeface="ＭＳ Ｐゴシック" pitchFamily="34" charset="-128"/>
              </a:rPr>
              <a:t> In, predicate&lt;In::</a:t>
            </a:r>
            <a:r>
              <a:rPr lang="en-US" altLang="en-US" sz="1800" b="1" dirty="0" err="1">
                <a:ea typeface="ＭＳ Ｐゴシック" pitchFamily="34" charset="-128"/>
              </a:rPr>
              <a:t>value_type</a:t>
            </a:r>
            <a:r>
              <a:rPr lang="en-US" altLang="en-US" sz="1800" b="1" dirty="0">
                <a:ea typeface="ＭＳ Ｐゴシック" pitchFamily="34" charset="-128"/>
              </a:rPr>
              <a:t>&gt; Pred&gt;</a:t>
            </a:r>
          </a:p>
          <a:p>
            <a:pPr eaLnBrk="1" hangingPunct="1">
              <a:lnSpc>
                <a:spcPct val="80000"/>
              </a:lnSpc>
              <a:buFontTx/>
              <a:buNone/>
              <a:defRPr/>
            </a:pPr>
            <a:r>
              <a:rPr lang="en-US" altLang="en-US" sz="1800" b="1" dirty="0">
                <a:ea typeface="ＭＳ Ｐゴシック" pitchFamily="34" charset="-128"/>
              </a:rPr>
              <a:t>In </a:t>
            </a:r>
            <a:r>
              <a:rPr lang="en-US" altLang="en-US" sz="1800" b="1" dirty="0" err="1">
                <a:ea typeface="ＭＳ Ｐゴシック" pitchFamily="34" charset="-128"/>
              </a:rPr>
              <a:t>find_if</a:t>
            </a:r>
            <a:r>
              <a:rPr lang="en-US" altLang="en-US" sz="1800" b="1" dirty="0">
                <a:ea typeface="ＭＳ Ｐゴシック" pitchFamily="34" charset="-128"/>
              </a:rPr>
              <a:t>(In first, In last, Pred pred)</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while (first!=last &amp;&amp; !pred(*first))</a:t>
            </a:r>
          </a:p>
          <a:p>
            <a:pPr eaLnBrk="1" hangingPunct="1">
              <a:lnSpc>
                <a:spcPct val="80000"/>
              </a:lnSpc>
              <a:buFontTx/>
              <a:buNone/>
              <a:defRPr/>
            </a:pPr>
            <a:r>
              <a:rPr lang="en-US" altLang="en-US" sz="1800" b="1" dirty="0">
                <a:ea typeface="ＭＳ Ｐゴシック" pitchFamily="34" charset="-128"/>
              </a:rPr>
              <a:t>		++first;</a:t>
            </a:r>
          </a:p>
          <a:p>
            <a:pPr eaLnBrk="1" hangingPunct="1">
              <a:lnSpc>
                <a:spcPct val="80000"/>
              </a:lnSpc>
              <a:buFontTx/>
              <a:buNone/>
              <a:defRPr/>
            </a:pPr>
            <a:r>
              <a:rPr lang="en-US" altLang="en-US" sz="1800" b="1" dirty="0">
                <a:ea typeface="ＭＳ Ｐゴシック" pitchFamily="34" charset="-128"/>
              </a:rPr>
              <a:t>	return first;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800" b="1" dirty="0">
              <a:ea typeface="ＭＳ Ｐゴシック" pitchFamily="34" charset="-128"/>
            </a:endParaRPr>
          </a:p>
          <a:p>
            <a:pPr marL="0" indent="0">
              <a:buNone/>
            </a:pPr>
            <a:r>
              <a:rPr lang="en-US" sz="1800" b="1" dirty="0"/>
              <a:t>if (auto p = </a:t>
            </a:r>
            <a:r>
              <a:rPr lang="en-US" sz="1800" b="1" dirty="0" err="1"/>
              <a:t>find_if</a:t>
            </a:r>
            <a:r>
              <a:rPr lang="en-US" sz="1800" b="1" dirty="0"/>
              <a:t>(begin(v), end(v), </a:t>
            </a:r>
            <a:r>
              <a:rPr lang="en-US" sz="1800" b="1" dirty="0" err="1"/>
              <a:t>Greater_than</a:t>
            </a:r>
            <a:r>
              <a:rPr lang="en-US" sz="1800" b="1" dirty="0"/>
              <a:t>{42}); p!=</a:t>
            </a:r>
            <a:r>
              <a:rPr lang="en-US" sz="1800" b="1" dirty="0" err="1"/>
              <a:t>v.end</a:t>
            </a:r>
            <a:r>
              <a:rPr lang="en-US" sz="1800" b="1" dirty="0"/>
              <a:t>()) {</a:t>
            </a:r>
          </a:p>
          <a:p>
            <a:pPr marL="0" indent="0">
              <a:buNone/>
            </a:pPr>
            <a:r>
              <a:rPr lang="en-US" sz="1800" b="1" dirty="0"/>
              <a:t>	// </a:t>
            </a:r>
            <a:r>
              <a:rPr lang="en-US" sz="1800" i="1" dirty="0"/>
              <a:t>... we found something greater than 42 in v; we can use *p ...</a:t>
            </a:r>
          </a:p>
          <a:p>
            <a:pPr marL="0" indent="0">
              <a:buNone/>
            </a:pPr>
            <a:r>
              <a:rPr lang="en-US" sz="1800" b="1" dirty="0"/>
              <a:t>}</a:t>
            </a:r>
          </a:p>
          <a:p>
            <a:pPr marL="0" indent="0">
              <a:buNone/>
            </a:pPr>
            <a:r>
              <a:rPr lang="en-US" sz="1800" b="1" dirty="0"/>
              <a:t>else {</a:t>
            </a:r>
          </a:p>
          <a:p>
            <a:pPr marL="0" indent="0">
              <a:buNone/>
            </a:pPr>
            <a:r>
              <a:rPr lang="en-US" sz="1800" b="1" dirty="0"/>
              <a:t>	// </a:t>
            </a:r>
            <a:r>
              <a:rPr lang="en-US" sz="1800" i="1" dirty="0"/>
              <a:t>... no value greater than 42 in v; don't dereference p ...</a:t>
            </a:r>
          </a:p>
          <a:p>
            <a:pPr marL="0" indent="0">
              <a:buNone/>
            </a:pPr>
            <a:r>
              <a:rPr lang="en-US" sz="1800" b="1" dirty="0"/>
              <a:t>}</a:t>
            </a:r>
          </a:p>
          <a:p>
            <a:pPr marL="0" indent="0">
              <a:buNone/>
            </a:pPr>
            <a:r>
              <a:rPr lang="en-US" sz="1800" b="1" dirty="0"/>
              <a:t>//  </a:t>
            </a:r>
            <a:r>
              <a:rPr lang="en-US" sz="1800" i="1" dirty="0"/>
              <a:t>...</a:t>
            </a:r>
            <a:endParaRPr lang="en-US" altLang="en-US" sz="1800" b="1" dirty="0">
              <a:ea typeface="ＭＳ Ｐゴシック" pitchFamily="34" charset="-128"/>
            </a:endParaRPr>
          </a:p>
          <a:p>
            <a:pPr eaLnBrk="1" hangingPunct="1">
              <a:lnSpc>
                <a:spcPct val="80000"/>
              </a:lnSpc>
              <a:buFontTx/>
              <a:buNone/>
              <a:defRPr/>
            </a:pPr>
            <a:endParaRPr lang="en-US" altLang="en-US" sz="2000" b="1" dirty="0">
              <a:ea typeface="ＭＳ Ｐゴシック" pitchFamily="34" charset="-128"/>
            </a:endParaRPr>
          </a:p>
        </p:txBody>
      </p:sp>
      <p:sp>
        <p:nvSpPr>
          <p:cNvPr id="4" name="Slide Number Placeholder 5">
            <a:extLst>
              <a:ext uri="{FF2B5EF4-FFF2-40B4-BE49-F238E27FC236}">
                <a16:creationId xmlns:a16="http://schemas.microsoft.com/office/drawing/2014/main" id="{77EAE278-F6CF-005E-0C49-969DEE92FB51}"/>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6934727-7D77-4E3E-BF7E-6C5D89212E73}" type="slidenum">
              <a:rPr lang="en-US" altLang="en-US" sz="1400">
                <a:latin typeface="Arial" panose="020B0604020202020204" pitchFamily="34" charset="0"/>
              </a:rPr>
              <a:pPr eaLnBrk="1" hangingPunct="1">
                <a:spcBef>
                  <a:spcPct val="0"/>
                </a:spcBef>
                <a:buClrTx/>
                <a:buSzTx/>
                <a:buFontTx/>
                <a:buNone/>
              </a:pPr>
              <a:t>10</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BD518496-4995-CB85-A82F-8B496A44F9E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Stroustrup/Programming/2024/Chapter21</a:t>
            </a:r>
          </a:p>
        </p:txBody>
      </p:sp>
      <p:sp>
        <p:nvSpPr>
          <p:cNvPr id="2" name="TextBox 1">
            <a:extLst>
              <a:ext uri="{FF2B5EF4-FFF2-40B4-BE49-F238E27FC236}">
                <a16:creationId xmlns:a16="http://schemas.microsoft.com/office/drawing/2014/main" id="{03FE24F5-A743-D28B-333F-70479EF66D53}"/>
              </a:ext>
            </a:extLst>
          </p:cNvPr>
          <p:cNvSpPr txBox="1"/>
          <p:nvPr/>
        </p:nvSpPr>
        <p:spPr>
          <a:xfrm>
            <a:off x="6965244" y="2748844"/>
            <a:ext cx="2596445" cy="369332"/>
          </a:xfrm>
          <a:prstGeom prst="rect">
            <a:avLst/>
          </a:prstGeom>
          <a:noFill/>
        </p:spPr>
        <p:txBody>
          <a:bodyPr wrap="square" rtlCol="0">
            <a:spAutoFit/>
          </a:bodyPr>
          <a:lstStyle/>
          <a:p>
            <a:r>
              <a:rPr lang="en-US" dirty="0">
                <a:solidFill>
                  <a:srgbClr val="FF0000"/>
                </a:solidFill>
              </a:rPr>
              <a:t>A predicate: true if x&lt;42</a:t>
            </a:r>
          </a:p>
        </p:txBody>
      </p:sp>
      <p:cxnSp>
        <p:nvCxnSpPr>
          <p:cNvPr id="6" name="Straight Arrow Connector 5">
            <a:extLst>
              <a:ext uri="{FF2B5EF4-FFF2-40B4-BE49-F238E27FC236}">
                <a16:creationId xmlns:a16="http://schemas.microsoft.com/office/drawing/2014/main" id="{3ED6E0A9-EACD-795A-6F44-5BF735D7D67A}"/>
              </a:ext>
            </a:extLst>
          </p:cNvPr>
          <p:cNvCxnSpPr>
            <a:cxnSpLocks/>
            <a:stCxn id="2" idx="2"/>
          </p:cNvCxnSpPr>
          <p:nvPr/>
        </p:nvCxnSpPr>
        <p:spPr>
          <a:xfrm flipH="1">
            <a:off x="5497689" y="3118176"/>
            <a:ext cx="2765778" cy="1149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B8AE-FE3D-1C4A-768A-3B87E2BDA0A2}"/>
              </a:ext>
            </a:extLst>
          </p:cNvPr>
          <p:cNvSpPr>
            <a:spLocks noGrp="1"/>
          </p:cNvSpPr>
          <p:nvPr>
            <p:ph type="title"/>
          </p:nvPr>
        </p:nvSpPr>
        <p:spPr>
          <a:xfrm>
            <a:off x="838200" y="365125"/>
            <a:ext cx="10515600" cy="714199"/>
          </a:xfrm>
        </p:spPr>
        <p:txBody>
          <a:bodyPr/>
          <a:lstStyle/>
          <a:p>
            <a:r>
              <a:rPr lang="en-US" dirty="0"/>
              <a:t>Predicates</a:t>
            </a:r>
          </a:p>
        </p:txBody>
      </p:sp>
      <p:sp>
        <p:nvSpPr>
          <p:cNvPr id="3" name="Content Placeholder 2">
            <a:extLst>
              <a:ext uri="{FF2B5EF4-FFF2-40B4-BE49-F238E27FC236}">
                <a16:creationId xmlns:a16="http://schemas.microsoft.com/office/drawing/2014/main" id="{3B4A1353-CC0C-AD3F-29AE-06F8C8E8120B}"/>
              </a:ext>
            </a:extLst>
          </p:cNvPr>
          <p:cNvSpPr>
            <a:spLocks noGrp="1"/>
          </p:cNvSpPr>
          <p:nvPr>
            <p:ph idx="1"/>
          </p:nvPr>
        </p:nvSpPr>
        <p:spPr>
          <a:xfrm>
            <a:off x="327378" y="1151467"/>
            <a:ext cx="10936111" cy="4850518"/>
          </a:xfrm>
        </p:spPr>
        <p:txBody>
          <a:bodyPr/>
          <a:lstStyle/>
          <a:p>
            <a:r>
              <a:rPr lang="en-US" sz="2400" dirty="0"/>
              <a:t>A predicate I something that returns </a:t>
            </a:r>
            <a:r>
              <a:rPr lang="en-US" sz="2400" b="1" dirty="0"/>
              <a:t>true</a:t>
            </a:r>
            <a:r>
              <a:rPr lang="en-US" sz="2400" dirty="0"/>
              <a:t> if a criteria is met and </a:t>
            </a:r>
            <a:r>
              <a:rPr lang="en-US" sz="2400" b="1" dirty="0"/>
              <a:t>false</a:t>
            </a:r>
            <a:r>
              <a:rPr lang="en-US" sz="2400" dirty="0"/>
              <a:t> otherwise</a:t>
            </a:r>
          </a:p>
          <a:p>
            <a:pPr lvl="1"/>
            <a:r>
              <a:rPr lang="en-US" sz="2000" dirty="0"/>
              <a:t>A function</a:t>
            </a:r>
          </a:p>
          <a:p>
            <a:pPr marL="914400" lvl="2" indent="0">
              <a:buNone/>
            </a:pPr>
            <a:r>
              <a:rPr lang="en-US" sz="1800" b="1" dirty="0"/>
              <a:t>template&lt;typename T&gt;</a:t>
            </a:r>
          </a:p>
          <a:p>
            <a:pPr marL="914400" lvl="2" indent="0">
              <a:buNone/>
            </a:pPr>
            <a:r>
              <a:rPr lang="en-US" sz="1800" b="1" dirty="0"/>
              <a:t>bool greater(const T&amp; x, const T&amp; y) {return x&gt;y; }</a:t>
            </a:r>
          </a:p>
          <a:p>
            <a:pPr lvl="2"/>
            <a:r>
              <a:rPr lang="en-US" sz="1800" dirty="0"/>
              <a:t>Obvious, but </a:t>
            </a:r>
            <a:r>
              <a:rPr lang="en-US" sz="1800" dirty="0" err="1"/>
              <a:t>clumbsy</a:t>
            </a:r>
            <a:r>
              <a:rPr lang="en-US" sz="1800" dirty="0"/>
              <a:t> where we want to compare many elements against the same value</a:t>
            </a:r>
          </a:p>
          <a:p>
            <a:pPr lvl="1"/>
            <a:r>
              <a:rPr lang="en-US" sz="2000" dirty="0"/>
              <a:t>A function object</a:t>
            </a:r>
          </a:p>
          <a:p>
            <a:pPr marL="914400" lvl="2" indent="0">
              <a:buNone/>
            </a:pPr>
            <a:r>
              <a:rPr lang="en-US" sz="1800" b="1" dirty="0"/>
              <a:t>template&lt;typename T&gt;</a:t>
            </a:r>
          </a:p>
          <a:p>
            <a:pPr marL="914400" lvl="2" indent="0">
              <a:buNone/>
            </a:pPr>
            <a:r>
              <a:rPr lang="en-US" sz="1800" b="1" dirty="0"/>
              <a:t>struct </a:t>
            </a:r>
            <a:r>
              <a:rPr lang="en-US" sz="1800" b="1" dirty="0" err="1"/>
              <a:t>Greater_than</a:t>
            </a:r>
            <a:r>
              <a:rPr lang="en-US" sz="1800" b="1" dirty="0"/>
              <a:t> {</a:t>
            </a:r>
          </a:p>
          <a:p>
            <a:pPr marL="914400" lvl="2" indent="0">
              <a:buNone/>
            </a:pPr>
            <a:r>
              <a:rPr lang="en-US" sz="1800" b="1" dirty="0"/>
              <a:t>	T </a:t>
            </a:r>
            <a:r>
              <a:rPr lang="en-US" sz="1800" b="1" dirty="0" err="1"/>
              <a:t>val</a:t>
            </a:r>
            <a:r>
              <a:rPr lang="en-US" sz="1800" b="1" dirty="0"/>
              <a:t>;</a:t>
            </a:r>
          </a:p>
          <a:p>
            <a:pPr marL="914400" lvl="2" indent="0">
              <a:buNone/>
            </a:pPr>
            <a:r>
              <a:rPr lang="en-US" sz="1800" b="1" dirty="0"/>
              <a:t>	</a:t>
            </a:r>
            <a:r>
              <a:rPr lang="en-US" sz="1800" b="1" dirty="0" err="1"/>
              <a:t>Greater_than</a:t>
            </a:r>
            <a:r>
              <a:rPr lang="en-US" sz="1800" b="1" dirty="0"/>
              <a:t>(const  T&amp; x) : </a:t>
            </a:r>
            <a:r>
              <a:rPr lang="en-US" sz="1800" b="1" dirty="0" err="1"/>
              <a:t>val</a:t>
            </a:r>
            <a:r>
              <a:rPr lang="en-US" sz="1800" b="1" dirty="0"/>
              <a:t>(x) {}</a:t>
            </a:r>
          </a:p>
          <a:p>
            <a:pPr marL="914400" lvl="2" indent="0">
              <a:buNone/>
            </a:pPr>
            <a:r>
              <a:rPr lang="en-US" sz="1800" b="1" dirty="0"/>
              <a:t>	bool operator()(const T&amp; x) { return x&gt;</a:t>
            </a:r>
            <a:r>
              <a:rPr lang="en-US" sz="1800" b="1" dirty="0" err="1"/>
              <a:t>val</a:t>
            </a:r>
            <a:r>
              <a:rPr lang="en-US" sz="1800" b="1" dirty="0"/>
              <a:t>; }</a:t>
            </a:r>
          </a:p>
          <a:p>
            <a:pPr marL="914400" lvl="2" indent="0">
              <a:buNone/>
            </a:pPr>
            <a:r>
              <a:rPr lang="en-US" sz="1800" b="1" dirty="0"/>
              <a:t>};</a:t>
            </a:r>
            <a:endParaRPr lang="en-US" sz="1600" dirty="0"/>
          </a:p>
          <a:p>
            <a:pPr lvl="1"/>
            <a:r>
              <a:rPr lang="en-US" sz="2000" dirty="0"/>
              <a:t>A lambda expression</a:t>
            </a:r>
          </a:p>
          <a:p>
            <a:pPr marL="914400" lvl="2" indent="0">
              <a:buNone/>
            </a:pPr>
            <a:r>
              <a:rPr lang="en-US" sz="1800" b="1" dirty="0"/>
              <a:t>template&lt;typename T&gt;</a:t>
            </a:r>
          </a:p>
          <a:p>
            <a:pPr marL="914400" lvl="2" indent="0">
              <a:buNone/>
            </a:pPr>
            <a:r>
              <a:rPr lang="en-US" sz="1800" b="1" dirty="0"/>
              <a:t>[](const T&amp; x} {return x&gt;42;}</a:t>
            </a:r>
          </a:p>
          <a:p>
            <a:pPr lvl="2"/>
            <a:r>
              <a:rPr lang="en-US" sz="1800" dirty="0"/>
              <a:t>Generates a function object (like </a:t>
            </a:r>
            <a:r>
              <a:rPr lang="en-US" sz="1800" b="1" dirty="0" err="1"/>
              <a:t>Greater_than</a:t>
            </a:r>
            <a:r>
              <a:rPr lang="en-US" sz="1800" dirty="0"/>
              <a:t>)</a:t>
            </a:r>
          </a:p>
        </p:txBody>
      </p:sp>
      <p:sp>
        <p:nvSpPr>
          <p:cNvPr id="4" name="Footer Placeholder 3">
            <a:extLst>
              <a:ext uri="{FF2B5EF4-FFF2-40B4-BE49-F238E27FC236}">
                <a16:creationId xmlns:a16="http://schemas.microsoft.com/office/drawing/2014/main" id="{62A97F69-43FC-986B-DA1A-30A6D0E6C2AB}"/>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EDBAE7BE-6DC9-41BD-DD00-8A97D680F5A0}"/>
              </a:ext>
            </a:extLst>
          </p:cNvPr>
          <p:cNvSpPr>
            <a:spLocks noGrp="1"/>
          </p:cNvSpPr>
          <p:nvPr>
            <p:ph type="sldNum" sz="quarter" idx="12"/>
          </p:nvPr>
        </p:nvSpPr>
        <p:spPr/>
        <p:txBody>
          <a:bodyPr/>
          <a:lstStyle/>
          <a:p>
            <a:fld id="{E5FE11A8-ED23-4689-A0F2-B6A4DA495FF1}" type="slidenum">
              <a:rPr lang="en-US" smtClean="0"/>
              <a:t>11</a:t>
            </a:fld>
            <a:endParaRPr lang="en-US"/>
          </a:p>
        </p:txBody>
      </p:sp>
    </p:spTree>
    <p:extLst>
      <p:ext uri="{BB962C8B-B14F-4D97-AF65-F5344CB8AC3E}">
        <p14:creationId xmlns:p14="http://schemas.microsoft.com/office/powerpoint/2010/main" val="427927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40EE-F9AF-898D-CAE9-870F1CBA3D40}"/>
              </a:ext>
            </a:extLst>
          </p:cNvPr>
          <p:cNvSpPr>
            <a:spLocks noGrp="1"/>
          </p:cNvSpPr>
          <p:nvPr>
            <p:ph type="title"/>
          </p:nvPr>
        </p:nvSpPr>
        <p:spPr/>
        <p:txBody>
          <a:bodyPr/>
          <a:lstStyle/>
          <a:p>
            <a:r>
              <a:rPr lang="en-US" dirty="0"/>
              <a:t>Lambda expressions</a:t>
            </a:r>
          </a:p>
        </p:txBody>
      </p:sp>
      <p:sp>
        <p:nvSpPr>
          <p:cNvPr id="3" name="Content Placeholder 2">
            <a:extLst>
              <a:ext uri="{FF2B5EF4-FFF2-40B4-BE49-F238E27FC236}">
                <a16:creationId xmlns:a16="http://schemas.microsoft.com/office/drawing/2014/main" id="{7B3ACF31-4185-6F78-20C4-095339DF1E6D}"/>
              </a:ext>
            </a:extLst>
          </p:cNvPr>
          <p:cNvSpPr>
            <a:spLocks noGrp="1"/>
          </p:cNvSpPr>
          <p:nvPr>
            <p:ph idx="1"/>
          </p:nvPr>
        </p:nvSpPr>
        <p:spPr>
          <a:xfrm>
            <a:off x="838200" y="1690688"/>
            <a:ext cx="10515600" cy="4486275"/>
          </a:xfrm>
        </p:spPr>
        <p:txBody>
          <a:bodyPr/>
          <a:lstStyle/>
          <a:p>
            <a:r>
              <a:rPr lang="en-US" sz="2400" dirty="0"/>
              <a:t>A lambda is an expression, so we can use it as a function argument</a:t>
            </a:r>
          </a:p>
          <a:p>
            <a:pPr marL="457200" lvl="1" indent="0">
              <a:buNone/>
            </a:pPr>
            <a:r>
              <a:rPr lang="en-US" sz="2000" b="1" dirty="0"/>
              <a:t>if (auto p = </a:t>
            </a:r>
            <a:r>
              <a:rPr lang="en-US" sz="2000" b="1" dirty="0" err="1"/>
              <a:t>find_if</a:t>
            </a:r>
            <a:r>
              <a:rPr lang="en-US" sz="2000" b="1" dirty="0"/>
              <a:t>(begin(v), end(v),[](int x) {return x&gt;42;}), p!=</a:t>
            </a:r>
            <a:r>
              <a:rPr lang="en-US" sz="2000" b="1" dirty="0" err="1"/>
              <a:t>v.end</a:t>
            </a:r>
            <a:r>
              <a:rPr lang="en-US" sz="2000" b="1" dirty="0"/>
              <a:t>()) {</a:t>
            </a:r>
          </a:p>
          <a:p>
            <a:pPr marL="457200" lvl="1" indent="0">
              <a:buNone/>
            </a:pPr>
            <a:r>
              <a:rPr lang="en-US" sz="2000" b="1" dirty="0"/>
              <a:t>	// </a:t>
            </a:r>
            <a:r>
              <a:rPr lang="en-US" sz="2000" i="1" dirty="0"/>
              <a:t>... we found something greater than 42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value greater than 42 in v; don't dereference p ...</a:t>
            </a:r>
          </a:p>
          <a:p>
            <a:pPr marL="457200" lvl="1" indent="0">
              <a:buNone/>
            </a:pPr>
            <a:r>
              <a:rPr lang="en-US" sz="2000" b="1" dirty="0"/>
              <a:t>}</a:t>
            </a:r>
          </a:p>
          <a:p>
            <a:r>
              <a:rPr lang="en-US" sz="2400" dirty="0"/>
              <a:t>Or</a:t>
            </a:r>
          </a:p>
          <a:p>
            <a:pPr marL="457200" lvl="1" indent="0">
              <a:buNone/>
            </a:pPr>
            <a:r>
              <a:rPr lang="en-US" sz="2000" b="1" dirty="0"/>
              <a:t>if (auto p = ranges::</a:t>
            </a:r>
            <a:r>
              <a:rPr lang="en-US" sz="2000" b="1" dirty="0" err="1"/>
              <a:t>find_if</a:t>
            </a:r>
            <a:r>
              <a:rPr lang="en-US" sz="2000" b="1" dirty="0"/>
              <a:t>(v, [](int x) {return x&gt;42;}), p!=</a:t>
            </a:r>
            <a:r>
              <a:rPr lang="en-US" sz="2000" b="1" dirty="0" err="1"/>
              <a:t>v.end</a:t>
            </a:r>
            <a:r>
              <a:rPr lang="en-US" sz="2000" b="1" dirty="0"/>
              <a:t>()) {</a:t>
            </a:r>
          </a:p>
          <a:p>
            <a:pPr marL="457200" lvl="1" indent="0">
              <a:buNone/>
            </a:pPr>
            <a:r>
              <a:rPr lang="en-US" sz="2000" b="1" dirty="0"/>
              <a:t>	// </a:t>
            </a:r>
            <a:r>
              <a:rPr lang="en-US" sz="2000" i="1" dirty="0"/>
              <a:t>... we found something greater than 42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value greater than 42 in v; don't dereference p ...</a:t>
            </a:r>
          </a:p>
          <a:p>
            <a:pPr marL="457200" lvl="1" indent="0">
              <a:buNone/>
            </a:pPr>
            <a:r>
              <a:rPr lang="en-US" sz="2000" b="1" dirty="0"/>
              <a:t>}</a:t>
            </a:r>
          </a:p>
          <a:p>
            <a:endParaRPr lang="en-US" sz="2400" dirty="0"/>
          </a:p>
          <a:p>
            <a:pPr marL="457200" lvl="1" indent="0">
              <a:buNone/>
            </a:pPr>
            <a:endParaRPr lang="en-US" sz="2000" b="1" dirty="0"/>
          </a:p>
        </p:txBody>
      </p:sp>
      <p:sp>
        <p:nvSpPr>
          <p:cNvPr id="4" name="Footer Placeholder 3">
            <a:extLst>
              <a:ext uri="{FF2B5EF4-FFF2-40B4-BE49-F238E27FC236}">
                <a16:creationId xmlns:a16="http://schemas.microsoft.com/office/drawing/2014/main" id="{B03E0B99-543E-000D-62A8-789C99E1F3E4}"/>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68B582F7-7758-06BA-24C8-383D9B642512}"/>
              </a:ext>
            </a:extLst>
          </p:cNvPr>
          <p:cNvSpPr>
            <a:spLocks noGrp="1"/>
          </p:cNvSpPr>
          <p:nvPr>
            <p:ph type="sldNum" sz="quarter" idx="12"/>
          </p:nvPr>
        </p:nvSpPr>
        <p:spPr/>
        <p:txBody>
          <a:bodyPr/>
          <a:lstStyle/>
          <a:p>
            <a:fld id="{E5FE11A8-ED23-4689-A0F2-B6A4DA495FF1}" type="slidenum">
              <a:rPr lang="en-US" smtClean="0"/>
              <a:t>12</a:t>
            </a:fld>
            <a:endParaRPr lang="en-US"/>
          </a:p>
        </p:txBody>
      </p:sp>
    </p:spTree>
    <p:extLst>
      <p:ext uri="{BB962C8B-B14F-4D97-AF65-F5344CB8AC3E}">
        <p14:creationId xmlns:p14="http://schemas.microsoft.com/office/powerpoint/2010/main" val="273776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55D5-1D89-8B7F-E986-55327F00951D}"/>
              </a:ext>
            </a:extLst>
          </p:cNvPr>
          <p:cNvSpPr>
            <a:spLocks noGrp="1"/>
          </p:cNvSpPr>
          <p:nvPr>
            <p:ph type="title"/>
          </p:nvPr>
        </p:nvSpPr>
        <p:spPr>
          <a:xfrm>
            <a:off x="838200" y="365126"/>
            <a:ext cx="10515600" cy="690386"/>
          </a:xfrm>
        </p:spPr>
        <p:txBody>
          <a:bodyPr/>
          <a:lstStyle/>
          <a:p>
            <a:r>
              <a:rPr lang="en-US" dirty="0"/>
              <a:t>Function objects</a:t>
            </a:r>
          </a:p>
        </p:txBody>
      </p:sp>
      <p:sp>
        <p:nvSpPr>
          <p:cNvPr id="3" name="Content Placeholder 2">
            <a:extLst>
              <a:ext uri="{FF2B5EF4-FFF2-40B4-BE49-F238E27FC236}">
                <a16:creationId xmlns:a16="http://schemas.microsoft.com/office/drawing/2014/main" id="{924CD490-5077-EAA3-8206-7AB5CAE3FDEF}"/>
              </a:ext>
            </a:extLst>
          </p:cNvPr>
          <p:cNvSpPr>
            <a:spLocks noGrp="1"/>
          </p:cNvSpPr>
          <p:nvPr>
            <p:ph idx="1"/>
          </p:nvPr>
        </p:nvSpPr>
        <p:spPr>
          <a:xfrm>
            <a:off x="838200" y="1253068"/>
            <a:ext cx="10515600" cy="4923896"/>
          </a:xfrm>
        </p:spPr>
        <p:txBody>
          <a:bodyPr/>
          <a:lstStyle/>
          <a:p>
            <a:r>
              <a:rPr lang="en-US" sz="2400" dirty="0"/>
              <a:t>A function object is an object that can be called like a function</a:t>
            </a:r>
          </a:p>
          <a:p>
            <a:pPr lvl="1"/>
            <a:r>
              <a:rPr lang="en-US" sz="2000" dirty="0"/>
              <a:t>A generalization of a function</a:t>
            </a:r>
          </a:p>
          <a:p>
            <a:pPr lvl="1"/>
            <a:endParaRPr lang="en-US" sz="2000" dirty="0"/>
          </a:p>
          <a:p>
            <a:pPr marL="457200" lvl="1" indent="0">
              <a:buNone/>
            </a:pPr>
            <a:r>
              <a:rPr lang="en-US" sz="2000" b="1" dirty="0"/>
              <a:t>class F {	// </a:t>
            </a:r>
            <a:r>
              <a:rPr lang="en-US" sz="2000" i="1" dirty="0"/>
              <a:t>abstract example of a function object</a:t>
            </a:r>
          </a:p>
          <a:p>
            <a:pPr marL="457200" lvl="1" indent="0">
              <a:buNone/>
            </a:pPr>
            <a:r>
              <a:rPr lang="en-US" sz="2000" b="1" dirty="0"/>
              <a:t>	S </a:t>
            </a:r>
            <a:r>
              <a:rPr lang="en-US" sz="2000" b="1" dirty="0" err="1"/>
              <a:t>s</a:t>
            </a:r>
            <a:r>
              <a:rPr lang="en-US" sz="2000" b="1" dirty="0"/>
              <a:t>;						// </a:t>
            </a:r>
            <a:r>
              <a:rPr lang="en-US" sz="2000" i="1" dirty="0"/>
              <a:t>state</a:t>
            </a:r>
          </a:p>
          <a:p>
            <a:pPr marL="457200" lvl="1" indent="0">
              <a:buNone/>
            </a:pPr>
            <a:r>
              <a:rPr lang="en-US" sz="2000" b="1" dirty="0"/>
              <a:t>public:</a:t>
            </a:r>
          </a:p>
          <a:p>
            <a:pPr marL="457200" lvl="1" indent="0">
              <a:buNone/>
            </a:pPr>
            <a:r>
              <a:rPr lang="en-US" sz="2000" b="1" dirty="0"/>
              <a:t>	F(const S&amp; ss) :s(ss) { /* establish initial state*/ }</a:t>
            </a:r>
          </a:p>
          <a:p>
            <a:pPr marL="457200" lvl="1" indent="0">
              <a:buNone/>
            </a:pPr>
            <a:r>
              <a:rPr lang="en-US" sz="2000" b="1" dirty="0"/>
              <a:t>	T operator() (const S&amp; ss) const</a:t>
            </a:r>
          </a:p>
          <a:p>
            <a:pPr marL="457200" lvl="1" indent="0">
              <a:buNone/>
            </a:pPr>
            <a:r>
              <a:rPr lang="en-US" sz="2000" b="1" dirty="0"/>
              <a:t>	{</a:t>
            </a:r>
          </a:p>
          <a:p>
            <a:pPr marL="457200" lvl="1" indent="0">
              <a:buNone/>
            </a:pPr>
            <a:r>
              <a:rPr lang="en-US" sz="2000" b="1" dirty="0"/>
              <a:t>		// </a:t>
            </a:r>
            <a:r>
              <a:rPr lang="en-US" sz="2000" i="1" dirty="0"/>
              <a:t>do something with ss to s</a:t>
            </a:r>
          </a:p>
          <a:p>
            <a:pPr marL="457200" lvl="1" indent="0">
              <a:buNone/>
            </a:pPr>
            <a:r>
              <a:rPr lang="en-US" sz="2000" b="1" dirty="0"/>
              <a:t>		// </a:t>
            </a:r>
            <a:r>
              <a:rPr lang="en-US" sz="2000" i="1" dirty="0"/>
              <a:t>return a value of type T (T is often void, bool, or S)</a:t>
            </a:r>
          </a:p>
          <a:p>
            <a:pPr marL="457200" lvl="1" indent="0">
              <a:buNone/>
            </a:pPr>
            <a:r>
              <a:rPr lang="en-US" sz="2000" b="1" dirty="0"/>
              <a:t>	}</a:t>
            </a:r>
          </a:p>
          <a:p>
            <a:pPr marL="457200" lvl="1" indent="0">
              <a:buNone/>
            </a:pPr>
            <a:r>
              <a:rPr lang="en-US" sz="2000" b="1" dirty="0"/>
              <a:t>	const S&amp; state() const { return s; }		// </a:t>
            </a:r>
            <a:r>
              <a:rPr lang="en-US" sz="2000" i="1" dirty="0"/>
              <a:t>reveal state</a:t>
            </a:r>
          </a:p>
          <a:p>
            <a:pPr marL="457200" lvl="1" indent="0">
              <a:buNone/>
            </a:pPr>
            <a:r>
              <a:rPr lang="en-US" sz="2000" b="1" dirty="0"/>
              <a:t>	void reset(const S&amp; ss) { s = ss; }		// </a:t>
            </a:r>
            <a:r>
              <a:rPr lang="en-US" sz="2000" i="1" dirty="0"/>
              <a:t>reset state</a:t>
            </a:r>
          </a:p>
          <a:p>
            <a:pPr marL="457200" lvl="1" indent="0">
              <a:buNone/>
            </a:pPr>
            <a:r>
              <a:rPr lang="en-US" sz="2000" b="1" dirty="0"/>
              <a:t>};</a:t>
            </a:r>
          </a:p>
          <a:p>
            <a:endParaRPr lang="en-US" dirty="0"/>
          </a:p>
        </p:txBody>
      </p:sp>
      <p:sp>
        <p:nvSpPr>
          <p:cNvPr id="4" name="Footer Placeholder 3">
            <a:extLst>
              <a:ext uri="{FF2B5EF4-FFF2-40B4-BE49-F238E27FC236}">
                <a16:creationId xmlns:a16="http://schemas.microsoft.com/office/drawing/2014/main" id="{2C0FE7AB-2031-A7A2-12A5-4BD0C70F8AF9}"/>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7FC28B99-025C-CEEA-7211-DA50340A263C}"/>
              </a:ext>
            </a:extLst>
          </p:cNvPr>
          <p:cNvSpPr>
            <a:spLocks noGrp="1"/>
          </p:cNvSpPr>
          <p:nvPr>
            <p:ph type="sldNum" sz="quarter" idx="12"/>
          </p:nvPr>
        </p:nvSpPr>
        <p:spPr/>
        <p:txBody>
          <a:bodyPr/>
          <a:lstStyle/>
          <a:p>
            <a:fld id="{E5FE11A8-ED23-4689-A0F2-B6A4DA495FF1}" type="slidenum">
              <a:rPr lang="en-US" smtClean="0"/>
              <a:t>13</a:t>
            </a:fld>
            <a:endParaRPr lang="en-US"/>
          </a:p>
        </p:txBody>
      </p:sp>
    </p:spTree>
    <p:extLst>
      <p:ext uri="{BB962C8B-B14F-4D97-AF65-F5344CB8AC3E}">
        <p14:creationId xmlns:p14="http://schemas.microsoft.com/office/powerpoint/2010/main" val="49733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0B06-7855-46AB-433E-B9AC41F9EF5A}"/>
              </a:ext>
            </a:extLst>
          </p:cNvPr>
          <p:cNvSpPr>
            <a:spLocks noGrp="1"/>
          </p:cNvSpPr>
          <p:nvPr>
            <p:ph type="title"/>
          </p:nvPr>
        </p:nvSpPr>
        <p:spPr>
          <a:xfrm>
            <a:off x="838200" y="365126"/>
            <a:ext cx="10515600" cy="887942"/>
          </a:xfrm>
        </p:spPr>
        <p:txBody>
          <a:bodyPr/>
          <a:lstStyle/>
          <a:p>
            <a:r>
              <a:rPr lang="en-US" dirty="0"/>
              <a:t>Lambdas</a:t>
            </a:r>
          </a:p>
        </p:txBody>
      </p:sp>
      <p:sp>
        <p:nvSpPr>
          <p:cNvPr id="3" name="Content Placeholder 2">
            <a:extLst>
              <a:ext uri="{FF2B5EF4-FFF2-40B4-BE49-F238E27FC236}">
                <a16:creationId xmlns:a16="http://schemas.microsoft.com/office/drawing/2014/main" id="{CEC1813F-E5A2-8E56-C09C-B9509ADEE09F}"/>
              </a:ext>
            </a:extLst>
          </p:cNvPr>
          <p:cNvSpPr>
            <a:spLocks noGrp="1"/>
          </p:cNvSpPr>
          <p:nvPr>
            <p:ph idx="1"/>
          </p:nvPr>
        </p:nvSpPr>
        <p:spPr>
          <a:xfrm>
            <a:off x="333022" y="1563511"/>
            <a:ext cx="11020778" cy="4041422"/>
          </a:xfrm>
        </p:spPr>
        <p:txBody>
          <a:bodyPr/>
          <a:lstStyle/>
          <a:p>
            <a:r>
              <a:rPr lang="en-US" sz="2400" dirty="0"/>
              <a:t>A lambda</a:t>
            </a:r>
          </a:p>
          <a:p>
            <a:pPr lvl="1"/>
            <a:r>
              <a:rPr lang="en-US" sz="2000" dirty="0"/>
              <a:t>generates a function object</a:t>
            </a:r>
          </a:p>
          <a:p>
            <a:pPr lvl="1"/>
            <a:r>
              <a:rPr lang="en-US" sz="2000" dirty="0"/>
              <a:t>can be used wherever an expression is allowed</a:t>
            </a:r>
          </a:p>
          <a:p>
            <a:pPr lvl="1"/>
            <a:r>
              <a:rPr lang="en-US" sz="2000" dirty="0"/>
              <a:t>can carry values (since they are objects) yielding more compact code</a:t>
            </a:r>
          </a:p>
          <a:p>
            <a:pPr lvl="1"/>
            <a:r>
              <a:rPr lang="en-US" sz="2000" dirty="0"/>
              <a:t>Can access its enclosing scope</a:t>
            </a:r>
          </a:p>
          <a:p>
            <a:pPr lvl="1"/>
            <a:r>
              <a:rPr lang="en-US" sz="2000" dirty="0"/>
              <a:t>can be used to avoid defining a function in on place and then using it elsewhere (yielding more compact code)</a:t>
            </a:r>
          </a:p>
          <a:p>
            <a:pPr lvl="1"/>
            <a:r>
              <a:rPr lang="en-US" sz="2000" dirty="0"/>
              <a:t>Should not be used where a named function yields clearer and less repetitive code</a:t>
            </a:r>
          </a:p>
          <a:p>
            <a:pPr lvl="1"/>
            <a:r>
              <a:rPr lang="en-US" sz="2000" dirty="0"/>
              <a:t>Keep lambdas short and simple </a:t>
            </a:r>
          </a:p>
          <a:p>
            <a:pPr lvl="1"/>
            <a:endParaRPr lang="en-US" sz="2000" dirty="0"/>
          </a:p>
          <a:p>
            <a:r>
              <a:rPr lang="en-US" sz="2400" dirty="0"/>
              <a:t>An abstract lambda: </a:t>
            </a:r>
            <a:r>
              <a:rPr lang="en-US" sz="2400" b="1" dirty="0"/>
              <a:t>[c](</a:t>
            </a:r>
            <a:r>
              <a:rPr lang="en-US" sz="2400" b="1" dirty="0" err="1"/>
              <a:t>arg</a:t>
            </a:r>
            <a:r>
              <a:rPr lang="en-US" sz="2400" b="1" dirty="0"/>
              <a:t>){ code } </a:t>
            </a:r>
            <a:r>
              <a:rPr lang="en-US" sz="2400" dirty="0"/>
              <a:t>becomes a function object “F”</a:t>
            </a:r>
          </a:p>
          <a:p>
            <a:endParaRPr lang="en-US" dirty="0"/>
          </a:p>
        </p:txBody>
      </p:sp>
      <p:sp>
        <p:nvSpPr>
          <p:cNvPr id="4" name="Footer Placeholder 3">
            <a:extLst>
              <a:ext uri="{FF2B5EF4-FFF2-40B4-BE49-F238E27FC236}">
                <a16:creationId xmlns:a16="http://schemas.microsoft.com/office/drawing/2014/main" id="{9629D762-EB9D-368F-4BC5-C06146C1620F}"/>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88CF897C-70E4-C83B-9A48-4AE650C25532}"/>
              </a:ext>
            </a:extLst>
          </p:cNvPr>
          <p:cNvSpPr>
            <a:spLocks noGrp="1"/>
          </p:cNvSpPr>
          <p:nvPr>
            <p:ph type="sldNum" sz="quarter" idx="12"/>
          </p:nvPr>
        </p:nvSpPr>
        <p:spPr/>
        <p:txBody>
          <a:bodyPr/>
          <a:lstStyle/>
          <a:p>
            <a:fld id="{E5FE11A8-ED23-4689-A0F2-B6A4DA495FF1}" type="slidenum">
              <a:rPr lang="en-US" smtClean="0"/>
              <a:t>14</a:t>
            </a:fld>
            <a:endParaRPr lang="en-US"/>
          </a:p>
        </p:txBody>
      </p:sp>
      <p:sp>
        <p:nvSpPr>
          <p:cNvPr id="6" name="TextBox 5">
            <a:extLst>
              <a:ext uri="{FF2B5EF4-FFF2-40B4-BE49-F238E27FC236}">
                <a16:creationId xmlns:a16="http://schemas.microsoft.com/office/drawing/2014/main" id="{29C576D4-1FE5-AB38-3C3C-90F6A702D9CE}"/>
              </a:ext>
            </a:extLst>
          </p:cNvPr>
          <p:cNvSpPr txBox="1"/>
          <p:nvPr/>
        </p:nvSpPr>
        <p:spPr>
          <a:xfrm>
            <a:off x="451556" y="5578475"/>
            <a:ext cx="3358292" cy="923330"/>
          </a:xfrm>
          <a:prstGeom prst="rect">
            <a:avLst/>
          </a:prstGeom>
          <a:noFill/>
        </p:spPr>
        <p:txBody>
          <a:bodyPr wrap="none" rtlCol="0">
            <a:spAutoFit/>
          </a:bodyPr>
          <a:lstStyle/>
          <a:p>
            <a:r>
              <a:rPr lang="en-US" dirty="0">
                <a:solidFill>
                  <a:srgbClr val="FF0000"/>
                </a:solidFill>
              </a:rPr>
              <a:t>Values to be captured.</a:t>
            </a:r>
          </a:p>
          <a:p>
            <a:r>
              <a:rPr lang="en-US" dirty="0">
                <a:solidFill>
                  <a:srgbClr val="FF0000"/>
                </a:solidFill>
              </a:rPr>
              <a:t>Becomes F’s member variables,</a:t>
            </a:r>
          </a:p>
          <a:p>
            <a:r>
              <a:rPr lang="en-US" dirty="0">
                <a:solidFill>
                  <a:srgbClr val="FF0000"/>
                </a:solidFill>
              </a:rPr>
              <a:t>Initialized by F’s constructor</a:t>
            </a:r>
          </a:p>
        </p:txBody>
      </p:sp>
      <p:sp>
        <p:nvSpPr>
          <p:cNvPr id="7" name="TextBox 6">
            <a:extLst>
              <a:ext uri="{FF2B5EF4-FFF2-40B4-BE49-F238E27FC236}">
                <a16:creationId xmlns:a16="http://schemas.microsoft.com/office/drawing/2014/main" id="{2C552ADD-E847-4CF6-2E0D-625AED86D520}"/>
              </a:ext>
            </a:extLst>
          </p:cNvPr>
          <p:cNvSpPr txBox="1"/>
          <p:nvPr/>
        </p:nvSpPr>
        <p:spPr>
          <a:xfrm>
            <a:off x="4182534" y="5706138"/>
            <a:ext cx="3073342" cy="369332"/>
          </a:xfrm>
          <a:prstGeom prst="rect">
            <a:avLst/>
          </a:prstGeom>
          <a:noFill/>
        </p:spPr>
        <p:txBody>
          <a:bodyPr wrap="none" rtlCol="0">
            <a:spAutoFit/>
          </a:bodyPr>
          <a:lstStyle/>
          <a:p>
            <a:r>
              <a:rPr lang="en-US" dirty="0">
                <a:solidFill>
                  <a:srgbClr val="FF0000"/>
                </a:solidFill>
              </a:rPr>
              <a:t>Arguments for F’s operator()()</a:t>
            </a:r>
          </a:p>
        </p:txBody>
      </p:sp>
      <p:sp>
        <p:nvSpPr>
          <p:cNvPr id="8" name="TextBox 7">
            <a:extLst>
              <a:ext uri="{FF2B5EF4-FFF2-40B4-BE49-F238E27FC236}">
                <a16:creationId xmlns:a16="http://schemas.microsoft.com/office/drawing/2014/main" id="{F32B5173-69EA-85F0-439C-5ACEAD858298}"/>
              </a:ext>
            </a:extLst>
          </p:cNvPr>
          <p:cNvSpPr txBox="1"/>
          <p:nvPr/>
        </p:nvSpPr>
        <p:spPr>
          <a:xfrm>
            <a:off x="7807286" y="5710019"/>
            <a:ext cx="3812197" cy="646331"/>
          </a:xfrm>
          <a:prstGeom prst="rect">
            <a:avLst/>
          </a:prstGeom>
          <a:noFill/>
        </p:spPr>
        <p:txBody>
          <a:bodyPr wrap="none" rtlCol="0">
            <a:spAutoFit/>
          </a:bodyPr>
          <a:lstStyle/>
          <a:p>
            <a:r>
              <a:rPr lang="en-US" dirty="0">
                <a:solidFill>
                  <a:srgbClr val="FF0000"/>
                </a:solidFill>
              </a:rPr>
              <a:t>Code to be executed.</a:t>
            </a:r>
          </a:p>
          <a:p>
            <a:r>
              <a:rPr lang="en-US" dirty="0">
                <a:solidFill>
                  <a:srgbClr val="FF0000"/>
                </a:solidFill>
              </a:rPr>
              <a:t>Becomes the body of F’s operator()()</a:t>
            </a:r>
          </a:p>
        </p:txBody>
      </p:sp>
      <p:cxnSp>
        <p:nvCxnSpPr>
          <p:cNvPr id="10" name="Straight Arrow Connector 9">
            <a:extLst>
              <a:ext uri="{FF2B5EF4-FFF2-40B4-BE49-F238E27FC236}">
                <a16:creationId xmlns:a16="http://schemas.microsoft.com/office/drawing/2014/main" id="{B15A6331-BF83-61D3-14A8-1C15F28F6751}"/>
              </a:ext>
            </a:extLst>
          </p:cNvPr>
          <p:cNvCxnSpPr>
            <a:stCxn id="6" idx="0"/>
          </p:cNvCxnSpPr>
          <p:nvPr/>
        </p:nvCxnSpPr>
        <p:spPr>
          <a:xfrm flipV="1">
            <a:off x="2130702" y="5266267"/>
            <a:ext cx="1245560" cy="3122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187FCA06-9E4B-4CC2-7097-84F265068355}"/>
              </a:ext>
            </a:extLst>
          </p:cNvPr>
          <p:cNvCxnSpPr>
            <a:cxnSpLocks/>
            <a:stCxn id="7" idx="0"/>
          </p:cNvCxnSpPr>
          <p:nvPr/>
        </p:nvCxnSpPr>
        <p:spPr>
          <a:xfrm flipH="1" flipV="1">
            <a:off x="4038600" y="5367867"/>
            <a:ext cx="1680605" cy="3382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61BA88C9-2AC5-29B4-1808-9C53C68C04CF}"/>
              </a:ext>
            </a:extLst>
          </p:cNvPr>
          <p:cNvCxnSpPr>
            <a:cxnSpLocks/>
            <a:stCxn id="8" idx="0"/>
          </p:cNvCxnSpPr>
          <p:nvPr/>
        </p:nvCxnSpPr>
        <p:spPr>
          <a:xfrm flipH="1" flipV="1">
            <a:off x="5446889" y="5266267"/>
            <a:ext cx="4266496" cy="4437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789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E2C6-B6C4-76C5-97A8-06485B87E301}"/>
              </a:ext>
            </a:extLst>
          </p:cNvPr>
          <p:cNvSpPr>
            <a:spLocks noGrp="1"/>
          </p:cNvSpPr>
          <p:nvPr>
            <p:ph type="title"/>
          </p:nvPr>
        </p:nvSpPr>
        <p:spPr/>
        <p:txBody>
          <a:bodyPr/>
          <a:lstStyle/>
          <a:p>
            <a:r>
              <a:rPr lang="en-US" dirty="0"/>
              <a:t>Lambda usage examples</a:t>
            </a:r>
          </a:p>
        </p:txBody>
      </p:sp>
      <p:sp>
        <p:nvSpPr>
          <p:cNvPr id="3" name="Content Placeholder 2">
            <a:extLst>
              <a:ext uri="{FF2B5EF4-FFF2-40B4-BE49-F238E27FC236}">
                <a16:creationId xmlns:a16="http://schemas.microsoft.com/office/drawing/2014/main" id="{07EAB561-1794-4445-0BB9-B1C5DD159409}"/>
              </a:ext>
            </a:extLst>
          </p:cNvPr>
          <p:cNvSpPr>
            <a:spLocks noGrp="1"/>
          </p:cNvSpPr>
          <p:nvPr>
            <p:ph idx="1"/>
          </p:nvPr>
        </p:nvSpPr>
        <p:spPr>
          <a:xfrm>
            <a:off x="208844" y="1825625"/>
            <a:ext cx="11144956" cy="4351338"/>
          </a:xfrm>
        </p:spPr>
        <p:txBody>
          <a:bodyPr/>
          <a:lstStyle/>
          <a:p>
            <a:pPr marL="0" indent="0">
              <a:buNone/>
            </a:pPr>
            <a:r>
              <a:rPr lang="en-US" sz="2000" b="1" dirty="0"/>
              <a:t>struct Record {</a:t>
            </a:r>
          </a:p>
          <a:p>
            <a:pPr marL="0" indent="0">
              <a:buNone/>
            </a:pPr>
            <a:r>
              <a:rPr lang="en-US" sz="2000" b="1" dirty="0"/>
              <a:t>	string name;		// </a:t>
            </a:r>
            <a:r>
              <a:rPr lang="en-US" sz="2000" i="1" dirty="0"/>
              <a:t>standard string for ease of use</a:t>
            </a:r>
          </a:p>
          <a:p>
            <a:pPr marL="0" indent="0">
              <a:buNone/>
            </a:pPr>
            <a:r>
              <a:rPr lang="en-US" sz="2000" b="1" dirty="0"/>
              <a:t>	char </a:t>
            </a:r>
            <a:r>
              <a:rPr lang="en-US" sz="2000" b="1" dirty="0" err="1"/>
              <a:t>addr</a:t>
            </a:r>
            <a:r>
              <a:rPr lang="en-US" sz="2000" b="1" dirty="0"/>
              <a:t>[24];		// </a:t>
            </a:r>
            <a:r>
              <a:rPr lang="en-US" sz="2000" i="1" dirty="0"/>
              <a:t>old style to match database layout</a:t>
            </a:r>
          </a:p>
          <a:p>
            <a:pPr marL="0" indent="0">
              <a:buNone/>
            </a:pPr>
            <a:r>
              <a:rPr lang="en-US" sz="2000" b="1" dirty="0"/>
              <a:t>	//  ...</a:t>
            </a:r>
          </a:p>
          <a:p>
            <a:pPr marL="0" indent="0">
              <a:buNone/>
            </a:pPr>
            <a:r>
              <a:rPr lang="en-US" sz="2000" b="1" dirty="0"/>
              <a:t>};</a:t>
            </a:r>
          </a:p>
          <a:p>
            <a:pPr marL="0" indent="0">
              <a:buNone/>
            </a:pPr>
            <a:r>
              <a:rPr lang="en-US" sz="2000" b="1" dirty="0"/>
              <a:t>vector&lt;Record&gt; </a:t>
            </a:r>
            <a:r>
              <a:rPr lang="en-US" sz="2000" b="1" dirty="0" err="1"/>
              <a:t>vr</a:t>
            </a:r>
            <a:r>
              <a:rPr lang="en-US" sz="2000" b="1" dirty="0"/>
              <a:t>;</a:t>
            </a:r>
          </a:p>
          <a:p>
            <a:pPr marL="0" indent="0">
              <a:buNone/>
            </a:pPr>
            <a:endParaRPr lang="en-US" sz="2000" b="1" dirty="0"/>
          </a:p>
          <a:p>
            <a:pPr marL="0" indent="0">
              <a:buNone/>
            </a:pPr>
            <a:r>
              <a:rPr lang="en-US" sz="2000" b="1" dirty="0"/>
              <a:t>ranges::sort(</a:t>
            </a:r>
            <a:r>
              <a:rPr lang="en-US" sz="2000" b="1" dirty="0" err="1"/>
              <a:t>vr</a:t>
            </a:r>
            <a:r>
              <a:rPr lang="en-US" sz="2000" b="1" dirty="0"/>
              <a:t>, [](const Record&amp; a, const Record&amp; b) { return a.name &lt; b.name; });</a:t>
            </a:r>
          </a:p>
          <a:p>
            <a:pPr marL="0" indent="0">
              <a:buNone/>
            </a:pPr>
            <a:r>
              <a:rPr lang="en-US" sz="2000" b="1" dirty="0"/>
              <a:t>ranges::sort(</a:t>
            </a:r>
            <a:r>
              <a:rPr lang="en-US" sz="2000" b="1" dirty="0" err="1"/>
              <a:t>vr</a:t>
            </a:r>
            <a:r>
              <a:rPr lang="en-US" sz="2000" b="1" dirty="0"/>
              <a:t>, [](const Record&amp; a, const Record&amp; b) { return </a:t>
            </a:r>
            <a:r>
              <a:rPr lang="en-US" sz="2000" b="1" dirty="0" err="1"/>
              <a:t>strncmp</a:t>
            </a:r>
            <a:r>
              <a:rPr lang="en-US" sz="2000" b="1" dirty="0"/>
              <a:t>(</a:t>
            </a:r>
            <a:r>
              <a:rPr lang="en-US" sz="2000" b="1" dirty="0" err="1"/>
              <a:t>a.addr</a:t>
            </a:r>
            <a:r>
              <a:rPr lang="en-US" sz="2000" b="1" dirty="0"/>
              <a:t>, </a:t>
            </a:r>
            <a:r>
              <a:rPr lang="en-US" sz="2000" b="1" dirty="0" err="1"/>
              <a:t>b.addr</a:t>
            </a:r>
            <a:r>
              <a:rPr lang="en-US" sz="2000" b="1" dirty="0"/>
              <a:t>, 24) &lt; 0; }); </a:t>
            </a:r>
          </a:p>
          <a:p>
            <a:endParaRPr lang="en-US" dirty="0"/>
          </a:p>
        </p:txBody>
      </p:sp>
      <p:sp>
        <p:nvSpPr>
          <p:cNvPr id="4" name="Footer Placeholder 3">
            <a:extLst>
              <a:ext uri="{FF2B5EF4-FFF2-40B4-BE49-F238E27FC236}">
                <a16:creationId xmlns:a16="http://schemas.microsoft.com/office/drawing/2014/main" id="{3D3F70EA-839C-9B93-A672-D19F7966AA43}"/>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B1AD943F-5D98-19C5-F945-D2756311751F}"/>
              </a:ext>
            </a:extLst>
          </p:cNvPr>
          <p:cNvSpPr>
            <a:spLocks noGrp="1"/>
          </p:cNvSpPr>
          <p:nvPr>
            <p:ph type="sldNum" sz="quarter" idx="12"/>
          </p:nvPr>
        </p:nvSpPr>
        <p:spPr/>
        <p:txBody>
          <a:bodyPr/>
          <a:lstStyle/>
          <a:p>
            <a:fld id="{E5FE11A8-ED23-4689-A0F2-B6A4DA495FF1}" type="slidenum">
              <a:rPr lang="en-US" smtClean="0"/>
              <a:t>15</a:t>
            </a:fld>
            <a:endParaRPr lang="en-US"/>
          </a:p>
        </p:txBody>
      </p:sp>
    </p:spTree>
    <p:extLst>
      <p:ext uri="{BB962C8B-B14F-4D97-AF65-F5344CB8AC3E}">
        <p14:creationId xmlns:p14="http://schemas.microsoft.com/office/powerpoint/2010/main" val="379020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E2C6-B6C4-76C5-97A8-06485B87E301}"/>
              </a:ext>
            </a:extLst>
          </p:cNvPr>
          <p:cNvSpPr>
            <a:spLocks noGrp="1"/>
          </p:cNvSpPr>
          <p:nvPr>
            <p:ph type="title"/>
          </p:nvPr>
        </p:nvSpPr>
        <p:spPr>
          <a:xfrm>
            <a:off x="838200" y="201437"/>
            <a:ext cx="10515600" cy="684742"/>
          </a:xfrm>
        </p:spPr>
        <p:txBody>
          <a:bodyPr/>
          <a:lstStyle/>
          <a:p>
            <a:r>
              <a:rPr lang="en-US" dirty="0"/>
              <a:t>Lambda usage examples</a:t>
            </a:r>
          </a:p>
        </p:txBody>
      </p:sp>
      <p:sp>
        <p:nvSpPr>
          <p:cNvPr id="3" name="Content Placeholder 2">
            <a:extLst>
              <a:ext uri="{FF2B5EF4-FFF2-40B4-BE49-F238E27FC236}">
                <a16:creationId xmlns:a16="http://schemas.microsoft.com/office/drawing/2014/main" id="{07EAB561-1794-4445-0BB9-B1C5DD159409}"/>
              </a:ext>
            </a:extLst>
          </p:cNvPr>
          <p:cNvSpPr>
            <a:spLocks noGrp="1"/>
          </p:cNvSpPr>
          <p:nvPr>
            <p:ph idx="1"/>
          </p:nvPr>
        </p:nvSpPr>
        <p:spPr>
          <a:xfrm>
            <a:off x="838200" y="1106311"/>
            <a:ext cx="10515600" cy="5070652"/>
          </a:xfrm>
        </p:spPr>
        <p:txBody>
          <a:bodyPr/>
          <a:lstStyle/>
          <a:p>
            <a:r>
              <a:rPr lang="en-US" sz="2400" dirty="0"/>
              <a:t>Lambdas are very flexible</a:t>
            </a:r>
          </a:p>
          <a:p>
            <a:pPr marL="457200" lvl="1" indent="0">
              <a:buNone/>
            </a:pPr>
            <a:r>
              <a:rPr lang="en-US" sz="1800" b="1" dirty="0"/>
              <a:t>vector&lt;int&gt; vi;</a:t>
            </a:r>
          </a:p>
          <a:p>
            <a:pPr marL="457200" lvl="1" indent="0">
              <a:buNone/>
            </a:pPr>
            <a:r>
              <a:rPr lang="en-US" sz="1800" b="1" dirty="0"/>
              <a:t>list&lt;string&gt; ls;</a:t>
            </a:r>
          </a:p>
          <a:p>
            <a:pPr marL="457200" lvl="1" indent="0">
              <a:buNone/>
            </a:pPr>
            <a:r>
              <a:rPr lang="en-US" sz="1800" b="1" dirty="0"/>
              <a:t>string s = “Hello!”</a:t>
            </a:r>
          </a:p>
          <a:p>
            <a:pPr marL="457200" lvl="1" indent="0">
              <a:buNone/>
            </a:pPr>
            <a:r>
              <a:rPr lang="en-US" sz="1800" b="1" dirty="0"/>
              <a:t>int answer = 42;</a:t>
            </a:r>
          </a:p>
          <a:p>
            <a:pPr marL="457200" lvl="1" indent="0">
              <a:buNone/>
            </a:pPr>
            <a:r>
              <a:rPr lang="en-US" sz="1800" b="1" dirty="0"/>
              <a:t>// </a:t>
            </a:r>
            <a:r>
              <a:rPr lang="en-US" sz="1800" i="1" dirty="0"/>
              <a:t>…</a:t>
            </a:r>
          </a:p>
          <a:p>
            <a:pPr marL="457200" lvl="1" indent="0">
              <a:buNone/>
            </a:pPr>
            <a:r>
              <a:rPr lang="en-US" sz="1800" b="1" dirty="0"/>
              <a:t>auto p1 = ranges::</a:t>
            </a:r>
            <a:r>
              <a:rPr lang="en-US" sz="1800" b="1" dirty="0" err="1"/>
              <a:t>find_if</a:t>
            </a:r>
            <a:r>
              <a:rPr lang="en-US" sz="1800" b="1" dirty="0"/>
              <a:t>(vi, [](int a) { return a&gt;31; });</a:t>
            </a:r>
          </a:p>
          <a:p>
            <a:pPr marL="457200" lvl="1" indent="0">
              <a:buNone/>
            </a:pPr>
            <a:r>
              <a:rPr lang="en-US" sz="1800" b="1" dirty="0"/>
              <a:t>if (p1!=</a:t>
            </a:r>
            <a:r>
              <a:rPr lang="en-US" sz="1800" b="1" dirty="0" err="1"/>
              <a:t>v.end</a:t>
            </a:r>
            <a:r>
              <a:rPr lang="en-US" sz="1800" b="1" dirty="0"/>
              <a:t>()) {</a:t>
            </a:r>
          </a:p>
          <a:p>
            <a:pPr marL="457200" lvl="1" indent="0">
              <a:buNone/>
            </a:pPr>
            <a:r>
              <a:rPr lang="en-US" sz="1800" b="1" dirty="0"/>
              <a:t>	// </a:t>
            </a:r>
            <a:r>
              <a:rPr lang="en-US" sz="1800" i="1" dirty="0"/>
              <a:t>... we found a int value &gt; 31 ...</a:t>
            </a:r>
          </a:p>
          <a:p>
            <a:pPr marL="457200" lvl="1" indent="0">
              <a:buNone/>
            </a:pPr>
            <a:r>
              <a:rPr lang="en-US" sz="1800" b="1" dirty="0"/>
              <a:t>}</a:t>
            </a:r>
          </a:p>
          <a:p>
            <a:pPr marL="457200" lvl="1" indent="0">
              <a:buNone/>
            </a:pPr>
            <a:r>
              <a:rPr lang="en-US" sz="1800" b="1" dirty="0"/>
              <a:t>auto p2 = ranges::</a:t>
            </a:r>
            <a:r>
              <a:rPr lang="en-US" sz="1800" b="1" dirty="0" err="1"/>
              <a:t>find_if</a:t>
            </a:r>
            <a:r>
              <a:rPr lang="en-US" sz="1800" b="1" dirty="0"/>
              <a:t>(ls, [&amp;](const char* a) { return a&gt;s; });</a:t>
            </a:r>
          </a:p>
          <a:p>
            <a:pPr marL="457200" lvl="1" indent="0">
              <a:buNone/>
            </a:pPr>
            <a:r>
              <a:rPr lang="en-US" sz="1800" b="1" dirty="0"/>
              <a:t>if (p2!=</a:t>
            </a:r>
            <a:r>
              <a:rPr lang="en-US" sz="1800" b="1" dirty="0" err="1"/>
              <a:t>ls.end</a:t>
            </a:r>
            <a:r>
              <a:rPr lang="en-US" sz="1800" b="1" dirty="0"/>
              <a:t>()) { </a:t>
            </a:r>
          </a:p>
          <a:p>
            <a:pPr marL="457200" lvl="1" indent="0">
              <a:buNone/>
            </a:pPr>
            <a:r>
              <a:rPr lang="en-US" sz="1800" b="1" dirty="0"/>
              <a:t>	// </a:t>
            </a:r>
            <a:r>
              <a:rPr lang="en-US" sz="1800" i="1" dirty="0"/>
              <a:t>... we found a C-style string &gt; s ...</a:t>
            </a:r>
          </a:p>
          <a:p>
            <a:pPr marL="457200" lvl="1" indent="0">
              <a:buNone/>
            </a:pPr>
            <a:r>
              <a:rPr lang="en-US" sz="1800" b="1" dirty="0"/>
              <a:t>}</a:t>
            </a:r>
          </a:p>
          <a:p>
            <a:pPr marL="457200" lvl="1" indent="0">
              <a:buNone/>
            </a:pPr>
            <a:r>
              <a:rPr lang="en-US" sz="1800" b="1" dirty="0"/>
              <a:t>auto p3 = ranges::</a:t>
            </a:r>
            <a:r>
              <a:rPr lang="en-US" sz="1800" b="1" dirty="0" err="1"/>
              <a:t>find_if</a:t>
            </a:r>
            <a:r>
              <a:rPr lang="en-US" sz="1800" b="1" dirty="0"/>
              <a:t>(vi, [=answer](double a) { return a&gt;answer; });</a:t>
            </a:r>
          </a:p>
          <a:p>
            <a:pPr marL="457200" lvl="1" indent="0">
              <a:buNone/>
            </a:pPr>
            <a:r>
              <a:rPr lang="en-US" sz="1800" b="1" dirty="0"/>
              <a:t>if (p3!=</a:t>
            </a:r>
            <a:r>
              <a:rPr lang="en-US" sz="1800" b="1" dirty="0" err="1"/>
              <a:t>v.end</a:t>
            </a:r>
            <a:r>
              <a:rPr lang="en-US" sz="1800" b="1" dirty="0"/>
              <a:t>()) { </a:t>
            </a:r>
          </a:p>
          <a:p>
            <a:pPr marL="457200" lvl="1" indent="0">
              <a:buNone/>
            </a:pPr>
            <a:r>
              <a:rPr lang="en-US" sz="1800" b="1" dirty="0"/>
              <a:t>	// </a:t>
            </a:r>
            <a:r>
              <a:rPr lang="en-US" sz="1800" i="1" dirty="0"/>
              <a:t>... we found a double &gt; answer ...</a:t>
            </a:r>
          </a:p>
          <a:p>
            <a:pPr marL="457200" lvl="1" indent="0">
              <a:buNone/>
            </a:pPr>
            <a:r>
              <a:rPr lang="en-US" sz="1800" b="1" dirty="0"/>
              <a:t>}</a:t>
            </a:r>
          </a:p>
          <a:p>
            <a:pPr marL="457200" lvl="1" indent="0">
              <a:buNone/>
            </a:pPr>
            <a:endParaRPr lang="en-US" sz="1600" b="1" dirty="0"/>
          </a:p>
          <a:p>
            <a:pPr marL="457200" lvl="1" indent="0">
              <a:buNone/>
            </a:pPr>
            <a:endParaRPr lang="en-US" sz="1600" b="1" dirty="0"/>
          </a:p>
          <a:p>
            <a:endParaRPr lang="en-US" dirty="0"/>
          </a:p>
        </p:txBody>
      </p:sp>
      <p:sp>
        <p:nvSpPr>
          <p:cNvPr id="4" name="Footer Placeholder 3">
            <a:extLst>
              <a:ext uri="{FF2B5EF4-FFF2-40B4-BE49-F238E27FC236}">
                <a16:creationId xmlns:a16="http://schemas.microsoft.com/office/drawing/2014/main" id="{3D3F70EA-839C-9B93-A672-D19F7966AA43}"/>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B1AD943F-5D98-19C5-F945-D2756311751F}"/>
              </a:ext>
            </a:extLst>
          </p:cNvPr>
          <p:cNvSpPr>
            <a:spLocks noGrp="1"/>
          </p:cNvSpPr>
          <p:nvPr>
            <p:ph type="sldNum" sz="quarter" idx="12"/>
          </p:nvPr>
        </p:nvSpPr>
        <p:spPr/>
        <p:txBody>
          <a:bodyPr/>
          <a:lstStyle/>
          <a:p>
            <a:fld id="{E5FE11A8-ED23-4689-A0F2-B6A4DA495FF1}" type="slidenum">
              <a:rPr lang="en-US" smtClean="0"/>
              <a:t>16</a:t>
            </a:fld>
            <a:endParaRPr lang="en-US"/>
          </a:p>
        </p:txBody>
      </p:sp>
    </p:spTree>
    <p:extLst>
      <p:ext uri="{BB962C8B-B14F-4D97-AF65-F5344CB8AC3E}">
        <p14:creationId xmlns:p14="http://schemas.microsoft.com/office/powerpoint/2010/main" val="51421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11FA-3522-18BA-7ABF-97EDBA3EF5AD}"/>
              </a:ext>
            </a:extLst>
          </p:cNvPr>
          <p:cNvSpPr>
            <a:spLocks noGrp="1"/>
          </p:cNvSpPr>
          <p:nvPr>
            <p:ph type="title"/>
          </p:nvPr>
        </p:nvSpPr>
        <p:spPr/>
        <p:txBody>
          <a:bodyPr/>
          <a:lstStyle/>
          <a:p>
            <a:r>
              <a:rPr lang="en-US" dirty="0"/>
              <a:t>Lambdas</a:t>
            </a:r>
          </a:p>
        </p:txBody>
      </p:sp>
      <p:sp>
        <p:nvSpPr>
          <p:cNvPr id="3" name="Content Placeholder 2">
            <a:extLst>
              <a:ext uri="{FF2B5EF4-FFF2-40B4-BE49-F238E27FC236}">
                <a16:creationId xmlns:a16="http://schemas.microsoft.com/office/drawing/2014/main" id="{CC94F948-30C7-6EA1-E4B7-80B422790CD9}"/>
              </a:ext>
            </a:extLst>
          </p:cNvPr>
          <p:cNvSpPr>
            <a:spLocks noGrp="1"/>
          </p:cNvSpPr>
          <p:nvPr>
            <p:ph idx="1"/>
          </p:nvPr>
        </p:nvSpPr>
        <p:spPr>
          <a:xfrm>
            <a:off x="548640" y="1825625"/>
            <a:ext cx="10805160" cy="4351338"/>
          </a:xfrm>
        </p:spPr>
        <p:txBody>
          <a:bodyPr/>
          <a:lstStyle/>
          <a:p>
            <a:r>
              <a:rPr lang="en-US" sz="2400" dirty="0"/>
              <a:t>Lambda captures :</a:t>
            </a:r>
            <a:endParaRPr lang="en-US" sz="2000" dirty="0"/>
          </a:p>
          <a:p>
            <a:pPr lvl="1"/>
            <a:r>
              <a:rPr lang="en-US" sz="2000" b="1" dirty="0"/>
              <a:t>[]</a:t>
            </a:r>
            <a:r>
              <a:rPr lang="en-US" sz="2000" dirty="0"/>
              <a:t>: If there is nothing between </a:t>
            </a:r>
            <a:r>
              <a:rPr lang="en-US" sz="2000" b="1" dirty="0"/>
              <a:t>[</a:t>
            </a:r>
            <a:r>
              <a:rPr lang="en-US" sz="2000" dirty="0"/>
              <a:t> and </a:t>
            </a:r>
            <a:r>
              <a:rPr lang="en-US" sz="2000" b="1" dirty="0"/>
              <a:t>]</a:t>
            </a:r>
            <a:r>
              <a:rPr lang="en-US" sz="2000" dirty="0"/>
              <a:t>, the lambda is just like an ordinary function: it can access its arguments, its own local variables, and names in the global (namespace) scope </a:t>
            </a:r>
          </a:p>
          <a:p>
            <a:pPr lvl="1"/>
            <a:r>
              <a:rPr lang="en-US" sz="2000" b="1" dirty="0"/>
              <a:t>[&amp;]</a:t>
            </a:r>
            <a:r>
              <a:rPr lang="en-US" sz="2000" dirty="0"/>
              <a:t>: If we use </a:t>
            </a:r>
            <a:r>
              <a:rPr lang="en-US" sz="2000" b="1" dirty="0"/>
              <a:t>[&amp;]</a:t>
            </a:r>
            <a:r>
              <a:rPr lang="en-US" sz="2000" dirty="0"/>
              <a:t>, the lambda can also use names from the scope in which it is defined, its enclosing scope. References to local objects are stored in the lambda object. Now the lambda acts like a local function</a:t>
            </a:r>
          </a:p>
          <a:p>
            <a:pPr lvl="1"/>
            <a:r>
              <a:rPr lang="en-US" sz="2000" b="1" dirty="0"/>
              <a:t>[=]</a:t>
            </a:r>
            <a:r>
              <a:rPr lang="en-US" sz="2000" dirty="0"/>
              <a:t>: You can even ask to access copies of variables in the enclosing scope. Copies of the objects in the enclosing scope are stored in the lambda object</a:t>
            </a:r>
          </a:p>
          <a:p>
            <a:endParaRPr lang="en-US" dirty="0"/>
          </a:p>
        </p:txBody>
      </p:sp>
      <p:sp>
        <p:nvSpPr>
          <p:cNvPr id="4" name="Footer Placeholder 3">
            <a:extLst>
              <a:ext uri="{FF2B5EF4-FFF2-40B4-BE49-F238E27FC236}">
                <a16:creationId xmlns:a16="http://schemas.microsoft.com/office/drawing/2014/main" id="{E7CDE716-CF38-3860-535A-BAD722FE2898}"/>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C0074622-E595-8EB4-636D-E8EDD63A3FE6}"/>
              </a:ext>
            </a:extLst>
          </p:cNvPr>
          <p:cNvSpPr>
            <a:spLocks noGrp="1"/>
          </p:cNvSpPr>
          <p:nvPr>
            <p:ph type="sldNum" sz="quarter" idx="12"/>
          </p:nvPr>
        </p:nvSpPr>
        <p:spPr/>
        <p:txBody>
          <a:bodyPr/>
          <a:lstStyle/>
          <a:p>
            <a:fld id="{E5FE11A8-ED23-4689-A0F2-B6A4DA495FF1}" type="slidenum">
              <a:rPr lang="en-US" smtClean="0"/>
              <a:t>17</a:t>
            </a:fld>
            <a:endParaRPr lang="en-US"/>
          </a:p>
        </p:txBody>
      </p:sp>
    </p:spTree>
    <p:extLst>
      <p:ext uri="{BB962C8B-B14F-4D97-AF65-F5344CB8AC3E}">
        <p14:creationId xmlns:p14="http://schemas.microsoft.com/office/powerpoint/2010/main" val="390617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D925-4F99-5443-7CFC-4723D50704A2}"/>
              </a:ext>
            </a:extLst>
          </p:cNvPr>
          <p:cNvSpPr>
            <a:spLocks noGrp="1"/>
          </p:cNvSpPr>
          <p:nvPr>
            <p:ph type="title"/>
          </p:nvPr>
        </p:nvSpPr>
        <p:spPr/>
        <p:txBody>
          <a:bodyPr/>
          <a:lstStyle/>
          <a:p>
            <a:r>
              <a:rPr lang="en-US" dirty="0"/>
              <a:t>Numerical algorithms</a:t>
            </a:r>
            <a:br>
              <a:rPr lang="en-US" dirty="0"/>
            </a:br>
            <a:endParaRPr lang="en-US" dirty="0"/>
          </a:p>
        </p:txBody>
      </p:sp>
      <p:sp>
        <p:nvSpPr>
          <p:cNvPr id="3" name="Content Placeholder 2">
            <a:extLst>
              <a:ext uri="{FF2B5EF4-FFF2-40B4-BE49-F238E27FC236}">
                <a16:creationId xmlns:a16="http://schemas.microsoft.com/office/drawing/2014/main" id="{D2C479CF-A6E8-0521-17AD-C3CC6715D37C}"/>
              </a:ext>
            </a:extLst>
          </p:cNvPr>
          <p:cNvSpPr>
            <a:spLocks noGrp="1"/>
          </p:cNvSpPr>
          <p:nvPr>
            <p:ph idx="1"/>
          </p:nvPr>
        </p:nvSpPr>
        <p:spPr>
          <a:xfrm>
            <a:off x="345439" y="1253331"/>
            <a:ext cx="11467253" cy="4351338"/>
          </a:xfrm>
        </p:spPr>
        <p:txBody>
          <a:bodyPr/>
          <a:lstStyle/>
          <a:p>
            <a:r>
              <a:rPr lang="en-US" sz="2000" b="1" dirty="0"/>
              <a:t>x=accumulate(</a:t>
            </a:r>
            <a:r>
              <a:rPr lang="en-US" sz="2000" b="1" dirty="0" err="1"/>
              <a:t>b,e,i</a:t>
            </a:r>
            <a:r>
              <a:rPr lang="en-US" sz="2000" b="1" dirty="0"/>
              <a:t>)</a:t>
            </a:r>
            <a:r>
              <a:rPr lang="en-US" sz="2000" dirty="0"/>
              <a:t>		Add a sequence of values; e.g., for </a:t>
            </a:r>
            <a:r>
              <a:rPr lang="en-US" sz="2000" b="1" dirty="0"/>
              <a:t>{</a:t>
            </a:r>
            <a:r>
              <a:rPr lang="en-US" sz="2000" b="1" dirty="0" err="1"/>
              <a:t>a,b,c,d</a:t>
            </a:r>
            <a:r>
              <a:rPr lang="en-US" sz="2000" b="1" dirty="0"/>
              <a:t>} </a:t>
            </a:r>
            <a:r>
              <a:rPr lang="en-US" sz="2000" dirty="0"/>
              <a:t>produce </a:t>
            </a:r>
            <a:r>
              <a:rPr lang="en-US" sz="2000" b="1" dirty="0" err="1"/>
              <a:t>i+a+b+c+d</a:t>
            </a:r>
            <a:r>
              <a:rPr lang="en-US" sz="2000" dirty="0"/>
              <a:t>.</a:t>
            </a:r>
            <a:br>
              <a:rPr lang="en-US" sz="2000" dirty="0"/>
            </a:br>
            <a:r>
              <a:rPr lang="en-US" sz="2000" dirty="0"/>
              <a:t>				The type of the result </a:t>
            </a:r>
            <a:r>
              <a:rPr lang="en-US" sz="2000" b="1" dirty="0"/>
              <a:t>x</a:t>
            </a:r>
            <a:r>
              <a:rPr lang="en-US" sz="2000" dirty="0"/>
              <a:t> is the type of the initial value </a:t>
            </a:r>
            <a:r>
              <a:rPr lang="en-US" sz="2000" b="1" dirty="0" err="1"/>
              <a:t>i</a:t>
            </a:r>
            <a:r>
              <a:rPr lang="en-US" sz="2000" dirty="0"/>
              <a:t>.</a:t>
            </a:r>
          </a:p>
          <a:p>
            <a:r>
              <a:rPr lang="en-US" sz="2000" b="1" dirty="0"/>
              <a:t>x=</a:t>
            </a:r>
            <a:r>
              <a:rPr lang="en-US" sz="2000" b="1" dirty="0" err="1"/>
              <a:t>inner_product</a:t>
            </a:r>
            <a:r>
              <a:rPr lang="en-US" sz="2000" b="1" dirty="0"/>
              <a:t>(b,e,b2,i)</a:t>
            </a:r>
            <a:r>
              <a:rPr lang="en-US" sz="2000" dirty="0"/>
              <a:t>	Multiply pairs of values from two sequences and sum the results;</a:t>
            </a:r>
            <a:br>
              <a:rPr lang="en-US" sz="2000" dirty="0"/>
            </a:br>
            <a:r>
              <a:rPr lang="en-US" sz="2000" dirty="0"/>
              <a:t>				e.g., for </a:t>
            </a:r>
            <a:r>
              <a:rPr lang="en-US" sz="2000" b="1" dirty="0"/>
              <a:t>{</a:t>
            </a:r>
            <a:r>
              <a:rPr lang="en-US" sz="2000" b="1" dirty="0" err="1"/>
              <a:t>a,b,c,d</a:t>
            </a:r>
            <a:r>
              <a:rPr lang="en-US" sz="2000" b="1" dirty="0"/>
              <a:t>} </a:t>
            </a:r>
            <a:r>
              <a:rPr lang="en-US" sz="2000" dirty="0"/>
              <a:t>and </a:t>
            </a:r>
            <a:r>
              <a:rPr lang="en-US" sz="2000" b="1" dirty="0"/>
              <a:t>{</a:t>
            </a:r>
            <a:r>
              <a:rPr lang="en-US" sz="2000" b="1" dirty="0" err="1"/>
              <a:t>e,f,g,h</a:t>
            </a:r>
            <a:r>
              <a:rPr lang="en-US" sz="2000" b="1" dirty="0"/>
              <a:t>} </a:t>
            </a:r>
            <a:r>
              <a:rPr lang="en-US" sz="2000" dirty="0"/>
              <a:t>produce </a:t>
            </a:r>
            <a:r>
              <a:rPr lang="en-US" sz="2000" b="1" dirty="0" err="1"/>
              <a:t>i+a</a:t>
            </a:r>
            <a:r>
              <a:rPr lang="en-US" sz="2000" b="1" dirty="0"/>
              <a:t>*</a:t>
            </a:r>
            <a:r>
              <a:rPr lang="en-US" sz="2000" b="1" dirty="0" err="1"/>
              <a:t>e+b</a:t>
            </a:r>
            <a:r>
              <a:rPr lang="en-US" sz="2000" b="1" dirty="0"/>
              <a:t>*</a:t>
            </a:r>
            <a:r>
              <a:rPr lang="en-US" sz="2000" b="1" dirty="0" err="1"/>
              <a:t>f+c</a:t>
            </a:r>
            <a:r>
              <a:rPr lang="en-US" sz="2000" b="1" dirty="0"/>
              <a:t>*</a:t>
            </a:r>
            <a:r>
              <a:rPr lang="en-US" sz="2000" b="1" dirty="0" err="1"/>
              <a:t>g+d</a:t>
            </a:r>
            <a:r>
              <a:rPr lang="en-US" sz="2000" b="1" dirty="0"/>
              <a:t>*h</a:t>
            </a:r>
            <a:r>
              <a:rPr lang="en-US" sz="2000" dirty="0"/>
              <a:t>.</a:t>
            </a:r>
            <a:br>
              <a:rPr lang="en-US" sz="2000" dirty="0"/>
            </a:br>
            <a:r>
              <a:rPr lang="en-US" sz="2000" dirty="0"/>
              <a:t>				The type of the result </a:t>
            </a:r>
            <a:r>
              <a:rPr lang="en-US" sz="2000" b="1" dirty="0"/>
              <a:t>x</a:t>
            </a:r>
            <a:r>
              <a:rPr lang="en-US" sz="2000" dirty="0"/>
              <a:t> is the type of the initial value </a:t>
            </a:r>
            <a:r>
              <a:rPr lang="en-US" sz="2000" b="1" dirty="0" err="1"/>
              <a:t>i</a:t>
            </a:r>
            <a:r>
              <a:rPr lang="en-US" sz="2000" dirty="0"/>
              <a:t>.</a:t>
            </a:r>
          </a:p>
          <a:p>
            <a:r>
              <a:rPr lang="en-US" sz="2000" b="1" dirty="0"/>
              <a:t>r=</a:t>
            </a:r>
            <a:r>
              <a:rPr lang="en-US" sz="2000" b="1" dirty="0" err="1"/>
              <a:t>partial_sum</a:t>
            </a:r>
            <a:r>
              <a:rPr lang="en-US" sz="2000" b="1" dirty="0"/>
              <a:t>(</a:t>
            </a:r>
            <a:r>
              <a:rPr lang="en-US" sz="2000" b="1" dirty="0" err="1"/>
              <a:t>b,e,r</a:t>
            </a:r>
            <a:r>
              <a:rPr lang="en-US" sz="2000" b="1" dirty="0"/>
              <a:t>)</a:t>
            </a:r>
            <a:r>
              <a:rPr lang="en-US" sz="2000" dirty="0"/>
              <a:t>		Produce the sequence of sums of the first \{n\} elements of [</a:t>
            </a:r>
            <a:r>
              <a:rPr lang="en-US" sz="2000" b="1" dirty="0" err="1"/>
              <a:t>b</a:t>
            </a:r>
            <a:r>
              <a:rPr lang="en-US" sz="2000" dirty="0" err="1"/>
              <a:t>:</a:t>
            </a:r>
            <a:r>
              <a:rPr lang="en-US" sz="2000" b="1" dirty="0" err="1"/>
              <a:t>e</a:t>
            </a:r>
            <a:r>
              <a:rPr lang="en-US" sz="2000" dirty="0"/>
              <a:t>);</a:t>
            </a:r>
            <a:br>
              <a:rPr lang="en-US" sz="2000" dirty="0"/>
            </a:br>
            <a:r>
              <a:rPr lang="en-US" sz="2000" dirty="0"/>
              <a:t>				e.g., for {</a:t>
            </a:r>
            <a:r>
              <a:rPr lang="en-US" sz="2000" b="1" dirty="0" err="1"/>
              <a:t>a,b,c,d</a:t>
            </a:r>
            <a:r>
              <a:rPr lang="en-US" sz="2000" b="1" dirty="0"/>
              <a:t>}</a:t>
            </a:r>
            <a:r>
              <a:rPr lang="en-US" sz="2000" dirty="0"/>
              <a:t> produce {</a:t>
            </a:r>
            <a:r>
              <a:rPr lang="en-US" sz="2000" b="1" dirty="0"/>
              <a:t>a, </a:t>
            </a:r>
            <a:r>
              <a:rPr lang="en-US" sz="2000" b="1" dirty="0" err="1"/>
              <a:t>a+b</a:t>
            </a:r>
            <a:r>
              <a:rPr lang="en-US" sz="2000" b="1" dirty="0"/>
              <a:t>, </a:t>
            </a:r>
            <a:r>
              <a:rPr lang="en-US" sz="2000" b="1" dirty="0" err="1"/>
              <a:t>a+b+c</a:t>
            </a:r>
            <a:r>
              <a:rPr lang="en-US" sz="2000" b="1" dirty="0"/>
              <a:t>, </a:t>
            </a:r>
            <a:r>
              <a:rPr lang="en-US" sz="2000" b="1" dirty="0" err="1"/>
              <a:t>a+b+c+d</a:t>
            </a:r>
            <a:r>
              <a:rPr lang="en-US" sz="2000" b="1" dirty="0"/>
              <a:t>}</a:t>
            </a:r>
            <a:r>
              <a:rPr lang="en-US" sz="2000" dirty="0"/>
              <a:t>.</a:t>
            </a:r>
          </a:p>
          <a:p>
            <a:r>
              <a:rPr lang="en-US" sz="2000" b="1" dirty="0"/>
              <a:t>r=</a:t>
            </a:r>
            <a:r>
              <a:rPr lang="en-US" sz="2000" b="1" dirty="0" err="1"/>
              <a:t>adjacent_difference</a:t>
            </a:r>
            <a:r>
              <a:rPr lang="en-US" sz="2000" b="1" dirty="0"/>
              <a:t>(b,e,b2,r)</a:t>
            </a:r>
            <a:r>
              <a:rPr lang="en-US" sz="2000" dirty="0"/>
              <a:t>	Produce the sequence of differences between elements</a:t>
            </a:r>
            <a:br>
              <a:rPr lang="en-US" sz="2000" dirty="0"/>
            </a:br>
            <a:r>
              <a:rPr lang="en-US" sz="2000" dirty="0"/>
              <a:t>					of [</a:t>
            </a:r>
            <a:r>
              <a:rPr lang="en-US" sz="2000" b="1" dirty="0" err="1"/>
              <a:t>b</a:t>
            </a:r>
            <a:r>
              <a:rPr lang="en-US" sz="2000" dirty="0" err="1"/>
              <a:t>:</a:t>
            </a:r>
            <a:r>
              <a:rPr lang="en-US" sz="2000" b="1" dirty="0" err="1"/>
              <a:t>e</a:t>
            </a:r>
            <a:r>
              <a:rPr lang="en-US" sz="2000" dirty="0"/>
              <a:t>); e.g., for </a:t>
            </a:r>
            <a:r>
              <a:rPr lang="en-US" sz="2000" b="1" dirty="0"/>
              <a:t>{</a:t>
            </a:r>
            <a:r>
              <a:rPr lang="en-US" sz="2000" b="1" dirty="0" err="1"/>
              <a:t>a,b,c,d</a:t>
            </a:r>
            <a:r>
              <a:rPr lang="en-US" sz="2000" b="1" dirty="0"/>
              <a:t>}</a:t>
            </a:r>
            <a:r>
              <a:rPr lang="en-US" sz="2000" dirty="0"/>
              <a:t> produce </a:t>
            </a:r>
            <a:r>
              <a:rPr lang="en-US" sz="2000" b="1" dirty="0"/>
              <a:t>{</a:t>
            </a:r>
            <a:r>
              <a:rPr lang="en-US" sz="2000" b="1" dirty="0" err="1"/>
              <a:t>a,b</a:t>
            </a:r>
            <a:r>
              <a:rPr lang="en-US" sz="2000" b="1" dirty="0"/>
              <a:t>-</a:t>
            </a:r>
            <a:r>
              <a:rPr lang="en-US" sz="2000" b="1" dirty="0" err="1"/>
              <a:t>a,c</a:t>
            </a:r>
            <a:r>
              <a:rPr lang="en-US" sz="2000" b="1" dirty="0"/>
              <a:t>-</a:t>
            </a:r>
            <a:r>
              <a:rPr lang="en-US" sz="2000" b="1" dirty="0" err="1"/>
              <a:t>b,d</a:t>
            </a:r>
            <a:r>
              <a:rPr lang="en-US" sz="2000" b="1" dirty="0"/>
              <a:t>-c}.</a:t>
            </a:r>
          </a:p>
          <a:p>
            <a:r>
              <a:rPr lang="en-US" sz="2000" b="1" dirty="0"/>
              <a:t>iota(</a:t>
            </a:r>
            <a:r>
              <a:rPr lang="en-US" sz="2000" b="1" dirty="0" err="1"/>
              <a:t>b,e,v</a:t>
            </a:r>
            <a:r>
              <a:rPr lang="en-US" sz="2000" b="1" dirty="0"/>
              <a:t>)	</a:t>
            </a:r>
            <a:r>
              <a:rPr lang="en-US" sz="2000" dirty="0"/>
              <a:t>	Fill the range [</a:t>
            </a:r>
            <a:r>
              <a:rPr lang="en-US" sz="2000" b="1" dirty="0" err="1"/>
              <a:t>b</a:t>
            </a:r>
            <a:r>
              <a:rPr lang="en-US" sz="2000" dirty="0" err="1"/>
              <a:t>:</a:t>
            </a:r>
            <a:r>
              <a:rPr lang="en-US" sz="2000" b="1" dirty="0" err="1"/>
              <a:t>e</a:t>
            </a:r>
            <a:r>
              <a:rPr lang="en-US" sz="2000" dirty="0"/>
              <a:t>)with the values </a:t>
            </a:r>
            <a:r>
              <a:rPr lang="en-US" sz="2000" b="1" dirty="0"/>
              <a:t>v</a:t>
            </a:r>
            <a:r>
              <a:rPr lang="en-US" sz="2000" dirty="0"/>
              <a:t>,</a:t>
            </a:r>
            <a:r>
              <a:rPr lang="en-US" sz="2000" b="1" dirty="0"/>
              <a:t> v+1</a:t>
            </a:r>
            <a:r>
              <a:rPr lang="en-US" sz="2000" dirty="0"/>
              <a:t>,</a:t>
            </a:r>
            <a:r>
              <a:rPr lang="en-US" sz="2000" b="1" dirty="0"/>
              <a:t> v+2</a:t>
            </a:r>
            <a:r>
              <a:rPr lang="en-US" sz="2000" dirty="0"/>
              <a:t>, ...;</a:t>
            </a:r>
            <a:br>
              <a:rPr lang="en-US" sz="2000" dirty="0"/>
            </a:br>
            <a:r>
              <a:rPr lang="en-US" sz="2000" dirty="0"/>
              <a:t>			The values are computers using prefix </a:t>
            </a:r>
            <a:r>
              <a:rPr lang="en-US" sz="2000" b="1" dirty="0"/>
              <a:t>++</a:t>
            </a:r>
            <a:r>
              <a:rPr lang="en-US" sz="2000" dirty="0"/>
              <a:t>.</a:t>
            </a:r>
          </a:p>
          <a:p>
            <a:r>
              <a:rPr lang="en-US" sz="2000" b="1" dirty="0"/>
              <a:t>x=midpoint(</a:t>
            </a:r>
            <a:r>
              <a:rPr lang="en-US" sz="2000" b="1" dirty="0" err="1"/>
              <a:t>a,b</a:t>
            </a:r>
            <a:r>
              <a:rPr lang="en-US" sz="2000" b="1" dirty="0"/>
              <a:t>)</a:t>
            </a:r>
            <a:r>
              <a:rPr lang="en-US" sz="2000" dirty="0"/>
              <a:t>	Compute the midpoint between </a:t>
            </a:r>
            <a:r>
              <a:rPr lang="en-US" sz="2000" b="1" dirty="0"/>
              <a:t>a</a:t>
            </a:r>
            <a:r>
              <a:rPr lang="en-US" sz="2000" dirty="0"/>
              <a:t> and </a:t>
            </a:r>
            <a:r>
              <a:rPr lang="en-US" sz="2000" b="1" dirty="0"/>
              <a:t>b</a:t>
            </a:r>
            <a:r>
              <a:rPr lang="en-US" sz="2000" dirty="0"/>
              <a:t>; roughly </a:t>
            </a:r>
            <a:r>
              <a:rPr lang="en-US" sz="2000" b="1" dirty="0"/>
              <a:t>(</a:t>
            </a:r>
            <a:r>
              <a:rPr lang="en-US" sz="2000" b="1" dirty="0" err="1"/>
              <a:t>a+b</a:t>
            </a:r>
            <a:r>
              <a:rPr lang="en-US" sz="2000" b="1" dirty="0"/>
              <a:t>)/2 </a:t>
            </a:r>
            <a:r>
              <a:rPr lang="en-US" sz="2000" dirty="0"/>
              <a:t>without overflow</a:t>
            </a:r>
          </a:p>
          <a:p>
            <a:r>
              <a:rPr lang="en-US" sz="2000" b="1" dirty="0"/>
              <a:t>x=</a:t>
            </a:r>
            <a:r>
              <a:rPr lang="en-US" sz="2000" b="1" dirty="0" err="1"/>
              <a:t>gcd</a:t>
            </a:r>
            <a:r>
              <a:rPr lang="en-US" sz="2000" b="1" dirty="0"/>
              <a:t>(</a:t>
            </a:r>
            <a:r>
              <a:rPr lang="en-US" sz="2000" b="1" dirty="0" err="1"/>
              <a:t>a,b</a:t>
            </a:r>
            <a:r>
              <a:rPr lang="en-US" sz="2000" b="1" dirty="0"/>
              <a:t>)		x</a:t>
            </a:r>
            <a:r>
              <a:rPr lang="en-US" sz="2000" dirty="0"/>
              <a:t> is the greatest common divisor of </a:t>
            </a:r>
            <a:r>
              <a:rPr lang="en-US" sz="2000" b="1" dirty="0"/>
              <a:t>a</a:t>
            </a:r>
            <a:r>
              <a:rPr lang="en-US" sz="2000" dirty="0"/>
              <a:t> and </a:t>
            </a:r>
            <a:r>
              <a:rPr lang="en-US" sz="2000" b="1" dirty="0"/>
              <a:t>b</a:t>
            </a:r>
          </a:p>
          <a:p>
            <a:r>
              <a:rPr lang="en-US" sz="2000" b="1" dirty="0"/>
              <a:t>x=lcm(</a:t>
            </a:r>
            <a:r>
              <a:rPr lang="en-US" sz="2000" b="1" dirty="0" err="1"/>
              <a:t>a,b</a:t>
            </a:r>
            <a:r>
              <a:rPr lang="en-US" sz="2000" b="1" dirty="0"/>
              <a:t>)		x </a:t>
            </a:r>
            <a:r>
              <a:rPr lang="en-US" sz="2000" dirty="0"/>
              <a:t>is the least common multiple of </a:t>
            </a:r>
            <a:r>
              <a:rPr lang="en-US" sz="2000" b="1" dirty="0"/>
              <a:t>a</a:t>
            </a:r>
            <a:r>
              <a:rPr lang="en-US" sz="2000" dirty="0"/>
              <a:t> and </a:t>
            </a:r>
            <a:r>
              <a:rPr lang="en-US" sz="2000" b="1" dirty="0"/>
              <a:t>b</a:t>
            </a:r>
          </a:p>
          <a:p>
            <a:endParaRPr lang="en-US" dirty="0"/>
          </a:p>
        </p:txBody>
      </p:sp>
      <p:sp>
        <p:nvSpPr>
          <p:cNvPr id="4" name="Footer Placeholder 3">
            <a:extLst>
              <a:ext uri="{FF2B5EF4-FFF2-40B4-BE49-F238E27FC236}">
                <a16:creationId xmlns:a16="http://schemas.microsoft.com/office/drawing/2014/main" id="{C90CEE2F-309C-730C-FD6D-4A31AF6EB24B}"/>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27468D67-B12F-89DF-9EF1-D68134FC58F3}"/>
              </a:ext>
            </a:extLst>
          </p:cNvPr>
          <p:cNvSpPr>
            <a:spLocks noGrp="1"/>
          </p:cNvSpPr>
          <p:nvPr>
            <p:ph type="sldNum" sz="quarter" idx="12"/>
          </p:nvPr>
        </p:nvSpPr>
        <p:spPr/>
        <p:txBody>
          <a:bodyPr/>
          <a:lstStyle/>
          <a:p>
            <a:fld id="{E5FE11A8-ED23-4689-A0F2-B6A4DA495FF1}" type="slidenum">
              <a:rPr lang="en-US" smtClean="0"/>
              <a:t>18</a:t>
            </a:fld>
            <a:endParaRPr lang="en-US"/>
          </a:p>
        </p:txBody>
      </p:sp>
    </p:spTree>
    <p:extLst>
      <p:ext uri="{BB962C8B-B14F-4D97-AF65-F5344CB8AC3E}">
        <p14:creationId xmlns:p14="http://schemas.microsoft.com/office/powerpoint/2010/main" val="212648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C959-7DF1-1859-C850-A4133BF84FDC}"/>
              </a:ext>
            </a:extLst>
          </p:cNvPr>
          <p:cNvSpPr>
            <a:spLocks noGrp="1"/>
          </p:cNvSpPr>
          <p:nvPr>
            <p:ph type="title"/>
          </p:nvPr>
        </p:nvSpPr>
        <p:spPr/>
        <p:txBody>
          <a:bodyPr/>
          <a:lstStyle/>
          <a:p>
            <a:r>
              <a:rPr lang="en-US" dirty="0"/>
              <a:t>Simple </a:t>
            </a:r>
            <a:r>
              <a:rPr lang="en-US" b="1" dirty="0"/>
              <a:t>accumulate()</a:t>
            </a:r>
          </a:p>
        </p:txBody>
      </p:sp>
      <p:sp>
        <p:nvSpPr>
          <p:cNvPr id="3" name="Content Placeholder 2">
            <a:extLst>
              <a:ext uri="{FF2B5EF4-FFF2-40B4-BE49-F238E27FC236}">
                <a16:creationId xmlns:a16="http://schemas.microsoft.com/office/drawing/2014/main" id="{8FD6A133-1A28-D48D-907A-4A4AB1F69970}"/>
              </a:ext>
            </a:extLst>
          </p:cNvPr>
          <p:cNvSpPr>
            <a:spLocks noGrp="1"/>
          </p:cNvSpPr>
          <p:nvPr>
            <p:ph idx="1"/>
          </p:nvPr>
        </p:nvSpPr>
        <p:spPr>
          <a:xfrm>
            <a:off x="426719" y="1632373"/>
            <a:ext cx="11365653" cy="4802294"/>
          </a:xfrm>
        </p:spPr>
        <p:txBody>
          <a:bodyPr/>
          <a:lstStyle/>
          <a:p>
            <a:pPr marL="0" indent="0">
              <a:buNone/>
            </a:pPr>
            <a:r>
              <a:rPr lang="en-US" sz="2000" b="1" dirty="0"/>
              <a:t>template&lt;</a:t>
            </a:r>
            <a:r>
              <a:rPr lang="en-US" sz="2000" b="1" dirty="0" err="1"/>
              <a:t>input_iterator</a:t>
            </a:r>
            <a:r>
              <a:rPr lang="en-US" sz="2000" b="1" dirty="0"/>
              <a:t> In, Number T&gt;</a:t>
            </a:r>
          </a:p>
          <a:p>
            <a:pPr marL="0" indent="0">
              <a:buNone/>
            </a:pPr>
            <a:r>
              <a:rPr lang="en-US" sz="2000" b="1" dirty="0"/>
              <a:t>T accumulate(In first, In last, T </a:t>
            </a:r>
            <a:r>
              <a:rPr lang="en-US" sz="2000" b="1" dirty="0" err="1"/>
              <a:t>init</a:t>
            </a:r>
            <a:r>
              <a:rPr lang="en-US" sz="2000" b="1" dirty="0"/>
              <a:t>)</a:t>
            </a:r>
          </a:p>
          <a:p>
            <a:pPr marL="0" indent="0">
              <a:buNone/>
            </a:pPr>
            <a:r>
              <a:rPr lang="en-US" sz="2000" b="1" dirty="0"/>
              <a:t>{</a:t>
            </a:r>
          </a:p>
          <a:p>
            <a:pPr marL="0" indent="0">
              <a:buNone/>
            </a:pPr>
            <a:r>
              <a:rPr lang="en-US" sz="2000" b="1" dirty="0"/>
              <a:t>	while (first!=last) {</a:t>
            </a:r>
          </a:p>
          <a:p>
            <a:pPr marL="0" indent="0">
              <a:buNone/>
            </a:pPr>
            <a:r>
              <a:rPr lang="en-US" sz="2000" b="1" dirty="0"/>
              <a:t>		</a:t>
            </a:r>
            <a:r>
              <a:rPr lang="en-US" sz="2000" b="1" dirty="0" err="1"/>
              <a:t>init</a:t>
            </a:r>
            <a:r>
              <a:rPr lang="en-US" sz="2000" b="1" dirty="0"/>
              <a:t> = </a:t>
            </a:r>
            <a:r>
              <a:rPr lang="en-US" sz="2000" b="1" dirty="0" err="1"/>
              <a:t>init</a:t>
            </a:r>
            <a:r>
              <a:rPr lang="en-US" sz="2000" b="1" dirty="0"/>
              <a:t> + *first;</a:t>
            </a:r>
          </a:p>
          <a:p>
            <a:pPr marL="0" indent="0">
              <a:buNone/>
            </a:pPr>
            <a:r>
              <a:rPr lang="en-US" sz="2000" b="1" dirty="0"/>
              <a:t>		++first;</a:t>
            </a:r>
          </a:p>
          <a:p>
            <a:pPr marL="0" indent="0">
              <a:buNone/>
            </a:pPr>
            <a:r>
              <a:rPr lang="en-US" sz="2000" b="1" dirty="0"/>
              <a:t>	}</a:t>
            </a:r>
          </a:p>
          <a:p>
            <a:pPr marL="0" indent="0">
              <a:buNone/>
            </a:pPr>
            <a:r>
              <a:rPr lang="en-US" sz="2000" b="1" dirty="0"/>
              <a:t>	return </a:t>
            </a:r>
            <a:r>
              <a:rPr lang="en-US" sz="2000" b="1" dirty="0" err="1"/>
              <a:t>init</a:t>
            </a:r>
            <a:r>
              <a:rPr lang="en-US" sz="2000" b="1" dirty="0"/>
              <a:t>;</a:t>
            </a:r>
          </a:p>
          <a:p>
            <a:pPr marL="0" indent="0">
              <a:buNone/>
            </a:pPr>
            <a:r>
              <a:rPr lang="en-US" sz="2000" b="1" dirty="0"/>
              <a:t>}</a:t>
            </a:r>
          </a:p>
          <a:p>
            <a:pPr marL="0" indent="0">
              <a:buNone/>
            </a:pPr>
            <a:endParaRPr lang="en-US" sz="2000" b="1" dirty="0"/>
          </a:p>
          <a:p>
            <a:pPr marL="0" indent="0">
              <a:buNone/>
            </a:pPr>
            <a:r>
              <a:rPr lang="en-US" sz="2000" b="1" dirty="0"/>
              <a:t>int a[] = { 1, 2, 3, 4, 5 };</a:t>
            </a:r>
          </a:p>
          <a:p>
            <a:pPr marL="0" indent="0">
              <a:buNone/>
            </a:pPr>
            <a:r>
              <a:rPr lang="en-US" sz="2000" b="1" dirty="0" err="1"/>
              <a:t>cout</a:t>
            </a:r>
            <a:r>
              <a:rPr lang="en-US" sz="2000" b="1" dirty="0"/>
              <a:t> &lt;&lt; accumulate(a, </a:t>
            </a:r>
            <a:r>
              <a:rPr lang="en-US" sz="2000" b="1" dirty="0" err="1"/>
              <a:t>a+sizeof</a:t>
            </a:r>
            <a:r>
              <a:rPr lang="en-US" sz="2000" b="1" dirty="0"/>
              <a:t>(a)/</a:t>
            </a:r>
            <a:r>
              <a:rPr lang="en-US" sz="2000" b="1" dirty="0" err="1"/>
              <a:t>sizeof</a:t>
            </a:r>
            <a:r>
              <a:rPr lang="en-US" sz="2000" b="1" dirty="0"/>
              <a:t>(*a), 0);     // </a:t>
            </a:r>
            <a:r>
              <a:rPr lang="en-US" sz="2000" i="1" dirty="0"/>
              <a:t>yes, that’s how to get the size of a built-in array</a:t>
            </a:r>
          </a:p>
          <a:p>
            <a:endParaRPr lang="en-US" dirty="0"/>
          </a:p>
          <a:p>
            <a:endParaRPr lang="en-US" dirty="0"/>
          </a:p>
        </p:txBody>
      </p:sp>
      <p:sp>
        <p:nvSpPr>
          <p:cNvPr id="4" name="Footer Placeholder 3">
            <a:extLst>
              <a:ext uri="{FF2B5EF4-FFF2-40B4-BE49-F238E27FC236}">
                <a16:creationId xmlns:a16="http://schemas.microsoft.com/office/drawing/2014/main" id="{CD7484D0-BC7E-F772-F73C-29D57EA3D619}"/>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74F1F7CD-3826-271E-425C-9BDCAE72EDBB}"/>
              </a:ext>
            </a:extLst>
          </p:cNvPr>
          <p:cNvSpPr>
            <a:spLocks noGrp="1"/>
          </p:cNvSpPr>
          <p:nvPr>
            <p:ph type="sldNum" sz="quarter" idx="12"/>
          </p:nvPr>
        </p:nvSpPr>
        <p:spPr/>
        <p:txBody>
          <a:bodyPr/>
          <a:lstStyle/>
          <a:p>
            <a:fld id="{E5FE11A8-ED23-4689-A0F2-B6A4DA495FF1}" type="slidenum">
              <a:rPr lang="en-US" smtClean="0"/>
              <a:t>19</a:t>
            </a:fld>
            <a:endParaRPr lang="en-US"/>
          </a:p>
        </p:txBody>
      </p:sp>
    </p:spTree>
    <p:extLst>
      <p:ext uri="{BB962C8B-B14F-4D97-AF65-F5344CB8AC3E}">
        <p14:creationId xmlns:p14="http://schemas.microsoft.com/office/powerpoint/2010/main" val="233146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F094-CD8C-848B-53FD-9BDE6F2C04E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F7F91B8-B3B4-9637-A132-6FA211532198}"/>
              </a:ext>
            </a:extLst>
          </p:cNvPr>
          <p:cNvSpPr>
            <a:spLocks noGrp="1"/>
          </p:cNvSpPr>
          <p:nvPr>
            <p:ph idx="1"/>
          </p:nvPr>
        </p:nvSpPr>
        <p:spPr/>
        <p:txBody>
          <a:bodyPr/>
          <a:lstStyle/>
          <a:p>
            <a:r>
              <a:rPr lang="en-US" dirty="0"/>
              <a:t>Standard-library algorithms</a:t>
            </a:r>
          </a:p>
          <a:p>
            <a:r>
              <a:rPr lang="en-US" dirty="0"/>
              <a:t>Function objects</a:t>
            </a:r>
          </a:p>
          <a:p>
            <a:pPr lvl="1"/>
            <a:r>
              <a:rPr lang="en-US" dirty="0"/>
              <a:t>Lambdas </a:t>
            </a:r>
          </a:p>
          <a:p>
            <a:r>
              <a:rPr lang="en-US" dirty="0"/>
              <a:t>Numerical algorithms</a:t>
            </a:r>
          </a:p>
          <a:p>
            <a:r>
              <a:rPr lang="en-US" dirty="0"/>
              <a:t>Copying</a:t>
            </a:r>
          </a:p>
          <a:p>
            <a:r>
              <a:rPr lang="en-US" dirty="0"/>
              <a:t>Sorting and searching </a:t>
            </a:r>
          </a:p>
        </p:txBody>
      </p:sp>
      <p:sp>
        <p:nvSpPr>
          <p:cNvPr id="4" name="Footer Placeholder 3">
            <a:extLst>
              <a:ext uri="{FF2B5EF4-FFF2-40B4-BE49-F238E27FC236}">
                <a16:creationId xmlns:a16="http://schemas.microsoft.com/office/drawing/2014/main" id="{E680FF08-33A2-F2ED-0E0F-611A4CBB9900}"/>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BA089D9D-66E2-271E-1BF9-10CEA87B7CCE}"/>
              </a:ext>
            </a:extLst>
          </p:cNvPr>
          <p:cNvSpPr>
            <a:spLocks noGrp="1"/>
          </p:cNvSpPr>
          <p:nvPr>
            <p:ph type="sldNum" sz="quarter" idx="12"/>
          </p:nvPr>
        </p:nvSpPr>
        <p:spPr/>
        <p:txBody>
          <a:bodyPr/>
          <a:lstStyle/>
          <a:p>
            <a:fld id="{E5FE11A8-ED23-4689-A0F2-B6A4DA495FF1}" type="slidenum">
              <a:rPr lang="en-US" smtClean="0"/>
              <a:t>2</a:t>
            </a:fld>
            <a:endParaRPr lang="en-US"/>
          </a:p>
        </p:txBody>
      </p:sp>
    </p:spTree>
    <p:extLst>
      <p:ext uri="{BB962C8B-B14F-4D97-AF65-F5344CB8AC3E}">
        <p14:creationId xmlns:p14="http://schemas.microsoft.com/office/powerpoint/2010/main" val="401025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2173-878D-F104-D2FA-0FBC4A17F582}"/>
              </a:ext>
            </a:extLst>
          </p:cNvPr>
          <p:cNvSpPr>
            <a:spLocks noGrp="1"/>
          </p:cNvSpPr>
          <p:nvPr>
            <p:ph type="title"/>
          </p:nvPr>
        </p:nvSpPr>
        <p:spPr/>
        <p:txBody>
          <a:bodyPr/>
          <a:lstStyle/>
          <a:p>
            <a:r>
              <a:rPr lang="en-US" dirty="0"/>
              <a:t>Ranges numerical algorithms</a:t>
            </a:r>
          </a:p>
        </p:txBody>
      </p:sp>
      <p:sp>
        <p:nvSpPr>
          <p:cNvPr id="3" name="Content Placeholder 2">
            <a:extLst>
              <a:ext uri="{FF2B5EF4-FFF2-40B4-BE49-F238E27FC236}">
                <a16:creationId xmlns:a16="http://schemas.microsoft.com/office/drawing/2014/main" id="{EADD5508-8467-BFD3-B537-027BED04458D}"/>
              </a:ext>
            </a:extLst>
          </p:cNvPr>
          <p:cNvSpPr>
            <a:spLocks noGrp="1"/>
          </p:cNvSpPr>
          <p:nvPr>
            <p:ph idx="1"/>
          </p:nvPr>
        </p:nvSpPr>
        <p:spPr>
          <a:xfrm>
            <a:off x="419947" y="1825625"/>
            <a:ext cx="10933853" cy="4351338"/>
          </a:xfrm>
        </p:spPr>
        <p:txBody>
          <a:bodyPr/>
          <a:lstStyle/>
          <a:p>
            <a:r>
              <a:rPr lang="en-US" sz="2400" dirty="0"/>
              <a:t>For lack of time, the ranges versions of the numerical algorithms didn't make it into C++20, but they are not hard to define. For example:</a:t>
            </a:r>
          </a:p>
          <a:p>
            <a:pPr marL="0" indent="0">
              <a:buNone/>
            </a:pPr>
            <a:endParaRPr lang="en-US" sz="2000" dirty="0"/>
          </a:p>
          <a:p>
            <a:pPr marL="457200" lvl="1" indent="0">
              <a:buNone/>
            </a:pPr>
            <a:r>
              <a:rPr lang="en-US" sz="2000" b="1" dirty="0"/>
              <a:t>template&lt;</a:t>
            </a:r>
            <a:r>
              <a:rPr lang="en-US" sz="2000" b="1" dirty="0" err="1"/>
              <a:t>input_range</a:t>
            </a:r>
            <a:r>
              <a:rPr lang="en-US" sz="2000" b="1" dirty="0"/>
              <a:t> R, </a:t>
            </a:r>
            <a:r>
              <a:rPr lang="en-US" sz="2000" b="1" dirty="0" err="1"/>
              <a:t>output_iterator</a:t>
            </a:r>
            <a:r>
              <a:rPr lang="en-US" sz="2000" b="1" dirty="0"/>
              <a:t> Out, typename T&gt;</a:t>
            </a:r>
          </a:p>
          <a:p>
            <a:pPr marL="457200" lvl="1" indent="0">
              <a:buNone/>
            </a:pPr>
            <a:r>
              <a:rPr lang="en-US" sz="2000" b="1" dirty="0"/>
              <a:t>T accumulate(R </a:t>
            </a:r>
            <a:r>
              <a:rPr lang="en-US" sz="2000" b="1" dirty="0" err="1"/>
              <a:t>r</a:t>
            </a:r>
            <a:r>
              <a:rPr lang="en-US" sz="2000" b="1" dirty="0"/>
              <a:t>, Out </a:t>
            </a:r>
            <a:r>
              <a:rPr lang="en-US" sz="2000" b="1" dirty="0" err="1"/>
              <a:t>oo</a:t>
            </a:r>
            <a:r>
              <a:rPr lang="en-US" sz="2000" b="1" dirty="0"/>
              <a:t>, T </a:t>
            </a:r>
            <a:r>
              <a:rPr lang="en-US" sz="2000" b="1" dirty="0" err="1"/>
              <a:t>init</a:t>
            </a:r>
            <a:r>
              <a:rPr lang="en-US" sz="2000" b="1" dirty="0"/>
              <a:t>)</a:t>
            </a:r>
          </a:p>
          <a:p>
            <a:pPr marL="457200" lvl="1" indent="0">
              <a:buNone/>
            </a:pPr>
            <a:r>
              <a:rPr lang="en-US" sz="2000" b="1" dirty="0"/>
              <a:t>{</a:t>
            </a:r>
          </a:p>
          <a:p>
            <a:pPr marL="457200" lvl="1" indent="0">
              <a:buNone/>
            </a:pPr>
            <a:r>
              <a:rPr lang="en-US" sz="2000" b="1" dirty="0"/>
              <a:t>	return accumulate(begin(r),end(r),</a:t>
            </a:r>
            <a:r>
              <a:rPr lang="en-US" sz="2000" b="1" dirty="0" err="1"/>
              <a:t>oo,init</a:t>
            </a:r>
            <a:r>
              <a:rPr lang="en-US" sz="2000" b="1" dirty="0"/>
              <a:t>);</a:t>
            </a:r>
          </a:p>
          <a:p>
            <a:pPr marL="457200" lvl="1" indent="0">
              <a:buNone/>
            </a:pPr>
            <a:r>
              <a:rPr lang="en-US" sz="2000" b="1" dirty="0"/>
              <a:t>}</a:t>
            </a:r>
          </a:p>
          <a:p>
            <a:endParaRPr lang="en-US" dirty="0"/>
          </a:p>
        </p:txBody>
      </p:sp>
      <p:sp>
        <p:nvSpPr>
          <p:cNvPr id="4" name="Footer Placeholder 3">
            <a:extLst>
              <a:ext uri="{FF2B5EF4-FFF2-40B4-BE49-F238E27FC236}">
                <a16:creationId xmlns:a16="http://schemas.microsoft.com/office/drawing/2014/main" id="{8E7BE88A-0B7E-950F-2AFE-E9D53AA06FBA}"/>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025DD0C6-CF44-496C-53D3-1A183D56C57C}"/>
              </a:ext>
            </a:extLst>
          </p:cNvPr>
          <p:cNvSpPr>
            <a:spLocks noGrp="1"/>
          </p:cNvSpPr>
          <p:nvPr>
            <p:ph type="sldNum" sz="quarter" idx="12"/>
          </p:nvPr>
        </p:nvSpPr>
        <p:spPr/>
        <p:txBody>
          <a:bodyPr/>
          <a:lstStyle/>
          <a:p>
            <a:fld id="{E5FE11A8-ED23-4689-A0F2-B6A4DA495FF1}" type="slidenum">
              <a:rPr lang="en-US" smtClean="0"/>
              <a:t>20</a:t>
            </a:fld>
            <a:endParaRPr lang="en-US"/>
          </a:p>
        </p:txBody>
      </p:sp>
    </p:spTree>
    <p:extLst>
      <p:ext uri="{BB962C8B-B14F-4D97-AF65-F5344CB8AC3E}">
        <p14:creationId xmlns:p14="http://schemas.microsoft.com/office/powerpoint/2010/main" val="367523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2173-878D-F104-D2FA-0FBC4A17F582}"/>
              </a:ext>
            </a:extLst>
          </p:cNvPr>
          <p:cNvSpPr>
            <a:spLocks noGrp="1"/>
          </p:cNvSpPr>
          <p:nvPr>
            <p:ph type="title"/>
          </p:nvPr>
        </p:nvSpPr>
        <p:spPr/>
        <p:txBody>
          <a:bodyPr/>
          <a:lstStyle/>
          <a:p>
            <a:r>
              <a:rPr lang="en-US" b="1" dirty="0"/>
              <a:t>accumulate()</a:t>
            </a:r>
          </a:p>
        </p:txBody>
      </p:sp>
      <p:sp>
        <p:nvSpPr>
          <p:cNvPr id="3" name="Content Placeholder 2">
            <a:extLst>
              <a:ext uri="{FF2B5EF4-FFF2-40B4-BE49-F238E27FC236}">
                <a16:creationId xmlns:a16="http://schemas.microsoft.com/office/drawing/2014/main" id="{EADD5508-8467-BFD3-B537-027BED04458D}"/>
              </a:ext>
            </a:extLst>
          </p:cNvPr>
          <p:cNvSpPr>
            <a:spLocks noGrp="1"/>
          </p:cNvSpPr>
          <p:nvPr>
            <p:ph idx="1"/>
          </p:nvPr>
        </p:nvSpPr>
        <p:spPr>
          <a:xfrm>
            <a:off x="419947" y="1825625"/>
            <a:ext cx="10933853" cy="4351338"/>
          </a:xfrm>
        </p:spPr>
        <p:txBody>
          <a:bodyPr/>
          <a:lstStyle/>
          <a:p>
            <a:r>
              <a:rPr lang="en-US" sz="2400" dirty="0"/>
              <a:t>The type of the result (the sum) is the type of the variable that </a:t>
            </a:r>
            <a:r>
              <a:rPr lang="en-US" sz="2400" b="1" dirty="0"/>
              <a:t>accumulate() </a:t>
            </a:r>
            <a:r>
              <a:rPr lang="en-US" sz="2400" dirty="0"/>
              <a:t>uses to hold the accumulator. </a:t>
            </a:r>
          </a:p>
          <a:p>
            <a:pPr lvl="1"/>
            <a:r>
              <a:rPr lang="en-US" sz="2000" dirty="0"/>
              <a:t>This gives a degree of flexibility that can be important. </a:t>
            </a:r>
          </a:p>
          <a:p>
            <a:pPr lvl="1"/>
            <a:endParaRPr lang="en-US" sz="2000" dirty="0"/>
          </a:p>
          <a:p>
            <a:pPr marL="457200" lvl="1" indent="0">
              <a:buNone/>
            </a:pPr>
            <a:r>
              <a:rPr lang="en-US" sz="2000" b="1" dirty="0"/>
              <a:t>void g(vector&lt;int&gt;&amp; v)</a:t>
            </a:r>
          </a:p>
          <a:p>
            <a:pPr marL="457200" lvl="1" indent="0">
              <a:buNone/>
            </a:pPr>
            <a:r>
              <a:rPr lang="en-US" sz="2000" b="1" dirty="0"/>
              <a:t>{</a:t>
            </a:r>
          </a:p>
          <a:p>
            <a:pPr marL="457200" lvl="1" indent="0">
              <a:buNone/>
            </a:pPr>
            <a:r>
              <a:rPr lang="en-US" sz="2000" b="1" dirty="0"/>
              <a:t>	int s1 = accumulate(v, 0);		// </a:t>
            </a:r>
            <a:r>
              <a:rPr lang="en-US" sz="2000" i="1" dirty="0"/>
              <a:t>sum into an int</a:t>
            </a:r>
          </a:p>
          <a:p>
            <a:pPr marL="457200" lvl="1" indent="0">
              <a:buNone/>
            </a:pPr>
            <a:r>
              <a:rPr lang="en-US" sz="2000" b="1" dirty="0"/>
              <a:t>	long </a:t>
            </a:r>
            <a:r>
              <a:rPr lang="en-US" sz="2000" b="1" dirty="0" err="1"/>
              <a:t>sl</a:t>
            </a:r>
            <a:r>
              <a:rPr lang="en-US" sz="2000" b="1" dirty="0"/>
              <a:t> = accumulate(v, long{0});		// </a:t>
            </a:r>
            <a:r>
              <a:rPr lang="en-US" sz="2000" i="1" dirty="0"/>
              <a:t>sum the </a:t>
            </a:r>
            <a:r>
              <a:rPr lang="en-US" sz="2000" i="1" dirty="0" err="1"/>
              <a:t>ints</a:t>
            </a:r>
            <a:r>
              <a:rPr lang="en-US" sz="2000" i="1" dirty="0"/>
              <a:t> into a long</a:t>
            </a:r>
          </a:p>
          <a:p>
            <a:pPr marL="457200" lvl="1" indent="0">
              <a:buNone/>
            </a:pPr>
            <a:r>
              <a:rPr lang="en-US" sz="2000" b="1" dirty="0"/>
              <a:t>	double s2 = accumulate(v, 0.0);		// </a:t>
            </a:r>
            <a:r>
              <a:rPr lang="en-US" sz="2000" i="1" dirty="0"/>
              <a:t>sum the </a:t>
            </a:r>
            <a:r>
              <a:rPr lang="en-US" sz="2000" i="1" dirty="0" err="1"/>
              <a:t>ints</a:t>
            </a:r>
            <a:r>
              <a:rPr lang="en-US" sz="2000" i="1" dirty="0"/>
              <a:t> into a double</a:t>
            </a:r>
          </a:p>
          <a:p>
            <a:pPr marL="457200" lvl="1" indent="0">
              <a:buNone/>
            </a:pPr>
            <a:r>
              <a:rPr lang="en-US" sz="2000" b="1" dirty="0"/>
              <a:t>}</a:t>
            </a:r>
          </a:p>
        </p:txBody>
      </p:sp>
      <p:sp>
        <p:nvSpPr>
          <p:cNvPr id="4" name="Footer Placeholder 3">
            <a:extLst>
              <a:ext uri="{FF2B5EF4-FFF2-40B4-BE49-F238E27FC236}">
                <a16:creationId xmlns:a16="http://schemas.microsoft.com/office/drawing/2014/main" id="{8E7BE88A-0B7E-950F-2AFE-E9D53AA06FBA}"/>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025DD0C6-CF44-496C-53D3-1A183D56C57C}"/>
              </a:ext>
            </a:extLst>
          </p:cNvPr>
          <p:cNvSpPr>
            <a:spLocks noGrp="1"/>
          </p:cNvSpPr>
          <p:nvPr>
            <p:ph type="sldNum" sz="quarter" idx="12"/>
          </p:nvPr>
        </p:nvSpPr>
        <p:spPr/>
        <p:txBody>
          <a:bodyPr/>
          <a:lstStyle/>
          <a:p>
            <a:fld id="{E5FE11A8-ED23-4689-A0F2-B6A4DA495FF1}" type="slidenum">
              <a:rPr lang="en-US" smtClean="0"/>
              <a:t>21</a:t>
            </a:fld>
            <a:endParaRPr lang="en-US"/>
          </a:p>
        </p:txBody>
      </p:sp>
    </p:spTree>
    <p:extLst>
      <p:ext uri="{BB962C8B-B14F-4D97-AF65-F5344CB8AC3E}">
        <p14:creationId xmlns:p14="http://schemas.microsoft.com/office/powerpoint/2010/main" val="2250672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DC96-0D0F-F835-C2E1-AD6CD1FE3749}"/>
              </a:ext>
            </a:extLst>
          </p:cNvPr>
          <p:cNvSpPr>
            <a:spLocks noGrp="1"/>
          </p:cNvSpPr>
          <p:nvPr>
            <p:ph type="title"/>
          </p:nvPr>
        </p:nvSpPr>
        <p:spPr>
          <a:xfrm>
            <a:off x="838200" y="365125"/>
            <a:ext cx="10515600" cy="752475"/>
          </a:xfrm>
        </p:spPr>
        <p:txBody>
          <a:bodyPr/>
          <a:lstStyle/>
          <a:p>
            <a:r>
              <a:rPr lang="en-US" dirty="0"/>
              <a:t>Generalized </a:t>
            </a:r>
            <a:r>
              <a:rPr lang="en-US" b="1" dirty="0"/>
              <a:t>accumulate()</a:t>
            </a:r>
          </a:p>
        </p:txBody>
      </p:sp>
      <p:sp>
        <p:nvSpPr>
          <p:cNvPr id="3" name="Content Placeholder 2">
            <a:extLst>
              <a:ext uri="{FF2B5EF4-FFF2-40B4-BE49-F238E27FC236}">
                <a16:creationId xmlns:a16="http://schemas.microsoft.com/office/drawing/2014/main" id="{289BA0EE-9237-AA21-07D0-6A9BAC06FFE8}"/>
              </a:ext>
            </a:extLst>
          </p:cNvPr>
          <p:cNvSpPr>
            <a:spLocks noGrp="1"/>
          </p:cNvSpPr>
          <p:nvPr>
            <p:ph idx="1"/>
          </p:nvPr>
        </p:nvSpPr>
        <p:spPr>
          <a:xfrm>
            <a:off x="838200" y="1239520"/>
            <a:ext cx="10515600" cy="4937443"/>
          </a:xfrm>
        </p:spPr>
        <p:txBody>
          <a:bodyPr/>
          <a:lstStyle/>
          <a:p>
            <a:pPr marL="0" indent="0">
              <a:buNone/>
            </a:pPr>
            <a:r>
              <a:rPr lang="en-US" sz="1800" b="1" dirty="0"/>
              <a:t>template&lt;</a:t>
            </a:r>
            <a:r>
              <a:rPr lang="en-US" sz="1800" b="1" dirty="0" err="1"/>
              <a:t>input_iterator</a:t>
            </a:r>
            <a:r>
              <a:rPr lang="en-US" sz="1800" b="1" dirty="0"/>
              <a:t> In, typename T, invocable&lt;</a:t>
            </a:r>
            <a:r>
              <a:rPr lang="en-US" sz="1800" b="1" dirty="0" err="1"/>
              <a:t>T,In</a:t>
            </a:r>
            <a:r>
              <a:rPr lang="en-US" sz="1800" b="1" dirty="0"/>
              <a:t>::</a:t>
            </a:r>
            <a:r>
              <a:rPr lang="en-US" sz="1800" b="1" dirty="0" err="1"/>
              <a:t>value_type</a:t>
            </a:r>
            <a:r>
              <a:rPr lang="en-US" sz="1800" b="1" dirty="0"/>
              <a:t>&gt; </a:t>
            </a:r>
            <a:r>
              <a:rPr lang="en-US" sz="1800" b="1" dirty="0" err="1"/>
              <a:t>BinOp</a:t>
            </a:r>
            <a:r>
              <a:rPr lang="en-US" sz="1800" b="1" dirty="0"/>
              <a:t>&gt;</a:t>
            </a:r>
          </a:p>
          <a:p>
            <a:pPr marL="0" indent="0">
              <a:buNone/>
            </a:pPr>
            <a:r>
              <a:rPr lang="en-US" sz="1800" b="1" dirty="0"/>
              <a:t>[[</a:t>
            </a:r>
            <a:r>
              <a:rPr lang="en-US" sz="1800" b="1" dirty="0" err="1"/>
              <a:t>nodiscard</a:t>
            </a:r>
            <a:r>
              <a:rPr lang="en-US" sz="1800" b="1" dirty="0"/>
              <a:t>]]	// </a:t>
            </a:r>
            <a:r>
              <a:rPr lang="en-US" sz="1800" i="1" dirty="0"/>
              <a:t>warn if the return value isn't used by a caller</a:t>
            </a:r>
          </a:p>
          <a:p>
            <a:pPr marL="0" indent="0">
              <a:buNone/>
            </a:pPr>
            <a:r>
              <a:rPr lang="en-US" sz="1800" b="1" dirty="0"/>
              <a:t>T accumulate(In first, In last, T </a:t>
            </a:r>
            <a:r>
              <a:rPr lang="en-US" sz="1800" b="1" dirty="0" err="1"/>
              <a:t>init</a:t>
            </a:r>
            <a:r>
              <a:rPr lang="en-US" sz="1800" b="1" dirty="0"/>
              <a:t>, </a:t>
            </a:r>
            <a:r>
              <a:rPr lang="en-US" sz="1800" b="1" dirty="0" err="1"/>
              <a:t>BinOp</a:t>
            </a:r>
            <a:r>
              <a:rPr lang="en-US" sz="1800" b="1" dirty="0"/>
              <a:t> op)</a:t>
            </a:r>
          </a:p>
          <a:p>
            <a:pPr marL="0" indent="0">
              <a:buNone/>
            </a:pPr>
            <a:r>
              <a:rPr lang="en-US" sz="1800" b="1" dirty="0"/>
              <a:t>{</a:t>
            </a:r>
          </a:p>
          <a:p>
            <a:pPr marL="0" indent="0">
              <a:buNone/>
            </a:pPr>
            <a:r>
              <a:rPr lang="en-US" sz="1800" b="1" dirty="0"/>
              <a:t>	while (first!=last) {</a:t>
            </a:r>
          </a:p>
          <a:p>
            <a:pPr marL="0" indent="0">
              <a:buNone/>
            </a:pPr>
            <a:r>
              <a:rPr lang="en-US" sz="1800" b="1" dirty="0"/>
              <a:t>		</a:t>
            </a:r>
            <a:r>
              <a:rPr lang="en-US" sz="1800" b="1" dirty="0" err="1"/>
              <a:t>init</a:t>
            </a:r>
            <a:r>
              <a:rPr lang="en-US" sz="1800" b="1" dirty="0"/>
              <a:t> = op(</a:t>
            </a:r>
            <a:r>
              <a:rPr lang="en-US" sz="1800" b="1" dirty="0" err="1"/>
              <a:t>init</a:t>
            </a:r>
            <a:r>
              <a:rPr lang="en-US" sz="1800" b="1" dirty="0"/>
              <a:t>, *first);</a:t>
            </a:r>
          </a:p>
          <a:p>
            <a:pPr marL="0" indent="0">
              <a:buNone/>
            </a:pPr>
            <a:r>
              <a:rPr lang="en-US" sz="1800" b="1" dirty="0"/>
              <a:t>		++first;</a:t>
            </a:r>
          </a:p>
          <a:p>
            <a:pPr marL="0" indent="0">
              <a:buNone/>
            </a:pPr>
            <a:r>
              <a:rPr lang="en-US" sz="1800" b="1" dirty="0"/>
              <a:t>	}</a:t>
            </a:r>
          </a:p>
          <a:p>
            <a:pPr marL="0" indent="0">
              <a:buNone/>
            </a:pPr>
            <a:r>
              <a:rPr lang="en-US" sz="1800" b="1" dirty="0"/>
              <a:t>	return </a:t>
            </a:r>
            <a:r>
              <a:rPr lang="en-US" sz="1800" b="1" dirty="0" err="1"/>
              <a:t>init</a:t>
            </a:r>
            <a:r>
              <a:rPr lang="en-US" sz="1800" b="1" dirty="0"/>
              <a:t>;</a:t>
            </a:r>
          </a:p>
          <a:p>
            <a:pPr marL="0" indent="0">
              <a:buNone/>
            </a:pPr>
            <a:r>
              <a:rPr lang="en-US" sz="1800" b="1" dirty="0"/>
              <a:t>}</a:t>
            </a:r>
          </a:p>
          <a:p>
            <a:pPr marL="0" indent="0">
              <a:buNone/>
            </a:pPr>
            <a:endParaRPr lang="en-US" sz="1800" b="1" dirty="0"/>
          </a:p>
          <a:p>
            <a:pPr marL="0" indent="0">
              <a:buNone/>
            </a:pPr>
            <a:r>
              <a:rPr lang="en-US" sz="1800" b="1" dirty="0"/>
              <a:t>vector&lt;double&gt; a = { 1.1, 2.2, 3.3, 4.4 };</a:t>
            </a:r>
          </a:p>
          <a:p>
            <a:pPr marL="0" indent="0">
              <a:buNone/>
            </a:pPr>
            <a:r>
              <a:rPr lang="en-US" sz="1800" b="1" dirty="0" err="1"/>
              <a:t>cout</a:t>
            </a:r>
            <a:r>
              <a:rPr lang="en-US" sz="1800" b="1" dirty="0"/>
              <a:t> &lt;&lt; accumulate(</a:t>
            </a:r>
            <a:r>
              <a:rPr lang="en-US" sz="1800" b="1" dirty="0" err="1"/>
              <a:t>a.begin</a:t>
            </a:r>
            <a:r>
              <a:rPr lang="en-US" sz="1800" b="1" dirty="0"/>
              <a:t>(),</a:t>
            </a:r>
            <a:r>
              <a:rPr lang="en-US" sz="1800" b="1" dirty="0" err="1"/>
              <a:t>a.end</a:t>
            </a:r>
            <a:r>
              <a:rPr lang="en-US" sz="1800" b="1" dirty="0"/>
              <a:t>(), 1.0, multiplies&lt;double&gt;());</a:t>
            </a:r>
          </a:p>
          <a:p>
            <a:endParaRPr lang="en-US" dirty="0"/>
          </a:p>
        </p:txBody>
      </p:sp>
      <p:sp>
        <p:nvSpPr>
          <p:cNvPr id="4" name="Footer Placeholder 3">
            <a:extLst>
              <a:ext uri="{FF2B5EF4-FFF2-40B4-BE49-F238E27FC236}">
                <a16:creationId xmlns:a16="http://schemas.microsoft.com/office/drawing/2014/main" id="{93ECDAA6-61FA-547B-26D3-FD3B2366C137}"/>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37AB5382-DA72-73F5-F9C5-43FEC40600DC}"/>
              </a:ext>
            </a:extLst>
          </p:cNvPr>
          <p:cNvSpPr>
            <a:spLocks noGrp="1"/>
          </p:cNvSpPr>
          <p:nvPr>
            <p:ph type="sldNum" sz="quarter" idx="12"/>
          </p:nvPr>
        </p:nvSpPr>
        <p:spPr/>
        <p:txBody>
          <a:bodyPr/>
          <a:lstStyle/>
          <a:p>
            <a:fld id="{E5FE11A8-ED23-4689-A0F2-B6A4DA495FF1}" type="slidenum">
              <a:rPr lang="en-US" smtClean="0"/>
              <a:t>22</a:t>
            </a:fld>
            <a:endParaRPr lang="en-US"/>
          </a:p>
        </p:txBody>
      </p:sp>
    </p:spTree>
    <p:extLst>
      <p:ext uri="{BB962C8B-B14F-4D97-AF65-F5344CB8AC3E}">
        <p14:creationId xmlns:p14="http://schemas.microsoft.com/office/powerpoint/2010/main" val="329320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FD23-913D-D2BD-AC6B-893124DAE28B}"/>
              </a:ext>
            </a:extLst>
          </p:cNvPr>
          <p:cNvSpPr>
            <a:spLocks noGrp="1"/>
          </p:cNvSpPr>
          <p:nvPr>
            <p:ph type="title"/>
          </p:nvPr>
        </p:nvSpPr>
        <p:spPr>
          <a:xfrm>
            <a:off x="838200" y="365126"/>
            <a:ext cx="10515600" cy="759248"/>
          </a:xfrm>
        </p:spPr>
        <p:txBody>
          <a:bodyPr/>
          <a:lstStyle/>
          <a:p>
            <a:r>
              <a:rPr lang="en-US" b="1" dirty="0"/>
              <a:t>accumulate()</a:t>
            </a:r>
          </a:p>
        </p:txBody>
      </p:sp>
      <p:sp>
        <p:nvSpPr>
          <p:cNvPr id="3" name="Content Placeholder 2">
            <a:extLst>
              <a:ext uri="{FF2B5EF4-FFF2-40B4-BE49-F238E27FC236}">
                <a16:creationId xmlns:a16="http://schemas.microsoft.com/office/drawing/2014/main" id="{728CA95B-E9EC-9BF0-5B11-7D6B245F3462}"/>
              </a:ext>
            </a:extLst>
          </p:cNvPr>
          <p:cNvSpPr>
            <a:spLocks noGrp="1"/>
          </p:cNvSpPr>
          <p:nvPr>
            <p:ph idx="1"/>
          </p:nvPr>
        </p:nvSpPr>
        <p:spPr>
          <a:xfrm>
            <a:off x="479213" y="1124374"/>
            <a:ext cx="11455400" cy="4351338"/>
          </a:xfrm>
        </p:spPr>
        <p:txBody>
          <a:bodyPr/>
          <a:lstStyle/>
          <a:p>
            <a:pPr marL="0" indent="0">
              <a:buNone/>
            </a:pPr>
            <a:r>
              <a:rPr lang="en-US" sz="1800" b="1" dirty="0"/>
              <a:t>struct Record {</a:t>
            </a:r>
          </a:p>
          <a:p>
            <a:pPr marL="0" indent="0">
              <a:buNone/>
            </a:pPr>
            <a:r>
              <a:rPr lang="en-US" sz="1800" b="1" dirty="0"/>
              <a:t>	double </a:t>
            </a:r>
            <a:r>
              <a:rPr lang="en-US" sz="1800" b="1" dirty="0" err="1"/>
              <a:t>unit_price</a:t>
            </a:r>
            <a:r>
              <a:rPr lang="en-US" sz="1800" b="1" dirty="0"/>
              <a:t>;</a:t>
            </a:r>
          </a:p>
          <a:p>
            <a:pPr marL="0" indent="0">
              <a:buNone/>
            </a:pPr>
            <a:r>
              <a:rPr lang="en-US" sz="1800" b="1" dirty="0"/>
              <a:t>	int units;		// </a:t>
            </a:r>
            <a:r>
              <a:rPr lang="en-US" sz="1800" i="1" dirty="0"/>
              <a:t>number of units sold</a:t>
            </a:r>
          </a:p>
          <a:p>
            <a:pPr marL="0" indent="0">
              <a:buNone/>
            </a:pPr>
            <a:r>
              <a:rPr lang="en-US" sz="1800" b="1" dirty="0"/>
              <a:t>	//  ...</a:t>
            </a:r>
          </a:p>
          <a:p>
            <a:pPr marL="0" indent="0">
              <a:buNone/>
            </a:pPr>
            <a:r>
              <a:rPr lang="en-US" sz="1800" b="1" dirty="0"/>
              <a:t>};</a:t>
            </a:r>
          </a:p>
          <a:p>
            <a:pPr marL="0" indent="0">
              <a:buNone/>
            </a:pPr>
            <a:endParaRPr lang="en-US" sz="1100" b="1" dirty="0"/>
          </a:p>
          <a:p>
            <a:pPr marL="0" indent="0">
              <a:buNone/>
            </a:pPr>
            <a:r>
              <a:rPr lang="en-US" sz="1800" b="1" dirty="0"/>
              <a:t>double price(double v, const Record&amp; r)</a:t>
            </a:r>
          </a:p>
          <a:p>
            <a:pPr marL="0" indent="0">
              <a:buNone/>
            </a:pPr>
            <a:r>
              <a:rPr lang="en-US" sz="1800" b="1" dirty="0"/>
              <a:t>{</a:t>
            </a:r>
          </a:p>
          <a:p>
            <a:pPr marL="0" indent="0">
              <a:buNone/>
            </a:pPr>
            <a:r>
              <a:rPr lang="en-US" sz="1800" b="1" dirty="0"/>
              <a:t>	return v + </a:t>
            </a:r>
            <a:r>
              <a:rPr lang="en-US" sz="1800" b="1" dirty="0" err="1"/>
              <a:t>r.unit_price</a:t>
            </a:r>
            <a:r>
              <a:rPr lang="en-US" sz="1800" b="1" dirty="0"/>
              <a:t> * </a:t>
            </a:r>
            <a:r>
              <a:rPr lang="en-US" sz="1800" b="1" dirty="0" err="1"/>
              <a:t>r.units</a:t>
            </a:r>
            <a:r>
              <a:rPr lang="en-US" sz="1800" b="1" dirty="0"/>
              <a:t>;		// </a:t>
            </a:r>
            <a:r>
              <a:rPr lang="en-US" sz="1800" i="1" dirty="0"/>
              <a:t>extract values, calculate price, and accumulate</a:t>
            </a:r>
          </a:p>
          <a:p>
            <a:pPr marL="0" indent="0">
              <a:buNone/>
            </a:pPr>
            <a:r>
              <a:rPr lang="en-US" sz="1800" b="1" dirty="0"/>
              <a:t>}</a:t>
            </a:r>
          </a:p>
          <a:p>
            <a:pPr marL="0" indent="0">
              <a:buNone/>
            </a:pPr>
            <a:endParaRPr lang="en-US" sz="1100" b="1" dirty="0"/>
          </a:p>
          <a:p>
            <a:pPr marL="0" indent="0">
              <a:buNone/>
            </a:pPr>
            <a:r>
              <a:rPr lang="en-US" sz="1800" b="1" dirty="0"/>
              <a:t>void f(const vector&lt;Record&gt;&amp; </a:t>
            </a:r>
            <a:r>
              <a:rPr lang="en-US" sz="1800" b="1" dirty="0" err="1"/>
              <a:t>vr</a:t>
            </a:r>
            <a:r>
              <a:rPr lang="en-US" sz="1800" b="1" dirty="0"/>
              <a:t>)</a:t>
            </a:r>
          </a:p>
          <a:p>
            <a:pPr marL="0" indent="0">
              <a:buNone/>
            </a:pPr>
            <a:r>
              <a:rPr lang="en-US" sz="1800" b="1" dirty="0"/>
              <a:t>{</a:t>
            </a:r>
          </a:p>
          <a:p>
            <a:pPr marL="0" indent="0">
              <a:buNone/>
            </a:pPr>
            <a:r>
              <a:rPr lang="en-US" sz="1800" b="1" dirty="0"/>
              <a:t>	double total = accumulate(</a:t>
            </a:r>
            <a:r>
              <a:rPr lang="en-US" sz="1800" b="1" dirty="0" err="1"/>
              <a:t>vr.begin</a:t>
            </a:r>
            <a:r>
              <a:rPr lang="en-US" sz="1800" b="1" dirty="0"/>
              <a:t>(), </a:t>
            </a:r>
            <a:r>
              <a:rPr lang="en-US" sz="1800" b="1" dirty="0" err="1"/>
              <a:t>vr.end</a:t>
            </a:r>
            <a:r>
              <a:rPr lang="en-US" sz="1800" b="1" dirty="0"/>
              <a:t>(), 0.0, price);</a:t>
            </a:r>
          </a:p>
          <a:p>
            <a:pPr marL="0" indent="0">
              <a:buNone/>
            </a:pPr>
            <a:r>
              <a:rPr lang="en-US" sz="1800" b="1" dirty="0"/>
              <a:t>	//  ...</a:t>
            </a:r>
          </a:p>
          <a:p>
            <a:pPr marL="0" indent="0">
              <a:buNone/>
            </a:pPr>
            <a:r>
              <a:rPr lang="en-US" sz="1800" b="1" dirty="0"/>
              <a:t>}</a:t>
            </a:r>
          </a:p>
          <a:p>
            <a:endParaRPr lang="en-US" dirty="0"/>
          </a:p>
        </p:txBody>
      </p:sp>
      <p:sp>
        <p:nvSpPr>
          <p:cNvPr id="4" name="Footer Placeholder 3">
            <a:extLst>
              <a:ext uri="{FF2B5EF4-FFF2-40B4-BE49-F238E27FC236}">
                <a16:creationId xmlns:a16="http://schemas.microsoft.com/office/drawing/2014/main" id="{CFEBBE6A-ADF4-CCC9-A009-848A3D5BF87A}"/>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DD3EADB1-ED25-1090-C3BB-B82E0A6F3F5E}"/>
              </a:ext>
            </a:extLst>
          </p:cNvPr>
          <p:cNvSpPr>
            <a:spLocks noGrp="1"/>
          </p:cNvSpPr>
          <p:nvPr>
            <p:ph type="sldNum" sz="quarter" idx="12"/>
          </p:nvPr>
        </p:nvSpPr>
        <p:spPr/>
        <p:txBody>
          <a:bodyPr/>
          <a:lstStyle/>
          <a:p>
            <a:fld id="{E5FE11A8-ED23-4689-A0F2-B6A4DA495FF1}" type="slidenum">
              <a:rPr lang="en-US" smtClean="0"/>
              <a:t>23</a:t>
            </a:fld>
            <a:endParaRPr lang="en-US"/>
          </a:p>
        </p:txBody>
      </p:sp>
    </p:spTree>
    <p:extLst>
      <p:ext uri="{BB962C8B-B14F-4D97-AF65-F5344CB8AC3E}">
        <p14:creationId xmlns:p14="http://schemas.microsoft.com/office/powerpoint/2010/main" val="91624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F393-28AD-BBDD-E53A-CE2A15516F47}"/>
              </a:ext>
            </a:extLst>
          </p:cNvPr>
          <p:cNvSpPr>
            <a:spLocks noGrp="1"/>
          </p:cNvSpPr>
          <p:nvPr>
            <p:ph type="title"/>
          </p:nvPr>
        </p:nvSpPr>
        <p:spPr>
          <a:xfrm>
            <a:off x="838200" y="190147"/>
            <a:ext cx="10515600" cy="656519"/>
          </a:xfrm>
        </p:spPr>
        <p:txBody>
          <a:bodyPr/>
          <a:lstStyle/>
          <a:p>
            <a:r>
              <a:rPr lang="en-US" sz="4400" dirty="0"/>
              <a:t>Copy operations</a:t>
            </a:r>
            <a:endParaRPr lang="en-US" dirty="0"/>
          </a:p>
        </p:txBody>
      </p:sp>
      <p:sp>
        <p:nvSpPr>
          <p:cNvPr id="3" name="Content Placeholder 2">
            <a:extLst>
              <a:ext uri="{FF2B5EF4-FFF2-40B4-BE49-F238E27FC236}">
                <a16:creationId xmlns:a16="http://schemas.microsoft.com/office/drawing/2014/main" id="{1B0B1998-A6B1-9E02-7D5C-8FD112E5CCA5}"/>
              </a:ext>
            </a:extLst>
          </p:cNvPr>
          <p:cNvSpPr>
            <a:spLocks noGrp="1"/>
          </p:cNvSpPr>
          <p:nvPr>
            <p:ph idx="1"/>
          </p:nvPr>
        </p:nvSpPr>
        <p:spPr>
          <a:xfrm>
            <a:off x="838200" y="1159581"/>
            <a:ext cx="10515600" cy="4351338"/>
          </a:xfrm>
        </p:spPr>
        <p:txBody>
          <a:bodyPr/>
          <a:lstStyle/>
          <a:p>
            <a:pPr marL="0" indent="0">
              <a:buNone/>
            </a:pPr>
            <a:r>
              <a:rPr lang="en-US" sz="1800" b="1" dirty="0"/>
              <a:t>b2=copy(b,e,b2)		</a:t>
            </a:r>
            <a:r>
              <a:rPr lang="en-US" sz="1800" dirty="0"/>
              <a:t>Copy</a:t>
            </a:r>
            <a:r>
              <a:rPr lang="en-US" sz="1800" b="1" dirty="0"/>
              <a:t> </a:t>
            </a:r>
            <a:r>
              <a:rPr lang="en-US" sz="1800" dirty="0"/>
              <a:t>[</a:t>
            </a:r>
            <a:r>
              <a:rPr lang="en-US" sz="1800" b="1" dirty="0" err="1"/>
              <a:t>b</a:t>
            </a:r>
            <a:r>
              <a:rPr lang="en-US" sz="1800" dirty="0" err="1"/>
              <a:t>:</a:t>
            </a:r>
            <a:r>
              <a:rPr lang="en-US" sz="1800" b="1" dirty="0" err="1"/>
              <a:t>e</a:t>
            </a:r>
            <a:r>
              <a:rPr lang="en-US" sz="1800" b="1" dirty="0"/>
              <a:t>) </a:t>
            </a:r>
            <a:r>
              <a:rPr lang="en-US" sz="1800" dirty="0"/>
              <a:t>to</a:t>
            </a:r>
            <a:r>
              <a:rPr lang="en-US" sz="1800" b="1" dirty="0"/>
              <a:t> </a:t>
            </a:r>
            <a:r>
              <a:rPr lang="en-US" sz="1800" dirty="0"/>
              <a:t>[</a:t>
            </a:r>
            <a:r>
              <a:rPr lang="en-US" sz="1800" b="1" dirty="0"/>
              <a:t>b2</a:t>
            </a:r>
            <a:r>
              <a:rPr lang="en-US" sz="1800" dirty="0"/>
              <a:t>:</a:t>
            </a:r>
            <a:r>
              <a:rPr lang="en-US" sz="1800" b="1" dirty="0"/>
              <a:t>b2+(e-b)</a:t>
            </a:r>
            <a:r>
              <a:rPr lang="en-US" sz="1800" dirty="0"/>
              <a:t>)</a:t>
            </a:r>
          </a:p>
          <a:p>
            <a:pPr marL="0" indent="0">
              <a:buNone/>
            </a:pPr>
            <a:r>
              <a:rPr lang="en-US" sz="1800" b="1" dirty="0"/>
              <a:t>b2=</a:t>
            </a:r>
            <a:r>
              <a:rPr lang="en-US" sz="1800" b="1" dirty="0" err="1"/>
              <a:t>unique_copy</a:t>
            </a:r>
            <a:r>
              <a:rPr lang="en-US" sz="1800" b="1" dirty="0"/>
              <a:t>(b,e,b2)	</a:t>
            </a:r>
            <a:r>
              <a:rPr lang="en-US" sz="1800" dirty="0"/>
              <a:t>Copy [</a:t>
            </a:r>
            <a:r>
              <a:rPr lang="en-US" sz="1800" b="1" dirty="0" err="1"/>
              <a:t>b</a:t>
            </a:r>
            <a:r>
              <a:rPr lang="en-US" sz="1800" dirty="0" err="1"/>
              <a:t>:</a:t>
            </a:r>
            <a:r>
              <a:rPr lang="en-US" sz="1800" b="1" dirty="0" err="1"/>
              <a:t>e</a:t>
            </a:r>
            <a:r>
              <a:rPr lang="en-US" sz="1800" b="1" dirty="0"/>
              <a:t>) </a:t>
            </a:r>
            <a:r>
              <a:rPr lang="en-US" sz="1800" dirty="0"/>
              <a:t>to</a:t>
            </a:r>
            <a:r>
              <a:rPr lang="en-US" sz="1800" b="1" dirty="0"/>
              <a:t> </a:t>
            </a:r>
            <a:r>
              <a:rPr lang="en-US" sz="1800" dirty="0"/>
              <a:t>[</a:t>
            </a:r>
            <a:r>
              <a:rPr lang="en-US" sz="1800" b="1" dirty="0"/>
              <a:t>b2</a:t>
            </a:r>
            <a:r>
              <a:rPr lang="en-US" sz="1800" dirty="0"/>
              <a:t>:</a:t>
            </a:r>
            <a:r>
              <a:rPr lang="en-US" sz="1800" b="1" dirty="0"/>
              <a:t>b2+(e-b)</a:t>
            </a:r>
            <a:r>
              <a:rPr lang="en-US" sz="1800" dirty="0"/>
              <a:t>); suppress adjacent copies</a:t>
            </a:r>
          </a:p>
          <a:p>
            <a:pPr marL="0" indent="0">
              <a:buNone/>
            </a:pPr>
            <a:r>
              <a:rPr lang="en-US" sz="1800" b="1" dirty="0"/>
              <a:t>b2=</a:t>
            </a:r>
            <a:r>
              <a:rPr lang="en-US" sz="1800" b="1" dirty="0" err="1"/>
              <a:t>copy_if</a:t>
            </a:r>
            <a:r>
              <a:rPr lang="en-US" sz="1800" b="1" dirty="0"/>
              <a:t>(b,e,b2,p)	</a:t>
            </a:r>
            <a:r>
              <a:rPr lang="en-US" sz="1800" dirty="0"/>
              <a:t>Copy</a:t>
            </a:r>
            <a:r>
              <a:rPr lang="en-US" sz="1800" b="1" dirty="0"/>
              <a:t> </a:t>
            </a:r>
            <a:r>
              <a:rPr lang="en-US" sz="1800" dirty="0"/>
              <a:t>[</a:t>
            </a:r>
            <a:r>
              <a:rPr lang="en-US" sz="1800" b="1" dirty="0" err="1"/>
              <a:t>b</a:t>
            </a:r>
            <a:r>
              <a:rPr lang="en-US" sz="1800" dirty="0" err="1"/>
              <a:t>:</a:t>
            </a:r>
            <a:r>
              <a:rPr lang="en-US" sz="1800" b="1" dirty="0" err="1"/>
              <a:t>e</a:t>
            </a:r>
            <a:r>
              <a:rPr lang="en-US" sz="1800" b="1" dirty="0"/>
              <a:t>) </a:t>
            </a:r>
            <a:r>
              <a:rPr lang="en-US" sz="1800" dirty="0"/>
              <a:t>that meets the predicate p to [</a:t>
            </a:r>
            <a:r>
              <a:rPr lang="en-US" sz="1800" b="1" dirty="0"/>
              <a:t>b2</a:t>
            </a:r>
            <a:r>
              <a:rPr lang="en-US" sz="1800" dirty="0"/>
              <a:t>:</a:t>
            </a:r>
            <a:r>
              <a:rPr lang="en-US" sz="1800" b="1" dirty="0"/>
              <a:t>b2+(e-b)</a:t>
            </a:r>
            <a:r>
              <a:rPr lang="en-US" sz="1800" dirty="0"/>
              <a:t>)</a:t>
            </a:r>
            <a:endParaRPr lang="en-US" sz="1800" b="1" dirty="0"/>
          </a:p>
          <a:p>
            <a:pPr marL="0" indent="0">
              <a:buNone/>
            </a:pPr>
            <a:endParaRPr lang="en-US" sz="1800" b="1" dirty="0"/>
          </a:p>
          <a:p>
            <a:pPr marL="0" indent="0">
              <a:buNone/>
            </a:pPr>
            <a:r>
              <a:rPr lang="en-US" sz="1800" b="1" dirty="0"/>
              <a:t>template&lt;</a:t>
            </a:r>
            <a:r>
              <a:rPr lang="en-US" sz="1800" b="1" dirty="0" err="1"/>
              <a:t>input_iterator</a:t>
            </a:r>
            <a:r>
              <a:rPr lang="en-US" sz="1800" b="1" dirty="0"/>
              <a:t> In, </a:t>
            </a:r>
            <a:r>
              <a:rPr lang="en-US" sz="1800" b="1" dirty="0" err="1"/>
              <a:t>output_iterator</a:t>
            </a:r>
            <a:r>
              <a:rPr lang="en-US" sz="1800" b="1" dirty="0"/>
              <a:t> Out&gt;</a:t>
            </a:r>
          </a:p>
          <a:p>
            <a:pPr marL="0" indent="0">
              <a:buNone/>
            </a:pPr>
            <a:r>
              <a:rPr lang="en-US" sz="1800" b="1" dirty="0"/>
              <a:t>Out copy(In first, In last, Out res)	// </a:t>
            </a:r>
            <a:r>
              <a:rPr lang="en-US" sz="1800" i="1" dirty="0"/>
              <a:t>The simplest copy</a:t>
            </a:r>
          </a:p>
          <a:p>
            <a:pPr marL="0" indent="0">
              <a:buNone/>
            </a:pPr>
            <a:r>
              <a:rPr lang="en-US" sz="1800" b="1" dirty="0"/>
              <a:t>{</a:t>
            </a:r>
          </a:p>
          <a:p>
            <a:pPr marL="0" indent="0">
              <a:buNone/>
            </a:pPr>
            <a:r>
              <a:rPr lang="en-US" sz="1800" b="1" dirty="0"/>
              <a:t>	while (first!=last) {</a:t>
            </a:r>
          </a:p>
          <a:p>
            <a:pPr marL="0" indent="0">
              <a:buNone/>
            </a:pPr>
            <a:r>
              <a:rPr lang="en-US" sz="1800" b="1" dirty="0"/>
              <a:t>		*res = *first;	// </a:t>
            </a:r>
            <a:r>
              <a:rPr lang="en-US" sz="1800" i="1" dirty="0"/>
              <a:t>copy element</a:t>
            </a:r>
          </a:p>
          <a:p>
            <a:pPr marL="0" indent="0">
              <a:buNone/>
            </a:pPr>
            <a:r>
              <a:rPr lang="en-US" sz="1800" b="1" dirty="0"/>
              <a:t>		++res;</a:t>
            </a:r>
          </a:p>
          <a:p>
            <a:pPr marL="0" indent="0">
              <a:buNone/>
            </a:pPr>
            <a:r>
              <a:rPr lang="en-US" sz="1800" b="1" dirty="0"/>
              <a:t>		++first;</a:t>
            </a:r>
          </a:p>
          <a:p>
            <a:pPr marL="0" indent="0">
              <a:buNone/>
            </a:pPr>
            <a:r>
              <a:rPr lang="en-US" sz="1800" b="1" dirty="0"/>
              <a:t>	}</a:t>
            </a:r>
          </a:p>
          <a:p>
            <a:pPr marL="0" indent="0">
              <a:buNone/>
            </a:pPr>
            <a:r>
              <a:rPr lang="en-US" sz="1800" b="1" dirty="0"/>
              <a:t>	return res;</a:t>
            </a:r>
          </a:p>
          <a:p>
            <a:pPr marL="0" indent="0">
              <a:buNone/>
            </a:pPr>
            <a:r>
              <a:rPr lang="en-US" sz="1800" b="1" dirty="0"/>
              <a:t>}</a:t>
            </a:r>
          </a:p>
          <a:p>
            <a:endParaRPr lang="en-US" dirty="0"/>
          </a:p>
        </p:txBody>
      </p:sp>
      <p:sp>
        <p:nvSpPr>
          <p:cNvPr id="4" name="Footer Placeholder 3">
            <a:extLst>
              <a:ext uri="{FF2B5EF4-FFF2-40B4-BE49-F238E27FC236}">
                <a16:creationId xmlns:a16="http://schemas.microsoft.com/office/drawing/2014/main" id="{8B29426B-51FD-E0D0-DF35-5A75CD8C5883}"/>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68B688E8-436D-F45C-E9A6-04B85472A973}"/>
              </a:ext>
            </a:extLst>
          </p:cNvPr>
          <p:cNvSpPr>
            <a:spLocks noGrp="1"/>
          </p:cNvSpPr>
          <p:nvPr>
            <p:ph type="sldNum" sz="quarter" idx="12"/>
          </p:nvPr>
        </p:nvSpPr>
        <p:spPr/>
        <p:txBody>
          <a:bodyPr/>
          <a:lstStyle/>
          <a:p>
            <a:fld id="{E5FE11A8-ED23-4689-A0F2-B6A4DA495FF1}" type="slidenum">
              <a:rPr lang="en-US" smtClean="0"/>
              <a:t>24</a:t>
            </a:fld>
            <a:endParaRPr lang="en-US"/>
          </a:p>
        </p:txBody>
      </p:sp>
      <p:sp>
        <p:nvSpPr>
          <p:cNvPr id="6" name="TextBox 5">
            <a:extLst>
              <a:ext uri="{FF2B5EF4-FFF2-40B4-BE49-F238E27FC236}">
                <a16:creationId xmlns:a16="http://schemas.microsoft.com/office/drawing/2014/main" id="{AAFE3D37-2F98-F9BD-7C6C-471F050E2E86}"/>
              </a:ext>
            </a:extLst>
          </p:cNvPr>
          <p:cNvSpPr txBox="1"/>
          <p:nvPr/>
        </p:nvSpPr>
        <p:spPr>
          <a:xfrm>
            <a:off x="7592908" y="4761653"/>
            <a:ext cx="3870547" cy="646331"/>
          </a:xfrm>
          <a:prstGeom prst="rect">
            <a:avLst/>
          </a:prstGeom>
          <a:noFill/>
        </p:spPr>
        <p:txBody>
          <a:bodyPr wrap="none" rtlCol="0">
            <a:spAutoFit/>
          </a:bodyPr>
          <a:lstStyle/>
          <a:p>
            <a:r>
              <a:rPr lang="en-US" dirty="0">
                <a:solidFill>
                  <a:srgbClr val="FF0000"/>
                </a:solidFill>
              </a:rPr>
              <a:t>Make sure that there is enough space</a:t>
            </a:r>
          </a:p>
          <a:p>
            <a:r>
              <a:rPr lang="en-US" dirty="0">
                <a:solidFill>
                  <a:srgbClr val="FF0000"/>
                </a:solidFill>
              </a:rPr>
              <a:t>For the result in the target</a:t>
            </a:r>
          </a:p>
        </p:txBody>
      </p:sp>
    </p:spTree>
    <p:extLst>
      <p:ext uri="{BB962C8B-B14F-4D97-AF65-F5344CB8AC3E}">
        <p14:creationId xmlns:p14="http://schemas.microsoft.com/office/powerpoint/2010/main" val="3244591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9F60-EE4A-E56C-207B-DE6C75EED842}"/>
              </a:ext>
            </a:extLst>
          </p:cNvPr>
          <p:cNvSpPr>
            <a:spLocks noGrp="1"/>
          </p:cNvSpPr>
          <p:nvPr>
            <p:ph type="title"/>
          </p:nvPr>
        </p:nvSpPr>
        <p:spPr>
          <a:xfrm>
            <a:off x="838200" y="365125"/>
            <a:ext cx="10515600" cy="724253"/>
          </a:xfrm>
        </p:spPr>
        <p:txBody>
          <a:bodyPr/>
          <a:lstStyle/>
          <a:p>
            <a:r>
              <a:rPr lang="en-US" b="1" dirty="0" err="1"/>
              <a:t>copy_if</a:t>
            </a:r>
            <a:r>
              <a:rPr lang="en-US" b="1" dirty="0"/>
              <a:t>()</a:t>
            </a:r>
          </a:p>
        </p:txBody>
      </p:sp>
      <p:sp>
        <p:nvSpPr>
          <p:cNvPr id="3" name="Content Placeholder 2">
            <a:extLst>
              <a:ext uri="{FF2B5EF4-FFF2-40B4-BE49-F238E27FC236}">
                <a16:creationId xmlns:a16="http://schemas.microsoft.com/office/drawing/2014/main" id="{D6D860D2-5555-E64F-3D90-C58DAB659AC2}"/>
              </a:ext>
            </a:extLst>
          </p:cNvPr>
          <p:cNvSpPr>
            <a:spLocks noGrp="1"/>
          </p:cNvSpPr>
          <p:nvPr>
            <p:ph idx="1"/>
          </p:nvPr>
        </p:nvSpPr>
        <p:spPr>
          <a:xfrm>
            <a:off x="558800" y="1199092"/>
            <a:ext cx="10851444" cy="4351338"/>
          </a:xfrm>
        </p:spPr>
        <p:txBody>
          <a:bodyPr/>
          <a:lstStyle/>
          <a:p>
            <a:pPr marL="0" indent="0">
              <a:buNone/>
            </a:pPr>
            <a:r>
              <a:rPr lang="en-US" sz="1800" b="1" dirty="0"/>
              <a:t>template&lt;</a:t>
            </a:r>
            <a:r>
              <a:rPr lang="en-US" sz="1800" b="1" dirty="0" err="1"/>
              <a:t>input_iterator</a:t>
            </a:r>
            <a:r>
              <a:rPr lang="en-US" sz="1800" b="1" dirty="0"/>
              <a:t> In, </a:t>
            </a:r>
            <a:r>
              <a:rPr lang="en-US" sz="1800" b="1" dirty="0" err="1"/>
              <a:t>output_operator</a:t>
            </a:r>
            <a:r>
              <a:rPr lang="en-US" sz="1800" b="1" dirty="0"/>
              <a:t> Out, predicate&lt;In::</a:t>
            </a:r>
            <a:r>
              <a:rPr lang="en-US" sz="1800" b="1" dirty="0" err="1"/>
              <a:t>value_type</a:t>
            </a:r>
            <a:r>
              <a:rPr lang="en-US" sz="1800" b="1" dirty="0"/>
              <a:t>&gt; Pred&gt;</a:t>
            </a:r>
          </a:p>
          <a:p>
            <a:pPr marL="0" indent="0">
              <a:buNone/>
            </a:pPr>
            <a:r>
              <a:rPr lang="en-US" sz="1800" b="1" dirty="0"/>
              <a:t>Out </a:t>
            </a:r>
            <a:r>
              <a:rPr lang="en-US" sz="1800" b="1" dirty="0" err="1"/>
              <a:t>copy_if</a:t>
            </a:r>
            <a:r>
              <a:rPr lang="en-US" sz="1800" b="1" dirty="0"/>
              <a:t>(In first, In last, Out res, Pred p)	// </a:t>
            </a:r>
            <a:r>
              <a:rPr lang="en-US" sz="1800" i="1" dirty="0"/>
              <a:t>copy elements that fulfill the predicate p into res</a:t>
            </a:r>
          </a:p>
          <a:p>
            <a:pPr marL="0" indent="0">
              <a:buNone/>
            </a:pPr>
            <a:r>
              <a:rPr lang="en-US" sz="1800" b="1" dirty="0"/>
              <a:t>{</a:t>
            </a:r>
          </a:p>
          <a:p>
            <a:pPr marL="0" indent="0">
              <a:buNone/>
            </a:pPr>
            <a:r>
              <a:rPr lang="en-US" sz="1800" b="1" dirty="0"/>
              <a:t>    while (first!=last) {</a:t>
            </a:r>
          </a:p>
          <a:p>
            <a:pPr marL="0" indent="0">
              <a:buNone/>
            </a:pPr>
            <a:r>
              <a:rPr lang="en-US" sz="1800" b="1" dirty="0"/>
              <a:t>    	if (p(*first)) {</a:t>
            </a:r>
          </a:p>
          <a:p>
            <a:pPr marL="0" indent="0">
              <a:buNone/>
            </a:pPr>
            <a:r>
              <a:rPr lang="en-US" sz="1800" b="1" dirty="0"/>
              <a:t>    		*res = *first;</a:t>
            </a:r>
          </a:p>
          <a:p>
            <a:pPr marL="0" indent="0">
              <a:buNone/>
            </a:pPr>
            <a:r>
              <a:rPr lang="en-US" sz="1800" b="1" dirty="0"/>
              <a:t>    		++res;</a:t>
            </a:r>
          </a:p>
          <a:p>
            <a:pPr marL="0" indent="0">
              <a:buNone/>
            </a:pPr>
            <a:r>
              <a:rPr lang="en-US" sz="1800" b="1" dirty="0"/>
              <a:t>    	}</a:t>
            </a:r>
          </a:p>
          <a:p>
            <a:pPr marL="0" indent="0">
              <a:buNone/>
            </a:pPr>
            <a:r>
              <a:rPr lang="en-US" sz="1800" b="1" dirty="0"/>
              <a:t>    	++first;</a:t>
            </a:r>
          </a:p>
          <a:p>
            <a:pPr marL="0" indent="0">
              <a:buNone/>
            </a:pPr>
            <a:r>
              <a:rPr lang="en-US" sz="1800" b="1" dirty="0"/>
              <a:t>    }</a:t>
            </a:r>
          </a:p>
          <a:p>
            <a:pPr marL="0" indent="0">
              <a:buNone/>
            </a:pPr>
            <a:r>
              <a:rPr lang="en-US" sz="1800" b="1" dirty="0"/>
              <a:t>    return res;</a:t>
            </a:r>
          </a:p>
          <a:p>
            <a:pPr marL="0" indent="0">
              <a:buNone/>
            </a:pPr>
            <a:r>
              <a:rPr lang="en-US" sz="1800" b="1" dirty="0"/>
              <a:t>}</a:t>
            </a:r>
          </a:p>
          <a:p>
            <a:endParaRPr lang="en-US" dirty="0"/>
          </a:p>
        </p:txBody>
      </p:sp>
      <p:sp>
        <p:nvSpPr>
          <p:cNvPr id="4" name="Footer Placeholder 3">
            <a:extLst>
              <a:ext uri="{FF2B5EF4-FFF2-40B4-BE49-F238E27FC236}">
                <a16:creationId xmlns:a16="http://schemas.microsoft.com/office/drawing/2014/main" id="{DD1A8DF8-EFEF-2342-8738-C30B2313FE05}"/>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959EA0C8-F365-1D16-AFCE-8216082EA1F0}"/>
              </a:ext>
            </a:extLst>
          </p:cNvPr>
          <p:cNvSpPr>
            <a:spLocks noGrp="1"/>
          </p:cNvSpPr>
          <p:nvPr>
            <p:ph type="sldNum" sz="quarter" idx="12"/>
          </p:nvPr>
        </p:nvSpPr>
        <p:spPr/>
        <p:txBody>
          <a:bodyPr/>
          <a:lstStyle/>
          <a:p>
            <a:fld id="{E5FE11A8-ED23-4689-A0F2-B6A4DA495FF1}" type="slidenum">
              <a:rPr lang="en-US" smtClean="0"/>
              <a:t>25</a:t>
            </a:fld>
            <a:endParaRPr lang="en-US"/>
          </a:p>
        </p:txBody>
      </p:sp>
      <p:sp>
        <p:nvSpPr>
          <p:cNvPr id="7" name="TextBox 6">
            <a:extLst>
              <a:ext uri="{FF2B5EF4-FFF2-40B4-BE49-F238E27FC236}">
                <a16:creationId xmlns:a16="http://schemas.microsoft.com/office/drawing/2014/main" id="{31011523-83E2-569D-EED5-7AACF9A21EE8}"/>
              </a:ext>
            </a:extLst>
          </p:cNvPr>
          <p:cNvSpPr txBox="1"/>
          <p:nvPr/>
        </p:nvSpPr>
        <p:spPr>
          <a:xfrm>
            <a:off x="3349266" y="4222970"/>
            <a:ext cx="8283934" cy="2031325"/>
          </a:xfrm>
          <a:prstGeom prst="rect">
            <a:avLst/>
          </a:prstGeom>
          <a:noFill/>
          <a:ln>
            <a:solidFill>
              <a:schemeClr val="accent1"/>
            </a:solidFill>
          </a:ln>
        </p:spPr>
        <p:txBody>
          <a:bodyPr wrap="none" rtlCol="0">
            <a:spAutoFit/>
          </a:bodyPr>
          <a:lstStyle/>
          <a:p>
            <a:pPr marL="0" indent="0">
              <a:buNone/>
            </a:pPr>
            <a:r>
              <a:rPr lang="en-US" sz="1800" b="1" dirty="0"/>
              <a:t>void f(const vector&lt;int&gt;&amp; v)</a:t>
            </a:r>
            <a:r>
              <a:rPr lang="en-US" b="1" dirty="0"/>
              <a:t>  </a:t>
            </a:r>
            <a:r>
              <a:rPr lang="en-US" sz="1800" b="1" dirty="0"/>
              <a:t>// </a:t>
            </a:r>
            <a:r>
              <a:rPr lang="en-US" sz="1800" i="1" dirty="0"/>
              <a:t>copy all elements with a value larger than 6 into v2</a:t>
            </a:r>
          </a:p>
          <a:p>
            <a:pPr marL="0" indent="0">
              <a:buNone/>
            </a:pPr>
            <a:r>
              <a:rPr lang="en-US" sz="1800" i="1" dirty="0"/>
              <a:t>{</a:t>
            </a:r>
          </a:p>
          <a:p>
            <a:pPr marL="0" indent="0">
              <a:buNone/>
            </a:pPr>
            <a:r>
              <a:rPr lang="en-US" sz="1800" b="1" dirty="0"/>
              <a:t>	vector&lt;int&gt; v2(</a:t>
            </a:r>
            <a:r>
              <a:rPr lang="en-US" sz="1800" b="1" dirty="0" err="1"/>
              <a:t>v.size</a:t>
            </a:r>
            <a:r>
              <a:rPr lang="en-US" sz="1800" b="1" dirty="0"/>
              <a:t>());</a:t>
            </a:r>
          </a:p>
          <a:p>
            <a:pPr marL="0" indent="0">
              <a:buNone/>
            </a:pPr>
            <a:r>
              <a:rPr lang="en-US" sz="1800" b="1" dirty="0"/>
              <a:t>	ranges::</a:t>
            </a:r>
            <a:r>
              <a:rPr lang="en-US" sz="1800" b="1" dirty="0" err="1"/>
              <a:t>copy_if</a:t>
            </a:r>
            <a:r>
              <a:rPr lang="en-US" sz="1800" b="1" dirty="0"/>
              <a:t>(v, v2.begin(), [](int x){ return x&gt;6;});</a:t>
            </a:r>
          </a:p>
          <a:p>
            <a:pPr marL="0" indent="0">
              <a:buNone/>
            </a:pPr>
            <a:r>
              <a:rPr lang="en-US" sz="1800" b="1" dirty="0"/>
              <a:t>	//  ...</a:t>
            </a:r>
          </a:p>
          <a:p>
            <a:pPr marL="0" indent="0">
              <a:buNone/>
            </a:pPr>
            <a:r>
              <a:rPr lang="en-US" sz="1800" b="1" dirty="0"/>
              <a:t>}</a:t>
            </a:r>
          </a:p>
          <a:p>
            <a:endParaRPr lang="en-US" dirty="0"/>
          </a:p>
        </p:txBody>
      </p:sp>
    </p:spTree>
    <p:extLst>
      <p:ext uri="{BB962C8B-B14F-4D97-AF65-F5344CB8AC3E}">
        <p14:creationId xmlns:p14="http://schemas.microsoft.com/office/powerpoint/2010/main" val="3570923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0F01-7DBD-C090-4F85-D979F55FB44F}"/>
              </a:ext>
            </a:extLst>
          </p:cNvPr>
          <p:cNvSpPr>
            <a:spLocks noGrp="1"/>
          </p:cNvSpPr>
          <p:nvPr>
            <p:ph type="title"/>
          </p:nvPr>
        </p:nvSpPr>
        <p:spPr/>
        <p:txBody>
          <a:bodyPr/>
          <a:lstStyle/>
          <a:p>
            <a:r>
              <a:rPr lang="en-US" dirty="0"/>
              <a:t>Sorting: </a:t>
            </a:r>
            <a:r>
              <a:rPr lang="en-US" b="1" dirty="0"/>
              <a:t>sort()</a:t>
            </a:r>
          </a:p>
        </p:txBody>
      </p:sp>
      <p:sp>
        <p:nvSpPr>
          <p:cNvPr id="3" name="Content Placeholder 2">
            <a:extLst>
              <a:ext uri="{FF2B5EF4-FFF2-40B4-BE49-F238E27FC236}">
                <a16:creationId xmlns:a16="http://schemas.microsoft.com/office/drawing/2014/main" id="{DFD004F1-E135-6E2E-9556-CB9B3B85997F}"/>
              </a:ext>
            </a:extLst>
          </p:cNvPr>
          <p:cNvSpPr>
            <a:spLocks noGrp="1"/>
          </p:cNvSpPr>
          <p:nvPr>
            <p:ph idx="1"/>
          </p:nvPr>
        </p:nvSpPr>
        <p:spPr/>
        <p:txBody>
          <a:bodyPr/>
          <a:lstStyle/>
          <a:p>
            <a:pPr marL="0" indent="0">
              <a:buNone/>
            </a:pPr>
            <a:r>
              <a:rPr lang="en-US" sz="2000" b="1" dirty="0"/>
              <a:t>template&lt;</a:t>
            </a:r>
            <a:r>
              <a:rPr lang="en-US" sz="2000" b="1" dirty="0" err="1"/>
              <a:t>random_access_iterator</a:t>
            </a:r>
            <a:r>
              <a:rPr lang="en-US" sz="2000" b="1" dirty="0"/>
              <a:t> Ran&gt;</a:t>
            </a:r>
          </a:p>
          <a:p>
            <a:pPr marL="0" indent="0">
              <a:buNone/>
            </a:pPr>
            <a:r>
              <a:rPr lang="en-US" sz="2000" b="1" dirty="0"/>
              <a:t>void sort(Ran first, Ran last);</a:t>
            </a:r>
          </a:p>
          <a:p>
            <a:pPr marL="0" indent="0">
              <a:buNone/>
            </a:pPr>
            <a:endParaRPr lang="en-US" sz="2000" b="1" dirty="0"/>
          </a:p>
          <a:p>
            <a:pPr marL="0" indent="0">
              <a:buNone/>
            </a:pPr>
            <a:r>
              <a:rPr lang="en-US" sz="2000" b="1" dirty="0"/>
              <a:t>template&lt;</a:t>
            </a:r>
            <a:r>
              <a:rPr lang="en-US" sz="2000" b="1" dirty="0" err="1"/>
              <a:t>random_access_iterator</a:t>
            </a:r>
            <a:r>
              <a:rPr lang="en-US" sz="2000" b="1" dirty="0"/>
              <a:t> Ran, </a:t>
            </a:r>
            <a:r>
              <a:rPr lang="en-US" sz="2000" b="1" dirty="0" err="1"/>
              <a:t>less_than_comparable</a:t>
            </a:r>
            <a:r>
              <a:rPr lang="en-US" sz="2000" b="1" dirty="0"/>
              <a:t>&lt;Ran::</a:t>
            </a:r>
            <a:r>
              <a:rPr lang="en-US" sz="2000" b="1" dirty="0" err="1"/>
              <a:t>value_type</a:t>
            </a:r>
            <a:r>
              <a:rPr lang="en-US" sz="2000" b="1" dirty="0"/>
              <a:t>&gt; </a:t>
            </a:r>
            <a:r>
              <a:rPr lang="en-US" sz="2000" b="1" dirty="0" err="1"/>
              <a:t>Cmp</a:t>
            </a:r>
            <a:r>
              <a:rPr lang="en-US" sz="2000" b="1" dirty="0"/>
              <a:t>&gt;</a:t>
            </a:r>
          </a:p>
          <a:p>
            <a:pPr marL="0" indent="0">
              <a:buNone/>
            </a:pPr>
            <a:r>
              <a:rPr lang="en-US" sz="2000" b="1" dirty="0"/>
              <a:t>void sort(Ran first, Ran last, </a:t>
            </a:r>
            <a:r>
              <a:rPr lang="en-US" sz="2000" b="1" dirty="0" err="1"/>
              <a:t>Cmp</a:t>
            </a:r>
            <a:r>
              <a:rPr lang="en-US" sz="2000" b="1" dirty="0"/>
              <a:t> </a:t>
            </a:r>
            <a:r>
              <a:rPr lang="en-US" sz="2000" b="1" dirty="0" err="1"/>
              <a:t>cmp</a:t>
            </a:r>
            <a:r>
              <a:rPr lang="en-US" sz="2000" b="1" dirty="0"/>
              <a:t>);</a:t>
            </a:r>
          </a:p>
          <a:p>
            <a:endParaRPr lang="en-US" dirty="0"/>
          </a:p>
        </p:txBody>
      </p:sp>
      <p:sp>
        <p:nvSpPr>
          <p:cNvPr id="4" name="Footer Placeholder 3">
            <a:extLst>
              <a:ext uri="{FF2B5EF4-FFF2-40B4-BE49-F238E27FC236}">
                <a16:creationId xmlns:a16="http://schemas.microsoft.com/office/drawing/2014/main" id="{E8C3C8ED-0474-793B-9925-54881240BECD}"/>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18BE6FB2-5C48-47DE-6789-897F24451676}"/>
              </a:ext>
            </a:extLst>
          </p:cNvPr>
          <p:cNvSpPr>
            <a:spLocks noGrp="1"/>
          </p:cNvSpPr>
          <p:nvPr>
            <p:ph type="sldNum" sz="quarter" idx="12"/>
          </p:nvPr>
        </p:nvSpPr>
        <p:spPr/>
        <p:txBody>
          <a:bodyPr/>
          <a:lstStyle/>
          <a:p>
            <a:fld id="{E5FE11A8-ED23-4689-A0F2-B6A4DA495FF1}" type="slidenum">
              <a:rPr lang="en-US" smtClean="0"/>
              <a:t>26</a:t>
            </a:fld>
            <a:endParaRPr lang="en-US"/>
          </a:p>
        </p:txBody>
      </p:sp>
    </p:spTree>
    <p:extLst>
      <p:ext uri="{BB962C8B-B14F-4D97-AF65-F5344CB8AC3E}">
        <p14:creationId xmlns:p14="http://schemas.microsoft.com/office/powerpoint/2010/main" val="297755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644-ECAE-F774-3240-133E8D5E0B2E}"/>
              </a:ext>
            </a:extLst>
          </p:cNvPr>
          <p:cNvSpPr>
            <a:spLocks noGrp="1"/>
          </p:cNvSpPr>
          <p:nvPr>
            <p:ph type="title"/>
          </p:nvPr>
        </p:nvSpPr>
        <p:spPr/>
        <p:txBody>
          <a:bodyPr/>
          <a:lstStyle/>
          <a:p>
            <a:r>
              <a:rPr lang="en-US" dirty="0"/>
              <a:t>Searching: </a:t>
            </a:r>
            <a:r>
              <a:rPr lang="en-US" b="1" dirty="0" err="1"/>
              <a:t>binary_search</a:t>
            </a:r>
            <a:r>
              <a:rPr lang="en-US" b="1" dirty="0"/>
              <a:t>()</a:t>
            </a:r>
          </a:p>
        </p:txBody>
      </p:sp>
      <p:sp>
        <p:nvSpPr>
          <p:cNvPr id="3" name="Content Placeholder 2">
            <a:extLst>
              <a:ext uri="{FF2B5EF4-FFF2-40B4-BE49-F238E27FC236}">
                <a16:creationId xmlns:a16="http://schemas.microsoft.com/office/drawing/2014/main" id="{CAF7E1B5-4DE5-0F1A-5E50-16727A2DEF1F}"/>
              </a:ext>
            </a:extLst>
          </p:cNvPr>
          <p:cNvSpPr>
            <a:spLocks noGrp="1"/>
          </p:cNvSpPr>
          <p:nvPr>
            <p:ph idx="1"/>
          </p:nvPr>
        </p:nvSpPr>
        <p:spPr>
          <a:xfrm>
            <a:off x="318347" y="1690688"/>
            <a:ext cx="11175999" cy="4486275"/>
          </a:xfrm>
        </p:spPr>
        <p:txBody>
          <a:bodyPr/>
          <a:lstStyle/>
          <a:p>
            <a:pPr marL="0" indent="0">
              <a:buNone/>
            </a:pPr>
            <a:r>
              <a:rPr lang="en-US" sz="2000" b="1" dirty="0"/>
              <a:t>template&lt;</a:t>
            </a:r>
            <a:r>
              <a:rPr lang="en-US" sz="2000" b="1" dirty="0" err="1"/>
              <a:t>random_access_range</a:t>
            </a:r>
            <a:r>
              <a:rPr lang="en-US" sz="2000" b="1" dirty="0"/>
              <a:t> Ran, typename T&gt;			// </a:t>
            </a:r>
            <a:r>
              <a:rPr lang="en-US" sz="2000" i="1" dirty="0"/>
              <a:t>compare using &lt;</a:t>
            </a:r>
            <a:br>
              <a:rPr lang="en-US" sz="2000" b="1" dirty="0"/>
            </a:br>
            <a:r>
              <a:rPr lang="en-US" sz="2000" b="1" dirty="0"/>
              <a:t>	bool </a:t>
            </a:r>
            <a:r>
              <a:rPr lang="en-US" sz="2000" b="1" dirty="0" err="1"/>
              <a:t>binary_search</a:t>
            </a:r>
            <a:r>
              <a:rPr lang="en-US" sz="2000" b="1" dirty="0"/>
              <a:t>(Ran r, const T&amp; </a:t>
            </a:r>
            <a:r>
              <a:rPr lang="en-US" sz="2000" b="1" dirty="0" err="1"/>
              <a:t>val</a:t>
            </a:r>
            <a:r>
              <a:rPr lang="en-US" sz="2000" b="1" dirty="0"/>
              <a:t>); </a:t>
            </a:r>
          </a:p>
          <a:p>
            <a:pPr marL="0" indent="0">
              <a:buNone/>
            </a:pPr>
            <a:r>
              <a:rPr lang="en-US" sz="2000" b="1" dirty="0"/>
              <a:t>template&lt;</a:t>
            </a:r>
            <a:r>
              <a:rPr lang="en-US" sz="2000" b="1" dirty="0" err="1"/>
              <a:t>random_access_range</a:t>
            </a:r>
            <a:r>
              <a:rPr lang="en-US" sz="2000" b="1" dirty="0"/>
              <a:t> Ran, typename T, </a:t>
            </a:r>
            <a:br>
              <a:rPr lang="en-US" sz="2000" b="1" dirty="0"/>
            </a:br>
            <a:r>
              <a:rPr lang="en-US" sz="2000" b="1" dirty="0"/>
              <a:t>	      predicate&lt;Ran::</a:t>
            </a:r>
            <a:r>
              <a:rPr lang="en-US" sz="2000" b="1" dirty="0" err="1"/>
              <a:t>value_type,Ran</a:t>
            </a:r>
            <a:r>
              <a:rPr lang="en-US" sz="2000" b="1" dirty="0"/>
              <a:t>::</a:t>
            </a:r>
            <a:r>
              <a:rPr lang="en-US" sz="2000" b="1" dirty="0" err="1"/>
              <a:t>value_type</a:t>
            </a:r>
            <a:r>
              <a:rPr lang="en-US" sz="2000" b="1" dirty="0"/>
              <a:t>&gt; </a:t>
            </a:r>
            <a:r>
              <a:rPr lang="en-US" sz="2000" b="1" dirty="0" err="1"/>
              <a:t>Cmp</a:t>
            </a:r>
            <a:r>
              <a:rPr lang="en-US" sz="2000" b="1" dirty="0"/>
              <a:t>&gt;		// </a:t>
            </a:r>
            <a:r>
              <a:rPr lang="en-US" sz="2000" dirty="0"/>
              <a:t>compare using </a:t>
            </a:r>
            <a:r>
              <a:rPr lang="en-US" sz="2000" dirty="0" err="1"/>
              <a:t>cmp</a:t>
            </a:r>
            <a:br>
              <a:rPr lang="en-US" sz="2000" dirty="0"/>
            </a:br>
            <a:r>
              <a:rPr lang="en-US" sz="2000" b="1" dirty="0"/>
              <a:t>	bool </a:t>
            </a:r>
            <a:r>
              <a:rPr lang="en-US" sz="2000" b="1" dirty="0" err="1"/>
              <a:t>binary_search</a:t>
            </a:r>
            <a:r>
              <a:rPr lang="en-US" sz="2000" b="1" dirty="0"/>
              <a:t>(Ran r, const T&amp; </a:t>
            </a:r>
            <a:r>
              <a:rPr lang="en-US" sz="2000" b="1" dirty="0" err="1"/>
              <a:t>val</a:t>
            </a:r>
            <a:r>
              <a:rPr lang="en-US" sz="2000" b="1" dirty="0"/>
              <a:t>, </a:t>
            </a:r>
            <a:r>
              <a:rPr lang="en-US" sz="2000" b="1" dirty="0" err="1"/>
              <a:t>Cmp</a:t>
            </a:r>
            <a:r>
              <a:rPr lang="en-US" sz="2000" b="1" dirty="0"/>
              <a:t> </a:t>
            </a:r>
            <a:r>
              <a:rPr lang="en-US" sz="2000" b="1" dirty="0" err="1"/>
              <a:t>cmp</a:t>
            </a:r>
            <a:r>
              <a:rPr lang="en-US" sz="2000" b="1" dirty="0"/>
              <a:t>);</a:t>
            </a:r>
          </a:p>
          <a:p>
            <a:pPr marL="0" indent="0">
              <a:buNone/>
            </a:pPr>
            <a:endParaRPr lang="en-US" sz="2000" b="1" dirty="0"/>
          </a:p>
          <a:p>
            <a:pPr marL="0" indent="0">
              <a:buNone/>
            </a:pPr>
            <a:r>
              <a:rPr lang="en-US" sz="2000" b="1" dirty="0"/>
              <a:t>void f(vector&lt;string&gt;&amp; vs)		// </a:t>
            </a:r>
            <a:r>
              <a:rPr lang="en-US" sz="2000" i="1" dirty="0"/>
              <a:t>vs is sorted</a:t>
            </a:r>
          </a:p>
          <a:p>
            <a:pPr marL="0" indent="0">
              <a:buNone/>
            </a:pPr>
            <a:r>
              <a:rPr lang="en-US" sz="2000" b="1" dirty="0"/>
              <a:t>{</a:t>
            </a:r>
          </a:p>
          <a:p>
            <a:pPr marL="0" indent="0">
              <a:buNone/>
            </a:pPr>
            <a:r>
              <a:rPr lang="en-US" sz="2000" b="1" dirty="0"/>
              <a:t>	if (ranges::</a:t>
            </a:r>
            <a:r>
              <a:rPr lang="en-US" sz="2000" b="1" dirty="0" err="1"/>
              <a:t>binary_search</a:t>
            </a:r>
            <a:r>
              <a:rPr lang="en-US" sz="2000" b="1" dirty="0"/>
              <a:t>(</a:t>
            </a:r>
            <a:r>
              <a:rPr lang="en-US" sz="2000" b="1" dirty="0" err="1"/>
              <a:t>vs,"starfruit</a:t>
            </a:r>
            <a:r>
              <a:rPr lang="en-US" sz="2000" b="1" dirty="0"/>
              <a:t>")) {</a:t>
            </a:r>
          </a:p>
          <a:p>
            <a:pPr marL="0" indent="0">
              <a:buNone/>
            </a:pPr>
            <a:r>
              <a:rPr lang="en-US" sz="2000" b="1" dirty="0"/>
              <a:t>		// </a:t>
            </a:r>
            <a:r>
              <a:rPr lang="en-US" sz="2000" i="1" dirty="0"/>
              <a:t>we have a starfruit (but we don’t know where it is)</a:t>
            </a:r>
          </a:p>
          <a:p>
            <a:pPr marL="0" indent="0">
              <a:buNone/>
            </a:pPr>
            <a:r>
              <a:rPr lang="en-US" sz="2000" b="1" dirty="0"/>
              <a:t>	}</a:t>
            </a:r>
          </a:p>
          <a:p>
            <a:pPr marL="0" indent="0">
              <a:buNone/>
            </a:pPr>
            <a:r>
              <a:rPr lang="en-US" sz="2000" b="1" dirty="0"/>
              <a:t>	//  </a:t>
            </a:r>
            <a:r>
              <a:rPr lang="en-US" sz="2000" i="1" dirty="0"/>
              <a:t>...</a:t>
            </a:r>
          </a:p>
          <a:p>
            <a:pPr marL="0" indent="0">
              <a:buNone/>
            </a:pPr>
            <a:r>
              <a:rPr lang="en-US" sz="2000" b="1" dirty="0"/>
              <a:t>}</a:t>
            </a:r>
          </a:p>
        </p:txBody>
      </p:sp>
      <p:sp>
        <p:nvSpPr>
          <p:cNvPr id="4" name="Footer Placeholder 3">
            <a:extLst>
              <a:ext uri="{FF2B5EF4-FFF2-40B4-BE49-F238E27FC236}">
                <a16:creationId xmlns:a16="http://schemas.microsoft.com/office/drawing/2014/main" id="{46AC99BC-FAC1-0A98-9632-9D80A20B5A99}"/>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BDFE730A-518E-5FAC-E65F-E34B30245D52}"/>
              </a:ext>
            </a:extLst>
          </p:cNvPr>
          <p:cNvSpPr>
            <a:spLocks noGrp="1"/>
          </p:cNvSpPr>
          <p:nvPr>
            <p:ph type="sldNum" sz="quarter" idx="12"/>
          </p:nvPr>
        </p:nvSpPr>
        <p:spPr/>
        <p:txBody>
          <a:bodyPr/>
          <a:lstStyle/>
          <a:p>
            <a:fld id="{E5FE11A8-ED23-4689-A0F2-B6A4DA495FF1}" type="slidenum">
              <a:rPr lang="en-US" smtClean="0"/>
              <a:t>27</a:t>
            </a:fld>
            <a:endParaRPr lang="en-US"/>
          </a:p>
        </p:txBody>
      </p:sp>
    </p:spTree>
    <p:extLst>
      <p:ext uri="{BB962C8B-B14F-4D97-AF65-F5344CB8AC3E}">
        <p14:creationId xmlns:p14="http://schemas.microsoft.com/office/powerpoint/2010/main" val="817835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A369-59EE-68DA-F54F-E0348B17E1B2}"/>
              </a:ext>
            </a:extLst>
          </p:cNvPr>
          <p:cNvSpPr>
            <a:spLocks noGrp="1"/>
          </p:cNvSpPr>
          <p:nvPr>
            <p:ph type="title"/>
          </p:nvPr>
        </p:nvSpPr>
        <p:spPr/>
        <p:txBody>
          <a:bodyPr/>
          <a:lstStyle/>
          <a:p>
            <a:r>
              <a:rPr lang="en-US" dirty="0"/>
              <a:t>Searching: </a:t>
            </a:r>
            <a:r>
              <a:rPr lang="en-US" b="1" dirty="0" err="1"/>
              <a:t>equal_range</a:t>
            </a:r>
            <a:r>
              <a:rPr lang="en-US" b="1" dirty="0"/>
              <a:t>()</a:t>
            </a:r>
          </a:p>
        </p:txBody>
      </p:sp>
      <p:sp>
        <p:nvSpPr>
          <p:cNvPr id="3" name="Content Placeholder 2">
            <a:extLst>
              <a:ext uri="{FF2B5EF4-FFF2-40B4-BE49-F238E27FC236}">
                <a16:creationId xmlns:a16="http://schemas.microsoft.com/office/drawing/2014/main" id="{80E6A087-40AF-DB1C-4DCE-A4810271254B}"/>
              </a:ext>
            </a:extLst>
          </p:cNvPr>
          <p:cNvSpPr>
            <a:spLocks noGrp="1"/>
          </p:cNvSpPr>
          <p:nvPr>
            <p:ph idx="1"/>
          </p:nvPr>
        </p:nvSpPr>
        <p:spPr>
          <a:xfrm>
            <a:off x="406399" y="1825625"/>
            <a:ext cx="11609493" cy="4351338"/>
          </a:xfrm>
        </p:spPr>
        <p:txBody>
          <a:bodyPr/>
          <a:lstStyle/>
          <a:p>
            <a:r>
              <a:rPr lang="en-US" sz="2400" dirty="0"/>
              <a:t>It is often useful to know where a matching term is:</a:t>
            </a:r>
          </a:p>
          <a:p>
            <a:pPr marL="457200" lvl="1" indent="0">
              <a:buNone/>
            </a:pPr>
            <a:r>
              <a:rPr lang="en-US" sz="2000" b="1" dirty="0"/>
              <a:t>template&lt;</a:t>
            </a:r>
            <a:r>
              <a:rPr lang="en-US" sz="2000" b="1" dirty="0" err="1"/>
              <a:t>forward_iterator</a:t>
            </a:r>
            <a:r>
              <a:rPr lang="en-US" sz="2000" b="1" dirty="0"/>
              <a:t> </a:t>
            </a:r>
            <a:r>
              <a:rPr lang="en-US" sz="2000" b="1" dirty="0" err="1"/>
              <a:t>Iter</a:t>
            </a:r>
            <a:r>
              <a:rPr lang="en-US" sz="2000" b="1" dirty="0"/>
              <a:t>, typename T &gt;</a:t>
            </a:r>
            <a:br>
              <a:rPr lang="en-US" sz="2000" b="1" dirty="0"/>
            </a:br>
            <a:r>
              <a:rPr lang="en-US" sz="2000" b="1" dirty="0"/>
              <a:t>	</a:t>
            </a:r>
            <a:r>
              <a:rPr lang="en-US" sz="2000" b="1" dirty="0" err="1"/>
              <a:t>equal_range</a:t>
            </a:r>
            <a:r>
              <a:rPr lang="en-US" sz="2000" b="1" dirty="0"/>
              <a:t>( </a:t>
            </a:r>
            <a:r>
              <a:rPr lang="en-US" sz="2000" b="1" dirty="0" err="1"/>
              <a:t>Iter</a:t>
            </a:r>
            <a:r>
              <a:rPr lang="en-US" sz="2000" b="1" dirty="0"/>
              <a:t> first, </a:t>
            </a:r>
            <a:r>
              <a:rPr lang="en-US" sz="2000" b="1" dirty="0" err="1"/>
              <a:t>Iter</a:t>
            </a:r>
            <a:r>
              <a:rPr lang="en-US" sz="2000" b="1" dirty="0"/>
              <a:t> last, const T&amp; value );			// </a:t>
            </a:r>
            <a:r>
              <a:rPr lang="en-US" sz="2000" i="1" dirty="0"/>
              <a:t>compare using &lt;</a:t>
            </a:r>
          </a:p>
          <a:p>
            <a:pPr marL="457200" lvl="1" indent="0">
              <a:buNone/>
            </a:pPr>
            <a:endParaRPr lang="en-US" sz="1000" i="1" dirty="0"/>
          </a:p>
          <a:p>
            <a:pPr marL="457200" lvl="1" indent="0">
              <a:buNone/>
            </a:pPr>
            <a:r>
              <a:rPr lang="en-US" sz="2000" b="1" dirty="0"/>
              <a:t>template&lt;</a:t>
            </a:r>
            <a:r>
              <a:rPr lang="en-US" sz="2000" b="1" dirty="0" err="1"/>
              <a:t>forward_iterator</a:t>
            </a:r>
            <a:r>
              <a:rPr lang="en-US" sz="2000" b="1" dirty="0"/>
              <a:t> </a:t>
            </a:r>
            <a:r>
              <a:rPr lang="en-US" sz="2000" b="1" dirty="0" err="1"/>
              <a:t>Iter</a:t>
            </a:r>
            <a:r>
              <a:rPr lang="en-US" sz="2000" b="1" dirty="0"/>
              <a:t>, typename T,</a:t>
            </a:r>
            <a:br>
              <a:rPr lang="en-US" sz="2000" b="1" dirty="0"/>
            </a:br>
            <a:r>
              <a:rPr lang="en-US" sz="2000" b="1" dirty="0"/>
              <a:t>	     predicate&lt;Ran::</a:t>
            </a:r>
            <a:r>
              <a:rPr lang="en-US" sz="2000" b="1" dirty="0" err="1"/>
              <a:t>value_type,Ran</a:t>
            </a:r>
            <a:r>
              <a:rPr lang="en-US" sz="2000" b="1" dirty="0"/>
              <a:t>::</a:t>
            </a:r>
            <a:r>
              <a:rPr lang="en-US" sz="2000" b="1" dirty="0" err="1"/>
              <a:t>value_type</a:t>
            </a:r>
            <a:r>
              <a:rPr lang="en-US" sz="2000" b="1" dirty="0"/>
              <a:t>&gt; </a:t>
            </a:r>
            <a:r>
              <a:rPr lang="en-US" sz="2000" b="1" dirty="0" err="1"/>
              <a:t>Cmp</a:t>
            </a:r>
            <a:r>
              <a:rPr lang="en-US" sz="2000" b="1" dirty="0"/>
              <a:t>&gt;		// </a:t>
            </a:r>
            <a:r>
              <a:rPr lang="en-US" sz="2000" dirty="0"/>
              <a:t>compare using </a:t>
            </a:r>
            <a:r>
              <a:rPr lang="en-US" sz="2000" dirty="0" err="1"/>
              <a:t>cmp</a:t>
            </a:r>
            <a:br>
              <a:rPr lang="en-US" sz="2000" b="1" dirty="0"/>
            </a:br>
            <a:r>
              <a:rPr lang="en-US" sz="2000" b="1" dirty="0"/>
              <a:t>	</a:t>
            </a:r>
            <a:r>
              <a:rPr lang="en-US" sz="2000" b="1" dirty="0" err="1"/>
              <a:t>equal_range</a:t>
            </a:r>
            <a:r>
              <a:rPr lang="en-US" sz="2000" b="1" dirty="0"/>
              <a:t>( </a:t>
            </a:r>
            <a:r>
              <a:rPr lang="en-US" sz="2000" b="1" dirty="0" err="1"/>
              <a:t>Iter</a:t>
            </a:r>
            <a:r>
              <a:rPr lang="en-US" sz="2000" b="1" dirty="0"/>
              <a:t> first, </a:t>
            </a:r>
            <a:r>
              <a:rPr lang="en-US" sz="2000" b="1" dirty="0" err="1"/>
              <a:t>Iter</a:t>
            </a:r>
            <a:r>
              <a:rPr lang="en-US" sz="2000" b="1" dirty="0"/>
              <a:t> last, const T&amp; value );</a:t>
            </a:r>
          </a:p>
          <a:p>
            <a:pPr marL="457200" lvl="1" indent="0">
              <a:buNone/>
            </a:pPr>
            <a:endParaRPr lang="en-US" sz="2000" b="1" dirty="0"/>
          </a:p>
          <a:p>
            <a:pPr marL="457200" lvl="1" indent="0">
              <a:buNone/>
            </a:pPr>
            <a:endParaRPr lang="en-US" sz="2000" b="1" dirty="0"/>
          </a:p>
          <a:p>
            <a:pPr marL="457200" lvl="1" indent="0">
              <a:buNone/>
            </a:pPr>
            <a:r>
              <a:rPr lang="en-US" sz="2000" b="1" dirty="0"/>
              <a:t>template&lt;typename T&gt;</a:t>
            </a:r>
          </a:p>
          <a:p>
            <a:pPr marL="457200" lvl="1" indent="0">
              <a:buNone/>
            </a:pPr>
            <a:r>
              <a:rPr lang="en-US" sz="2000" b="1" dirty="0"/>
              <a:t>void print same(const vector&lt;T&gt;&amp; v, const T&amp; x)</a:t>
            </a:r>
          </a:p>
          <a:p>
            <a:pPr marL="457200" lvl="1" indent="0">
              <a:buNone/>
            </a:pPr>
            <a:r>
              <a:rPr lang="en-US" sz="2000" b="1" dirty="0"/>
              <a:t>{</a:t>
            </a:r>
          </a:p>
          <a:p>
            <a:pPr marL="457200" lvl="1" indent="0">
              <a:buNone/>
            </a:pPr>
            <a:r>
              <a:rPr lang="en-US" sz="2000" b="1" dirty="0"/>
              <a:t>	for (const auto&amp; x : ranges::</a:t>
            </a:r>
            <a:r>
              <a:rPr lang="en-US" sz="2000" b="1" dirty="0" err="1"/>
              <a:t>equal_range</a:t>
            </a:r>
            <a:r>
              <a:rPr lang="en-US" sz="2000" b="1" dirty="0"/>
              <a:t>(</a:t>
            </a:r>
            <a:r>
              <a:rPr lang="en-US" sz="2000" b="1" dirty="0" err="1"/>
              <a:t>v,x</a:t>
            </a:r>
            <a:r>
              <a:rPr lang="en-US" sz="2000" b="1" dirty="0"/>
              <a:t>))	// </a:t>
            </a:r>
            <a:r>
              <a:rPr lang="en-US" sz="2000" i="1" dirty="0" err="1"/>
              <a:t>equal_range</a:t>
            </a:r>
            <a:r>
              <a:rPr lang="en-US" sz="2000" i="1" dirty="0"/>
              <a:t>() returns a sub-range</a:t>
            </a:r>
          </a:p>
          <a:p>
            <a:pPr marL="457200" lvl="1" indent="0">
              <a:buNone/>
            </a:pPr>
            <a:r>
              <a:rPr lang="en-US" sz="2000" b="1" dirty="0"/>
              <a:t>		</a:t>
            </a:r>
            <a:r>
              <a:rPr lang="en-US" sz="2000" b="1" dirty="0" err="1"/>
              <a:t>cout</a:t>
            </a:r>
            <a:r>
              <a:rPr lang="en-US" sz="2000" b="1" dirty="0"/>
              <a:t> &lt;&lt; x &lt;&lt; '\n';</a:t>
            </a:r>
          </a:p>
          <a:p>
            <a:pPr marL="457200" lvl="1" indent="0">
              <a:buNone/>
            </a:pPr>
            <a:r>
              <a:rPr lang="en-US" sz="2000" b="1" dirty="0"/>
              <a:t>}</a:t>
            </a:r>
          </a:p>
        </p:txBody>
      </p:sp>
      <p:sp>
        <p:nvSpPr>
          <p:cNvPr id="4" name="Footer Placeholder 3">
            <a:extLst>
              <a:ext uri="{FF2B5EF4-FFF2-40B4-BE49-F238E27FC236}">
                <a16:creationId xmlns:a16="http://schemas.microsoft.com/office/drawing/2014/main" id="{1E0E8C20-E099-85D2-CA0D-CC2AFB5EA0CC}"/>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B8B78264-1B14-4E47-18AB-D2435D6399C3}"/>
              </a:ext>
            </a:extLst>
          </p:cNvPr>
          <p:cNvSpPr>
            <a:spLocks noGrp="1"/>
          </p:cNvSpPr>
          <p:nvPr>
            <p:ph type="sldNum" sz="quarter" idx="12"/>
          </p:nvPr>
        </p:nvSpPr>
        <p:spPr/>
        <p:txBody>
          <a:bodyPr/>
          <a:lstStyle/>
          <a:p>
            <a:fld id="{E5FE11A8-ED23-4689-A0F2-B6A4DA495FF1}" type="slidenum">
              <a:rPr lang="en-US" smtClean="0"/>
              <a:t>28</a:t>
            </a:fld>
            <a:endParaRPr lang="en-US"/>
          </a:p>
        </p:txBody>
      </p:sp>
    </p:spTree>
    <p:extLst>
      <p:ext uri="{BB962C8B-B14F-4D97-AF65-F5344CB8AC3E}">
        <p14:creationId xmlns:p14="http://schemas.microsoft.com/office/powerpoint/2010/main" val="378800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9572-0892-5982-68B3-12D7E024ED9E}"/>
              </a:ext>
            </a:extLst>
          </p:cNvPr>
          <p:cNvSpPr>
            <a:spLocks noGrp="1"/>
          </p:cNvSpPr>
          <p:nvPr>
            <p:ph type="title"/>
          </p:nvPr>
        </p:nvSpPr>
        <p:spPr>
          <a:xfrm>
            <a:off x="838200" y="365126"/>
            <a:ext cx="10515600" cy="887942"/>
          </a:xfrm>
        </p:spPr>
        <p:txBody>
          <a:bodyPr/>
          <a:lstStyle/>
          <a:p>
            <a:r>
              <a:rPr lang="en-US" dirty="0"/>
              <a:t>And there is more!</a:t>
            </a:r>
          </a:p>
        </p:txBody>
      </p:sp>
      <p:sp>
        <p:nvSpPr>
          <p:cNvPr id="3" name="Content Placeholder 2">
            <a:extLst>
              <a:ext uri="{FF2B5EF4-FFF2-40B4-BE49-F238E27FC236}">
                <a16:creationId xmlns:a16="http://schemas.microsoft.com/office/drawing/2014/main" id="{F03077C2-D19B-D9AA-1B7C-C052A0545D00}"/>
              </a:ext>
            </a:extLst>
          </p:cNvPr>
          <p:cNvSpPr>
            <a:spLocks noGrp="1"/>
          </p:cNvSpPr>
          <p:nvPr>
            <p:ph idx="1"/>
          </p:nvPr>
        </p:nvSpPr>
        <p:spPr>
          <a:xfrm>
            <a:off x="318347" y="1537547"/>
            <a:ext cx="11474026" cy="4639416"/>
          </a:xfrm>
        </p:spPr>
        <p:txBody>
          <a:bodyPr/>
          <a:lstStyle/>
          <a:p>
            <a:r>
              <a:rPr lang="en-US" sz="2400" dirty="0"/>
              <a:t>Have a look at the “</a:t>
            </a:r>
            <a:r>
              <a:rPr lang="en-US" altLang="en-US" sz="2400" dirty="0"/>
              <a:t>Software ideals and history</a:t>
            </a:r>
            <a:r>
              <a:rPr lang="en-US" sz="2400" dirty="0"/>
              <a:t>” from PPP2:</a:t>
            </a:r>
          </a:p>
          <a:p>
            <a:pPr lvl="1"/>
            <a:r>
              <a:rPr lang="en-US" sz="2000" dirty="0">
                <a:hlinkClick r:id="rId2"/>
              </a:rPr>
              <a:t>https://www.stroustrup.com/PPP3_slides/22-ideals.pptx</a:t>
            </a:r>
            <a:r>
              <a:rPr lang="en-US" sz="2000" dirty="0"/>
              <a:t> </a:t>
            </a:r>
          </a:p>
          <a:p>
            <a:r>
              <a:rPr lang="en-US" sz="2400" dirty="0"/>
              <a:t>Also, you can find the more specialized “broadening the view” chapters on the Web:</a:t>
            </a:r>
          </a:p>
          <a:p>
            <a:pPr lvl="1"/>
            <a:r>
              <a:rPr lang="en-US" sz="2000" dirty="0">
                <a:hlinkClick r:id="rId3"/>
              </a:rPr>
              <a:t>Chapter 1: Computers, People, and Programming</a:t>
            </a:r>
            <a:r>
              <a:rPr lang="en-US" sz="2000" dirty="0"/>
              <a:t> </a:t>
            </a:r>
          </a:p>
          <a:p>
            <a:pPr lvl="1"/>
            <a:r>
              <a:rPr lang="en-US" sz="2000" dirty="0">
                <a:hlinkClick r:id="rId4"/>
              </a:rPr>
              <a:t>Chapter 11: Customizing Input and Output</a:t>
            </a:r>
            <a:r>
              <a:rPr lang="en-US" sz="2000" dirty="0"/>
              <a:t> </a:t>
            </a:r>
          </a:p>
          <a:p>
            <a:pPr lvl="1"/>
            <a:r>
              <a:rPr lang="en-US" sz="2000" dirty="0">
                <a:hlinkClick r:id="rId5"/>
              </a:rPr>
              <a:t>Chapter 22: Ideal and History</a:t>
            </a:r>
            <a:r>
              <a:rPr lang="en-US" sz="2000" dirty="0"/>
              <a:t> </a:t>
            </a:r>
          </a:p>
          <a:p>
            <a:pPr lvl="1"/>
            <a:r>
              <a:rPr lang="en-US" sz="2000" dirty="0">
                <a:hlinkClick r:id="rId6"/>
              </a:rPr>
              <a:t>Chapter 23: Text Manipulation</a:t>
            </a:r>
            <a:r>
              <a:rPr lang="en-US" sz="2000" dirty="0"/>
              <a:t> </a:t>
            </a:r>
          </a:p>
          <a:p>
            <a:pPr lvl="1"/>
            <a:r>
              <a:rPr lang="en-US" sz="2000" dirty="0">
                <a:hlinkClick r:id="rId7"/>
              </a:rPr>
              <a:t>Chapter 24: </a:t>
            </a:r>
            <a:r>
              <a:rPr lang="en-US" sz="2000" dirty="0" err="1">
                <a:hlinkClick r:id="rId7"/>
              </a:rPr>
              <a:t>Numerics</a:t>
            </a:r>
            <a:r>
              <a:rPr lang="en-US" sz="2000" dirty="0"/>
              <a:t> </a:t>
            </a:r>
          </a:p>
          <a:p>
            <a:pPr lvl="1"/>
            <a:r>
              <a:rPr lang="en-US" sz="2000" dirty="0">
                <a:hlinkClick r:id="rId8"/>
              </a:rPr>
              <a:t>Chapter 25: Embedded Systems Programming</a:t>
            </a:r>
            <a:r>
              <a:rPr lang="en-US" sz="2000" dirty="0"/>
              <a:t> </a:t>
            </a:r>
          </a:p>
          <a:p>
            <a:pPr lvl="1"/>
            <a:r>
              <a:rPr lang="en-US" sz="2000" dirty="0">
                <a:hlinkClick r:id="rId9"/>
              </a:rPr>
              <a:t>Chapter 26: Testing</a:t>
            </a:r>
            <a:r>
              <a:rPr lang="en-US" sz="2000" dirty="0"/>
              <a:t> </a:t>
            </a:r>
          </a:p>
          <a:p>
            <a:pPr lvl="1"/>
            <a:r>
              <a:rPr lang="en-US" sz="2000" dirty="0">
                <a:hlinkClick r:id="rId10"/>
              </a:rPr>
              <a:t>Chapter 27: The C Programming Language</a:t>
            </a:r>
            <a:r>
              <a:rPr lang="en-US" sz="2000" dirty="0"/>
              <a:t> </a:t>
            </a:r>
          </a:p>
          <a:p>
            <a:r>
              <a:rPr lang="en-US" sz="2400" dirty="0"/>
              <a:t>And lecture slides for those: </a:t>
            </a:r>
            <a:r>
              <a:rPr lang="en-US" sz="2000" dirty="0">
                <a:hlinkClick r:id="rId11"/>
              </a:rPr>
              <a:t>https://www.stroustrup.com/PPP2slides.html</a:t>
            </a:r>
            <a:r>
              <a:rPr lang="en-US" sz="2000" dirty="0"/>
              <a:t> </a:t>
            </a:r>
            <a:endParaRPr lang="en-US" sz="2400" dirty="0"/>
          </a:p>
        </p:txBody>
      </p:sp>
      <p:sp>
        <p:nvSpPr>
          <p:cNvPr id="4" name="Footer Placeholder 3">
            <a:extLst>
              <a:ext uri="{FF2B5EF4-FFF2-40B4-BE49-F238E27FC236}">
                <a16:creationId xmlns:a16="http://schemas.microsoft.com/office/drawing/2014/main" id="{022822D5-824C-E85F-86DB-955387716A9B}"/>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C0C37A03-51BD-F7D6-63C1-976C9C55095D}"/>
              </a:ext>
            </a:extLst>
          </p:cNvPr>
          <p:cNvSpPr>
            <a:spLocks noGrp="1"/>
          </p:cNvSpPr>
          <p:nvPr>
            <p:ph type="sldNum" sz="quarter" idx="12"/>
          </p:nvPr>
        </p:nvSpPr>
        <p:spPr/>
        <p:txBody>
          <a:bodyPr/>
          <a:lstStyle/>
          <a:p>
            <a:fld id="{E5FE11A8-ED23-4689-A0F2-B6A4DA495FF1}" type="slidenum">
              <a:rPr lang="en-US" smtClean="0"/>
              <a:t>29</a:t>
            </a:fld>
            <a:endParaRPr lang="en-US"/>
          </a:p>
        </p:txBody>
      </p:sp>
    </p:spTree>
    <p:extLst>
      <p:ext uri="{BB962C8B-B14F-4D97-AF65-F5344CB8AC3E}">
        <p14:creationId xmlns:p14="http://schemas.microsoft.com/office/powerpoint/2010/main" val="7468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818870F-5558-99CB-40F7-39BD074CB58D}"/>
              </a:ext>
            </a:extLst>
          </p:cNvPr>
          <p:cNvSpPr>
            <a:spLocks noGrp="1" noChangeArrowheads="1"/>
          </p:cNvSpPr>
          <p:nvPr>
            <p:ph type="title"/>
          </p:nvPr>
        </p:nvSpPr>
        <p:spPr>
          <a:xfrm>
            <a:off x="877711" y="194733"/>
            <a:ext cx="10515600" cy="739776"/>
          </a:xfrm>
          <a:ln>
            <a:noFill/>
          </a:ln>
        </p:spPr>
        <p:txBody>
          <a:bodyPr/>
          <a:lstStyle/>
          <a:p>
            <a:pPr eaLnBrk="1" hangingPunct="1">
              <a:defRPr/>
            </a:pPr>
            <a:r>
              <a:rPr lang="en-US" altLang="en-US" dirty="0">
                <a:ea typeface="ＭＳ Ｐゴシック" pitchFamily="34" charset="-128"/>
              </a:rPr>
              <a:t>Basic model </a:t>
            </a:r>
            <a:r>
              <a:rPr lang="en-US" altLang="en-US" sz="3200" dirty="0">
                <a:ea typeface="ＭＳ Ｐゴシック" pitchFamily="34" charset="-128"/>
              </a:rPr>
              <a:t>of a sequence/range</a:t>
            </a:r>
            <a:endParaRPr lang="en-US" altLang="en-US" dirty="0">
              <a:ea typeface="ＭＳ Ｐゴシック" pitchFamily="34" charset="-128"/>
            </a:endParaRPr>
          </a:p>
        </p:txBody>
      </p:sp>
      <p:sp>
        <p:nvSpPr>
          <p:cNvPr id="94211" name="Rectangle 3">
            <a:extLst>
              <a:ext uri="{FF2B5EF4-FFF2-40B4-BE49-F238E27FC236}">
                <a16:creationId xmlns:a16="http://schemas.microsoft.com/office/drawing/2014/main" id="{B7B6E918-8F92-8F4E-1178-BBE8C61484A3}"/>
              </a:ext>
            </a:extLst>
          </p:cNvPr>
          <p:cNvSpPr>
            <a:spLocks noGrp="1" noChangeArrowheads="1"/>
          </p:cNvSpPr>
          <p:nvPr>
            <p:ph idx="1"/>
          </p:nvPr>
        </p:nvSpPr>
        <p:spPr>
          <a:xfrm>
            <a:off x="682978" y="1163109"/>
            <a:ext cx="9578622" cy="1143000"/>
          </a:xfrm>
        </p:spPr>
        <p:txBody>
          <a:bodyPr/>
          <a:lstStyle/>
          <a:p>
            <a:pPr eaLnBrk="1" hangingPunct="1">
              <a:lnSpc>
                <a:spcPct val="90000"/>
              </a:lnSpc>
              <a:defRPr/>
            </a:pPr>
            <a:r>
              <a:rPr lang="en-US" altLang="en-US" sz="2400" dirty="0">
                <a:ea typeface="ＭＳ Ｐゴシック" pitchFamily="34" charset="-128"/>
              </a:rPr>
              <a:t>A pair of iterators defines a half-open sequence [</a:t>
            </a:r>
            <a:r>
              <a:rPr lang="en-US" altLang="en-US" sz="2400" dirty="0" err="1">
                <a:ea typeface="ＭＳ Ｐゴシック" pitchFamily="34" charset="-128"/>
              </a:rPr>
              <a:t>begin:end</a:t>
            </a:r>
            <a:r>
              <a:rPr lang="en-US" altLang="en-US" sz="2400" dirty="0">
                <a:ea typeface="ＭＳ Ｐゴシック" pitchFamily="34" charset="-128"/>
              </a:rPr>
              <a:t>)</a:t>
            </a:r>
          </a:p>
          <a:p>
            <a:pPr lvl="1" eaLnBrk="1" hangingPunct="1">
              <a:lnSpc>
                <a:spcPct val="90000"/>
              </a:lnSpc>
              <a:defRPr/>
            </a:pPr>
            <a:r>
              <a:rPr lang="en-US" altLang="en-US" sz="2000" dirty="0">
                <a:ea typeface="Times New Roman" pitchFamily="18" charset="0"/>
              </a:rPr>
              <a:t>The beginning (points to the first element – if any)</a:t>
            </a:r>
          </a:p>
          <a:p>
            <a:pPr lvl="1" eaLnBrk="1" hangingPunct="1">
              <a:lnSpc>
                <a:spcPct val="90000"/>
              </a:lnSpc>
              <a:defRPr/>
            </a:pPr>
            <a:r>
              <a:rPr lang="en-US" altLang="en-US" sz="2000" dirty="0">
                <a:ea typeface="Times New Roman" pitchFamily="18" charset="0"/>
              </a:rPr>
              <a:t>The end (points to the one-beyond-the-last element)</a:t>
            </a:r>
          </a:p>
          <a:p>
            <a:pPr>
              <a:defRPr/>
            </a:pPr>
            <a:r>
              <a:rPr lang="en-US" altLang="en-US" sz="2400" dirty="0">
                <a:ea typeface="Times New Roman" pitchFamily="18" charset="0"/>
              </a:rPr>
              <a:t>Also {</a:t>
            </a:r>
            <a:r>
              <a:rPr lang="en-US" altLang="en-US" sz="2400" dirty="0" err="1">
                <a:ea typeface="Times New Roman" pitchFamily="18" charset="0"/>
              </a:rPr>
              <a:t>begin:number</a:t>
            </a:r>
            <a:r>
              <a:rPr lang="en-US" altLang="en-US" sz="2400" dirty="0">
                <a:ea typeface="Times New Roman" pitchFamily="18" charset="0"/>
              </a:rPr>
              <a:t> of elements} and {</a:t>
            </a:r>
            <a:r>
              <a:rPr lang="en-US" altLang="en-US" sz="2400" dirty="0" err="1">
                <a:ea typeface="Times New Roman" pitchFamily="18" charset="0"/>
              </a:rPr>
              <a:t>begin:termination</a:t>
            </a:r>
            <a:r>
              <a:rPr lang="en-US" altLang="en-US" sz="2400" dirty="0">
                <a:ea typeface="Times New Roman" pitchFamily="18" charset="0"/>
              </a:rPr>
              <a:t> criteria}</a:t>
            </a:r>
          </a:p>
        </p:txBody>
      </p:sp>
      <p:sp>
        <p:nvSpPr>
          <p:cNvPr id="20" name="Slide Number Placeholder 5">
            <a:extLst>
              <a:ext uri="{FF2B5EF4-FFF2-40B4-BE49-F238E27FC236}">
                <a16:creationId xmlns:a16="http://schemas.microsoft.com/office/drawing/2014/main" id="{305957E9-FFF9-B002-6218-E6F0D1283323}"/>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FA51D42-13BD-4DBA-B61D-3F0DDC1D5794}" type="slidenum">
              <a:rPr lang="en-US" altLang="en-US" sz="1400">
                <a:latin typeface="Arial" panose="020B0604020202020204" pitchFamily="34" charset="0"/>
              </a:rPr>
              <a:pPr eaLnBrk="1" hangingPunct="1">
                <a:spcBef>
                  <a:spcPct val="0"/>
                </a:spcBef>
                <a:buClrTx/>
                <a:buSzTx/>
                <a:buFontTx/>
                <a:buNone/>
              </a:pPr>
              <a:t>3</a:t>
            </a:fld>
            <a:endParaRPr lang="en-US" altLang="en-US" sz="1400">
              <a:latin typeface="Arial" panose="020B0604020202020204" pitchFamily="34" charset="0"/>
            </a:endParaRPr>
          </a:p>
        </p:txBody>
      </p:sp>
      <p:sp>
        <p:nvSpPr>
          <p:cNvPr id="5125" name="Rectangle 4">
            <a:extLst>
              <a:ext uri="{FF2B5EF4-FFF2-40B4-BE49-F238E27FC236}">
                <a16:creationId xmlns:a16="http://schemas.microsoft.com/office/drawing/2014/main" id="{D633BB00-D9DD-A4B1-7E2D-8DB50C9ACC08}"/>
              </a:ext>
            </a:extLst>
          </p:cNvPr>
          <p:cNvSpPr>
            <a:spLocks noChangeArrowheads="1"/>
          </p:cNvSpPr>
          <p:nvPr/>
        </p:nvSpPr>
        <p:spPr bwMode="auto">
          <a:xfrm>
            <a:off x="2895600" y="2819400"/>
            <a:ext cx="762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26" name="Rectangle 5">
            <a:extLst>
              <a:ext uri="{FF2B5EF4-FFF2-40B4-BE49-F238E27FC236}">
                <a16:creationId xmlns:a16="http://schemas.microsoft.com/office/drawing/2014/main" id="{86345AFA-69C2-1FD0-CF35-1447EF6BF2EC}"/>
              </a:ext>
            </a:extLst>
          </p:cNvPr>
          <p:cNvSpPr>
            <a:spLocks noChangeArrowheads="1"/>
          </p:cNvSpPr>
          <p:nvPr/>
        </p:nvSpPr>
        <p:spPr bwMode="auto">
          <a:xfrm>
            <a:off x="8610600" y="3962400"/>
            <a:ext cx="762000" cy="381000"/>
          </a:xfrm>
          <a:prstGeom prst="rect">
            <a:avLst/>
          </a:prstGeom>
          <a:no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27" name="Rectangle 6">
            <a:extLst>
              <a:ext uri="{FF2B5EF4-FFF2-40B4-BE49-F238E27FC236}">
                <a16:creationId xmlns:a16="http://schemas.microsoft.com/office/drawing/2014/main" id="{C771D901-F15A-8772-F9DF-168EECA8B9CE}"/>
              </a:ext>
            </a:extLst>
          </p:cNvPr>
          <p:cNvSpPr>
            <a:spLocks noChangeArrowheads="1"/>
          </p:cNvSpPr>
          <p:nvPr/>
        </p:nvSpPr>
        <p:spPr bwMode="auto">
          <a:xfrm>
            <a:off x="7162800" y="3962400"/>
            <a:ext cx="762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28" name="Rectangle 7">
            <a:extLst>
              <a:ext uri="{FF2B5EF4-FFF2-40B4-BE49-F238E27FC236}">
                <a16:creationId xmlns:a16="http://schemas.microsoft.com/office/drawing/2014/main" id="{E98C1361-8F5E-003D-F4A8-67D6D5AAB30E}"/>
              </a:ext>
            </a:extLst>
          </p:cNvPr>
          <p:cNvSpPr>
            <a:spLocks noChangeArrowheads="1"/>
          </p:cNvSpPr>
          <p:nvPr/>
        </p:nvSpPr>
        <p:spPr bwMode="auto">
          <a:xfrm>
            <a:off x="4572000" y="3962400"/>
            <a:ext cx="762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29" name="Rectangle 8">
            <a:extLst>
              <a:ext uri="{FF2B5EF4-FFF2-40B4-BE49-F238E27FC236}">
                <a16:creationId xmlns:a16="http://schemas.microsoft.com/office/drawing/2014/main" id="{29CA573A-70A7-4E60-9A5F-F3501B1C6FDD}"/>
              </a:ext>
            </a:extLst>
          </p:cNvPr>
          <p:cNvSpPr>
            <a:spLocks noChangeArrowheads="1"/>
          </p:cNvSpPr>
          <p:nvPr/>
        </p:nvSpPr>
        <p:spPr bwMode="auto">
          <a:xfrm>
            <a:off x="3124200" y="3962400"/>
            <a:ext cx="762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30" name="Rectangle 9">
            <a:extLst>
              <a:ext uri="{FF2B5EF4-FFF2-40B4-BE49-F238E27FC236}">
                <a16:creationId xmlns:a16="http://schemas.microsoft.com/office/drawing/2014/main" id="{69A515F7-D77F-9D74-080A-6183FA158286}"/>
              </a:ext>
            </a:extLst>
          </p:cNvPr>
          <p:cNvSpPr>
            <a:spLocks noChangeArrowheads="1"/>
          </p:cNvSpPr>
          <p:nvPr/>
        </p:nvSpPr>
        <p:spPr bwMode="auto">
          <a:xfrm>
            <a:off x="4800600" y="2819400"/>
            <a:ext cx="762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5131" name="AutoShape 10">
            <a:extLst>
              <a:ext uri="{FF2B5EF4-FFF2-40B4-BE49-F238E27FC236}">
                <a16:creationId xmlns:a16="http://schemas.microsoft.com/office/drawing/2014/main" id="{AC8BC03F-6F6E-F0D3-6AE1-71A2496096C6}"/>
              </a:ext>
            </a:extLst>
          </p:cNvPr>
          <p:cNvCxnSpPr>
            <a:cxnSpLocks noChangeShapeType="1"/>
            <a:stCxn id="5129" idx="3"/>
            <a:endCxn id="5128" idx="1"/>
          </p:cNvCxnSpPr>
          <p:nvPr/>
        </p:nvCxnSpPr>
        <p:spPr bwMode="auto">
          <a:xfrm>
            <a:off x="3886200" y="41529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2" name="AutoShape 11">
            <a:extLst>
              <a:ext uri="{FF2B5EF4-FFF2-40B4-BE49-F238E27FC236}">
                <a16:creationId xmlns:a16="http://schemas.microsoft.com/office/drawing/2014/main" id="{6C3E9F08-1900-591A-ABE6-21B4A8375359}"/>
              </a:ext>
            </a:extLst>
          </p:cNvPr>
          <p:cNvCxnSpPr>
            <a:cxnSpLocks noChangeShapeType="1"/>
            <a:stCxn id="5127" idx="3"/>
            <a:endCxn id="5126" idx="1"/>
          </p:cNvCxnSpPr>
          <p:nvPr/>
        </p:nvCxnSpPr>
        <p:spPr bwMode="auto">
          <a:xfrm>
            <a:off x="7924800" y="41529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133" name="Rectangle 12">
            <a:extLst>
              <a:ext uri="{FF2B5EF4-FFF2-40B4-BE49-F238E27FC236}">
                <a16:creationId xmlns:a16="http://schemas.microsoft.com/office/drawing/2014/main" id="{19893637-258D-9762-B94D-05ADA026FEC4}"/>
              </a:ext>
            </a:extLst>
          </p:cNvPr>
          <p:cNvSpPr>
            <a:spLocks noChangeArrowheads="1"/>
          </p:cNvSpPr>
          <p:nvPr/>
        </p:nvSpPr>
        <p:spPr bwMode="auto">
          <a:xfrm>
            <a:off x="5943600" y="3962400"/>
            <a:ext cx="762000" cy="381000"/>
          </a:xfrm>
          <a:prstGeom prst="rect">
            <a:avLst/>
          </a:prstGeom>
          <a:noFill/>
          <a:ln w="9525" cap="rnd">
            <a:noFill/>
            <a:prstDash val="sysDot"/>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a:t>
            </a:r>
          </a:p>
        </p:txBody>
      </p:sp>
      <p:cxnSp>
        <p:nvCxnSpPr>
          <p:cNvPr id="5134" name="AutoShape 13">
            <a:extLst>
              <a:ext uri="{FF2B5EF4-FFF2-40B4-BE49-F238E27FC236}">
                <a16:creationId xmlns:a16="http://schemas.microsoft.com/office/drawing/2014/main" id="{594DEB6F-F9C4-1331-4BCD-B34F3EB4C264}"/>
              </a:ext>
            </a:extLst>
          </p:cNvPr>
          <p:cNvCxnSpPr>
            <a:cxnSpLocks noChangeShapeType="1"/>
            <a:stCxn id="5128" idx="3"/>
            <a:endCxn id="5133" idx="1"/>
          </p:cNvCxnSpPr>
          <p:nvPr/>
        </p:nvCxnSpPr>
        <p:spPr bwMode="auto">
          <a:xfrm>
            <a:off x="5334000" y="4152900"/>
            <a:ext cx="6096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5" name="AutoShape 14">
            <a:extLst>
              <a:ext uri="{FF2B5EF4-FFF2-40B4-BE49-F238E27FC236}">
                <a16:creationId xmlns:a16="http://schemas.microsoft.com/office/drawing/2014/main" id="{BD813855-F325-B872-3EE6-7A6F958466BC}"/>
              </a:ext>
            </a:extLst>
          </p:cNvPr>
          <p:cNvCxnSpPr>
            <a:cxnSpLocks noChangeShapeType="1"/>
            <a:stCxn id="5133" idx="3"/>
            <a:endCxn id="5127" idx="1"/>
          </p:cNvCxnSpPr>
          <p:nvPr/>
        </p:nvCxnSpPr>
        <p:spPr bwMode="auto">
          <a:xfrm>
            <a:off x="6705600" y="41529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136" name="Line 15">
            <a:extLst>
              <a:ext uri="{FF2B5EF4-FFF2-40B4-BE49-F238E27FC236}">
                <a16:creationId xmlns:a16="http://schemas.microsoft.com/office/drawing/2014/main" id="{44327C4B-1BCB-ADD4-17DF-00B3BB6D98B9}"/>
              </a:ext>
            </a:extLst>
          </p:cNvPr>
          <p:cNvSpPr>
            <a:spLocks noChangeShapeType="1"/>
          </p:cNvSpPr>
          <p:nvPr/>
        </p:nvSpPr>
        <p:spPr bwMode="auto">
          <a:xfrm>
            <a:off x="3276600" y="3048000"/>
            <a:ext cx="228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7" name="Line 16">
            <a:extLst>
              <a:ext uri="{FF2B5EF4-FFF2-40B4-BE49-F238E27FC236}">
                <a16:creationId xmlns:a16="http://schemas.microsoft.com/office/drawing/2014/main" id="{BB01A612-EEBE-80A9-240B-9D736C8C737E}"/>
              </a:ext>
            </a:extLst>
          </p:cNvPr>
          <p:cNvSpPr>
            <a:spLocks noChangeShapeType="1"/>
          </p:cNvSpPr>
          <p:nvPr/>
        </p:nvSpPr>
        <p:spPr bwMode="auto">
          <a:xfrm>
            <a:off x="5257800" y="3048000"/>
            <a:ext cx="3733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8" name="Text Box 17">
            <a:extLst>
              <a:ext uri="{FF2B5EF4-FFF2-40B4-BE49-F238E27FC236}">
                <a16:creationId xmlns:a16="http://schemas.microsoft.com/office/drawing/2014/main" id="{9814D55D-3CAE-A206-F19F-1F7F753AEC10}"/>
              </a:ext>
            </a:extLst>
          </p:cNvPr>
          <p:cNvSpPr txBox="1">
            <a:spLocks noChangeArrowheads="1"/>
          </p:cNvSpPr>
          <p:nvPr/>
        </p:nvSpPr>
        <p:spPr bwMode="auto">
          <a:xfrm>
            <a:off x="2057400" y="28194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begin:</a:t>
            </a:r>
          </a:p>
        </p:txBody>
      </p:sp>
      <p:sp>
        <p:nvSpPr>
          <p:cNvPr id="5139" name="Text Box 18">
            <a:extLst>
              <a:ext uri="{FF2B5EF4-FFF2-40B4-BE49-F238E27FC236}">
                <a16:creationId xmlns:a16="http://schemas.microsoft.com/office/drawing/2014/main" id="{3B7E44E4-D604-2E56-3807-D74EB9506B33}"/>
              </a:ext>
            </a:extLst>
          </p:cNvPr>
          <p:cNvSpPr txBox="1">
            <a:spLocks noChangeArrowheads="1"/>
          </p:cNvSpPr>
          <p:nvPr/>
        </p:nvSpPr>
        <p:spPr bwMode="auto">
          <a:xfrm>
            <a:off x="4114800" y="2819401"/>
            <a:ext cx="990600" cy="366713"/>
          </a:xfrm>
          <a:prstGeom prst="rect">
            <a:avLst/>
          </a:prstGeom>
          <a:noFill/>
          <a:ln>
            <a:noFill/>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end:</a:t>
            </a:r>
          </a:p>
        </p:txBody>
      </p:sp>
      <p:sp>
        <p:nvSpPr>
          <p:cNvPr id="94227" name="Rectangle 19">
            <a:extLst>
              <a:ext uri="{FF2B5EF4-FFF2-40B4-BE49-F238E27FC236}">
                <a16:creationId xmlns:a16="http://schemas.microsoft.com/office/drawing/2014/main" id="{BE9FE017-AE5E-D289-4B93-B62AAD116DDB}"/>
              </a:ext>
            </a:extLst>
          </p:cNvPr>
          <p:cNvSpPr>
            <a:spLocks noChangeArrowheads="1"/>
          </p:cNvSpPr>
          <p:nvPr/>
        </p:nvSpPr>
        <p:spPr bwMode="auto">
          <a:xfrm>
            <a:off x="513644" y="4572000"/>
            <a:ext cx="9697156" cy="19812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Font typeface="Wingdings" pitchFamily="2" charset="2"/>
              <a:buChar char="§"/>
              <a:defRPr/>
            </a:pPr>
            <a:r>
              <a:rPr lang="en-US" altLang="en-US" dirty="0">
                <a:latin typeface="+mn-lt"/>
                <a:cs typeface="Times New Roman" pitchFamily="18" charset="0"/>
              </a:rPr>
              <a:t>An iterator is a type that supports the  </a:t>
            </a:r>
            <a:r>
              <a:rPr lang="ja-JP" altLang="en-US" dirty="0">
                <a:latin typeface="+mn-lt"/>
                <a:cs typeface="Times New Roman" pitchFamily="18" charset="0"/>
              </a:rPr>
              <a:t>“</a:t>
            </a:r>
            <a:r>
              <a:rPr lang="en-US" altLang="ja-JP" dirty="0">
                <a:latin typeface="+mn-lt"/>
                <a:cs typeface="Times New Roman" pitchFamily="18" charset="0"/>
              </a:rPr>
              <a:t>iterator operations</a:t>
            </a:r>
            <a:r>
              <a:rPr lang="ja-JP" altLang="en-US" dirty="0">
                <a:latin typeface="+mn-lt"/>
                <a:cs typeface="Times New Roman" pitchFamily="18" charset="0"/>
              </a:rPr>
              <a:t>”</a:t>
            </a:r>
            <a:r>
              <a:rPr lang="en-US" altLang="ja-JP" dirty="0">
                <a:latin typeface="+mn-lt"/>
                <a:cs typeface="Times New Roman" pitchFamily="18" charset="0"/>
              </a:rPr>
              <a:t> of</a:t>
            </a:r>
          </a:p>
          <a:p>
            <a:pPr lvl="1" eaLnBrk="1" hangingPunct="1">
              <a:spcBef>
                <a:spcPct val="20000"/>
              </a:spcBef>
              <a:buFont typeface="Wingdings" pitchFamily="2" charset="2"/>
              <a:buChar char="§"/>
              <a:defRPr/>
            </a:pPr>
            <a:r>
              <a:rPr lang="en-US" altLang="en-US" sz="2000" dirty="0">
                <a:latin typeface="+mn-lt"/>
                <a:cs typeface="Times New Roman" pitchFamily="18" charset="0"/>
              </a:rPr>
              <a:t>++ Point to the next element</a:t>
            </a:r>
          </a:p>
          <a:p>
            <a:pPr lvl="1" eaLnBrk="1" hangingPunct="1">
              <a:spcBef>
                <a:spcPct val="20000"/>
              </a:spcBef>
              <a:buFont typeface="Wingdings" pitchFamily="2" charset="2"/>
              <a:buChar char="§"/>
              <a:defRPr/>
            </a:pPr>
            <a:r>
              <a:rPr lang="en-US" altLang="en-US" sz="2000" dirty="0">
                <a:latin typeface="+mn-lt"/>
                <a:cs typeface="Times New Roman" pitchFamily="18" charset="0"/>
              </a:rPr>
              <a:t>*   Get the element value</a:t>
            </a:r>
          </a:p>
          <a:p>
            <a:pPr lvl="1" eaLnBrk="1" hangingPunct="1">
              <a:spcBef>
                <a:spcPct val="20000"/>
              </a:spcBef>
              <a:buFont typeface="Wingdings" pitchFamily="2" charset="2"/>
              <a:buChar char="§"/>
              <a:defRPr/>
            </a:pPr>
            <a:r>
              <a:rPr lang="en-US" altLang="en-US" sz="2000" dirty="0">
                <a:latin typeface="+mn-lt"/>
                <a:cs typeface="Times New Roman" pitchFamily="18" charset="0"/>
              </a:rPr>
              <a:t>== Does this iterator point to the same element as that iterator?</a:t>
            </a:r>
          </a:p>
          <a:p>
            <a:pPr eaLnBrk="1" hangingPunct="1">
              <a:spcBef>
                <a:spcPct val="20000"/>
              </a:spcBef>
              <a:buFont typeface="Wingdings" pitchFamily="2" charset="2"/>
              <a:buChar char="§"/>
              <a:defRPr/>
            </a:pPr>
            <a:r>
              <a:rPr lang="en-US" altLang="en-US" sz="2000" dirty="0">
                <a:latin typeface="+mn-lt"/>
                <a:cs typeface="Times New Roman" pitchFamily="18" charset="0"/>
              </a:rPr>
              <a:t>Some iterators support more operations </a:t>
            </a:r>
            <a:r>
              <a:rPr lang="en-US" altLang="en-US" sz="2000" i="1" dirty="0">
                <a:latin typeface="+mn-lt"/>
                <a:cs typeface="Times New Roman" pitchFamily="18" charset="0"/>
              </a:rPr>
              <a:t>(e.g</a:t>
            </a:r>
            <a:r>
              <a:rPr lang="en-US" altLang="en-US" sz="2000" dirty="0">
                <a:latin typeface="+mn-lt"/>
                <a:cs typeface="Times New Roman" pitchFamily="18" charset="0"/>
              </a:rPr>
              <a:t>., --, +, and [ ])</a:t>
            </a:r>
          </a:p>
        </p:txBody>
      </p:sp>
      <p:sp>
        <p:nvSpPr>
          <p:cNvPr id="21" name="Footer Placeholder 20">
            <a:extLst>
              <a:ext uri="{FF2B5EF4-FFF2-40B4-BE49-F238E27FC236}">
                <a16:creationId xmlns:a16="http://schemas.microsoft.com/office/drawing/2014/main" id="{0B7EE5EA-6958-0AE8-A180-82714E74E103}"/>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E71-01AE-250B-6511-CCF329CDCE3C}"/>
              </a:ext>
            </a:extLst>
          </p:cNvPr>
          <p:cNvSpPr>
            <a:spLocks noGrp="1"/>
          </p:cNvSpPr>
          <p:nvPr>
            <p:ph type="title"/>
          </p:nvPr>
        </p:nvSpPr>
        <p:spPr>
          <a:xfrm>
            <a:off x="838200" y="365126"/>
            <a:ext cx="10515600" cy="667808"/>
          </a:xfrm>
        </p:spPr>
        <p:txBody>
          <a:bodyPr/>
          <a:lstStyle/>
          <a:p>
            <a:r>
              <a:rPr lang="en-US" dirty="0"/>
              <a:t>Selected standard algorithms</a:t>
            </a:r>
          </a:p>
        </p:txBody>
      </p:sp>
      <p:sp>
        <p:nvSpPr>
          <p:cNvPr id="3" name="Content Placeholder 2">
            <a:extLst>
              <a:ext uri="{FF2B5EF4-FFF2-40B4-BE49-F238E27FC236}">
                <a16:creationId xmlns:a16="http://schemas.microsoft.com/office/drawing/2014/main" id="{E46BDD5A-4783-4884-2A89-D7EDA46D9DFC}"/>
              </a:ext>
            </a:extLst>
          </p:cNvPr>
          <p:cNvSpPr>
            <a:spLocks noGrp="1"/>
          </p:cNvSpPr>
          <p:nvPr>
            <p:ph idx="1"/>
          </p:nvPr>
        </p:nvSpPr>
        <p:spPr>
          <a:xfrm>
            <a:off x="575733" y="1270001"/>
            <a:ext cx="11531600" cy="4692474"/>
          </a:xfrm>
        </p:spPr>
        <p:txBody>
          <a:bodyPr/>
          <a:lstStyle/>
          <a:p>
            <a:r>
              <a:rPr lang="en-US" sz="1800" b="1" dirty="0"/>
              <a:t>p=find(</a:t>
            </a:r>
            <a:r>
              <a:rPr lang="en-US" sz="1800" b="1" dirty="0" err="1"/>
              <a:t>b,e,v</a:t>
            </a:r>
            <a:r>
              <a:rPr lang="en-US" sz="1800" b="1" dirty="0"/>
              <a:t>)</a:t>
            </a:r>
            <a:r>
              <a:rPr lang="en-US" sz="1800" dirty="0"/>
              <a:t>			</a:t>
            </a:r>
            <a:r>
              <a:rPr lang="en-US" sz="1800" b="1" dirty="0"/>
              <a:t>p</a:t>
            </a:r>
            <a:r>
              <a:rPr lang="en-US" sz="1800" dirty="0"/>
              <a:t> points to the first occurrence of</a:t>
            </a:r>
            <a:r>
              <a:rPr lang="en-US" sz="1800" b="1" dirty="0"/>
              <a:t> v</a:t>
            </a:r>
            <a:r>
              <a:rPr lang="en-US" sz="1800" dirty="0"/>
              <a:t> in [</a:t>
            </a:r>
            <a:r>
              <a:rPr lang="en-US" sz="1800" b="1" dirty="0" err="1"/>
              <a:t>b</a:t>
            </a:r>
            <a:r>
              <a:rPr lang="en-US" sz="1800" dirty="0" err="1"/>
              <a:t>:</a:t>
            </a:r>
            <a:r>
              <a:rPr lang="en-US" sz="1800" b="1" dirty="0" err="1"/>
              <a:t>e</a:t>
            </a:r>
            <a:r>
              <a:rPr lang="en-US" sz="1800" dirty="0"/>
              <a:t>)</a:t>
            </a:r>
          </a:p>
          <a:p>
            <a:r>
              <a:rPr lang="en-US" sz="1800" b="1" dirty="0"/>
              <a:t>p=</a:t>
            </a:r>
            <a:r>
              <a:rPr lang="en-US" sz="1800" b="1" dirty="0" err="1"/>
              <a:t>find_if</a:t>
            </a:r>
            <a:r>
              <a:rPr lang="en-US" sz="1800" b="1" dirty="0"/>
              <a:t>(</a:t>
            </a:r>
            <a:r>
              <a:rPr lang="en-US" sz="1800" b="1" dirty="0" err="1"/>
              <a:t>b,e,p</a:t>
            </a:r>
            <a:r>
              <a:rPr lang="en-US" sz="1800" b="1" dirty="0"/>
              <a:t>)	</a:t>
            </a:r>
            <a:r>
              <a:rPr lang="en-US" sz="1800" dirty="0"/>
              <a:t>		</a:t>
            </a:r>
            <a:r>
              <a:rPr lang="en-US" sz="1800" b="1" dirty="0"/>
              <a:t>p </a:t>
            </a:r>
            <a:r>
              <a:rPr lang="en-US" sz="1800" dirty="0"/>
              <a:t>points to the first element x in [</a:t>
            </a:r>
            <a:r>
              <a:rPr lang="en-US" sz="1800" b="1" dirty="0" err="1"/>
              <a:t>b</a:t>
            </a:r>
            <a:r>
              <a:rPr lang="en-US" sz="1800" dirty="0" err="1"/>
              <a:t>:</a:t>
            </a:r>
            <a:r>
              <a:rPr lang="en-US" sz="1800" b="1" dirty="0" err="1"/>
              <a:t>e</a:t>
            </a:r>
            <a:r>
              <a:rPr lang="en-US" sz="1800" dirty="0"/>
              <a:t>) so that </a:t>
            </a:r>
            <a:r>
              <a:rPr lang="en-US" sz="1800" b="1" dirty="0"/>
              <a:t>p(x)</a:t>
            </a:r>
            <a:r>
              <a:rPr lang="en-US" sz="1800" dirty="0"/>
              <a:t> is true</a:t>
            </a:r>
          </a:p>
          <a:p>
            <a:r>
              <a:rPr lang="en-US" sz="1800" b="1" dirty="0"/>
              <a:t>x=count(</a:t>
            </a:r>
            <a:r>
              <a:rPr lang="en-US" sz="1800" b="1" dirty="0" err="1"/>
              <a:t>b,e,v</a:t>
            </a:r>
            <a:r>
              <a:rPr lang="en-US" sz="1800" b="1" dirty="0"/>
              <a:t>)</a:t>
            </a:r>
            <a:r>
              <a:rPr lang="en-US" sz="1800" dirty="0"/>
              <a:t>			</a:t>
            </a:r>
            <a:r>
              <a:rPr lang="en-US" sz="1800" b="1" dirty="0"/>
              <a:t>x</a:t>
            </a:r>
            <a:r>
              <a:rPr lang="en-US" sz="1800" dirty="0"/>
              <a:t> is the number of occurrences of </a:t>
            </a:r>
            <a:r>
              <a:rPr lang="en-US" sz="1800" b="1" dirty="0"/>
              <a:t>v</a:t>
            </a:r>
            <a:r>
              <a:rPr lang="en-US" sz="1800" dirty="0"/>
              <a:t> in [</a:t>
            </a:r>
            <a:r>
              <a:rPr lang="en-US" sz="1800" b="1" dirty="0" err="1"/>
              <a:t>b</a:t>
            </a:r>
            <a:r>
              <a:rPr lang="en-US" sz="1800" dirty="0" err="1"/>
              <a:t>:</a:t>
            </a:r>
            <a:r>
              <a:rPr lang="en-US" sz="1800" b="1" dirty="0" err="1"/>
              <a:t>e</a:t>
            </a:r>
            <a:r>
              <a:rPr lang="en-US" sz="1800" dirty="0"/>
              <a:t>).</a:t>
            </a:r>
          </a:p>
          <a:p>
            <a:r>
              <a:rPr lang="en-US" sz="1800" b="1" dirty="0"/>
              <a:t>x=</a:t>
            </a:r>
            <a:r>
              <a:rPr lang="en-US" sz="1800" b="1" dirty="0" err="1"/>
              <a:t>count_if</a:t>
            </a:r>
            <a:r>
              <a:rPr lang="en-US" sz="1800" b="1" dirty="0"/>
              <a:t>(</a:t>
            </a:r>
            <a:r>
              <a:rPr lang="en-US" sz="1800" b="1" dirty="0" err="1"/>
              <a:t>b,e,p</a:t>
            </a:r>
            <a:r>
              <a:rPr lang="en-US" sz="1800" b="1" dirty="0"/>
              <a:t>)</a:t>
            </a:r>
            <a:r>
              <a:rPr lang="en-US" sz="1800" dirty="0"/>
              <a:t>		</a:t>
            </a:r>
            <a:r>
              <a:rPr lang="en-US" sz="1800" b="1" dirty="0"/>
              <a:t>x</a:t>
            </a:r>
            <a:r>
              <a:rPr lang="en-US" sz="1800" dirty="0"/>
              <a:t> is the number of elements in [</a:t>
            </a:r>
            <a:r>
              <a:rPr lang="en-US" sz="1800" b="1" dirty="0" err="1"/>
              <a:t>b</a:t>
            </a:r>
            <a:r>
              <a:rPr lang="en-US" sz="1800" dirty="0" err="1"/>
              <a:t>:</a:t>
            </a:r>
            <a:r>
              <a:rPr lang="en-US" sz="1800" b="1" dirty="0" err="1"/>
              <a:t>e</a:t>
            </a:r>
            <a:r>
              <a:rPr lang="en-US" sz="1800" dirty="0"/>
              <a:t>) so that </a:t>
            </a:r>
            <a:r>
              <a:rPr lang="en-US" sz="1800" b="1" dirty="0"/>
              <a:t>p(x)</a:t>
            </a:r>
            <a:r>
              <a:rPr lang="en-US" sz="1800" dirty="0"/>
              <a:t> is true</a:t>
            </a:r>
          </a:p>
          <a:p>
            <a:r>
              <a:rPr lang="en-US" sz="1800" b="1" dirty="0"/>
              <a:t>sort(</a:t>
            </a:r>
            <a:r>
              <a:rPr lang="en-US" sz="1800" b="1" dirty="0" err="1"/>
              <a:t>b,e</a:t>
            </a:r>
            <a:r>
              <a:rPr lang="en-US" sz="1800" b="1" dirty="0"/>
              <a:t>)</a:t>
            </a:r>
            <a:r>
              <a:rPr lang="en-US" sz="1800" dirty="0"/>
              <a:t>			Sort [</a:t>
            </a:r>
            <a:r>
              <a:rPr lang="en-US" sz="1800" b="1" dirty="0" err="1"/>
              <a:t>b</a:t>
            </a:r>
            <a:r>
              <a:rPr lang="en-US" sz="1800" dirty="0" err="1"/>
              <a:t>:</a:t>
            </a:r>
            <a:r>
              <a:rPr lang="en-US" sz="1800" b="1" dirty="0" err="1"/>
              <a:t>e</a:t>
            </a:r>
            <a:r>
              <a:rPr lang="en-US" sz="1800" dirty="0"/>
              <a:t>) using </a:t>
            </a:r>
            <a:r>
              <a:rPr lang="en-US" sz="1800" b="1" dirty="0"/>
              <a:t>&lt;</a:t>
            </a:r>
          </a:p>
          <a:p>
            <a:r>
              <a:rPr lang="en-US" sz="1800" b="1" dirty="0"/>
              <a:t>sort(</a:t>
            </a:r>
            <a:r>
              <a:rPr lang="en-US" sz="1800" b="1" dirty="0" err="1"/>
              <a:t>b,e,p</a:t>
            </a:r>
            <a:r>
              <a:rPr lang="en-US" sz="1800" b="1" dirty="0"/>
              <a:t>)</a:t>
            </a:r>
            <a:r>
              <a:rPr lang="en-US" sz="1800" dirty="0"/>
              <a:t>			Sort [</a:t>
            </a:r>
            <a:r>
              <a:rPr lang="en-US" sz="1800" b="1" dirty="0" err="1"/>
              <a:t>b</a:t>
            </a:r>
            <a:r>
              <a:rPr lang="en-US" sz="1800" dirty="0" err="1"/>
              <a:t>:</a:t>
            </a:r>
            <a:r>
              <a:rPr lang="en-US" sz="1800" b="1" dirty="0" err="1"/>
              <a:t>e</a:t>
            </a:r>
            <a:r>
              <a:rPr lang="en-US" sz="1800" dirty="0"/>
              <a:t>) using </a:t>
            </a:r>
            <a:r>
              <a:rPr lang="en-US" sz="1800" b="1" dirty="0"/>
              <a:t>p</a:t>
            </a:r>
          </a:p>
          <a:p>
            <a:r>
              <a:rPr lang="en-US" sz="1800" b="1" dirty="0"/>
              <a:t>x=</a:t>
            </a:r>
            <a:r>
              <a:rPr lang="en-US" sz="1800" b="1" dirty="0" err="1"/>
              <a:t>is_sorted</a:t>
            </a:r>
            <a:r>
              <a:rPr lang="en-US" sz="1800" b="1" dirty="0"/>
              <a:t>(</a:t>
            </a:r>
            <a:r>
              <a:rPr lang="en-US" sz="1800" b="1" dirty="0" err="1"/>
              <a:t>b,e</a:t>
            </a:r>
            <a:r>
              <a:rPr lang="en-US" sz="1800" b="1" dirty="0"/>
              <a:t>)	</a:t>
            </a:r>
            <a:r>
              <a:rPr lang="en-US" sz="1800" dirty="0"/>
              <a:t>	If [</a:t>
            </a:r>
            <a:r>
              <a:rPr lang="en-US" sz="1800" b="1" dirty="0" err="1"/>
              <a:t>b</a:t>
            </a:r>
            <a:r>
              <a:rPr lang="en-US" sz="1800" dirty="0" err="1"/>
              <a:t>:</a:t>
            </a:r>
            <a:r>
              <a:rPr lang="en-US" sz="1800" b="1" dirty="0" err="1"/>
              <a:t>e</a:t>
            </a:r>
            <a:r>
              <a:rPr lang="en-US" sz="1800" dirty="0"/>
              <a:t>) is sorted x is true</a:t>
            </a:r>
          </a:p>
          <a:p>
            <a:r>
              <a:rPr lang="en-US" sz="1800" b="1" dirty="0"/>
              <a:t>b2=copy(b,e,b2)	</a:t>
            </a:r>
            <a:r>
              <a:rPr lang="en-US" sz="1800" dirty="0"/>
              <a:t>	Copy [</a:t>
            </a:r>
            <a:r>
              <a:rPr lang="en-US" sz="1800" b="1" dirty="0" err="1"/>
              <a:t>b</a:t>
            </a:r>
            <a:r>
              <a:rPr lang="en-US" sz="1800" dirty="0" err="1"/>
              <a:t>:</a:t>
            </a:r>
            <a:r>
              <a:rPr lang="en-US" sz="1800" b="1" dirty="0" err="1"/>
              <a:t>e</a:t>
            </a:r>
            <a:r>
              <a:rPr lang="en-US" sz="1800" dirty="0"/>
              <a:t>) to [</a:t>
            </a:r>
            <a:r>
              <a:rPr lang="en-US" sz="1800" b="1" dirty="0"/>
              <a:t>b2</a:t>
            </a:r>
            <a:r>
              <a:rPr lang="en-US" sz="1800" dirty="0"/>
              <a:t>:</a:t>
            </a:r>
            <a:r>
              <a:rPr lang="en-US" sz="1800" b="1" dirty="0"/>
              <a:t>b2+(e-b)</a:t>
            </a:r>
            <a:r>
              <a:rPr lang="en-US" sz="1800" dirty="0"/>
              <a:t>)</a:t>
            </a:r>
          </a:p>
          <a:p>
            <a:r>
              <a:rPr lang="en-US" sz="1800" b="1" dirty="0"/>
              <a:t>b2=move(b,e,b2)</a:t>
            </a:r>
            <a:r>
              <a:rPr lang="en-US" sz="1800" dirty="0"/>
              <a:t>		Move [</a:t>
            </a:r>
            <a:r>
              <a:rPr lang="en-US" sz="1800" b="1" dirty="0" err="1"/>
              <a:t>b</a:t>
            </a:r>
            <a:r>
              <a:rPr lang="en-US" sz="1800" dirty="0" err="1"/>
              <a:t>:</a:t>
            </a:r>
            <a:r>
              <a:rPr lang="en-US" sz="1800" b="1" dirty="0" err="1"/>
              <a:t>e</a:t>
            </a:r>
            <a:r>
              <a:rPr lang="en-US" sz="1800" dirty="0"/>
              <a:t>) to </a:t>
            </a:r>
            <a:r>
              <a:rPr lang="en-US" sz="1800" b="1" dirty="0"/>
              <a:t>[\{b2\}:\{b2+(e-b)\})</a:t>
            </a:r>
          </a:p>
          <a:p>
            <a:r>
              <a:rPr lang="en-US" sz="1800" b="1" dirty="0"/>
              <a:t>b2=</a:t>
            </a:r>
            <a:r>
              <a:rPr lang="en-US" sz="1800" b="1" dirty="0" err="1"/>
              <a:t>uninitialized_copy</a:t>
            </a:r>
            <a:r>
              <a:rPr lang="en-US" sz="1800" b="1" dirty="0"/>
              <a:t>(b,e,b2)</a:t>
            </a:r>
            <a:r>
              <a:rPr lang="en-US" sz="1800" dirty="0"/>
              <a:t>	Copy [</a:t>
            </a:r>
            <a:r>
              <a:rPr lang="en-US" sz="1800" b="1" dirty="0" err="1"/>
              <a:t>b</a:t>
            </a:r>
            <a:r>
              <a:rPr lang="en-US" sz="1800" dirty="0" err="1"/>
              <a:t>:</a:t>
            </a:r>
            <a:r>
              <a:rPr lang="en-US" sz="1800" b="1" dirty="0" err="1"/>
              <a:t>e</a:t>
            </a:r>
            <a:r>
              <a:rPr lang="en-US" sz="1800" dirty="0"/>
              <a:t>) to an uninitialized </a:t>
            </a:r>
            <a:r>
              <a:rPr lang="en-US" sz="1800" b="1" dirty="0"/>
              <a:t>[b2:b2+(e-b))</a:t>
            </a:r>
          </a:p>
          <a:p>
            <a:r>
              <a:rPr lang="en-US" sz="1800" b="1" dirty="0"/>
              <a:t>b2=</a:t>
            </a:r>
            <a:r>
              <a:rPr lang="en-US" sz="1800" b="1" dirty="0" err="1"/>
              <a:t>unique_copy</a:t>
            </a:r>
            <a:r>
              <a:rPr lang="en-US" sz="1800" b="1" dirty="0"/>
              <a:t>(b,e,b2)	</a:t>
            </a:r>
            <a:r>
              <a:rPr lang="en-US" sz="1800" dirty="0"/>
              <a:t>	Copy [</a:t>
            </a:r>
            <a:r>
              <a:rPr lang="en-US" sz="1800" b="1" dirty="0" err="1"/>
              <a:t>b</a:t>
            </a:r>
            <a:r>
              <a:rPr lang="en-US" sz="1800" dirty="0" err="1"/>
              <a:t>:</a:t>
            </a:r>
            <a:r>
              <a:rPr lang="en-US" sz="1800" b="1" dirty="0" err="1"/>
              <a:t>e</a:t>
            </a:r>
            <a:r>
              <a:rPr lang="en-US" sz="1800" dirty="0"/>
              <a:t>) to </a:t>
            </a:r>
            <a:r>
              <a:rPr lang="en-US" sz="1800" b="1" dirty="0"/>
              <a:t>[\{b2\}:\{b2+(e-b)\})</a:t>
            </a:r>
            <a:r>
              <a:rPr lang="en-US" sz="1800" dirty="0"/>
              <a:t>; don't copy adjacent duplicates.</a:t>
            </a:r>
          </a:p>
          <a:p>
            <a:pPr marL="0" indent="0">
              <a:buNone/>
            </a:pPr>
            <a:endParaRPr lang="en-US" sz="1050" dirty="0"/>
          </a:p>
          <a:p>
            <a:r>
              <a:rPr lang="en-US" sz="2400" dirty="0"/>
              <a:t>For </a:t>
            </a:r>
            <a:r>
              <a:rPr lang="en-US" sz="2400" b="1" dirty="0"/>
              <a:t>move()</a:t>
            </a:r>
            <a:r>
              <a:rPr lang="en-US" sz="2400" dirty="0"/>
              <a:t>,</a:t>
            </a:r>
            <a:r>
              <a:rPr lang="en-US" sz="2400" b="1" dirty="0"/>
              <a:t> copy()</a:t>
            </a:r>
            <a:r>
              <a:rPr lang="en-US" sz="2400" dirty="0"/>
              <a:t>, </a:t>
            </a:r>
            <a:r>
              <a:rPr lang="en-US" sz="2400" b="1" dirty="0" err="1"/>
              <a:t>unitialized_copy</a:t>
            </a:r>
            <a:r>
              <a:rPr lang="en-US" sz="2400" b="1" dirty="0"/>
              <a:t>(),  </a:t>
            </a:r>
            <a:r>
              <a:rPr lang="en-US" sz="2400" dirty="0"/>
              <a:t>and other algorithms that writes to a sequence</a:t>
            </a:r>
            <a:r>
              <a:rPr lang="en-US" sz="2400" b="1" dirty="0"/>
              <a:t>, </a:t>
            </a:r>
            <a:r>
              <a:rPr lang="en-US" sz="2400" dirty="0"/>
              <a:t>there had better be enough elements after </a:t>
            </a:r>
            <a:r>
              <a:rPr lang="en-US" sz="2400" b="1" dirty="0"/>
              <a:t>b2</a:t>
            </a:r>
            <a:r>
              <a:rPr lang="en-US" sz="2400" dirty="0"/>
              <a:t> to hold [</a:t>
            </a:r>
            <a:r>
              <a:rPr lang="en-US" sz="2400" b="1" dirty="0" err="1"/>
              <a:t>b</a:t>
            </a:r>
            <a:r>
              <a:rPr lang="en-US" sz="2400" dirty="0" err="1"/>
              <a:t>:</a:t>
            </a:r>
            <a:r>
              <a:rPr lang="en-US" sz="2400" b="1" dirty="0" err="1"/>
              <a:t>e</a:t>
            </a:r>
            <a:r>
              <a:rPr lang="en-US" sz="2400" dirty="0"/>
              <a:t>)</a:t>
            </a:r>
          </a:p>
          <a:p>
            <a:endParaRPr lang="en-US" sz="1800" dirty="0"/>
          </a:p>
        </p:txBody>
      </p:sp>
      <p:sp>
        <p:nvSpPr>
          <p:cNvPr id="4" name="Footer Placeholder 3">
            <a:extLst>
              <a:ext uri="{FF2B5EF4-FFF2-40B4-BE49-F238E27FC236}">
                <a16:creationId xmlns:a16="http://schemas.microsoft.com/office/drawing/2014/main" id="{02E8A3C2-90B5-B9DA-1C53-4C5BC9E53DF4}"/>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51A1392B-2D94-4EF2-B9B4-FDEE7D3C9E4D}"/>
              </a:ext>
            </a:extLst>
          </p:cNvPr>
          <p:cNvSpPr>
            <a:spLocks noGrp="1"/>
          </p:cNvSpPr>
          <p:nvPr>
            <p:ph type="sldNum" sz="quarter" idx="12"/>
          </p:nvPr>
        </p:nvSpPr>
        <p:spPr/>
        <p:txBody>
          <a:bodyPr/>
          <a:lstStyle/>
          <a:p>
            <a:fld id="{E5FE11A8-ED23-4689-A0F2-B6A4DA495FF1}" type="slidenum">
              <a:rPr lang="en-US" smtClean="0"/>
              <a:t>4</a:t>
            </a:fld>
            <a:endParaRPr lang="en-US"/>
          </a:p>
        </p:txBody>
      </p:sp>
    </p:spTree>
    <p:extLst>
      <p:ext uri="{BB962C8B-B14F-4D97-AF65-F5344CB8AC3E}">
        <p14:creationId xmlns:p14="http://schemas.microsoft.com/office/powerpoint/2010/main" val="17521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E71-01AE-250B-6511-CCF329CDCE3C}"/>
              </a:ext>
            </a:extLst>
          </p:cNvPr>
          <p:cNvSpPr>
            <a:spLocks noGrp="1"/>
          </p:cNvSpPr>
          <p:nvPr>
            <p:ph type="title"/>
          </p:nvPr>
        </p:nvSpPr>
        <p:spPr>
          <a:xfrm>
            <a:off x="838200" y="365126"/>
            <a:ext cx="10515600" cy="657648"/>
          </a:xfrm>
        </p:spPr>
        <p:txBody>
          <a:bodyPr/>
          <a:lstStyle/>
          <a:p>
            <a:r>
              <a:rPr lang="en-US" dirty="0"/>
              <a:t>Selected standard algorithms</a:t>
            </a:r>
          </a:p>
        </p:txBody>
      </p:sp>
      <p:sp>
        <p:nvSpPr>
          <p:cNvPr id="3" name="Content Placeholder 2">
            <a:extLst>
              <a:ext uri="{FF2B5EF4-FFF2-40B4-BE49-F238E27FC236}">
                <a16:creationId xmlns:a16="http://schemas.microsoft.com/office/drawing/2014/main" id="{E46BDD5A-4783-4884-2A89-D7EDA46D9DFC}"/>
              </a:ext>
            </a:extLst>
          </p:cNvPr>
          <p:cNvSpPr>
            <a:spLocks noGrp="1"/>
          </p:cNvSpPr>
          <p:nvPr>
            <p:ph idx="1"/>
          </p:nvPr>
        </p:nvSpPr>
        <p:spPr>
          <a:xfrm>
            <a:off x="388338" y="1195705"/>
            <a:ext cx="11803662" cy="4351338"/>
          </a:xfrm>
        </p:spPr>
        <p:txBody>
          <a:bodyPr/>
          <a:lstStyle/>
          <a:p>
            <a:r>
              <a:rPr lang="en-US" sz="1800" b="1" dirty="0"/>
              <a:t>e2=merge(b,e,b2,e2,r)</a:t>
            </a:r>
            <a:r>
              <a:rPr lang="en-US" sz="1800" dirty="0"/>
              <a:t>		Merge two sorted sequences </a:t>
            </a:r>
            <a:r>
              <a:rPr lang="en-US" sz="1800" b="1" dirty="0"/>
              <a:t>[\{b\}:\{e\}) </a:t>
            </a:r>
            <a:r>
              <a:rPr lang="en-US" sz="1800" dirty="0"/>
              <a:t>and [</a:t>
            </a:r>
            <a:r>
              <a:rPr lang="en-US" sz="1800" b="1" dirty="0"/>
              <a:t>b2</a:t>
            </a:r>
            <a:r>
              <a:rPr lang="en-US" sz="1800" dirty="0"/>
              <a:t>:</a:t>
            </a:r>
            <a:r>
              <a:rPr lang="en-US" sz="1800" b="1" dirty="0"/>
              <a:t>e2</a:t>
            </a:r>
            <a:r>
              <a:rPr lang="en-US" sz="1800" dirty="0"/>
              <a:t>) into [</a:t>
            </a:r>
            <a:r>
              <a:rPr lang="en-US" sz="1800" b="1" dirty="0" err="1"/>
              <a:t>r</a:t>
            </a:r>
            <a:r>
              <a:rPr lang="en-US" sz="1800" dirty="0" err="1"/>
              <a:t>:</a:t>
            </a:r>
            <a:r>
              <a:rPr lang="en-US" sz="1800" b="1" dirty="0" err="1"/>
              <a:t>r</a:t>
            </a:r>
            <a:r>
              <a:rPr lang="en-US" sz="1800" b="1" dirty="0"/>
              <a:t>+(e-b)+(e2-b2)</a:t>
            </a:r>
            <a:r>
              <a:rPr lang="en-US" sz="1800" dirty="0"/>
              <a:t>)</a:t>
            </a:r>
          </a:p>
          <a:p>
            <a:r>
              <a:rPr lang="en-US" sz="1800" b="1" dirty="0"/>
              <a:t>[</a:t>
            </a:r>
            <a:r>
              <a:rPr lang="en-US" sz="1800" b="1" dirty="0" err="1"/>
              <a:t>p,q</a:t>
            </a:r>
            <a:r>
              <a:rPr lang="en-US" sz="1800" b="1" dirty="0"/>
              <a:t>]=</a:t>
            </a:r>
            <a:r>
              <a:rPr lang="en-US" sz="1800" b="1" dirty="0" err="1"/>
              <a:t>equal_range</a:t>
            </a:r>
            <a:r>
              <a:rPr lang="en-US" sz="1800" b="1" dirty="0"/>
              <a:t>(</a:t>
            </a:r>
            <a:r>
              <a:rPr lang="en-US" sz="1800" b="1" dirty="0" err="1"/>
              <a:t>b,e,v</a:t>
            </a:r>
            <a:r>
              <a:rPr lang="en-US" sz="1800" b="1" dirty="0"/>
              <a:t>)</a:t>
            </a:r>
            <a:r>
              <a:rPr lang="en-US" sz="1800" dirty="0"/>
              <a:t>		[</a:t>
            </a:r>
            <a:r>
              <a:rPr lang="en-US" sz="1800" b="1" dirty="0" err="1"/>
              <a:t>p</a:t>
            </a:r>
            <a:r>
              <a:rPr lang="en-US" sz="1800" dirty="0" err="1"/>
              <a:t>:</a:t>
            </a:r>
            <a:r>
              <a:rPr lang="en-US" sz="1800" b="1" dirty="0" err="1"/>
              <a:t>q</a:t>
            </a:r>
            <a:r>
              <a:rPr lang="en-US" sz="1800" dirty="0"/>
              <a:t>) is the subsequence of the sorted range [</a:t>
            </a:r>
            <a:r>
              <a:rPr lang="en-US" sz="1800" b="1" dirty="0" err="1"/>
              <a:t>b</a:t>
            </a:r>
            <a:r>
              <a:rPr lang="en-US" sz="1800" dirty="0" err="1"/>
              <a:t>:</a:t>
            </a:r>
            <a:r>
              <a:rPr lang="en-US" sz="1800" b="1" dirty="0" err="1"/>
              <a:t>e</a:t>
            </a:r>
            <a:r>
              <a:rPr lang="en-US" sz="1800" dirty="0"/>
              <a:t>) with the value </a:t>
            </a:r>
            <a:r>
              <a:rPr lang="en-US" sz="1800" b="1" dirty="0"/>
              <a:t>v</a:t>
            </a:r>
            <a:r>
              <a:rPr lang="en-US" sz="1800" dirty="0"/>
              <a:t>, </a:t>
            </a:r>
            <a:br>
              <a:rPr lang="en-US" sz="1800" dirty="0"/>
            </a:br>
            <a:r>
              <a:rPr lang="en-US" sz="1800" dirty="0"/>
              <a:t>				basically, a binary search for </a:t>
            </a:r>
            <a:r>
              <a:rPr lang="en-US" sz="1800" b="1" dirty="0"/>
              <a:t>v</a:t>
            </a:r>
          </a:p>
          <a:p>
            <a:r>
              <a:rPr lang="en-US" sz="1800" b="1" dirty="0"/>
              <a:t>equal(b,e,b2)</a:t>
            </a:r>
            <a:r>
              <a:rPr lang="en-US" sz="1800" dirty="0"/>
              <a:t>			Do all elements of </a:t>
            </a:r>
            <a:r>
              <a:rPr lang="en-US" sz="1800" b="1" dirty="0"/>
              <a:t>[\{b\}:\{e\}) </a:t>
            </a:r>
            <a:r>
              <a:rPr lang="en-US" sz="1800" dirty="0"/>
              <a:t>and </a:t>
            </a:r>
            <a:r>
              <a:rPr lang="en-US" sz="1800" b="1" dirty="0"/>
              <a:t>[b2:b2+(e-b)) </a:t>
            </a:r>
            <a:r>
              <a:rPr lang="en-US" sz="1800" dirty="0"/>
              <a:t>compare equal?</a:t>
            </a:r>
            <a:br>
              <a:rPr lang="en-US" sz="1800" dirty="0"/>
            </a:br>
            <a:r>
              <a:rPr lang="en-US" sz="1800" dirty="0"/>
              <a:t>				The sequences must be sorted.</a:t>
            </a:r>
          </a:p>
          <a:p>
            <a:r>
              <a:rPr lang="en-US" sz="1800" b="1" dirty="0"/>
              <a:t>x=accumulate(</a:t>
            </a:r>
            <a:r>
              <a:rPr lang="en-US" sz="1800" b="1" dirty="0" err="1"/>
              <a:t>b,e,i</a:t>
            </a:r>
            <a:r>
              <a:rPr lang="en-US" sz="1800" b="1" dirty="0"/>
              <a:t>)</a:t>
            </a:r>
            <a:r>
              <a:rPr lang="en-US" sz="1800" dirty="0"/>
              <a:t>		</a:t>
            </a:r>
            <a:r>
              <a:rPr lang="en-US" sz="1800" b="1" dirty="0"/>
              <a:t>x</a:t>
            </a:r>
            <a:r>
              <a:rPr lang="en-US" sz="1800" dirty="0"/>
              <a:t> is the sum of </a:t>
            </a:r>
            <a:r>
              <a:rPr lang="en-US" sz="1800" b="1" dirty="0" err="1"/>
              <a:t>i</a:t>
            </a:r>
            <a:r>
              <a:rPr lang="en-US" sz="1800" dirty="0"/>
              <a:t> and the elements of </a:t>
            </a:r>
            <a:r>
              <a:rPr lang="en-US" sz="1800" b="1" dirty="0"/>
              <a:t>[\{b\}:\{e\}).</a:t>
            </a:r>
          </a:p>
          <a:p>
            <a:r>
              <a:rPr lang="en-US" sz="1800" b="1" dirty="0"/>
              <a:t>r=max(</a:t>
            </a:r>
            <a:r>
              <a:rPr lang="en-US" sz="1800" b="1" dirty="0" err="1"/>
              <a:t>x,y</a:t>
            </a:r>
            <a:r>
              <a:rPr lang="en-US" sz="1800" b="1" dirty="0"/>
              <a:t>)</a:t>
            </a:r>
            <a:r>
              <a:rPr lang="en-US" sz="1800" dirty="0"/>
              <a:t>			</a:t>
            </a:r>
            <a:r>
              <a:rPr lang="en-US" sz="1800" b="1" dirty="0"/>
              <a:t>r</a:t>
            </a:r>
            <a:r>
              <a:rPr lang="en-US" sz="1800" dirty="0"/>
              <a:t> is a reference to the larger of </a:t>
            </a:r>
            <a:r>
              <a:rPr lang="en-US" sz="1800" b="1" dirty="0"/>
              <a:t>x</a:t>
            </a:r>
            <a:r>
              <a:rPr lang="en-US" sz="1800" dirty="0"/>
              <a:t> and </a:t>
            </a:r>
            <a:r>
              <a:rPr lang="en-US" sz="1800" b="1" dirty="0"/>
              <a:t>y</a:t>
            </a:r>
          </a:p>
          <a:p>
            <a:r>
              <a:rPr lang="en-US" sz="1800" b="1" dirty="0"/>
              <a:t>p=</a:t>
            </a:r>
            <a:r>
              <a:rPr lang="en-US" sz="1800" b="1" dirty="0" err="1"/>
              <a:t>max_element</a:t>
            </a:r>
            <a:r>
              <a:rPr lang="en-US" sz="1800" b="1" dirty="0"/>
              <a:t>(</a:t>
            </a:r>
            <a:r>
              <a:rPr lang="en-US" sz="1800" b="1" dirty="0" err="1"/>
              <a:t>b,e</a:t>
            </a:r>
            <a:r>
              <a:rPr lang="en-US" sz="1800" b="1" dirty="0"/>
              <a:t>)</a:t>
            </a:r>
            <a:r>
              <a:rPr lang="en-US" sz="1800" dirty="0"/>
              <a:t>		</a:t>
            </a:r>
            <a:r>
              <a:rPr lang="en-US" sz="1800" b="1" dirty="0"/>
              <a:t>p</a:t>
            </a:r>
            <a:r>
              <a:rPr lang="en-US" sz="1800" dirty="0"/>
              <a:t> points to the largest element in [</a:t>
            </a:r>
            <a:r>
              <a:rPr lang="en-US" sz="1800" b="1" dirty="0" err="1"/>
              <a:t>b</a:t>
            </a:r>
            <a:r>
              <a:rPr lang="en-US" sz="1800" dirty="0" err="1"/>
              <a:t>:</a:t>
            </a:r>
            <a:r>
              <a:rPr lang="en-US" sz="1800" b="1" dirty="0" err="1"/>
              <a:t>e</a:t>
            </a:r>
            <a:r>
              <a:rPr lang="en-US" sz="1800" dirty="0"/>
              <a:t>)</a:t>
            </a:r>
          </a:p>
          <a:p>
            <a:r>
              <a:rPr lang="en-US" sz="1800" b="1" dirty="0"/>
              <a:t>iota(</a:t>
            </a:r>
            <a:r>
              <a:rPr lang="en-US" sz="1800" b="1" dirty="0" err="1"/>
              <a:t>b,e,i</a:t>
            </a:r>
            <a:r>
              <a:rPr lang="en-US" sz="1800" b="1" dirty="0"/>
              <a:t>)</a:t>
            </a:r>
            <a:r>
              <a:rPr lang="en-US" sz="1800" dirty="0"/>
              <a:t>	 		[</a:t>
            </a:r>
            <a:r>
              <a:rPr lang="en-US" sz="1800" b="1" dirty="0" err="1"/>
              <a:t>b</a:t>
            </a:r>
            <a:r>
              <a:rPr lang="en-US" sz="1800" dirty="0" err="1"/>
              <a:t>:</a:t>
            </a:r>
            <a:r>
              <a:rPr lang="en-US" sz="1800" b="1" dirty="0" err="1"/>
              <a:t>e</a:t>
            </a:r>
            <a:r>
              <a:rPr lang="en-US" sz="1800" dirty="0"/>
              <a:t>) becomes the sequence </a:t>
            </a:r>
            <a:r>
              <a:rPr lang="en-US" sz="1800" b="1" dirty="0" err="1"/>
              <a:t>i</a:t>
            </a:r>
            <a:r>
              <a:rPr lang="en-US" sz="1800" dirty="0"/>
              <a:t>, </a:t>
            </a:r>
            <a:r>
              <a:rPr lang="en-US" sz="1800" b="1" dirty="0"/>
              <a:t>i+1</a:t>
            </a:r>
            <a:r>
              <a:rPr lang="en-US" sz="1800" dirty="0"/>
              <a:t>, </a:t>
            </a:r>
            <a:r>
              <a:rPr lang="en-US" sz="1800" b="1" dirty="0"/>
              <a:t>i+2</a:t>
            </a:r>
            <a:r>
              <a:rPr lang="en-US" sz="1800" dirty="0"/>
              <a:t>, ...</a:t>
            </a:r>
          </a:p>
          <a:p>
            <a:endParaRPr lang="en-US" sz="1800" dirty="0"/>
          </a:p>
          <a:p>
            <a:r>
              <a:rPr lang="en-US" sz="2400" dirty="0"/>
              <a:t>Usually, a standard algorithm is faster than our handcrafted code</a:t>
            </a:r>
          </a:p>
          <a:p>
            <a:r>
              <a:rPr lang="en-US" sz="2400" dirty="0"/>
              <a:t>Knowing relevant standard library algorithms saves us a lot of work</a:t>
            </a:r>
          </a:p>
          <a:p>
            <a:r>
              <a:rPr lang="en-US" sz="2400" dirty="0"/>
              <a:t>For each pair-of-iterators algorithm, </a:t>
            </a:r>
            <a:r>
              <a:rPr lang="en-US" sz="2400" b="1" dirty="0"/>
              <a:t>algo(</a:t>
            </a:r>
            <a:r>
              <a:rPr lang="en-US" sz="2400" b="1" dirty="0" err="1"/>
              <a:t>b,e</a:t>
            </a:r>
            <a:r>
              <a:rPr lang="en-US" sz="2400" b="1" dirty="0"/>
              <a:t>)</a:t>
            </a:r>
            <a:r>
              <a:rPr lang="en-US" sz="2400" dirty="0"/>
              <a:t> , there is a ranges version </a:t>
            </a:r>
            <a:r>
              <a:rPr lang="en-US" sz="2400" b="1" dirty="0"/>
              <a:t>ranges::algo(r)</a:t>
            </a:r>
          </a:p>
        </p:txBody>
      </p:sp>
      <p:sp>
        <p:nvSpPr>
          <p:cNvPr id="5" name="Slide Number Placeholder 4">
            <a:extLst>
              <a:ext uri="{FF2B5EF4-FFF2-40B4-BE49-F238E27FC236}">
                <a16:creationId xmlns:a16="http://schemas.microsoft.com/office/drawing/2014/main" id="{51A1392B-2D94-4EF2-B9B4-FDEE7D3C9E4D}"/>
              </a:ext>
            </a:extLst>
          </p:cNvPr>
          <p:cNvSpPr>
            <a:spLocks noGrp="1"/>
          </p:cNvSpPr>
          <p:nvPr>
            <p:ph type="sldNum" sz="quarter" idx="12"/>
          </p:nvPr>
        </p:nvSpPr>
        <p:spPr/>
        <p:txBody>
          <a:bodyPr/>
          <a:lstStyle/>
          <a:p>
            <a:fld id="{E5FE11A8-ED23-4689-A0F2-B6A4DA495FF1}" type="slidenum">
              <a:rPr lang="en-US" smtClean="0"/>
              <a:t>5</a:t>
            </a:fld>
            <a:endParaRPr lang="en-US"/>
          </a:p>
        </p:txBody>
      </p:sp>
      <p:sp>
        <p:nvSpPr>
          <p:cNvPr id="8" name="Footer Placeholder 7">
            <a:extLst>
              <a:ext uri="{FF2B5EF4-FFF2-40B4-BE49-F238E27FC236}">
                <a16:creationId xmlns:a16="http://schemas.microsoft.com/office/drawing/2014/main" id="{82BCAE73-60F6-4AE7-1F82-0F8F9D3C019E}"/>
              </a:ext>
            </a:extLst>
          </p:cNvPr>
          <p:cNvSpPr>
            <a:spLocks noGrp="1"/>
          </p:cNvSpPr>
          <p:nvPr>
            <p:ph type="ftr" sz="quarter" idx="11"/>
          </p:nvPr>
        </p:nvSpPr>
        <p:spPr/>
        <p:txBody>
          <a:bodyPr/>
          <a:lstStyle/>
          <a:p>
            <a:r>
              <a:rPr lang="en-US" dirty="0"/>
              <a:t>Stroustrup/Programming/2024/Chapter21</a:t>
            </a:r>
          </a:p>
        </p:txBody>
      </p:sp>
    </p:spTree>
    <p:extLst>
      <p:ext uri="{BB962C8B-B14F-4D97-AF65-F5344CB8AC3E}">
        <p14:creationId xmlns:p14="http://schemas.microsoft.com/office/powerpoint/2010/main" val="80610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83DB-B55B-A063-9D9B-7C2F48BB6B41}"/>
              </a:ext>
            </a:extLst>
          </p:cNvPr>
          <p:cNvSpPr>
            <a:spLocks noGrp="1"/>
          </p:cNvSpPr>
          <p:nvPr>
            <p:ph type="title"/>
          </p:nvPr>
        </p:nvSpPr>
        <p:spPr>
          <a:xfrm>
            <a:off x="838200" y="240948"/>
            <a:ext cx="10515600" cy="673453"/>
          </a:xfrm>
        </p:spPr>
        <p:txBody>
          <a:bodyPr/>
          <a:lstStyle/>
          <a:p>
            <a:r>
              <a:rPr lang="en-US" dirty="0"/>
              <a:t>The simplest algorithm: find()</a:t>
            </a:r>
          </a:p>
        </p:txBody>
      </p:sp>
      <p:sp>
        <p:nvSpPr>
          <p:cNvPr id="3" name="Content Placeholder 2">
            <a:extLst>
              <a:ext uri="{FF2B5EF4-FFF2-40B4-BE49-F238E27FC236}">
                <a16:creationId xmlns:a16="http://schemas.microsoft.com/office/drawing/2014/main" id="{1A03A5C7-20AF-E7A4-2C89-6BBEEB195B47}"/>
              </a:ext>
            </a:extLst>
          </p:cNvPr>
          <p:cNvSpPr>
            <a:spLocks noGrp="1"/>
          </p:cNvSpPr>
          <p:nvPr>
            <p:ph idx="1"/>
          </p:nvPr>
        </p:nvSpPr>
        <p:spPr>
          <a:xfrm>
            <a:off x="231421" y="1027290"/>
            <a:ext cx="11672711" cy="5149674"/>
          </a:xfrm>
        </p:spPr>
        <p:txBody>
          <a:bodyPr/>
          <a:lstStyle/>
          <a:p>
            <a:r>
              <a:rPr lang="en-US" sz="2400" dirty="0"/>
              <a:t>Traversing a sequence doing something to each element</a:t>
            </a:r>
          </a:p>
          <a:p>
            <a:endParaRPr lang="en-US" sz="1100" dirty="0"/>
          </a:p>
          <a:p>
            <a:pPr marL="457200" lvl="1" indent="0">
              <a:buNone/>
            </a:pPr>
            <a:r>
              <a:rPr lang="en-US" sz="2000" b="1" dirty="0"/>
              <a:t>template&lt;</a:t>
            </a:r>
            <a:r>
              <a:rPr lang="en-US" sz="2000" b="1" dirty="0" err="1"/>
              <a:t>input_iterator</a:t>
            </a:r>
            <a:r>
              <a:rPr lang="en-US" sz="2000" b="1" dirty="0"/>
              <a:t> In, </a:t>
            </a:r>
            <a:r>
              <a:rPr lang="en-US" sz="2000" b="1" dirty="0" err="1"/>
              <a:t>equality_comparable</a:t>
            </a:r>
            <a:r>
              <a:rPr lang="en-US" sz="2000" b="1" dirty="0"/>
              <a:t>&lt;In::</a:t>
            </a:r>
            <a:r>
              <a:rPr lang="en-US" sz="2000" b="1" dirty="0" err="1"/>
              <a:t>value_type</a:t>
            </a:r>
            <a:r>
              <a:rPr lang="en-US" sz="2000" b="1" dirty="0"/>
              <a:t>&gt; T&gt;	</a:t>
            </a:r>
          </a:p>
          <a:p>
            <a:pPr marL="457200" lvl="1" indent="0">
              <a:buNone/>
            </a:pPr>
            <a:r>
              <a:rPr lang="en-US" sz="2000" b="1" dirty="0"/>
              <a:t>In find(In first, In last, const T&amp; </a:t>
            </a:r>
            <a:r>
              <a:rPr lang="en-US" sz="2000" b="1" dirty="0" err="1"/>
              <a:t>val</a:t>
            </a:r>
            <a:r>
              <a:rPr lang="en-US" sz="2000" b="1" dirty="0"/>
              <a:t>)		// </a:t>
            </a:r>
            <a:r>
              <a:rPr lang="en-US" sz="2000" i="1" dirty="0"/>
              <a:t>find the first element in [</a:t>
            </a:r>
            <a:r>
              <a:rPr lang="en-US" sz="2000" i="1" dirty="0" err="1"/>
              <a:t>first,last</a:t>
            </a:r>
            <a:r>
              <a:rPr lang="en-US" sz="2000" i="1" dirty="0"/>
              <a:t>) that equals </a:t>
            </a:r>
            <a:r>
              <a:rPr lang="en-US" sz="2000" i="1" dirty="0" err="1"/>
              <a:t>val</a:t>
            </a:r>
            <a:endParaRPr lang="en-US" sz="2000" i="1" dirty="0"/>
          </a:p>
          <a:p>
            <a:pPr marL="457200" lvl="1" indent="0">
              <a:buNone/>
            </a:pPr>
            <a:r>
              <a:rPr lang="en-US" sz="2000" b="1" dirty="0"/>
              <a:t>{</a:t>
            </a:r>
          </a:p>
          <a:p>
            <a:pPr marL="457200" lvl="1" indent="0">
              <a:buNone/>
            </a:pPr>
            <a:r>
              <a:rPr lang="en-US" sz="2000" b="1" dirty="0"/>
              <a:t>	while (first!=last &amp;&amp; *first!=</a:t>
            </a:r>
            <a:r>
              <a:rPr lang="en-US" sz="2000" b="1" dirty="0" err="1"/>
              <a:t>val</a:t>
            </a:r>
            <a:r>
              <a:rPr lang="en-US" sz="2000" b="1" dirty="0"/>
              <a:t>)</a:t>
            </a:r>
          </a:p>
          <a:p>
            <a:pPr marL="457200" lvl="1" indent="0">
              <a:buNone/>
            </a:pPr>
            <a:r>
              <a:rPr lang="en-US" sz="2000" b="1" dirty="0"/>
              <a:t>		++first;</a:t>
            </a:r>
          </a:p>
          <a:p>
            <a:pPr marL="457200" lvl="1" indent="0">
              <a:buNone/>
            </a:pPr>
            <a:r>
              <a:rPr lang="en-US" sz="2000" b="1" dirty="0"/>
              <a:t>	return first;</a:t>
            </a:r>
          </a:p>
          <a:p>
            <a:pPr marL="457200" lvl="1" indent="0">
              <a:buNone/>
            </a:pPr>
            <a:r>
              <a:rPr lang="en-US" sz="2000" b="1" dirty="0"/>
              <a:t>}</a:t>
            </a:r>
          </a:p>
          <a:p>
            <a:pPr marL="457200" lvl="1" indent="0">
              <a:buNone/>
            </a:pPr>
            <a:endParaRPr lang="en-US" sz="1050" b="1" dirty="0"/>
          </a:p>
          <a:p>
            <a:pPr marL="457200" lvl="1" indent="0">
              <a:buNone/>
            </a:pPr>
            <a:r>
              <a:rPr lang="en-US" sz="2000" b="1" dirty="0"/>
              <a:t>if (auto p = find(begin(v), end(v),x); p!=</a:t>
            </a:r>
            <a:r>
              <a:rPr lang="en-US" sz="2000" b="1" dirty="0" err="1"/>
              <a:t>v.end</a:t>
            </a:r>
            <a:r>
              <a:rPr lang="en-US" sz="2000" b="1" dirty="0"/>
              <a:t>()) {</a:t>
            </a:r>
          </a:p>
          <a:p>
            <a:pPr marL="457200" lvl="1" indent="0">
              <a:buNone/>
            </a:pPr>
            <a:r>
              <a:rPr lang="en-US" sz="2000" b="1" dirty="0"/>
              <a:t>	// </a:t>
            </a:r>
            <a:r>
              <a:rPr lang="en-US" sz="2000" i="1" dirty="0"/>
              <a:t>... we found x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x in v; don't dereference p ...</a:t>
            </a:r>
          </a:p>
          <a:p>
            <a:pPr marL="457200" lvl="1" indent="0">
              <a:buNone/>
            </a:pPr>
            <a:r>
              <a:rPr lang="en-US" sz="2000" b="1" dirty="0"/>
              <a:t>}</a:t>
            </a:r>
          </a:p>
          <a:p>
            <a:pPr marL="457200" lvl="1" indent="0">
              <a:buNone/>
            </a:pPr>
            <a:r>
              <a:rPr lang="en-US" sz="2000" b="1" dirty="0"/>
              <a:t>//  </a:t>
            </a:r>
            <a:r>
              <a:rPr lang="en-US" sz="2000" i="1" dirty="0"/>
              <a:t>...</a:t>
            </a:r>
          </a:p>
        </p:txBody>
      </p:sp>
      <p:sp>
        <p:nvSpPr>
          <p:cNvPr id="4" name="Footer Placeholder 3">
            <a:extLst>
              <a:ext uri="{FF2B5EF4-FFF2-40B4-BE49-F238E27FC236}">
                <a16:creationId xmlns:a16="http://schemas.microsoft.com/office/drawing/2014/main" id="{179A765A-D5BB-696D-45D1-815775C2B9BC}"/>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E06A700B-D0FF-724D-DC82-99C6A96BDB5C}"/>
              </a:ext>
            </a:extLst>
          </p:cNvPr>
          <p:cNvSpPr>
            <a:spLocks noGrp="1"/>
          </p:cNvSpPr>
          <p:nvPr>
            <p:ph type="sldNum" sz="quarter" idx="12"/>
          </p:nvPr>
        </p:nvSpPr>
        <p:spPr/>
        <p:txBody>
          <a:bodyPr/>
          <a:lstStyle/>
          <a:p>
            <a:fld id="{E5FE11A8-ED23-4689-A0F2-B6A4DA495FF1}" type="slidenum">
              <a:rPr lang="en-US" smtClean="0"/>
              <a:t>6</a:t>
            </a:fld>
            <a:endParaRPr lang="en-US"/>
          </a:p>
        </p:txBody>
      </p:sp>
      <p:sp>
        <p:nvSpPr>
          <p:cNvPr id="6" name="TextBox 5">
            <a:extLst>
              <a:ext uri="{FF2B5EF4-FFF2-40B4-BE49-F238E27FC236}">
                <a16:creationId xmlns:a16="http://schemas.microsoft.com/office/drawing/2014/main" id="{F9D09428-F0AB-9F84-8BEE-4E560F151DB9}"/>
              </a:ext>
            </a:extLst>
          </p:cNvPr>
          <p:cNvSpPr txBox="1"/>
          <p:nvPr/>
        </p:nvSpPr>
        <p:spPr>
          <a:xfrm>
            <a:off x="7941733" y="5305778"/>
            <a:ext cx="2663806" cy="369332"/>
          </a:xfrm>
          <a:prstGeom prst="rect">
            <a:avLst/>
          </a:prstGeom>
          <a:noFill/>
        </p:spPr>
        <p:txBody>
          <a:bodyPr wrap="none" rtlCol="0">
            <a:spAutoFit/>
          </a:bodyPr>
          <a:lstStyle/>
          <a:p>
            <a:r>
              <a:rPr lang="en-US" dirty="0">
                <a:solidFill>
                  <a:srgbClr val="FF0000"/>
                </a:solidFill>
              </a:rPr>
              <a:t>Condition in if-statement</a:t>
            </a:r>
          </a:p>
        </p:txBody>
      </p:sp>
      <p:cxnSp>
        <p:nvCxnSpPr>
          <p:cNvPr id="8" name="Straight Arrow Connector 7">
            <a:extLst>
              <a:ext uri="{FF2B5EF4-FFF2-40B4-BE49-F238E27FC236}">
                <a16:creationId xmlns:a16="http://schemas.microsoft.com/office/drawing/2014/main" id="{1B7D0039-7024-A8BC-E342-C88063AB5727}"/>
              </a:ext>
            </a:extLst>
          </p:cNvPr>
          <p:cNvCxnSpPr/>
          <p:nvPr/>
        </p:nvCxnSpPr>
        <p:spPr>
          <a:xfrm flipH="1" flipV="1">
            <a:off x="5638800" y="4690533"/>
            <a:ext cx="2269067" cy="8015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946D4F5F-A82A-7F8C-AC46-823B40923D30}"/>
              </a:ext>
            </a:extLst>
          </p:cNvPr>
          <p:cNvSpPr txBox="1"/>
          <p:nvPr/>
        </p:nvSpPr>
        <p:spPr>
          <a:xfrm>
            <a:off x="6146800" y="3493911"/>
            <a:ext cx="4340868" cy="369332"/>
          </a:xfrm>
          <a:prstGeom prst="rect">
            <a:avLst/>
          </a:prstGeom>
          <a:noFill/>
        </p:spPr>
        <p:txBody>
          <a:bodyPr wrap="none" rtlCol="0">
            <a:spAutoFit/>
          </a:bodyPr>
          <a:lstStyle/>
          <a:p>
            <a:r>
              <a:rPr lang="en-US" dirty="0">
                <a:solidFill>
                  <a:srgbClr val="FF0000"/>
                </a:solidFill>
              </a:rPr>
              <a:t>Yes, we can use an argument as a variable</a:t>
            </a:r>
          </a:p>
        </p:txBody>
      </p:sp>
      <p:cxnSp>
        <p:nvCxnSpPr>
          <p:cNvPr id="10" name="Straight Arrow Connector 9">
            <a:extLst>
              <a:ext uri="{FF2B5EF4-FFF2-40B4-BE49-F238E27FC236}">
                <a16:creationId xmlns:a16="http://schemas.microsoft.com/office/drawing/2014/main" id="{C0EC4F89-6491-C312-619C-44D31AC880B3}"/>
              </a:ext>
            </a:extLst>
          </p:cNvPr>
          <p:cNvCxnSpPr>
            <a:cxnSpLocks/>
          </p:cNvCxnSpPr>
          <p:nvPr/>
        </p:nvCxnSpPr>
        <p:spPr>
          <a:xfrm flipH="1" flipV="1">
            <a:off x="3048000" y="3224749"/>
            <a:ext cx="3048000" cy="453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9117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83DB-B55B-A063-9D9B-7C2F48BB6B41}"/>
              </a:ext>
            </a:extLst>
          </p:cNvPr>
          <p:cNvSpPr>
            <a:spLocks noGrp="1"/>
          </p:cNvSpPr>
          <p:nvPr>
            <p:ph type="title"/>
          </p:nvPr>
        </p:nvSpPr>
        <p:spPr>
          <a:xfrm>
            <a:off x="838200" y="240948"/>
            <a:ext cx="10515600" cy="673453"/>
          </a:xfrm>
        </p:spPr>
        <p:txBody>
          <a:bodyPr/>
          <a:lstStyle/>
          <a:p>
            <a:r>
              <a:rPr lang="en-US" dirty="0"/>
              <a:t>The simplest algorithm: find()</a:t>
            </a:r>
          </a:p>
        </p:txBody>
      </p:sp>
      <p:sp>
        <p:nvSpPr>
          <p:cNvPr id="3" name="Content Placeholder 2">
            <a:extLst>
              <a:ext uri="{FF2B5EF4-FFF2-40B4-BE49-F238E27FC236}">
                <a16:creationId xmlns:a16="http://schemas.microsoft.com/office/drawing/2014/main" id="{1A03A5C7-20AF-E7A4-2C89-6BBEEB195B47}"/>
              </a:ext>
            </a:extLst>
          </p:cNvPr>
          <p:cNvSpPr>
            <a:spLocks noGrp="1"/>
          </p:cNvSpPr>
          <p:nvPr>
            <p:ph idx="1"/>
          </p:nvPr>
        </p:nvSpPr>
        <p:spPr>
          <a:xfrm>
            <a:off x="231421" y="1027290"/>
            <a:ext cx="11672711" cy="5149674"/>
          </a:xfrm>
        </p:spPr>
        <p:txBody>
          <a:bodyPr/>
          <a:lstStyle/>
          <a:p>
            <a:r>
              <a:rPr lang="en-US" sz="2400" dirty="0"/>
              <a:t>We could almost equivalently have written</a:t>
            </a:r>
          </a:p>
          <a:p>
            <a:endParaRPr lang="en-US" sz="1100" dirty="0"/>
          </a:p>
          <a:p>
            <a:pPr marL="457200" lvl="1" indent="0">
              <a:buNone/>
            </a:pPr>
            <a:endParaRPr lang="en-US" sz="1050" b="1" dirty="0"/>
          </a:p>
          <a:p>
            <a:pPr marL="457200" lvl="1" indent="0">
              <a:buNone/>
            </a:pPr>
            <a:r>
              <a:rPr lang="en-US" sz="2000" b="1" dirty="0"/>
              <a:t>auto p = find(begin(v), end(v),x);</a:t>
            </a:r>
          </a:p>
          <a:p>
            <a:pPr marL="457200" lvl="1" indent="0">
              <a:buNone/>
            </a:pPr>
            <a:r>
              <a:rPr lang="en-US" sz="2000" b="1" dirty="0"/>
              <a:t>if (p!=</a:t>
            </a:r>
            <a:r>
              <a:rPr lang="en-US" sz="2000" b="1" dirty="0" err="1"/>
              <a:t>v.end</a:t>
            </a:r>
            <a:r>
              <a:rPr lang="en-US" sz="2000" b="1" dirty="0"/>
              <a:t>()) {</a:t>
            </a:r>
          </a:p>
          <a:p>
            <a:pPr marL="457200" lvl="1" indent="0">
              <a:buNone/>
            </a:pPr>
            <a:r>
              <a:rPr lang="en-US" sz="2000" b="1" dirty="0"/>
              <a:t>	// </a:t>
            </a:r>
            <a:r>
              <a:rPr lang="en-US" sz="2000" i="1" dirty="0"/>
              <a:t>... we found x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x in v; don't dereference p ...</a:t>
            </a:r>
          </a:p>
          <a:p>
            <a:pPr marL="457200" lvl="1" indent="0">
              <a:buNone/>
            </a:pPr>
            <a:r>
              <a:rPr lang="en-US" sz="2000" b="1" dirty="0"/>
              <a:t>}</a:t>
            </a:r>
          </a:p>
          <a:p>
            <a:pPr marL="457200" lvl="1" indent="0">
              <a:buNone/>
            </a:pPr>
            <a:r>
              <a:rPr lang="en-US" sz="2000" b="1" dirty="0"/>
              <a:t>//  </a:t>
            </a:r>
            <a:r>
              <a:rPr lang="en-US" sz="2000" i="1" dirty="0"/>
              <a:t>...</a:t>
            </a:r>
          </a:p>
          <a:p>
            <a:pPr marL="457200" lvl="1" indent="0">
              <a:buNone/>
            </a:pPr>
            <a:endParaRPr lang="en-US" sz="2000" i="1" dirty="0"/>
          </a:p>
          <a:p>
            <a:r>
              <a:rPr lang="en-US" sz="2400" dirty="0"/>
              <a:t>But now p is in scope after the if-statement</a:t>
            </a:r>
          </a:p>
          <a:p>
            <a:pPr lvl="1"/>
            <a:r>
              <a:rPr lang="en-US" sz="2000" dirty="0"/>
              <a:t>Do we want that?</a:t>
            </a:r>
          </a:p>
          <a:p>
            <a:pPr lvl="1"/>
            <a:r>
              <a:rPr lang="en-US" sz="2000" dirty="0"/>
              <a:t>Sometimes we do, and sometimes the scope ends right after the </a:t>
            </a:r>
            <a:r>
              <a:rPr lang="en-US" sz="2000" b="1" dirty="0"/>
              <a:t>if</a:t>
            </a:r>
            <a:r>
              <a:rPr lang="en-US" sz="2000" dirty="0"/>
              <a:t>-statement</a:t>
            </a:r>
          </a:p>
        </p:txBody>
      </p:sp>
      <p:sp>
        <p:nvSpPr>
          <p:cNvPr id="4" name="Footer Placeholder 3">
            <a:extLst>
              <a:ext uri="{FF2B5EF4-FFF2-40B4-BE49-F238E27FC236}">
                <a16:creationId xmlns:a16="http://schemas.microsoft.com/office/drawing/2014/main" id="{179A765A-D5BB-696D-45D1-815775C2B9BC}"/>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E06A700B-D0FF-724D-DC82-99C6A96BDB5C}"/>
              </a:ext>
            </a:extLst>
          </p:cNvPr>
          <p:cNvSpPr>
            <a:spLocks noGrp="1"/>
          </p:cNvSpPr>
          <p:nvPr>
            <p:ph type="sldNum" sz="quarter" idx="12"/>
          </p:nvPr>
        </p:nvSpPr>
        <p:spPr/>
        <p:txBody>
          <a:bodyPr/>
          <a:lstStyle/>
          <a:p>
            <a:fld id="{E5FE11A8-ED23-4689-A0F2-B6A4DA495FF1}" type="slidenum">
              <a:rPr lang="en-US" smtClean="0"/>
              <a:t>7</a:t>
            </a:fld>
            <a:endParaRPr lang="en-US"/>
          </a:p>
        </p:txBody>
      </p:sp>
    </p:spTree>
    <p:extLst>
      <p:ext uri="{BB962C8B-B14F-4D97-AF65-F5344CB8AC3E}">
        <p14:creationId xmlns:p14="http://schemas.microsoft.com/office/powerpoint/2010/main" val="114569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83DB-B55B-A063-9D9B-7C2F48BB6B41}"/>
              </a:ext>
            </a:extLst>
          </p:cNvPr>
          <p:cNvSpPr>
            <a:spLocks noGrp="1"/>
          </p:cNvSpPr>
          <p:nvPr>
            <p:ph type="title"/>
          </p:nvPr>
        </p:nvSpPr>
        <p:spPr>
          <a:xfrm>
            <a:off x="838200" y="240948"/>
            <a:ext cx="10515600" cy="673453"/>
          </a:xfrm>
        </p:spPr>
        <p:txBody>
          <a:bodyPr/>
          <a:lstStyle/>
          <a:p>
            <a:r>
              <a:rPr lang="en-US" dirty="0"/>
              <a:t>The simplest algorithm: find()</a:t>
            </a:r>
          </a:p>
        </p:txBody>
      </p:sp>
      <p:sp>
        <p:nvSpPr>
          <p:cNvPr id="3" name="Content Placeholder 2">
            <a:extLst>
              <a:ext uri="{FF2B5EF4-FFF2-40B4-BE49-F238E27FC236}">
                <a16:creationId xmlns:a16="http://schemas.microsoft.com/office/drawing/2014/main" id="{1A03A5C7-20AF-E7A4-2C89-6BBEEB195B47}"/>
              </a:ext>
            </a:extLst>
          </p:cNvPr>
          <p:cNvSpPr>
            <a:spLocks noGrp="1"/>
          </p:cNvSpPr>
          <p:nvPr>
            <p:ph idx="1"/>
          </p:nvPr>
        </p:nvSpPr>
        <p:spPr>
          <a:xfrm>
            <a:off x="231421" y="1027290"/>
            <a:ext cx="11672711" cy="5149674"/>
          </a:xfrm>
        </p:spPr>
        <p:txBody>
          <a:bodyPr/>
          <a:lstStyle/>
          <a:p>
            <a:r>
              <a:rPr lang="en-US" sz="2400" dirty="0"/>
              <a:t>Traversing a range doing something to each element</a:t>
            </a:r>
          </a:p>
          <a:p>
            <a:endParaRPr lang="en-US" sz="1050" dirty="0"/>
          </a:p>
          <a:p>
            <a:pPr marL="457200" lvl="1" indent="0">
              <a:buNone/>
            </a:pPr>
            <a:r>
              <a:rPr lang="en-US" sz="2000" b="1" dirty="0"/>
              <a:t>template&lt;ranges::range R, </a:t>
            </a:r>
            <a:r>
              <a:rPr lang="en-US" sz="2000" b="1" dirty="0" err="1"/>
              <a:t>equality_comparable</a:t>
            </a:r>
            <a:r>
              <a:rPr lang="en-US" sz="2000" b="1" dirty="0"/>
              <a:t>&lt;R::</a:t>
            </a:r>
            <a:r>
              <a:rPr lang="en-US" sz="2000" b="1" dirty="0" err="1"/>
              <a:t>value_type</a:t>
            </a:r>
            <a:r>
              <a:rPr lang="en-US" sz="2000" b="1" dirty="0"/>
              <a:t>&gt; T&gt;</a:t>
            </a:r>
          </a:p>
          <a:p>
            <a:pPr marL="457200" lvl="1" indent="0">
              <a:buNone/>
            </a:pPr>
            <a:r>
              <a:rPr lang="en-US" sz="2000" b="1" dirty="0"/>
              <a:t>R::iterator find(R </a:t>
            </a:r>
            <a:r>
              <a:rPr lang="en-US" sz="2000" b="1" dirty="0" err="1"/>
              <a:t>r</a:t>
            </a:r>
            <a:r>
              <a:rPr lang="en-US" sz="2000" b="1" dirty="0"/>
              <a:t>, const T&amp; </a:t>
            </a:r>
            <a:r>
              <a:rPr lang="en-US" sz="2000" b="1" dirty="0" err="1"/>
              <a:t>val</a:t>
            </a:r>
            <a:r>
              <a:rPr lang="en-US" sz="2000" b="1" dirty="0"/>
              <a:t>)		// </a:t>
            </a:r>
            <a:r>
              <a:rPr lang="en-US" sz="2000" i="1" dirty="0"/>
              <a:t>find the first element in r that equals </a:t>
            </a:r>
            <a:r>
              <a:rPr lang="en-US" sz="2000" i="1" dirty="0" err="1"/>
              <a:t>val</a:t>
            </a:r>
            <a:endParaRPr lang="en-US" sz="2000" i="1" dirty="0"/>
          </a:p>
          <a:p>
            <a:pPr marL="457200" lvl="1" indent="0">
              <a:buNone/>
            </a:pPr>
            <a:r>
              <a:rPr lang="en-US" sz="2000" b="1" dirty="0"/>
              <a:t>{</a:t>
            </a:r>
          </a:p>
          <a:p>
            <a:pPr marL="457200" lvl="1" indent="0">
              <a:buNone/>
            </a:pPr>
            <a:r>
              <a:rPr lang="en-US" sz="2000" b="1" dirty="0"/>
              <a:t>	return find(</a:t>
            </a:r>
            <a:r>
              <a:rPr lang="en-US" sz="2000" b="1" dirty="0" err="1"/>
              <a:t>r.begin</a:t>
            </a:r>
            <a:r>
              <a:rPr lang="en-US" sz="2000" b="1" dirty="0"/>
              <a:t>, </a:t>
            </a:r>
            <a:r>
              <a:rPr lang="en-US" sz="2000" b="1" dirty="0" err="1"/>
              <a:t>r.end</a:t>
            </a:r>
            <a:r>
              <a:rPr lang="en-US" sz="2000" b="1" dirty="0"/>
              <a:t>(), </a:t>
            </a:r>
            <a:r>
              <a:rPr lang="en-US" sz="2000" b="1" dirty="0" err="1"/>
              <a:t>val</a:t>
            </a:r>
            <a:r>
              <a:rPr lang="en-US" sz="2000" b="1" dirty="0"/>
              <a:t>);</a:t>
            </a:r>
          </a:p>
          <a:p>
            <a:pPr marL="457200" lvl="1" indent="0">
              <a:buNone/>
            </a:pPr>
            <a:r>
              <a:rPr lang="en-US" sz="2000" b="1" dirty="0"/>
              <a:t>}</a:t>
            </a:r>
          </a:p>
          <a:p>
            <a:pPr marL="457200" lvl="1" indent="0">
              <a:buNone/>
            </a:pPr>
            <a:endParaRPr lang="en-US" sz="2000" b="1" dirty="0"/>
          </a:p>
          <a:p>
            <a:pPr marL="457200" lvl="1" indent="0">
              <a:buNone/>
            </a:pPr>
            <a:r>
              <a:rPr lang="en-US" sz="2000" b="1" dirty="0"/>
              <a:t>if (auto p = find(</a:t>
            </a:r>
            <a:r>
              <a:rPr lang="en-US" sz="2000" b="1" dirty="0" err="1"/>
              <a:t>v,x</a:t>
            </a:r>
            <a:r>
              <a:rPr lang="en-US" sz="2000" b="1" dirty="0"/>
              <a:t>); p!=</a:t>
            </a:r>
            <a:r>
              <a:rPr lang="en-US" sz="2000" b="1" dirty="0" err="1"/>
              <a:t>v.end</a:t>
            </a:r>
            <a:r>
              <a:rPr lang="en-US" sz="2000" b="1" dirty="0"/>
              <a:t>()) {</a:t>
            </a:r>
          </a:p>
          <a:p>
            <a:pPr marL="457200" lvl="1" indent="0">
              <a:buNone/>
            </a:pPr>
            <a:r>
              <a:rPr lang="en-US" sz="2000" b="1" dirty="0"/>
              <a:t>	// </a:t>
            </a:r>
            <a:r>
              <a:rPr lang="en-US" sz="2000" i="1" dirty="0"/>
              <a:t>... we found x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x in v; don't dereference p ...</a:t>
            </a:r>
          </a:p>
          <a:p>
            <a:pPr marL="457200" lvl="1" indent="0">
              <a:buNone/>
            </a:pPr>
            <a:r>
              <a:rPr lang="en-US" sz="2000" b="1" dirty="0"/>
              <a:t>}</a:t>
            </a:r>
          </a:p>
          <a:p>
            <a:pPr marL="457200" lvl="1" indent="0">
              <a:buNone/>
            </a:pPr>
            <a:r>
              <a:rPr lang="en-US" sz="2000" b="1" dirty="0"/>
              <a:t>//  </a:t>
            </a:r>
            <a:r>
              <a:rPr lang="en-US" sz="2000" i="1" dirty="0"/>
              <a:t>...</a:t>
            </a:r>
          </a:p>
        </p:txBody>
      </p:sp>
      <p:sp>
        <p:nvSpPr>
          <p:cNvPr id="4" name="Footer Placeholder 3">
            <a:extLst>
              <a:ext uri="{FF2B5EF4-FFF2-40B4-BE49-F238E27FC236}">
                <a16:creationId xmlns:a16="http://schemas.microsoft.com/office/drawing/2014/main" id="{179A765A-D5BB-696D-45D1-815775C2B9BC}"/>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E06A700B-D0FF-724D-DC82-99C6A96BDB5C}"/>
              </a:ext>
            </a:extLst>
          </p:cNvPr>
          <p:cNvSpPr>
            <a:spLocks noGrp="1"/>
          </p:cNvSpPr>
          <p:nvPr>
            <p:ph type="sldNum" sz="quarter" idx="12"/>
          </p:nvPr>
        </p:nvSpPr>
        <p:spPr/>
        <p:txBody>
          <a:bodyPr/>
          <a:lstStyle/>
          <a:p>
            <a:fld id="{E5FE11A8-ED23-4689-A0F2-B6A4DA495FF1}" type="slidenum">
              <a:rPr lang="en-US" smtClean="0"/>
              <a:t>8</a:t>
            </a:fld>
            <a:endParaRPr lang="en-US"/>
          </a:p>
        </p:txBody>
      </p:sp>
    </p:spTree>
    <p:extLst>
      <p:ext uri="{BB962C8B-B14F-4D97-AF65-F5344CB8AC3E}">
        <p14:creationId xmlns:p14="http://schemas.microsoft.com/office/powerpoint/2010/main" val="57275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83DB-B55B-A063-9D9B-7C2F48BB6B41}"/>
              </a:ext>
            </a:extLst>
          </p:cNvPr>
          <p:cNvSpPr>
            <a:spLocks noGrp="1"/>
          </p:cNvSpPr>
          <p:nvPr>
            <p:ph type="title"/>
          </p:nvPr>
        </p:nvSpPr>
        <p:spPr>
          <a:xfrm>
            <a:off x="838200" y="240948"/>
            <a:ext cx="10515600" cy="673453"/>
          </a:xfrm>
        </p:spPr>
        <p:txBody>
          <a:bodyPr/>
          <a:lstStyle/>
          <a:p>
            <a:r>
              <a:rPr lang="en-US" dirty="0"/>
              <a:t>The simplest algorithm: ranges::find()</a:t>
            </a:r>
          </a:p>
        </p:txBody>
      </p:sp>
      <p:sp>
        <p:nvSpPr>
          <p:cNvPr id="3" name="Content Placeholder 2">
            <a:extLst>
              <a:ext uri="{FF2B5EF4-FFF2-40B4-BE49-F238E27FC236}">
                <a16:creationId xmlns:a16="http://schemas.microsoft.com/office/drawing/2014/main" id="{1A03A5C7-20AF-E7A4-2C89-6BBEEB195B47}"/>
              </a:ext>
            </a:extLst>
          </p:cNvPr>
          <p:cNvSpPr>
            <a:spLocks noGrp="1"/>
          </p:cNvSpPr>
          <p:nvPr>
            <p:ph idx="1"/>
          </p:nvPr>
        </p:nvSpPr>
        <p:spPr>
          <a:xfrm>
            <a:off x="231421" y="1027290"/>
            <a:ext cx="11672711" cy="5149674"/>
          </a:xfrm>
        </p:spPr>
        <p:txBody>
          <a:bodyPr/>
          <a:lstStyle/>
          <a:p>
            <a:r>
              <a:rPr lang="en-US" sz="2400" dirty="0"/>
              <a:t>Traversing a range doing something to each element</a:t>
            </a:r>
          </a:p>
          <a:p>
            <a:endParaRPr lang="en-US" sz="400" dirty="0"/>
          </a:p>
          <a:p>
            <a:pPr marL="457200" lvl="1" indent="0">
              <a:buNone/>
            </a:pPr>
            <a:endParaRPr lang="en-US" sz="1200" b="1" dirty="0"/>
          </a:p>
          <a:p>
            <a:pPr marL="457200" lvl="1" indent="0">
              <a:buNone/>
            </a:pPr>
            <a:r>
              <a:rPr lang="en-US" sz="2000" b="1" dirty="0"/>
              <a:t>if (auto p = ranges::find(</a:t>
            </a:r>
            <a:r>
              <a:rPr lang="en-US" sz="2000" b="1" dirty="0" err="1"/>
              <a:t>v,x</a:t>
            </a:r>
            <a:r>
              <a:rPr lang="en-US" sz="2000" b="1" dirty="0"/>
              <a:t>); p!=</a:t>
            </a:r>
            <a:r>
              <a:rPr lang="en-US" sz="2000" b="1" dirty="0" err="1"/>
              <a:t>v.end</a:t>
            </a:r>
            <a:r>
              <a:rPr lang="en-US" sz="2000" b="1" dirty="0"/>
              <a:t>()) {</a:t>
            </a:r>
          </a:p>
          <a:p>
            <a:pPr marL="457200" lvl="1" indent="0">
              <a:buNone/>
            </a:pPr>
            <a:r>
              <a:rPr lang="en-US" sz="2000" b="1" dirty="0"/>
              <a:t>	// </a:t>
            </a:r>
            <a:r>
              <a:rPr lang="en-US" sz="2000" i="1" dirty="0"/>
              <a:t>... we found x in v; we can use *p ...</a:t>
            </a:r>
          </a:p>
          <a:p>
            <a:pPr marL="457200" lvl="1" indent="0">
              <a:buNone/>
            </a:pPr>
            <a:r>
              <a:rPr lang="en-US" sz="2000" b="1" dirty="0"/>
              <a:t>}</a:t>
            </a:r>
          </a:p>
          <a:p>
            <a:pPr marL="457200" lvl="1" indent="0">
              <a:buNone/>
            </a:pPr>
            <a:r>
              <a:rPr lang="en-US" sz="2000" b="1" dirty="0"/>
              <a:t>else {</a:t>
            </a:r>
          </a:p>
          <a:p>
            <a:pPr marL="457200" lvl="1" indent="0">
              <a:buNone/>
            </a:pPr>
            <a:r>
              <a:rPr lang="en-US" sz="2000" b="1" dirty="0"/>
              <a:t>	// </a:t>
            </a:r>
            <a:r>
              <a:rPr lang="en-US" sz="2000" i="1" dirty="0"/>
              <a:t>... no x in v; don't dereference p ...</a:t>
            </a:r>
          </a:p>
          <a:p>
            <a:pPr marL="457200" lvl="1" indent="0">
              <a:buNone/>
            </a:pPr>
            <a:r>
              <a:rPr lang="en-US" sz="2000" b="1" dirty="0"/>
              <a:t>}</a:t>
            </a:r>
          </a:p>
          <a:p>
            <a:pPr marL="457200" lvl="1" indent="0">
              <a:buNone/>
            </a:pPr>
            <a:r>
              <a:rPr lang="en-US" sz="2000" b="1" dirty="0"/>
              <a:t>//  </a:t>
            </a:r>
            <a:r>
              <a:rPr lang="en-US" sz="2000" i="1" dirty="0"/>
              <a:t>...</a:t>
            </a:r>
            <a:endParaRPr lang="en-US" sz="1800" i="1" dirty="0"/>
          </a:p>
        </p:txBody>
      </p:sp>
      <p:sp>
        <p:nvSpPr>
          <p:cNvPr id="4" name="Footer Placeholder 3">
            <a:extLst>
              <a:ext uri="{FF2B5EF4-FFF2-40B4-BE49-F238E27FC236}">
                <a16:creationId xmlns:a16="http://schemas.microsoft.com/office/drawing/2014/main" id="{179A765A-D5BB-696D-45D1-815775C2B9BC}"/>
              </a:ext>
            </a:extLst>
          </p:cNvPr>
          <p:cNvSpPr>
            <a:spLocks noGrp="1"/>
          </p:cNvSpPr>
          <p:nvPr>
            <p:ph type="ftr" sz="quarter" idx="11"/>
          </p:nvPr>
        </p:nvSpPr>
        <p:spPr/>
        <p:txBody>
          <a:bodyPr/>
          <a:lstStyle/>
          <a:p>
            <a:r>
              <a:rPr lang="en-US"/>
              <a:t>Stroustrup/Programming/2024/Chapter21</a:t>
            </a:r>
          </a:p>
        </p:txBody>
      </p:sp>
      <p:sp>
        <p:nvSpPr>
          <p:cNvPr id="5" name="Slide Number Placeholder 4">
            <a:extLst>
              <a:ext uri="{FF2B5EF4-FFF2-40B4-BE49-F238E27FC236}">
                <a16:creationId xmlns:a16="http://schemas.microsoft.com/office/drawing/2014/main" id="{E06A700B-D0FF-724D-DC82-99C6A96BDB5C}"/>
              </a:ext>
            </a:extLst>
          </p:cNvPr>
          <p:cNvSpPr>
            <a:spLocks noGrp="1"/>
          </p:cNvSpPr>
          <p:nvPr>
            <p:ph type="sldNum" sz="quarter" idx="12"/>
          </p:nvPr>
        </p:nvSpPr>
        <p:spPr/>
        <p:txBody>
          <a:bodyPr/>
          <a:lstStyle/>
          <a:p>
            <a:fld id="{E5FE11A8-ED23-4689-A0F2-B6A4DA495FF1}" type="slidenum">
              <a:rPr lang="en-US" smtClean="0"/>
              <a:t>9</a:t>
            </a:fld>
            <a:endParaRPr lang="en-US"/>
          </a:p>
        </p:txBody>
      </p:sp>
    </p:spTree>
    <p:extLst>
      <p:ext uri="{BB962C8B-B14F-4D97-AF65-F5344CB8AC3E}">
        <p14:creationId xmlns:p14="http://schemas.microsoft.com/office/powerpoint/2010/main" val="3853590200"/>
      </p:ext>
    </p:extLst>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PPP3</Template>
  <TotalTime>1617</TotalTime>
  <Words>4248</Words>
  <Application>Microsoft Office PowerPoint</Application>
  <PresentationFormat>Widescreen</PresentationFormat>
  <Paragraphs>437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Aptos</vt:lpstr>
      <vt:lpstr>Aptos Display</vt:lpstr>
      <vt:lpstr>Arial</vt:lpstr>
      <vt:lpstr>Times New Roman</vt:lpstr>
      <vt:lpstr>Times-Italic</vt:lpstr>
      <vt:lpstr>Wingdings</vt:lpstr>
      <vt:lpstr>PPP3</vt:lpstr>
      <vt:lpstr>Chapter 21 - Algorithms</vt:lpstr>
      <vt:lpstr>Overview</vt:lpstr>
      <vt:lpstr>Basic model of a sequence/range</vt:lpstr>
      <vt:lpstr>Selected standard algorithms</vt:lpstr>
      <vt:lpstr>Selected standard algorithms</vt:lpstr>
      <vt:lpstr>The simplest algorithm: find()</vt:lpstr>
      <vt:lpstr>The simplest algorithm: find()</vt:lpstr>
      <vt:lpstr>The simplest algorithm: find()</vt:lpstr>
      <vt:lpstr>The simplest algorithm: ranges::find()</vt:lpstr>
      <vt:lpstr>find_if()</vt:lpstr>
      <vt:lpstr>Predicates</vt:lpstr>
      <vt:lpstr>Lambda expressions</vt:lpstr>
      <vt:lpstr>Function objects</vt:lpstr>
      <vt:lpstr>Lambdas</vt:lpstr>
      <vt:lpstr>Lambda usage examples</vt:lpstr>
      <vt:lpstr>Lambda usage examples</vt:lpstr>
      <vt:lpstr>Lambdas</vt:lpstr>
      <vt:lpstr>Numerical algorithms </vt:lpstr>
      <vt:lpstr>Simple accumulate()</vt:lpstr>
      <vt:lpstr>Ranges numerical algorithms</vt:lpstr>
      <vt:lpstr>accumulate()</vt:lpstr>
      <vt:lpstr>Generalized accumulate()</vt:lpstr>
      <vt:lpstr>accumulate()</vt:lpstr>
      <vt:lpstr>Copy operations</vt:lpstr>
      <vt:lpstr>copy_if()</vt:lpstr>
      <vt:lpstr>Sorting: sort()</vt:lpstr>
      <vt:lpstr>Searching: binary_search()</vt:lpstr>
      <vt:lpstr>Searching: equal_range()</vt:lpstr>
      <vt:lpstr>And there is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 Algorithms</dc:title>
  <dc:creator>Bjarne Stroustrup</dc:creator>
  <cp:lastModifiedBy>Bjarne Stroustrup</cp:lastModifiedBy>
  <cp:revision>1</cp:revision>
  <dcterms:created xsi:type="dcterms:W3CDTF">2024-05-01T14:05:33Z</dcterms:created>
  <dcterms:modified xsi:type="dcterms:W3CDTF">2024-05-29T18:27:36Z</dcterms:modified>
</cp:coreProperties>
</file>