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5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1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5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6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4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5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4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4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23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7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1C40-200F-4A11-A989-0950C05AEEE9}" type="datetimeFigureOut">
              <a:rPr lang="es-MX" smtClean="0"/>
              <a:t>06/05/2019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7217-7F1A-40AC-AA53-FB59B4B9DB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3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255177"/>
            <a:ext cx="7966671" cy="40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255177"/>
            <a:ext cx="7966671" cy="40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55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Carta (216 x 279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Cristopher Limon</dc:creator>
  <cp:lastModifiedBy>Cristopher Limon</cp:lastModifiedBy>
  <cp:revision>4</cp:revision>
  <dcterms:created xsi:type="dcterms:W3CDTF">2019-05-06T09:37:18Z</dcterms:created>
  <dcterms:modified xsi:type="dcterms:W3CDTF">2019-05-06T09:51:38Z</dcterms:modified>
</cp:coreProperties>
</file>