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4" r:id="rId6"/>
    <p:sldId id="260" r:id="rId7"/>
    <p:sldId id="259" r:id="rId8"/>
    <p:sldId id="265" r:id="rId9"/>
    <p:sldId id="266" r:id="rId10"/>
    <p:sldId id="263" r:id="rId11"/>
    <p:sldId id="271" r:id="rId12"/>
    <p:sldId id="272" r:id="rId13"/>
    <p:sldId id="26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Głogowski" initials="SG" lastIdx="2" clrIdx="0">
    <p:extLst>
      <p:ext uri="{19B8F6BF-5375-455C-9EA6-DF929625EA0E}">
        <p15:presenceInfo xmlns:p15="http://schemas.microsoft.com/office/powerpoint/2012/main" userId="a755ce320ba86d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8D9AF-05B0-417D-B6F0-C2B3EDB4C363}" v="62" dt="2019-01-13T12:07:27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łogowski" userId="a755ce320ba86d0d" providerId="LiveId" clId="{9DB8D9AF-05B0-417D-B6F0-C2B3EDB4C363}"/>
    <pc:docChg chg="undo custSel addSld modSld sldOrd">
      <pc:chgData name="Sebastian Głogowski" userId="a755ce320ba86d0d" providerId="LiveId" clId="{9DB8D9AF-05B0-417D-B6F0-C2B3EDB4C363}" dt="2019-01-13T12:09:47.925" v="548" actId="20577"/>
      <pc:docMkLst>
        <pc:docMk/>
      </pc:docMkLst>
      <pc:sldChg chg="addSp modSp modAnim">
        <pc:chgData name="Sebastian Głogowski" userId="a755ce320ba86d0d" providerId="LiveId" clId="{9DB8D9AF-05B0-417D-B6F0-C2B3EDB4C363}" dt="2019-01-12T14:00:04.174" v="320" actId="171"/>
        <pc:sldMkLst>
          <pc:docMk/>
          <pc:sldMk cId="3109396172" sldId="258"/>
        </pc:sldMkLst>
        <pc:picChg chg="add mod">
          <ac:chgData name="Sebastian Głogowski" userId="a755ce320ba86d0d" providerId="LiveId" clId="{9DB8D9AF-05B0-417D-B6F0-C2B3EDB4C363}" dt="2019-01-12T13:33:38.803" v="148" actId="14100"/>
          <ac:picMkLst>
            <pc:docMk/>
            <pc:sldMk cId="3109396172" sldId="258"/>
            <ac:picMk id="4" creationId="{28466B55-DE2E-4749-8A90-DFCC7A965082}"/>
          </ac:picMkLst>
        </pc:picChg>
        <pc:picChg chg="add mod">
          <ac:chgData name="Sebastian Głogowski" userId="a755ce320ba86d0d" providerId="LiveId" clId="{9DB8D9AF-05B0-417D-B6F0-C2B3EDB4C363}" dt="2019-01-12T13:34:08.043" v="153" actId="1076"/>
          <ac:picMkLst>
            <pc:docMk/>
            <pc:sldMk cId="3109396172" sldId="258"/>
            <ac:picMk id="6" creationId="{296CDBE6-DAFD-4799-B222-A8B6A50389EB}"/>
          </ac:picMkLst>
        </pc:picChg>
        <pc:picChg chg="add mod">
          <ac:chgData name="Sebastian Głogowski" userId="a755ce320ba86d0d" providerId="LiveId" clId="{9DB8D9AF-05B0-417D-B6F0-C2B3EDB4C363}" dt="2019-01-12T13:34:36.035" v="158" actId="1076"/>
          <ac:picMkLst>
            <pc:docMk/>
            <pc:sldMk cId="3109396172" sldId="258"/>
            <ac:picMk id="9" creationId="{ED9240D6-9B34-4A6E-A560-C7AE10A30C71}"/>
          </ac:picMkLst>
        </pc:picChg>
        <pc:picChg chg="add mod ord">
          <ac:chgData name="Sebastian Głogowski" userId="a755ce320ba86d0d" providerId="LiveId" clId="{9DB8D9AF-05B0-417D-B6F0-C2B3EDB4C363}" dt="2019-01-12T14:00:04.174" v="320" actId="171"/>
          <ac:picMkLst>
            <pc:docMk/>
            <pc:sldMk cId="3109396172" sldId="258"/>
            <ac:picMk id="12" creationId="{7703E42B-0F6F-4D3B-8D7F-7B62042F1F2D}"/>
          </ac:picMkLst>
        </pc:picChg>
      </pc:sldChg>
      <pc:sldChg chg="addSp delSp modSp">
        <pc:chgData name="Sebastian Głogowski" userId="a755ce320ba86d0d" providerId="LiveId" clId="{9DB8D9AF-05B0-417D-B6F0-C2B3EDB4C363}" dt="2019-01-12T13:48:13.235" v="170" actId="1076"/>
        <pc:sldMkLst>
          <pc:docMk/>
          <pc:sldMk cId="1338397254" sldId="259"/>
        </pc:sldMkLst>
        <pc:spChg chg="add del mod">
          <ac:chgData name="Sebastian Głogowski" userId="a755ce320ba86d0d" providerId="LiveId" clId="{9DB8D9AF-05B0-417D-B6F0-C2B3EDB4C363}" dt="2019-01-12T13:47:51.590" v="165"/>
          <ac:spMkLst>
            <pc:docMk/>
            <pc:sldMk cId="1338397254" sldId="259"/>
            <ac:spMk id="4" creationId="{1C003D13-3BE8-44D8-8AD7-A514E26E8AEB}"/>
          </ac:spMkLst>
        </pc:spChg>
        <pc:picChg chg="add mod">
          <ac:chgData name="Sebastian Głogowski" userId="a755ce320ba86d0d" providerId="LiveId" clId="{9DB8D9AF-05B0-417D-B6F0-C2B3EDB4C363}" dt="2019-01-12T13:48:13.235" v="170" actId="1076"/>
          <ac:picMkLst>
            <pc:docMk/>
            <pc:sldMk cId="1338397254" sldId="259"/>
            <ac:picMk id="6" creationId="{6E91BB49-24AB-4886-9BA4-527FC50D8A5D}"/>
          </ac:picMkLst>
        </pc:picChg>
        <pc:picChg chg="del">
          <ac:chgData name="Sebastian Głogowski" userId="a755ce320ba86d0d" providerId="LiveId" clId="{9DB8D9AF-05B0-417D-B6F0-C2B3EDB4C363}" dt="2019-01-12T13:47:47.557" v="164" actId="478"/>
          <ac:picMkLst>
            <pc:docMk/>
            <pc:sldMk cId="1338397254" sldId="259"/>
            <ac:picMk id="13" creationId="{FA65A3EA-B79F-4A1F-B531-B7DD0C8F462D}"/>
          </ac:picMkLst>
        </pc:picChg>
      </pc:sldChg>
      <pc:sldChg chg="addSp delSp modSp">
        <pc:chgData name="Sebastian Głogowski" userId="a755ce320ba86d0d" providerId="LiveId" clId="{9DB8D9AF-05B0-417D-B6F0-C2B3EDB4C363}" dt="2019-01-12T13:48:06.843" v="169" actId="14100"/>
        <pc:sldMkLst>
          <pc:docMk/>
          <pc:sldMk cId="2073078967" sldId="260"/>
        </pc:sldMkLst>
        <pc:spChg chg="add del mod">
          <ac:chgData name="Sebastian Głogowski" userId="a755ce320ba86d0d" providerId="LiveId" clId="{9DB8D9AF-05B0-417D-B6F0-C2B3EDB4C363}" dt="2019-01-12T13:47:38.513" v="161"/>
          <ac:spMkLst>
            <pc:docMk/>
            <pc:sldMk cId="2073078967" sldId="260"/>
            <ac:spMk id="4" creationId="{9667A421-1F39-449E-A807-9737BA64E75C}"/>
          </ac:spMkLst>
        </pc:spChg>
        <pc:picChg chg="add mod">
          <ac:chgData name="Sebastian Głogowski" userId="a755ce320ba86d0d" providerId="LiveId" clId="{9DB8D9AF-05B0-417D-B6F0-C2B3EDB4C363}" dt="2019-01-12T13:48:06.843" v="169" actId="14100"/>
          <ac:picMkLst>
            <pc:docMk/>
            <pc:sldMk cId="2073078967" sldId="260"/>
            <ac:picMk id="6" creationId="{114F6E7C-03A5-42DC-AB79-C5064590909B}"/>
          </ac:picMkLst>
        </pc:picChg>
        <pc:picChg chg="del">
          <ac:chgData name="Sebastian Głogowski" userId="a755ce320ba86d0d" providerId="LiveId" clId="{9DB8D9AF-05B0-417D-B6F0-C2B3EDB4C363}" dt="2019-01-12T13:47:32.808" v="160" actId="478"/>
          <ac:picMkLst>
            <pc:docMk/>
            <pc:sldMk cId="2073078967" sldId="260"/>
            <ac:picMk id="15" creationId="{C49138EA-F21F-4005-BE14-31698945B5E8}"/>
          </ac:picMkLst>
        </pc:picChg>
      </pc:sldChg>
      <pc:sldChg chg="addSp delSp modSp">
        <pc:chgData name="Sebastian Głogowski" userId="a755ce320ba86d0d" providerId="LiveId" clId="{9DB8D9AF-05B0-417D-B6F0-C2B3EDB4C363}" dt="2019-01-12T12:41:29.865" v="144" actId="1076"/>
        <pc:sldMkLst>
          <pc:docMk/>
          <pc:sldMk cId="1728560663" sldId="261"/>
        </pc:sldMkLst>
        <pc:picChg chg="add del mod modCrop">
          <ac:chgData name="Sebastian Głogowski" userId="a755ce320ba86d0d" providerId="LiveId" clId="{9DB8D9AF-05B0-417D-B6F0-C2B3EDB4C363}" dt="2019-01-12T12:40:29.716" v="134" actId="478"/>
          <ac:picMkLst>
            <pc:docMk/>
            <pc:sldMk cId="1728560663" sldId="261"/>
            <ac:picMk id="5" creationId="{EC527278-8AEF-4EE9-9D47-FFF2AC4E7771}"/>
          </ac:picMkLst>
        </pc:picChg>
        <pc:picChg chg="add del mod modCrop">
          <ac:chgData name="Sebastian Głogowski" userId="a755ce320ba86d0d" providerId="LiveId" clId="{9DB8D9AF-05B0-417D-B6F0-C2B3EDB4C363}" dt="2019-01-12T12:41:11.770" v="139" actId="478"/>
          <ac:picMkLst>
            <pc:docMk/>
            <pc:sldMk cId="1728560663" sldId="261"/>
            <ac:picMk id="7" creationId="{A37F9399-9222-4B15-9366-863974CAB9C8}"/>
          </ac:picMkLst>
        </pc:picChg>
        <pc:picChg chg="add mod modCrop">
          <ac:chgData name="Sebastian Głogowski" userId="a755ce320ba86d0d" providerId="LiveId" clId="{9DB8D9AF-05B0-417D-B6F0-C2B3EDB4C363}" dt="2019-01-12T12:41:29.865" v="144" actId="1076"/>
          <ac:picMkLst>
            <pc:docMk/>
            <pc:sldMk cId="1728560663" sldId="261"/>
            <ac:picMk id="9" creationId="{FE1556A9-95A5-4BC8-BDCC-AE3378BA30CA}"/>
          </ac:picMkLst>
        </pc:picChg>
      </pc:sldChg>
      <pc:sldChg chg="ord">
        <pc:chgData name="Sebastian Głogowski" userId="a755ce320ba86d0d" providerId="LiveId" clId="{9DB8D9AF-05B0-417D-B6F0-C2B3EDB4C363}" dt="2019-01-13T12:01:14.165" v="448"/>
        <pc:sldMkLst>
          <pc:docMk/>
          <pc:sldMk cId="3874564869" sldId="262"/>
        </pc:sldMkLst>
      </pc:sldChg>
      <pc:sldChg chg="addSp delSp modSp ord">
        <pc:chgData name="Sebastian Głogowski" userId="a755ce320ba86d0d" providerId="LiveId" clId="{9DB8D9AF-05B0-417D-B6F0-C2B3EDB4C363}" dt="2019-01-12T17:03:42.874" v="372" actId="27636"/>
        <pc:sldMkLst>
          <pc:docMk/>
          <pc:sldMk cId="1180306874" sldId="263"/>
        </pc:sldMkLst>
        <pc:spChg chg="mod">
          <ac:chgData name="Sebastian Głogowski" userId="a755ce320ba86d0d" providerId="LiveId" clId="{9DB8D9AF-05B0-417D-B6F0-C2B3EDB4C363}" dt="2019-01-12T15:28:50.653" v="340" actId="20577"/>
          <ac:spMkLst>
            <pc:docMk/>
            <pc:sldMk cId="1180306874" sldId="263"/>
            <ac:spMk id="2" creationId="{2FCB663F-E6A6-4C30-AD70-C5B8079C6CB2}"/>
          </ac:spMkLst>
        </pc:spChg>
        <pc:spChg chg="add mod">
          <ac:chgData name="Sebastian Głogowski" userId="a755ce320ba86d0d" providerId="LiveId" clId="{9DB8D9AF-05B0-417D-B6F0-C2B3EDB4C363}" dt="2019-01-12T17:03:42.874" v="372" actId="27636"/>
          <ac:spMkLst>
            <pc:docMk/>
            <pc:sldMk cId="1180306874" sldId="263"/>
            <ac:spMk id="4" creationId="{627F4E79-A10D-4771-B253-052CBA7BF1CE}"/>
          </ac:spMkLst>
        </pc:spChg>
        <pc:picChg chg="del">
          <ac:chgData name="Sebastian Głogowski" userId="a755ce320ba86d0d" providerId="LiveId" clId="{9DB8D9AF-05B0-417D-B6F0-C2B3EDB4C363}" dt="2019-01-12T15:28:54.688" v="341" actId="478"/>
          <ac:picMkLst>
            <pc:docMk/>
            <pc:sldMk cId="1180306874" sldId="263"/>
            <ac:picMk id="5" creationId="{8B22C277-84FD-48E9-9F02-C2D272E33F01}"/>
          </ac:picMkLst>
        </pc:picChg>
      </pc:sldChg>
      <pc:sldChg chg="addSp delSp modSp setBg">
        <pc:chgData name="Sebastian Głogowski" userId="a755ce320ba86d0d" providerId="LiveId" clId="{9DB8D9AF-05B0-417D-B6F0-C2B3EDB4C363}" dt="2019-01-12T12:20:27.674" v="3" actId="14100"/>
        <pc:sldMkLst>
          <pc:docMk/>
          <pc:sldMk cId="3651000747" sldId="265"/>
        </pc:sldMkLst>
        <pc:spChg chg="del">
          <ac:chgData name="Sebastian Głogowski" userId="a755ce320ba86d0d" providerId="LiveId" clId="{9DB8D9AF-05B0-417D-B6F0-C2B3EDB4C363}" dt="2019-01-12T12:20:13.406" v="0"/>
          <ac:spMkLst>
            <pc:docMk/>
            <pc:sldMk cId="3651000747" sldId="265"/>
            <ac:spMk id="3" creationId="{7CB14952-8DB3-41ED-8F00-9D6F46A79D4F}"/>
          </ac:spMkLst>
        </pc:spChg>
        <pc:picChg chg="add mod">
          <ac:chgData name="Sebastian Głogowski" userId="a755ce320ba86d0d" providerId="LiveId" clId="{9DB8D9AF-05B0-417D-B6F0-C2B3EDB4C363}" dt="2019-01-12T12:20:27.674" v="3" actId="14100"/>
          <ac:picMkLst>
            <pc:docMk/>
            <pc:sldMk cId="3651000747" sldId="265"/>
            <ac:picMk id="5" creationId="{214AA832-8427-4FA5-B2A4-BBAE27D248D6}"/>
          </ac:picMkLst>
        </pc:picChg>
      </pc:sldChg>
      <pc:sldChg chg="addSp modSp add ord setBg">
        <pc:chgData name="Sebastian Głogowski" userId="a755ce320ba86d0d" providerId="LiveId" clId="{9DB8D9AF-05B0-417D-B6F0-C2B3EDB4C363}" dt="2019-01-12T13:52:47.598" v="314" actId="20577"/>
        <pc:sldMkLst>
          <pc:docMk/>
          <pc:sldMk cId="480794199" sldId="266"/>
        </pc:sldMkLst>
        <pc:spChg chg="mod">
          <ac:chgData name="Sebastian Głogowski" userId="a755ce320ba86d0d" providerId="LiveId" clId="{9DB8D9AF-05B0-417D-B6F0-C2B3EDB4C363}" dt="2019-01-12T12:38:01.595" v="22" actId="20577"/>
          <ac:spMkLst>
            <pc:docMk/>
            <pc:sldMk cId="480794199" sldId="266"/>
            <ac:spMk id="2" creationId="{95D2242A-8825-4DD6-B6E3-192B2CD441CA}"/>
          </ac:spMkLst>
        </pc:spChg>
        <pc:spChg chg="mod">
          <ac:chgData name="Sebastian Głogowski" userId="a755ce320ba86d0d" providerId="LiveId" clId="{9DB8D9AF-05B0-417D-B6F0-C2B3EDB4C363}" dt="2019-01-12T13:52:47.598" v="314" actId="20577"/>
          <ac:spMkLst>
            <pc:docMk/>
            <pc:sldMk cId="480794199" sldId="266"/>
            <ac:spMk id="3" creationId="{49632620-FF6C-45BF-A5B4-C309DFC12EBD}"/>
          </ac:spMkLst>
        </pc:spChg>
        <pc:spChg chg="add mod">
          <ac:chgData name="Sebastian Głogowski" userId="a755ce320ba86d0d" providerId="LiveId" clId="{9DB8D9AF-05B0-417D-B6F0-C2B3EDB4C363}" dt="2019-01-12T13:50:19.148" v="267"/>
          <ac:spMkLst>
            <pc:docMk/>
            <pc:sldMk cId="480794199" sldId="266"/>
            <ac:spMk id="4" creationId="{8E4BE19B-D61C-46A8-A348-964EF105862A}"/>
          </ac:spMkLst>
        </pc:spChg>
        <pc:spChg chg="add mod">
          <ac:chgData name="Sebastian Głogowski" userId="a755ce320ba86d0d" providerId="LiveId" clId="{9DB8D9AF-05B0-417D-B6F0-C2B3EDB4C363}" dt="2019-01-12T13:52:36.955" v="305" actId="20577"/>
          <ac:spMkLst>
            <pc:docMk/>
            <pc:sldMk cId="480794199" sldId="266"/>
            <ac:spMk id="5" creationId="{F37ABFD6-79D3-4D25-AE73-38531EA097A4}"/>
          </ac:spMkLst>
        </pc:spChg>
      </pc:sldChg>
      <pc:sldChg chg="addSp delSp modSp add ord setBg">
        <pc:chgData name="Sebastian Głogowski" userId="a755ce320ba86d0d" providerId="LiveId" clId="{9DB8D9AF-05B0-417D-B6F0-C2B3EDB4C363}" dt="2019-01-13T12:03:21.161" v="535" actId="20577"/>
        <pc:sldMkLst>
          <pc:docMk/>
          <pc:sldMk cId="3624638399" sldId="267"/>
        </pc:sldMkLst>
        <pc:spChg chg="mod">
          <ac:chgData name="Sebastian Głogowski" userId="a755ce320ba86d0d" providerId="LiveId" clId="{9DB8D9AF-05B0-417D-B6F0-C2B3EDB4C363}" dt="2019-01-13T12:03:21.161" v="535" actId="20577"/>
          <ac:spMkLst>
            <pc:docMk/>
            <pc:sldMk cId="3624638399" sldId="267"/>
            <ac:spMk id="2" creationId="{72FAA12E-658B-434E-86A2-B5C77B507388}"/>
          </ac:spMkLst>
        </pc:spChg>
        <pc:spChg chg="del">
          <ac:chgData name="Sebastian Głogowski" userId="a755ce320ba86d0d" providerId="LiveId" clId="{9DB8D9AF-05B0-417D-B6F0-C2B3EDB4C363}" dt="2019-01-13T11:55:15.348" v="387"/>
          <ac:spMkLst>
            <pc:docMk/>
            <pc:sldMk cId="3624638399" sldId="267"/>
            <ac:spMk id="3" creationId="{7F533B8E-896C-4B5F-837D-1EAE24F8260A}"/>
          </ac:spMkLst>
        </pc:spChg>
        <pc:spChg chg="add mod">
          <ac:chgData name="Sebastian Głogowski" userId="a755ce320ba86d0d" providerId="LiveId" clId="{9DB8D9AF-05B0-417D-B6F0-C2B3EDB4C363}" dt="2019-01-13T11:56:03.548" v="394" actId="1076"/>
          <ac:spMkLst>
            <pc:docMk/>
            <pc:sldMk cId="3624638399" sldId="267"/>
            <ac:spMk id="6" creationId="{FB749529-9872-4F65-A01E-7F5C8EB1927B}"/>
          </ac:spMkLst>
        </pc:spChg>
        <pc:picChg chg="add mod">
          <ac:chgData name="Sebastian Głogowski" userId="a755ce320ba86d0d" providerId="LiveId" clId="{9DB8D9AF-05B0-417D-B6F0-C2B3EDB4C363}" dt="2019-01-13T11:55:57.237" v="393" actId="14100"/>
          <ac:picMkLst>
            <pc:docMk/>
            <pc:sldMk cId="3624638399" sldId="267"/>
            <ac:picMk id="5" creationId="{B50BAFAF-63AF-4092-8973-28180BC0E43E}"/>
          </ac:picMkLst>
        </pc:picChg>
      </pc:sldChg>
      <pc:sldChg chg="addSp delSp modSp add setBg">
        <pc:chgData name="Sebastian Głogowski" userId="a755ce320ba86d0d" providerId="LiveId" clId="{9DB8D9AF-05B0-417D-B6F0-C2B3EDB4C363}" dt="2019-01-13T12:03:16.170" v="526" actId="20577"/>
        <pc:sldMkLst>
          <pc:docMk/>
          <pc:sldMk cId="1218132711" sldId="268"/>
        </pc:sldMkLst>
        <pc:spChg chg="mod">
          <ac:chgData name="Sebastian Głogowski" userId="a755ce320ba86d0d" providerId="LiveId" clId="{9DB8D9AF-05B0-417D-B6F0-C2B3EDB4C363}" dt="2019-01-13T12:03:16.170" v="526" actId="20577"/>
          <ac:spMkLst>
            <pc:docMk/>
            <pc:sldMk cId="1218132711" sldId="268"/>
            <ac:spMk id="2" creationId="{72FAA12E-658B-434E-86A2-B5C77B507388}"/>
          </ac:spMkLst>
        </pc:spChg>
        <pc:spChg chg="add del mod">
          <ac:chgData name="Sebastian Głogowski" userId="a755ce320ba86d0d" providerId="LiveId" clId="{9DB8D9AF-05B0-417D-B6F0-C2B3EDB4C363}" dt="2019-01-13T11:58:28.041" v="442"/>
          <ac:spMkLst>
            <pc:docMk/>
            <pc:sldMk cId="1218132711" sldId="268"/>
            <ac:spMk id="4" creationId="{A7B27865-D22C-4415-9CB5-487E0B467667}"/>
          </ac:spMkLst>
        </pc:spChg>
        <pc:picChg chg="del">
          <ac:chgData name="Sebastian Głogowski" userId="a755ce320ba86d0d" providerId="LiveId" clId="{9DB8D9AF-05B0-417D-B6F0-C2B3EDB4C363}" dt="2019-01-13T11:58:22.097" v="441" actId="478"/>
          <ac:picMkLst>
            <pc:docMk/>
            <pc:sldMk cId="1218132711" sldId="268"/>
            <ac:picMk id="5" creationId="{B50BAFAF-63AF-4092-8973-28180BC0E43E}"/>
          </ac:picMkLst>
        </pc:picChg>
        <pc:picChg chg="add mod">
          <ac:chgData name="Sebastian Głogowski" userId="a755ce320ba86d0d" providerId="LiveId" clId="{9DB8D9AF-05B0-417D-B6F0-C2B3EDB4C363}" dt="2019-01-13T11:58:46.388" v="447" actId="14100"/>
          <ac:picMkLst>
            <pc:docMk/>
            <pc:sldMk cId="1218132711" sldId="268"/>
            <ac:picMk id="8" creationId="{AB083CB2-4E14-48ED-9613-A9875035E6AC}"/>
          </ac:picMkLst>
        </pc:picChg>
      </pc:sldChg>
      <pc:sldChg chg="modSp add setBg">
        <pc:chgData name="Sebastian Głogowski" userId="a755ce320ba86d0d" providerId="LiveId" clId="{9DB8D9AF-05B0-417D-B6F0-C2B3EDB4C363}" dt="2019-01-13T12:09:47.925" v="548" actId="20577"/>
        <pc:sldMkLst>
          <pc:docMk/>
          <pc:sldMk cId="2044386730" sldId="269"/>
        </pc:sldMkLst>
        <pc:spChg chg="mod">
          <ac:chgData name="Sebastian Głogowski" userId="a755ce320ba86d0d" providerId="LiveId" clId="{9DB8D9AF-05B0-417D-B6F0-C2B3EDB4C363}" dt="2019-01-13T12:03:08.534" v="519" actId="20577"/>
          <ac:spMkLst>
            <pc:docMk/>
            <pc:sldMk cId="2044386730" sldId="269"/>
            <ac:spMk id="2" creationId="{E11C2F56-3D8F-42C6-87E9-FB1566CA3581}"/>
          </ac:spMkLst>
        </pc:spChg>
        <pc:spChg chg="mod">
          <ac:chgData name="Sebastian Głogowski" userId="a755ce320ba86d0d" providerId="LiveId" clId="{9DB8D9AF-05B0-417D-B6F0-C2B3EDB4C363}" dt="2019-01-13T12:09:47.925" v="548" actId="20577"/>
          <ac:spMkLst>
            <pc:docMk/>
            <pc:sldMk cId="2044386730" sldId="269"/>
            <ac:spMk id="3" creationId="{EF1FFC0B-2461-46B1-BA68-8E833050DA42}"/>
          </ac:spMkLst>
        </pc:spChg>
      </pc:sldChg>
      <pc:sldChg chg="modSp add setBg">
        <pc:chgData name="Sebastian Głogowski" userId="a755ce320ba86d0d" providerId="LiveId" clId="{9DB8D9AF-05B0-417D-B6F0-C2B3EDB4C363}" dt="2019-01-13T12:07:27.497" v="547" actId="20577"/>
        <pc:sldMkLst>
          <pc:docMk/>
          <pc:sldMk cId="639783117" sldId="270"/>
        </pc:sldMkLst>
        <pc:spChg chg="mod">
          <ac:chgData name="Sebastian Głogowski" userId="a755ce320ba86d0d" providerId="LiveId" clId="{9DB8D9AF-05B0-417D-B6F0-C2B3EDB4C363}" dt="2019-01-13T12:07:27.497" v="547" actId="20577"/>
          <ac:spMkLst>
            <pc:docMk/>
            <pc:sldMk cId="639783117" sldId="270"/>
            <ac:spMk id="3" creationId="{EF1FFC0B-2461-46B1-BA68-8E833050DA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E4433-4912-4B4C-8E62-B703018DC700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9FE0-EBFB-4783-B74A-8F0C1FE0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22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BF07D-D9D6-4ECF-BAED-8C576B2F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6FA6F9-8A39-48E7-8614-D0FCE49B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DA46C3-5300-497A-99F4-1529925A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DD66-9BBB-404A-ABEE-279F185D352E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81A6E9-E9A2-4238-A8A5-35F14E6D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D731A1-F785-4051-8FC8-3DA70CB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5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0AA26-EEE2-4C29-9871-409C597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0FDD17-55FE-4DDE-9CD6-AC88773A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2FD5EC-10A5-45DC-BEEF-0411DD3E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A142-6E6F-4DDF-9DCD-87AD9F4E4E30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14B20C-22E3-48F4-90A3-D7F95E8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9D2965-48BF-48C0-A7CB-B7ACA82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7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753958-75D3-4DF9-ADCE-67C2562A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5625AC-77AB-476D-8AD0-449DC412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7E2642-236F-46E6-8B07-85872B3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729E-25E6-4415-BD29-4E3EB052B32D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D6596E-98E9-4F29-A07B-D6043C7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DABB56-B12F-4956-B319-61EE4E0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92252-3BE9-442D-A77C-15DB0220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EDD72-4E27-4E58-9471-ED7D076B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0D2934-53CF-407A-8629-3CFDAEE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A1E-AEC4-43F0-8608-94F7356F1A99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6308CA-10E7-4BBB-8FA8-9614A3EE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7DBD0A-E911-4B7E-A5E9-44B615FA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5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273A2-2B0A-496B-922E-A1035A10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2CFDDE-884E-469F-A683-28D3D281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87BC54-9CA9-4C42-8106-BE79BFD6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1E03-A198-4237-91F5-1823DA25314C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299E42-7875-4155-91D0-A4BEDCEE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74E271-C15B-4271-88A1-26F916DA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6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748DE-2FD7-4037-94B4-E6BAD60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73EF7C-1AED-4926-9F5E-6FB3496D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367A93-6C44-4FAC-851D-BCCC417E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06461A-D5B7-46BD-9912-A2C974F0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FB9-B0D6-41BC-B320-EAE0070AB49A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D41EB5-CAE1-411A-BFFC-7B99EF9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CAA9C-542C-411F-839A-FFA60CC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0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143348-81F3-4943-8214-82ECF48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98049-3604-45A6-9D4E-CF95B3E7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2A82F7-7A4C-4D38-A2CE-0E86804B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CE51CD8-6DBD-4613-A059-A2A5E345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9901E6-3D0A-4FDF-986A-5A543B60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2619E-5F9B-4D37-88EC-F6EE3C1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6AD-81F3-47BA-8526-EC0D3356F1EE}" type="datetime1">
              <a:rPr lang="pl-PL" smtClean="0"/>
              <a:t>2019-01-13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EE8186-47F0-446A-9BE8-C3D310E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8A42D3-2103-452E-B436-51B1C7F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8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04EDC-0AF0-4DB4-B482-B1804E0B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EE5F1A-34AE-426B-AD93-367202C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1800-A674-4907-A5A5-61D9255C1F07}" type="datetime1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01A6733-A6AF-406E-9ABE-B1BFF6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DB9719-8F6F-4104-B422-34CD6F0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3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42CAC7-CBC7-4111-803A-6126730D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51AD-8CD8-4775-80B3-1DE1A879722F}" type="datetime1">
              <a:rPr lang="pl-PL" smtClean="0"/>
              <a:t>2019-01-13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222E2D-4DA8-4C95-8F74-8C561F7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9B8A915-C8B9-48FF-A59D-99720105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3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B7D157-449B-4DA7-9011-F7177ED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4372-7CD3-460E-BA0C-04CEA2E7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3F91DB-00A5-405D-9855-13AA1823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42CE39-3B51-4DD7-AEBE-6ED30A1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01B-00C7-4777-9073-FEDE2A89B281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B5E7B6-6E21-45FB-94EA-36845C3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00156B-7837-48CC-AC9C-759357A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4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A07D0C-41B2-4201-8970-5D257B0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949E270-E95A-4FA4-BDDA-1B65AA0C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82FC2C-0929-45C5-B1E7-F0F4C308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6D6743-9628-4D65-83E8-4AAE0DD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E98D-E7D1-4B82-87EE-73FF6F9BF01C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247993-531F-426B-8C17-424C4F84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E82B9A-9667-4773-BB2E-109C7091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3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C76745-05A3-438C-A47C-554C5D57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04FBFE-334C-498F-95AB-3A8348DE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C2BF86-AA94-42EB-B953-619225E0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BF53-2763-4C79-86EA-4313080A03FE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24C9C9-FBEA-4BAA-8616-4FA54CD4B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BAAE90-5460-4D9B-B06B-EB4B2611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9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encryption/always-encrypted-database-engine?view=sql-server-2017" TargetMode="External"/><Relationship Id="rId2" Type="http://schemas.openxmlformats.org/officeDocument/2006/relationships/hyperlink" Target="https://github.com/sglogowski/fake-mobile-carri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wleveldesign.org/2017/08/28/sql-server-always-encrypted/" TargetMode="External"/><Relationship Id="rId4" Type="http://schemas.openxmlformats.org/officeDocument/2006/relationships/hyperlink" Target="https://sqlperformance.com/2015/08/sql-server-2016/perf-impact-always-encryp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4CD03-3515-4C79-95FE-767D5390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60267" cy="2387600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Zabezpiecz swoje dane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BD2262-39AF-44EA-8661-3FDD8FCB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060267" cy="1655762"/>
          </a:xfrm>
        </p:spPr>
        <p:txBody>
          <a:bodyPr/>
          <a:lstStyle/>
          <a:p>
            <a:pPr algn="r"/>
            <a:r>
              <a:rPr lang="pl-PL" dirty="0"/>
              <a:t>na przykładzie SQL Server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E0F5D6-3ED7-4AC9-AB45-1F07EB379EC7}"/>
              </a:ext>
            </a:extLst>
          </p:cNvPr>
          <p:cNvSpPr txBox="1"/>
          <p:nvPr/>
        </p:nvSpPr>
        <p:spPr>
          <a:xfrm>
            <a:off x="8178800" y="5791200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Sebastian Głogowski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D07D42C-B031-4A0B-ADA5-0BEAE853BF04}"/>
              </a:ext>
            </a:extLst>
          </p:cNvPr>
          <p:cNvSpPr txBox="1"/>
          <p:nvPr/>
        </p:nvSpPr>
        <p:spPr>
          <a:xfrm>
            <a:off x="1075267" y="4091365"/>
            <a:ext cx="850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Prezentacja szyfrowania danych w bazie SQL Server z użyciem mechanizmu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Always</a:t>
            </a:r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Encrypted</a:t>
            </a:r>
            <a:endParaRPr lang="pl-PL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6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663F-E6A6-4C30-AD70-C5B8079C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Niewspierane typy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7F4E79-A10D-4771-B253-052CBA7B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/>
              <a:t>xml</a:t>
            </a:r>
            <a:r>
              <a:rPr lang="pl-PL" dirty="0"/>
              <a:t>, </a:t>
            </a:r>
            <a:r>
              <a:rPr lang="pl-PL" b="1" dirty="0" err="1"/>
              <a:t>timestamp</a:t>
            </a:r>
            <a:r>
              <a:rPr lang="pl-PL" dirty="0"/>
              <a:t>/</a:t>
            </a:r>
            <a:r>
              <a:rPr lang="pl-PL" b="1" dirty="0" err="1"/>
              <a:t>rowversion</a:t>
            </a:r>
            <a:r>
              <a:rPr lang="pl-PL" dirty="0"/>
              <a:t>, </a:t>
            </a:r>
            <a:r>
              <a:rPr lang="pl-PL" b="1" dirty="0"/>
              <a:t>image</a:t>
            </a:r>
            <a:r>
              <a:rPr lang="pl-PL" dirty="0"/>
              <a:t>, </a:t>
            </a:r>
            <a:r>
              <a:rPr lang="pl-PL" b="1" dirty="0" err="1"/>
              <a:t>ntext</a:t>
            </a:r>
            <a:r>
              <a:rPr lang="pl-PL" dirty="0"/>
              <a:t>, </a:t>
            </a:r>
            <a:r>
              <a:rPr lang="pl-PL" b="1" dirty="0" err="1"/>
              <a:t>text</a:t>
            </a:r>
            <a:r>
              <a:rPr lang="pl-PL" dirty="0"/>
              <a:t>, </a:t>
            </a:r>
            <a:r>
              <a:rPr lang="pl-PL" b="1" dirty="0" err="1"/>
              <a:t>sql_variant</a:t>
            </a:r>
            <a:r>
              <a:rPr lang="pl-PL" dirty="0"/>
              <a:t>, </a:t>
            </a:r>
            <a:r>
              <a:rPr lang="pl-PL" b="1" dirty="0" err="1"/>
              <a:t>hierarchyid</a:t>
            </a:r>
            <a:r>
              <a:rPr lang="pl-PL" dirty="0"/>
              <a:t>, </a:t>
            </a:r>
            <a:r>
              <a:rPr lang="pl-PL" b="1" dirty="0" err="1"/>
              <a:t>geography</a:t>
            </a:r>
            <a:r>
              <a:rPr lang="pl-PL" dirty="0"/>
              <a:t>, </a:t>
            </a:r>
            <a:r>
              <a:rPr lang="pl-PL" b="1" dirty="0"/>
              <a:t>geometry</a:t>
            </a:r>
            <a:r>
              <a:rPr lang="pl-PL" dirty="0"/>
              <a:t>, alias,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defined-types</a:t>
            </a:r>
            <a:endParaRPr lang="pl-PL" dirty="0"/>
          </a:p>
          <a:p>
            <a:r>
              <a:rPr lang="pl-PL" dirty="0"/>
              <a:t>FILESTREAM </a:t>
            </a:r>
          </a:p>
          <a:p>
            <a:r>
              <a:rPr lang="pl-PL" dirty="0"/>
              <a:t>IDENTITY </a:t>
            </a:r>
          </a:p>
          <a:p>
            <a:r>
              <a:rPr lang="pl-PL" dirty="0"/>
              <a:t>ROWGUIDCOL </a:t>
            </a:r>
          </a:p>
          <a:p>
            <a:r>
              <a:rPr lang="pl-PL" dirty="0"/>
              <a:t>String (</a:t>
            </a:r>
            <a:r>
              <a:rPr lang="pl-PL" dirty="0" err="1"/>
              <a:t>varchar</a:t>
            </a:r>
            <a:r>
              <a:rPr lang="pl-PL" dirty="0"/>
              <a:t>, char, etc.) </a:t>
            </a:r>
            <a:r>
              <a:rPr lang="pl-PL" dirty="0" err="1"/>
              <a:t>columns</a:t>
            </a:r>
            <a:r>
              <a:rPr lang="pl-PL" dirty="0"/>
              <a:t> z non-bin2 </a:t>
            </a:r>
            <a:r>
              <a:rPr lang="pl-PL" dirty="0" err="1"/>
              <a:t>collations</a:t>
            </a:r>
            <a:endParaRPr lang="pl-PL" dirty="0"/>
          </a:p>
          <a:p>
            <a:r>
              <a:rPr lang="en-US" dirty="0"/>
              <a:t>Columns referenced by computed columns</a:t>
            </a:r>
            <a:endParaRPr lang="pl-PL" dirty="0"/>
          </a:p>
          <a:p>
            <a:r>
              <a:rPr lang="pl-PL" dirty="0" err="1"/>
              <a:t>Sparse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set</a:t>
            </a:r>
          </a:p>
          <a:p>
            <a:r>
              <a:rPr lang="pl-PL" dirty="0" err="1"/>
              <a:t>Partitioning</a:t>
            </a:r>
            <a:r>
              <a:rPr lang="pl-PL" dirty="0"/>
              <a:t> </a:t>
            </a:r>
            <a:r>
              <a:rPr lang="pl-PL" dirty="0" err="1"/>
              <a:t>columns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 with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constraints</a:t>
            </a:r>
            <a:endParaRPr lang="pl-PL" dirty="0"/>
          </a:p>
          <a:p>
            <a:r>
              <a:rPr lang="en-US" dirty="0"/>
              <a:t>Columns referenced by check constraints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30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3B76F-5784-43F6-88E2-5443B249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Rotacje kluczy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FB535-44D7-4DD7-BD84-22DDFB8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262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3B76F-5784-43F6-88E2-5443B249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FB535-44D7-4DD7-BD84-22DDFB8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74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FD6-A714-4710-A4BD-824C8A3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456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0BAFAF-63AF-4092-8973-28180BC0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3" y="1351900"/>
            <a:ext cx="8547777" cy="475223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3624638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Miejsce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B083CB2-4E14-48ED-9613-A9875035E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3" y="1311704"/>
            <a:ext cx="8354541" cy="488292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121813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 SQL Server 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FFC0B-2461-46B1-BA68-8E83305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38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Dzięki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FFC0B-2461-46B1-BA68-8E83305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https://github.com/sglogowski/fake-mobile-carrier</a:t>
            </a:r>
            <a:endParaRPr lang="pl-PL" dirty="0"/>
          </a:p>
          <a:p>
            <a:r>
              <a:rPr lang="pl-PL" dirty="0">
                <a:hlinkClick r:id="rId3"/>
              </a:rPr>
              <a:t>https://docs.microsoft.com/en-us/sql/relational-databases/security/encryption/always-encrypted-database-engine?view=sql-server-2017</a:t>
            </a:r>
            <a:endParaRPr lang="pl-PL" dirty="0"/>
          </a:p>
          <a:p>
            <a:r>
              <a:rPr lang="pl-PL" dirty="0">
                <a:hlinkClick r:id="rId4"/>
              </a:rPr>
              <a:t>https://sqlperformance.com/2015/08/sql-server-2016/perf-impact-always-encrypted</a:t>
            </a:r>
            <a:endParaRPr lang="pl-PL" dirty="0"/>
          </a:p>
          <a:p>
            <a:r>
              <a:rPr lang="pl-PL" dirty="0">
                <a:hlinkClick r:id="rId5"/>
              </a:rPr>
              <a:t>https://lowleveldesign.org/2017/08/28/sql-server-always-encrypted/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97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6C71B-6CEB-4F59-AF8A-948E6B8A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Własna implementacja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4535049-1E5F-418F-9E87-807DFE36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" y="1393546"/>
            <a:ext cx="6585808" cy="4351338"/>
          </a:xfr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5863159B-AE85-439F-9332-A92D68D32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8" y="2532185"/>
            <a:ext cx="7193765" cy="685800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A4B59FE8-CF27-4180-85A2-ECE523A8E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09" y="1333082"/>
            <a:ext cx="7162800" cy="2514600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09B3772E-298A-4BFE-B7D5-C997127B5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56" y="2176385"/>
            <a:ext cx="7791450" cy="5391150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0F853D34-CE5D-496F-A2E4-A296CBF32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4" y="3155733"/>
            <a:ext cx="7229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812384-2B91-4C24-8912-63A3A62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3C642F-8304-45B3-A493-6719A871E74F}"/>
              </a:ext>
            </a:extLst>
          </p:cNvPr>
          <p:cNvSpPr txBox="1"/>
          <p:nvPr/>
        </p:nvSpPr>
        <p:spPr>
          <a:xfrm>
            <a:off x="3699782" y="6138334"/>
            <a:ext cx="765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https://www.oreilly.com/library/view/sql-server-2017/9781786462541/f2d27105-a0e8-4d2d-9b2d-148f6fc0029c.xhtml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678E0B5-4631-4F6C-8B4A-63C3FC90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2004219"/>
            <a:ext cx="8629650" cy="3486150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466B55-DE2E-4749-8A90-DFCC7A96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44" y="1690688"/>
            <a:ext cx="7395390" cy="31931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703E42B-0F6F-4D3B-8D7F-7B62042F1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3128962"/>
            <a:ext cx="8029575" cy="600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96CDBE6-DAFD-4799-B222-A8B6A5038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95" y="1681162"/>
            <a:ext cx="9165530" cy="34861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D9240D6-9B34-4A6E-A560-C7AE10A30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95" y="1681162"/>
            <a:ext cx="10700726" cy="26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ED5-15AC-472A-BFAF-A849405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7D9-C9A0-4823-A5B7-8CE0EE10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2016+</a:t>
            </a:r>
          </a:p>
          <a:p>
            <a:pPr lvl="1"/>
            <a:r>
              <a:rPr lang="pl-PL" dirty="0"/>
              <a:t>2016 Enterprise </a:t>
            </a:r>
          </a:p>
          <a:p>
            <a:pPr lvl="1"/>
            <a:r>
              <a:rPr lang="pl-PL" dirty="0"/>
              <a:t>2016 SP1 Wszytkie wersje </a:t>
            </a:r>
          </a:p>
          <a:p>
            <a:r>
              <a:rPr lang="pl-PL" dirty="0"/>
              <a:t>.NET Framework 4.6+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E1556A9-95A5-4BC8-BDCC-AE3378BA3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7" b="17166"/>
          <a:stretch/>
        </p:blipFill>
        <p:spPr>
          <a:xfrm>
            <a:off x="1134196" y="3773102"/>
            <a:ext cx="8345065" cy="22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62E4-ACF6-444F-ADFB-F418197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Certyfikat szyfrujący klucz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E9214-1DDE-4195-8F61-EC75FAAC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681"/>
            <a:ext cx="10735239" cy="2805112"/>
          </a:xfrm>
        </p:spPr>
      </p:pic>
    </p:spTree>
    <p:extLst>
      <p:ext uri="{BB962C8B-B14F-4D97-AF65-F5344CB8AC3E}">
        <p14:creationId xmlns:p14="http://schemas.microsoft.com/office/powerpoint/2010/main" val="3056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6E2C-5D23-4C87-93AC-B422D07F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master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22F16-74F2-4BD8-A6C8-B27463EC8FAD}"/>
              </a:ext>
            </a:extLst>
          </p:cNvPr>
          <p:cNvSpPr txBox="1"/>
          <p:nvPr/>
        </p:nvSpPr>
        <p:spPr>
          <a:xfrm>
            <a:off x="1103586" y="1690688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CEK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14F6E7C-03A5-42DC-AB79-C5064590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59568"/>
            <a:ext cx="10250214" cy="2321938"/>
          </a:xfrm>
        </p:spPr>
      </p:pic>
    </p:spTree>
    <p:extLst>
      <p:ext uri="{BB962C8B-B14F-4D97-AF65-F5344CB8AC3E}">
        <p14:creationId xmlns:p14="http://schemas.microsoft.com/office/powerpoint/2010/main" val="207307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75A-5A8F-409F-902D-D3B08D5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encryption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871C3-A6D7-4E7F-988E-7480BF972FB9}"/>
              </a:ext>
            </a:extLst>
          </p:cNvPr>
          <p:cNvSpPr txBox="1"/>
          <p:nvPr/>
        </p:nvSpPr>
        <p:spPr>
          <a:xfrm>
            <a:off x="1103586" y="1690688"/>
            <a:ext cx="440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dane w kolumnach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E91BB49-24AB-4886-9BA4-527FC50D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64578"/>
            <a:ext cx="10289015" cy="2829479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401B1FB-51C6-4F3F-B908-17B776BAA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04837"/>
            <a:ext cx="10554401" cy="61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B27E-094A-490E-B5B7-EB844A11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Zaszyfrowana kolumna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4AA832-8427-4FA5-B2A4-BBAE27D24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1042"/>
            <a:ext cx="10439399" cy="4614183"/>
          </a:xfrm>
        </p:spPr>
      </p:pic>
    </p:spTree>
    <p:extLst>
      <p:ext uri="{BB962C8B-B14F-4D97-AF65-F5344CB8AC3E}">
        <p14:creationId xmlns:p14="http://schemas.microsoft.com/office/powerpoint/2010/main" val="365100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D2242A-8825-4DD6-B6E3-192B2CD4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pl-PL" dirty="0" err="1"/>
              <a:t>Deterministic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632620-FF6C-45BF-A5B4-C309DFC1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673"/>
            <a:ext cx="10515600" cy="1158207"/>
          </a:xfrm>
        </p:spPr>
        <p:txBody>
          <a:bodyPr/>
          <a:lstStyle/>
          <a:p>
            <a:r>
              <a:rPr lang="pl-PL" dirty="0"/>
              <a:t>Generuje zawsze taki sam wynik dla takiego samego ciągu znaków</a:t>
            </a:r>
          </a:p>
          <a:p>
            <a:r>
              <a:rPr lang="pl-PL" dirty="0"/>
              <a:t>Pozwala przeprowadzać operacje WHERE/JOIN/GROUP BY/INDEXING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E4BE19B-D61C-46A8-A348-964EF105862A}"/>
              </a:ext>
            </a:extLst>
          </p:cNvPr>
          <p:cNvSpPr txBox="1">
            <a:spLocks/>
          </p:cNvSpPr>
          <p:nvPr/>
        </p:nvSpPr>
        <p:spPr>
          <a:xfrm>
            <a:off x="838200" y="2606207"/>
            <a:ext cx="10515600" cy="69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Randomized</a:t>
            </a:r>
            <a:r>
              <a:rPr lang="pl-PL" dirty="0"/>
              <a:t> 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F37ABFD6-79D3-4D25-AE73-38531EA097A4}"/>
              </a:ext>
            </a:extLst>
          </p:cNvPr>
          <p:cNvSpPr txBox="1">
            <a:spLocks/>
          </p:cNvSpPr>
          <p:nvPr/>
        </p:nvSpPr>
        <p:spPr>
          <a:xfrm>
            <a:off x="838200" y="3265129"/>
            <a:ext cx="10515600" cy="115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Generuje różny wynik dla takiego samego ciągu znaków</a:t>
            </a:r>
          </a:p>
          <a:p>
            <a:r>
              <a:rPr lang="pl-PL" dirty="0"/>
              <a:t>Bezpieczniejszy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9FF1EB-BBFC-40B6-933C-EB93ED73C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4073"/>
            <a:ext cx="9518074" cy="22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267</Words>
  <Application>Microsoft Office PowerPoint</Application>
  <PresentationFormat>Panoramiczny</PresentationFormat>
  <Paragraphs>50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Zabezpiecz swoje dane</vt:lpstr>
      <vt:lpstr>Własna implementacja</vt:lpstr>
      <vt:lpstr>SQL Always Encrypted</vt:lpstr>
      <vt:lpstr>Wymagania</vt:lpstr>
      <vt:lpstr>Certyfikat szyfrujący klucz</vt:lpstr>
      <vt:lpstr>Column master key</vt:lpstr>
      <vt:lpstr>Column encryption key</vt:lpstr>
      <vt:lpstr>Zaszyfrowana kolumna</vt:lpstr>
      <vt:lpstr>Deterministic </vt:lpstr>
      <vt:lpstr>Niewspierane typy</vt:lpstr>
      <vt:lpstr>Rotacje kluczy</vt:lpstr>
      <vt:lpstr>Migracje danych</vt:lpstr>
      <vt:lpstr>Demo</vt:lpstr>
      <vt:lpstr>Wydajność</vt:lpstr>
      <vt:lpstr>Miejsce</vt:lpstr>
      <vt:lpstr>Co nowego w  SQL Server 2019</vt:lpstr>
      <vt:lpstr>Dzięki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Zabezpiecz swoje dane</dc:title>
  <dc:creator>Sebastian Głogowski</dc:creator>
  <cp:lastModifiedBy>Sebastian Głogowski</cp:lastModifiedBy>
  <cp:revision>17</cp:revision>
  <dcterms:created xsi:type="dcterms:W3CDTF">2019-01-07T21:45:52Z</dcterms:created>
  <dcterms:modified xsi:type="dcterms:W3CDTF">2019-01-13T13:16:32Z</dcterms:modified>
</cp:coreProperties>
</file>