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419" r:id="rId2"/>
    <p:sldId id="508" r:id="rId3"/>
    <p:sldId id="509" r:id="rId4"/>
  </p:sldIdLst>
  <p:sldSz cx="12190413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3861" userDrawn="1">
          <p15:clr>
            <a:srgbClr val="A4A3A4"/>
          </p15:clr>
        </p15:guide>
        <p15:guide id="3" pos="165">
          <p15:clr>
            <a:srgbClr val="A4A3A4"/>
          </p15:clr>
        </p15:guide>
        <p15:guide id="4" pos="7491" userDrawn="1">
          <p15:clr>
            <a:srgbClr val="A4A3A4"/>
          </p15:clr>
        </p15:guide>
        <p15:guide id="5" orient="horz" pos="1223">
          <p15:clr>
            <a:srgbClr val="A4A3A4"/>
          </p15:clr>
        </p15:guide>
        <p15:guide id="6" orient="horz" pos="11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idinger, Sara" initials="SS" lastIdx="57" clrIdx="0">
    <p:extLst/>
  </p:cmAuthor>
  <p:cmAuthor id="2" name="Isabell Küpper" initials="IK" lastIdx="4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E5B5"/>
    <a:srgbClr val="CBD26E"/>
    <a:srgbClr val="D2D882"/>
    <a:srgbClr val="759FCD"/>
    <a:srgbClr val="5F87B3"/>
    <a:srgbClr val="366294"/>
    <a:srgbClr val="8A9A16"/>
    <a:srgbClr val="858D21"/>
    <a:srgbClr val="9BA335"/>
    <a:srgbClr val="A4AD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79" autoAdjust="0"/>
    <p:restoredTop sz="94660"/>
  </p:normalViewPr>
  <p:slideViewPr>
    <p:cSldViewPr snapToGrid="0" snapToObjects="1" showGuides="1">
      <p:cViewPr varScale="1">
        <p:scale>
          <a:sx n="80" d="100"/>
          <a:sy n="80" d="100"/>
        </p:scale>
        <p:origin x="461" y="62"/>
      </p:cViewPr>
      <p:guideLst>
        <p:guide orient="horz" pos="3861"/>
        <p:guide pos="165"/>
        <p:guide pos="7491"/>
        <p:guide orient="horz" pos="1223"/>
        <p:guide orient="horz" pos="1181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84" d="100"/>
          <a:sy n="84" d="100"/>
        </p:scale>
        <p:origin x="-3804" y="-78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gray"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 bwMode="gray"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BB4776-E862-4259-8D7E-43E52EE34E2B}" type="datetimeFigureOut">
              <a:rPr lang="de-DE" smtClean="0"/>
              <a:t>17.09.2018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 bwMode="gray"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 bwMode="gray"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7E9D7-03F0-46BC-A1CE-2EB63D89CF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531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gray"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 bwMode="gray"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86EA01-012F-44B4-B04A-2E9F36D7EA1B}" type="datetimeFigureOut">
              <a:rPr lang="de-DE" smtClean="0"/>
              <a:t>17.09.2018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gray">
          <a:xfrm>
            <a:off x="382587" y="4343400"/>
            <a:ext cx="6092825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 bwMode="gray"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 bwMode="gray"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49D28F-35E3-4C4B-81FC-10BA3D9F13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5708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914400" rtl="0" eaLnBrk="1" latinLnBrk="0" hangingPunct="1">
      <a:spcAft>
        <a:spcPts val="300"/>
      </a:spcAft>
      <a:defRPr sz="1200" kern="1200" cap="all" baseline="0">
        <a:solidFill>
          <a:schemeClr val="bg2"/>
        </a:solidFill>
        <a:latin typeface="+mn-lt"/>
        <a:ea typeface="+mn-ea"/>
        <a:cs typeface="+mn-cs"/>
      </a:defRPr>
    </a:lvl1pPr>
    <a:lvl2pPr marL="0" indent="0" algn="l" defTabSz="914400" rtl="0" eaLnBrk="1" latinLnBrk="0" hangingPunct="1">
      <a:spcAft>
        <a:spcPts val="30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80000" indent="-180000" algn="l" defTabSz="914400" rtl="0" eaLnBrk="1" latinLnBrk="0" hangingPunct="1">
      <a:spcAft>
        <a:spcPts val="300"/>
      </a:spcAft>
      <a:buClr>
        <a:schemeClr val="bg2"/>
      </a:buClr>
      <a:buFont typeface="Symbol" panose="05050102010706020507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360000" indent="-180000" algn="l" defTabSz="914400" rtl="0" eaLnBrk="1" latinLnBrk="0" hangingPunct="1">
      <a:spcAft>
        <a:spcPts val="300"/>
      </a:spcAft>
      <a:buFont typeface="Symbol" panose="05050102010706020507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360000" indent="-180000" algn="l" defTabSz="914400" rtl="0" eaLnBrk="1" latinLnBrk="0" hangingPunct="1">
      <a:spcAft>
        <a:spcPts val="300"/>
      </a:spcAft>
      <a:buFont typeface="Symbol" panose="05050102010706020507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360000" indent="-180000" algn="l" defTabSz="914400" rtl="0" eaLnBrk="1" latinLnBrk="0" hangingPunct="1">
      <a:spcAft>
        <a:spcPts val="300"/>
      </a:spcAft>
      <a:buFont typeface="Symbol" panose="05050102010706020507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360000" indent="-180000" algn="l" defTabSz="914400" rtl="0" eaLnBrk="1" latinLnBrk="0" hangingPunct="1">
      <a:spcAft>
        <a:spcPts val="300"/>
      </a:spcAft>
      <a:buFont typeface="Symbol" panose="05050102010706020507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60000" indent="-180000" algn="l" defTabSz="914400" rtl="0" eaLnBrk="1" latinLnBrk="0" hangingPunct="1">
      <a:spcAft>
        <a:spcPts val="300"/>
      </a:spcAft>
      <a:buFont typeface="Symbol" panose="05050102010706020507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0000" indent="-180000" algn="l" defTabSz="914400" rtl="0" eaLnBrk="1" latinLnBrk="0" hangingPunct="1">
      <a:spcAft>
        <a:spcPts val="300"/>
      </a:spcAft>
      <a:buFont typeface="Symbol" panose="05050102010706020507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8DD67CAD-1613-4D7E-A67A-6C8F24D20604}" type="datetime1">
              <a:rPr lang="de-DE" smtClean="0"/>
              <a:t>17.09.2018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 smtClean="0"/>
              <a:t>Python </a:t>
            </a:r>
            <a:r>
              <a:rPr lang="en-US" dirty="0" err="1" smtClean="0"/>
              <a:t>für</a:t>
            </a:r>
            <a:r>
              <a:rPr lang="en-US" dirty="0" smtClean="0"/>
              <a:t> Data Science and Friends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1EFD4013-5D99-4478-9DDB-9EE12D4A988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>
          <a:xfrm>
            <a:off x="260349" y="5419601"/>
            <a:ext cx="7377114" cy="432043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lIns="720000" tIns="0" rIns="324000" bIns="0" anchor="ctr" anchorCtr="0"/>
          <a:lstStyle>
            <a:lvl1pPr marL="0" indent="0" algn="l">
              <a:spcAft>
                <a:spcPts val="0"/>
              </a:spcAft>
              <a:buNone/>
              <a:defRPr sz="2600" baseline="0">
                <a:solidFill>
                  <a:schemeClr val="bg2"/>
                </a:solidFill>
              </a:defRPr>
            </a:lvl1pPr>
            <a:lvl2pPr marL="0" indent="0" algn="l">
              <a:spcAft>
                <a:spcPts val="0"/>
              </a:spcAft>
              <a:buNone/>
              <a:defRPr sz="2600" cap="all" baseline="0">
                <a:solidFill>
                  <a:schemeClr val="bg2"/>
                </a:solidFill>
              </a:defRPr>
            </a:lvl2pPr>
            <a:lvl3pPr marL="0" indent="0" algn="l">
              <a:spcAft>
                <a:spcPts val="0"/>
              </a:spcAft>
              <a:buNone/>
              <a:defRPr sz="2600" cap="all" baseline="0">
                <a:solidFill>
                  <a:schemeClr val="bg2"/>
                </a:solidFill>
              </a:defRPr>
            </a:lvl3pPr>
            <a:lvl4pPr marL="0" indent="0" algn="l">
              <a:spcAft>
                <a:spcPts val="0"/>
              </a:spcAft>
              <a:buNone/>
              <a:defRPr sz="2600" cap="all" baseline="0">
                <a:solidFill>
                  <a:schemeClr val="bg2"/>
                </a:solidFill>
              </a:defRPr>
            </a:lvl4pPr>
            <a:lvl5pPr marL="0" indent="0" algn="l">
              <a:spcAft>
                <a:spcPts val="0"/>
              </a:spcAft>
              <a:buNone/>
              <a:defRPr sz="2600" cap="all" baseline="0">
                <a:solidFill>
                  <a:schemeClr val="bg2"/>
                </a:solidFill>
              </a:defRPr>
            </a:lvl5pPr>
            <a:lvl6pPr marL="0" indent="0" algn="l">
              <a:spcAft>
                <a:spcPts val="0"/>
              </a:spcAft>
              <a:buNone/>
              <a:defRPr sz="2600" cap="all" baseline="0">
                <a:solidFill>
                  <a:schemeClr val="bg2"/>
                </a:solidFill>
              </a:defRPr>
            </a:lvl6pPr>
            <a:lvl7pPr marL="0" indent="0" algn="l">
              <a:spcAft>
                <a:spcPts val="0"/>
              </a:spcAft>
              <a:buNone/>
              <a:defRPr sz="2600" cap="all" baseline="0">
                <a:solidFill>
                  <a:schemeClr val="bg2"/>
                </a:solidFill>
              </a:defRPr>
            </a:lvl7pPr>
            <a:lvl8pPr marL="0" indent="0" algn="l">
              <a:spcAft>
                <a:spcPts val="0"/>
              </a:spcAft>
              <a:buNone/>
              <a:defRPr sz="2600" cap="all" baseline="0">
                <a:solidFill>
                  <a:schemeClr val="bg2"/>
                </a:solidFill>
              </a:defRPr>
            </a:lvl8pPr>
            <a:lvl9pPr marL="0" indent="0" algn="l">
              <a:spcAft>
                <a:spcPts val="0"/>
              </a:spcAft>
              <a:buNone/>
              <a:defRPr sz="2600" cap="all" baseline="0">
                <a:solidFill>
                  <a:schemeClr val="bg2"/>
                </a:solidFill>
              </a:defRPr>
            </a:lvl9pPr>
          </a:lstStyle>
          <a:p>
            <a:pPr lvl="0"/>
            <a:endParaRPr lang="de-DE" dirty="0"/>
          </a:p>
        </p:txBody>
      </p:sp>
      <p:sp>
        <p:nvSpPr>
          <p:cNvPr id="29" name="Titel 1"/>
          <p:cNvSpPr>
            <a:spLocks noGrp="1"/>
          </p:cNvSpPr>
          <p:nvPr>
            <p:ph type="ctrTitle"/>
          </p:nvPr>
        </p:nvSpPr>
        <p:spPr bwMode="gray">
          <a:xfrm>
            <a:off x="0" y="4543584"/>
            <a:ext cx="11447148" cy="795627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lIns="972000" rIns="720000" bIns="72000" anchor="b"/>
          <a:lstStyle>
            <a:lvl1pPr indent="0" algn="l">
              <a:lnSpc>
                <a:spcPct val="90000"/>
              </a:lnSpc>
              <a:defRPr sz="4400" cap="none" baseline="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8" name="Freeform 9"/>
          <p:cNvSpPr>
            <a:spLocks noEditPoints="1"/>
          </p:cNvSpPr>
          <p:nvPr userDrawn="1"/>
        </p:nvSpPr>
        <p:spPr bwMode="gray">
          <a:xfrm>
            <a:off x="9595433" y="1572948"/>
            <a:ext cx="1045203" cy="1093844"/>
          </a:xfrm>
          <a:custGeom>
            <a:avLst/>
            <a:gdLst>
              <a:gd name="T0" fmla="*/ 1041 w 1989"/>
              <a:gd name="T1" fmla="*/ 2082 h 2082"/>
              <a:gd name="T2" fmla="*/ 0 w 1989"/>
              <a:gd name="T3" fmla="*/ 1041 h 2082"/>
              <a:gd name="T4" fmla="*/ 1041 w 1989"/>
              <a:gd name="T5" fmla="*/ 0 h 2082"/>
              <a:gd name="T6" fmla="*/ 1058 w 1989"/>
              <a:gd name="T7" fmla="*/ 17 h 2082"/>
              <a:gd name="T8" fmla="*/ 1041 w 1989"/>
              <a:gd name="T9" fmla="*/ 35 h 2082"/>
              <a:gd name="T10" fmla="*/ 35 w 1989"/>
              <a:gd name="T11" fmla="*/ 1041 h 2082"/>
              <a:gd name="T12" fmla="*/ 1041 w 1989"/>
              <a:gd name="T13" fmla="*/ 2047 h 2082"/>
              <a:gd name="T14" fmla="*/ 1953 w 1989"/>
              <a:gd name="T15" fmla="*/ 1466 h 2082"/>
              <a:gd name="T16" fmla="*/ 1977 w 1989"/>
              <a:gd name="T17" fmla="*/ 1457 h 2082"/>
              <a:gd name="T18" fmla="*/ 1985 w 1989"/>
              <a:gd name="T19" fmla="*/ 1480 h 2082"/>
              <a:gd name="T20" fmla="*/ 1041 w 1989"/>
              <a:gd name="T21" fmla="*/ 2082 h 2082"/>
              <a:gd name="T22" fmla="*/ 1041 w 1989"/>
              <a:gd name="T23" fmla="*/ 1852 h 2082"/>
              <a:gd name="T24" fmla="*/ 230 w 1989"/>
              <a:gd name="T25" fmla="*/ 1041 h 2082"/>
              <a:gd name="T26" fmla="*/ 1041 w 1989"/>
              <a:gd name="T27" fmla="*/ 231 h 2082"/>
              <a:gd name="T28" fmla="*/ 1058 w 1989"/>
              <a:gd name="T29" fmla="*/ 248 h 2082"/>
              <a:gd name="T30" fmla="*/ 1041 w 1989"/>
              <a:gd name="T31" fmla="*/ 266 h 2082"/>
              <a:gd name="T32" fmla="*/ 265 w 1989"/>
              <a:gd name="T33" fmla="*/ 1041 h 2082"/>
              <a:gd name="T34" fmla="*/ 1041 w 1989"/>
              <a:gd name="T35" fmla="*/ 1817 h 2082"/>
              <a:gd name="T36" fmla="*/ 1456 w 1989"/>
              <a:gd name="T37" fmla="*/ 1696 h 2082"/>
              <a:gd name="T38" fmla="*/ 1480 w 1989"/>
              <a:gd name="T39" fmla="*/ 1701 h 2082"/>
              <a:gd name="T40" fmla="*/ 1475 w 1989"/>
              <a:gd name="T41" fmla="*/ 1726 h 2082"/>
              <a:gd name="T42" fmla="*/ 1041 w 1989"/>
              <a:gd name="T43" fmla="*/ 1852 h 2082"/>
              <a:gd name="T44" fmla="*/ 1041 w 1989"/>
              <a:gd name="T45" fmla="*/ 1585 h 2082"/>
              <a:gd name="T46" fmla="*/ 497 w 1989"/>
              <a:gd name="T47" fmla="*/ 1041 h 2082"/>
              <a:gd name="T48" fmla="*/ 1041 w 1989"/>
              <a:gd name="T49" fmla="*/ 497 h 2082"/>
              <a:gd name="T50" fmla="*/ 1585 w 1989"/>
              <a:gd name="T51" fmla="*/ 1041 h 2082"/>
              <a:gd name="T52" fmla="*/ 1041 w 1989"/>
              <a:gd name="T53" fmla="*/ 1585 h 2082"/>
              <a:gd name="T54" fmla="*/ 1041 w 1989"/>
              <a:gd name="T55" fmla="*/ 532 h 2082"/>
              <a:gd name="T56" fmla="*/ 532 w 1989"/>
              <a:gd name="T57" fmla="*/ 1041 h 2082"/>
              <a:gd name="T58" fmla="*/ 1041 w 1989"/>
              <a:gd name="T59" fmla="*/ 1550 h 2082"/>
              <a:gd name="T60" fmla="*/ 1550 w 1989"/>
              <a:gd name="T61" fmla="*/ 1041 h 2082"/>
              <a:gd name="T62" fmla="*/ 1041 w 1989"/>
              <a:gd name="T63" fmla="*/ 532 h 2082"/>
              <a:gd name="T64" fmla="*/ 1041 w 1989"/>
              <a:gd name="T65" fmla="*/ 1360 h 2082"/>
              <a:gd name="T66" fmla="*/ 722 w 1989"/>
              <a:gd name="T67" fmla="*/ 1041 h 2082"/>
              <a:gd name="T68" fmla="*/ 1041 w 1989"/>
              <a:gd name="T69" fmla="*/ 723 h 2082"/>
              <a:gd name="T70" fmla="*/ 1359 w 1989"/>
              <a:gd name="T71" fmla="*/ 1041 h 2082"/>
              <a:gd name="T72" fmla="*/ 1041 w 1989"/>
              <a:gd name="T73" fmla="*/ 1360 h 2082"/>
              <a:gd name="T74" fmla="*/ 1041 w 1989"/>
              <a:gd name="T75" fmla="*/ 758 h 2082"/>
              <a:gd name="T76" fmla="*/ 757 w 1989"/>
              <a:gd name="T77" fmla="*/ 1041 h 2082"/>
              <a:gd name="T78" fmla="*/ 1041 w 1989"/>
              <a:gd name="T79" fmla="*/ 1325 h 2082"/>
              <a:gd name="T80" fmla="*/ 1324 w 1989"/>
              <a:gd name="T81" fmla="*/ 1041 h 2082"/>
              <a:gd name="T82" fmla="*/ 1041 w 1989"/>
              <a:gd name="T83" fmla="*/ 758 h 2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989" h="2082">
                <a:moveTo>
                  <a:pt x="1041" y="2082"/>
                </a:moveTo>
                <a:cubicBezTo>
                  <a:pt x="467" y="2082"/>
                  <a:pt x="0" y="1615"/>
                  <a:pt x="0" y="1041"/>
                </a:cubicBezTo>
                <a:cubicBezTo>
                  <a:pt x="0" y="467"/>
                  <a:pt x="467" y="0"/>
                  <a:pt x="1041" y="0"/>
                </a:cubicBezTo>
                <a:cubicBezTo>
                  <a:pt x="1050" y="0"/>
                  <a:pt x="1058" y="8"/>
                  <a:pt x="1058" y="17"/>
                </a:cubicBezTo>
                <a:cubicBezTo>
                  <a:pt x="1058" y="27"/>
                  <a:pt x="1050" y="35"/>
                  <a:pt x="1041" y="35"/>
                </a:cubicBezTo>
                <a:cubicBezTo>
                  <a:pt x="486" y="35"/>
                  <a:pt x="35" y="486"/>
                  <a:pt x="35" y="1041"/>
                </a:cubicBezTo>
                <a:cubicBezTo>
                  <a:pt x="35" y="1596"/>
                  <a:pt x="486" y="2047"/>
                  <a:pt x="1041" y="2047"/>
                </a:cubicBezTo>
                <a:cubicBezTo>
                  <a:pt x="1430" y="2047"/>
                  <a:pt x="1789" y="1819"/>
                  <a:pt x="1953" y="1466"/>
                </a:cubicBezTo>
                <a:cubicBezTo>
                  <a:pt x="1957" y="1457"/>
                  <a:pt x="1968" y="1453"/>
                  <a:pt x="1977" y="1457"/>
                </a:cubicBezTo>
                <a:cubicBezTo>
                  <a:pt x="1985" y="1461"/>
                  <a:pt x="1989" y="1472"/>
                  <a:pt x="1985" y="1480"/>
                </a:cubicBezTo>
                <a:cubicBezTo>
                  <a:pt x="1815" y="1846"/>
                  <a:pt x="1444" y="2082"/>
                  <a:pt x="1041" y="2082"/>
                </a:cubicBezTo>
                <a:close/>
                <a:moveTo>
                  <a:pt x="1041" y="1852"/>
                </a:moveTo>
                <a:cubicBezTo>
                  <a:pt x="594" y="1852"/>
                  <a:pt x="230" y="1488"/>
                  <a:pt x="230" y="1041"/>
                </a:cubicBezTo>
                <a:cubicBezTo>
                  <a:pt x="230" y="594"/>
                  <a:pt x="594" y="231"/>
                  <a:pt x="1041" y="231"/>
                </a:cubicBezTo>
                <a:cubicBezTo>
                  <a:pt x="1050" y="231"/>
                  <a:pt x="1058" y="238"/>
                  <a:pt x="1058" y="248"/>
                </a:cubicBezTo>
                <a:cubicBezTo>
                  <a:pt x="1058" y="258"/>
                  <a:pt x="1050" y="266"/>
                  <a:pt x="1041" y="266"/>
                </a:cubicBezTo>
                <a:cubicBezTo>
                  <a:pt x="613" y="266"/>
                  <a:pt x="265" y="614"/>
                  <a:pt x="265" y="1041"/>
                </a:cubicBezTo>
                <a:cubicBezTo>
                  <a:pt x="265" y="1469"/>
                  <a:pt x="613" y="1817"/>
                  <a:pt x="1041" y="1817"/>
                </a:cubicBezTo>
                <a:cubicBezTo>
                  <a:pt x="1189" y="1817"/>
                  <a:pt x="1332" y="1775"/>
                  <a:pt x="1456" y="1696"/>
                </a:cubicBezTo>
                <a:cubicBezTo>
                  <a:pt x="1464" y="1691"/>
                  <a:pt x="1475" y="1693"/>
                  <a:pt x="1480" y="1701"/>
                </a:cubicBezTo>
                <a:cubicBezTo>
                  <a:pt x="1486" y="1710"/>
                  <a:pt x="1483" y="1720"/>
                  <a:pt x="1475" y="1726"/>
                </a:cubicBezTo>
                <a:cubicBezTo>
                  <a:pt x="1345" y="1808"/>
                  <a:pt x="1195" y="1852"/>
                  <a:pt x="1041" y="1852"/>
                </a:cubicBezTo>
                <a:close/>
                <a:moveTo>
                  <a:pt x="1041" y="1585"/>
                </a:moveTo>
                <a:cubicBezTo>
                  <a:pt x="741" y="1585"/>
                  <a:pt x="497" y="1341"/>
                  <a:pt x="497" y="1041"/>
                </a:cubicBezTo>
                <a:cubicBezTo>
                  <a:pt x="497" y="741"/>
                  <a:pt x="741" y="497"/>
                  <a:pt x="1041" y="497"/>
                </a:cubicBezTo>
                <a:cubicBezTo>
                  <a:pt x="1341" y="497"/>
                  <a:pt x="1585" y="741"/>
                  <a:pt x="1585" y="1041"/>
                </a:cubicBezTo>
                <a:cubicBezTo>
                  <a:pt x="1585" y="1341"/>
                  <a:pt x="1341" y="1585"/>
                  <a:pt x="1041" y="1585"/>
                </a:cubicBezTo>
                <a:close/>
                <a:moveTo>
                  <a:pt x="1041" y="532"/>
                </a:moveTo>
                <a:cubicBezTo>
                  <a:pt x="760" y="532"/>
                  <a:pt x="532" y="761"/>
                  <a:pt x="532" y="1041"/>
                </a:cubicBezTo>
                <a:cubicBezTo>
                  <a:pt x="532" y="1322"/>
                  <a:pt x="760" y="1550"/>
                  <a:pt x="1041" y="1550"/>
                </a:cubicBezTo>
                <a:cubicBezTo>
                  <a:pt x="1321" y="1550"/>
                  <a:pt x="1550" y="1322"/>
                  <a:pt x="1550" y="1041"/>
                </a:cubicBezTo>
                <a:cubicBezTo>
                  <a:pt x="1550" y="761"/>
                  <a:pt x="1321" y="532"/>
                  <a:pt x="1041" y="532"/>
                </a:cubicBezTo>
                <a:close/>
                <a:moveTo>
                  <a:pt x="1041" y="1360"/>
                </a:moveTo>
                <a:cubicBezTo>
                  <a:pt x="865" y="1360"/>
                  <a:pt x="722" y="1217"/>
                  <a:pt x="722" y="1041"/>
                </a:cubicBezTo>
                <a:cubicBezTo>
                  <a:pt x="722" y="866"/>
                  <a:pt x="865" y="723"/>
                  <a:pt x="1041" y="723"/>
                </a:cubicBezTo>
                <a:cubicBezTo>
                  <a:pt x="1216" y="723"/>
                  <a:pt x="1359" y="866"/>
                  <a:pt x="1359" y="1041"/>
                </a:cubicBezTo>
                <a:cubicBezTo>
                  <a:pt x="1359" y="1217"/>
                  <a:pt x="1216" y="1360"/>
                  <a:pt x="1041" y="1360"/>
                </a:cubicBezTo>
                <a:close/>
                <a:moveTo>
                  <a:pt x="1041" y="758"/>
                </a:moveTo>
                <a:cubicBezTo>
                  <a:pt x="884" y="758"/>
                  <a:pt x="757" y="885"/>
                  <a:pt x="757" y="1041"/>
                </a:cubicBezTo>
                <a:cubicBezTo>
                  <a:pt x="757" y="1198"/>
                  <a:pt x="884" y="1325"/>
                  <a:pt x="1041" y="1325"/>
                </a:cubicBezTo>
                <a:cubicBezTo>
                  <a:pt x="1197" y="1325"/>
                  <a:pt x="1324" y="1198"/>
                  <a:pt x="1324" y="1041"/>
                </a:cubicBezTo>
                <a:cubicBezTo>
                  <a:pt x="1324" y="885"/>
                  <a:pt x="1197" y="758"/>
                  <a:pt x="1041" y="758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grpSp>
        <p:nvGrpSpPr>
          <p:cNvPr id="101" name="Gruppieren 100"/>
          <p:cNvGrpSpPr/>
          <p:nvPr userDrawn="1"/>
        </p:nvGrpSpPr>
        <p:grpSpPr bwMode="gray">
          <a:xfrm>
            <a:off x="8430200" y="886948"/>
            <a:ext cx="1078984" cy="931096"/>
            <a:chOff x="-6753225" y="7875588"/>
            <a:chExt cx="9509125" cy="8205787"/>
          </a:xfrm>
          <a:solidFill>
            <a:schemeClr val="bg1"/>
          </a:solidFill>
        </p:grpSpPr>
        <p:sp>
          <p:nvSpPr>
            <p:cNvPr id="24" name="Freeform 13"/>
            <p:cNvSpPr>
              <a:spLocks/>
            </p:cNvSpPr>
            <p:nvPr userDrawn="1"/>
          </p:nvSpPr>
          <p:spPr bwMode="gray">
            <a:xfrm>
              <a:off x="-6753225" y="12547600"/>
              <a:ext cx="8796338" cy="3533775"/>
            </a:xfrm>
            <a:custGeom>
              <a:avLst/>
              <a:gdLst>
                <a:gd name="T0" fmla="*/ 180 w 2343"/>
                <a:gd name="T1" fmla="*/ 6 h 941"/>
                <a:gd name="T2" fmla="*/ 179 w 2343"/>
                <a:gd name="T3" fmla="*/ 6 h 941"/>
                <a:gd name="T4" fmla="*/ 178 w 2343"/>
                <a:gd name="T5" fmla="*/ 6 h 941"/>
                <a:gd name="T6" fmla="*/ 99 w 2343"/>
                <a:gd name="T7" fmla="*/ 57 h 941"/>
                <a:gd name="T8" fmla="*/ 6 w 2343"/>
                <a:gd name="T9" fmla="*/ 187 h 941"/>
                <a:gd name="T10" fmla="*/ 10 w 2343"/>
                <a:gd name="T11" fmla="*/ 213 h 941"/>
                <a:gd name="T12" fmla="*/ 36 w 2343"/>
                <a:gd name="T13" fmla="*/ 209 h 941"/>
                <a:gd name="T14" fmla="*/ 129 w 2343"/>
                <a:gd name="T15" fmla="*/ 79 h 941"/>
                <a:gd name="T16" fmla="*/ 158 w 2343"/>
                <a:gd name="T17" fmla="*/ 53 h 941"/>
                <a:gd name="T18" fmla="*/ 169 w 2343"/>
                <a:gd name="T19" fmla="*/ 46 h 941"/>
                <a:gd name="T20" fmla="*/ 172 w 2343"/>
                <a:gd name="T21" fmla="*/ 59 h 941"/>
                <a:gd name="T22" fmla="*/ 541 w 2343"/>
                <a:gd name="T23" fmla="*/ 679 h 941"/>
                <a:gd name="T24" fmla="*/ 1257 w 2343"/>
                <a:gd name="T25" fmla="*/ 941 h 941"/>
                <a:gd name="T26" fmla="*/ 1958 w 2343"/>
                <a:gd name="T27" fmla="*/ 691 h 941"/>
                <a:gd name="T28" fmla="*/ 2341 w 2343"/>
                <a:gd name="T29" fmla="*/ 67 h 941"/>
                <a:gd name="T30" fmla="*/ 2327 w 2343"/>
                <a:gd name="T31" fmla="*/ 45 h 941"/>
                <a:gd name="T32" fmla="*/ 2305 w 2343"/>
                <a:gd name="T33" fmla="*/ 59 h 941"/>
                <a:gd name="T34" fmla="*/ 1257 w 2343"/>
                <a:gd name="T35" fmla="*/ 904 h 941"/>
                <a:gd name="T36" fmla="*/ 209 w 2343"/>
                <a:gd name="T37" fmla="*/ 54 h 941"/>
                <a:gd name="T38" fmla="*/ 206 w 2343"/>
                <a:gd name="T39" fmla="*/ 40 h 941"/>
                <a:gd name="T40" fmla="*/ 220 w 2343"/>
                <a:gd name="T41" fmla="*/ 42 h 941"/>
                <a:gd name="T42" fmla="*/ 262 w 2343"/>
                <a:gd name="T43" fmla="*/ 61 h 941"/>
                <a:gd name="T44" fmla="*/ 383 w 2343"/>
                <a:gd name="T45" fmla="*/ 159 h 941"/>
                <a:gd name="T46" fmla="*/ 397 w 2343"/>
                <a:gd name="T47" fmla="*/ 163 h 941"/>
                <a:gd name="T48" fmla="*/ 409 w 2343"/>
                <a:gd name="T49" fmla="*/ 157 h 941"/>
                <a:gd name="T50" fmla="*/ 407 w 2343"/>
                <a:gd name="T51" fmla="*/ 130 h 941"/>
                <a:gd name="T52" fmla="*/ 285 w 2343"/>
                <a:gd name="T53" fmla="*/ 32 h 941"/>
                <a:gd name="T54" fmla="*/ 187 w 2343"/>
                <a:gd name="T55" fmla="*/ 4 h 941"/>
                <a:gd name="T56" fmla="*/ 181 w 2343"/>
                <a:gd name="T57" fmla="*/ 6 h 941"/>
                <a:gd name="T58" fmla="*/ 180 w 2343"/>
                <a:gd name="T59" fmla="*/ 6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43" h="941">
                  <a:moveTo>
                    <a:pt x="180" y="6"/>
                  </a:moveTo>
                  <a:cubicBezTo>
                    <a:pt x="179" y="6"/>
                    <a:pt x="179" y="6"/>
                    <a:pt x="179" y="6"/>
                  </a:cubicBezTo>
                  <a:cubicBezTo>
                    <a:pt x="178" y="6"/>
                    <a:pt x="178" y="6"/>
                    <a:pt x="178" y="6"/>
                  </a:cubicBezTo>
                  <a:cubicBezTo>
                    <a:pt x="145" y="14"/>
                    <a:pt x="117" y="32"/>
                    <a:pt x="99" y="57"/>
                  </a:cubicBezTo>
                  <a:cubicBezTo>
                    <a:pt x="6" y="187"/>
                    <a:pt x="6" y="187"/>
                    <a:pt x="6" y="187"/>
                  </a:cubicBezTo>
                  <a:cubicBezTo>
                    <a:pt x="0" y="195"/>
                    <a:pt x="2" y="207"/>
                    <a:pt x="10" y="213"/>
                  </a:cubicBezTo>
                  <a:cubicBezTo>
                    <a:pt x="18" y="219"/>
                    <a:pt x="30" y="217"/>
                    <a:pt x="36" y="209"/>
                  </a:cubicBezTo>
                  <a:cubicBezTo>
                    <a:pt x="129" y="79"/>
                    <a:pt x="129" y="79"/>
                    <a:pt x="129" y="79"/>
                  </a:cubicBezTo>
                  <a:cubicBezTo>
                    <a:pt x="136" y="69"/>
                    <a:pt x="146" y="60"/>
                    <a:pt x="158" y="53"/>
                  </a:cubicBezTo>
                  <a:cubicBezTo>
                    <a:pt x="169" y="46"/>
                    <a:pt x="169" y="46"/>
                    <a:pt x="169" y="46"/>
                  </a:cubicBezTo>
                  <a:cubicBezTo>
                    <a:pt x="172" y="59"/>
                    <a:pt x="172" y="59"/>
                    <a:pt x="172" y="59"/>
                  </a:cubicBezTo>
                  <a:cubicBezTo>
                    <a:pt x="222" y="300"/>
                    <a:pt x="353" y="520"/>
                    <a:pt x="541" y="679"/>
                  </a:cubicBezTo>
                  <a:cubicBezTo>
                    <a:pt x="740" y="848"/>
                    <a:pt x="995" y="941"/>
                    <a:pt x="1257" y="941"/>
                  </a:cubicBezTo>
                  <a:cubicBezTo>
                    <a:pt x="1512" y="941"/>
                    <a:pt x="1761" y="852"/>
                    <a:pt x="1958" y="691"/>
                  </a:cubicBezTo>
                  <a:cubicBezTo>
                    <a:pt x="2153" y="533"/>
                    <a:pt x="2289" y="311"/>
                    <a:pt x="2341" y="67"/>
                  </a:cubicBezTo>
                  <a:cubicBezTo>
                    <a:pt x="2343" y="57"/>
                    <a:pt x="2337" y="47"/>
                    <a:pt x="2327" y="45"/>
                  </a:cubicBezTo>
                  <a:cubicBezTo>
                    <a:pt x="2317" y="43"/>
                    <a:pt x="2307" y="49"/>
                    <a:pt x="2305" y="59"/>
                  </a:cubicBezTo>
                  <a:cubicBezTo>
                    <a:pt x="2199" y="549"/>
                    <a:pt x="1758" y="904"/>
                    <a:pt x="1257" y="904"/>
                  </a:cubicBezTo>
                  <a:cubicBezTo>
                    <a:pt x="753" y="904"/>
                    <a:pt x="312" y="546"/>
                    <a:pt x="209" y="54"/>
                  </a:cubicBezTo>
                  <a:cubicBezTo>
                    <a:pt x="206" y="40"/>
                    <a:pt x="206" y="40"/>
                    <a:pt x="206" y="40"/>
                  </a:cubicBezTo>
                  <a:cubicBezTo>
                    <a:pt x="220" y="42"/>
                    <a:pt x="220" y="42"/>
                    <a:pt x="220" y="42"/>
                  </a:cubicBezTo>
                  <a:cubicBezTo>
                    <a:pt x="236" y="45"/>
                    <a:pt x="250" y="51"/>
                    <a:pt x="262" y="61"/>
                  </a:cubicBezTo>
                  <a:cubicBezTo>
                    <a:pt x="383" y="159"/>
                    <a:pt x="383" y="159"/>
                    <a:pt x="383" y="159"/>
                  </a:cubicBezTo>
                  <a:cubicBezTo>
                    <a:pt x="387" y="162"/>
                    <a:pt x="392" y="164"/>
                    <a:pt x="397" y="163"/>
                  </a:cubicBezTo>
                  <a:cubicBezTo>
                    <a:pt x="402" y="163"/>
                    <a:pt x="406" y="160"/>
                    <a:pt x="409" y="157"/>
                  </a:cubicBezTo>
                  <a:cubicBezTo>
                    <a:pt x="416" y="149"/>
                    <a:pt x="415" y="137"/>
                    <a:pt x="407" y="130"/>
                  </a:cubicBezTo>
                  <a:cubicBezTo>
                    <a:pt x="285" y="32"/>
                    <a:pt x="285" y="32"/>
                    <a:pt x="285" y="32"/>
                  </a:cubicBezTo>
                  <a:cubicBezTo>
                    <a:pt x="258" y="10"/>
                    <a:pt x="222" y="0"/>
                    <a:pt x="187" y="4"/>
                  </a:cubicBezTo>
                  <a:cubicBezTo>
                    <a:pt x="184" y="5"/>
                    <a:pt x="183" y="5"/>
                    <a:pt x="181" y="6"/>
                  </a:cubicBezTo>
                  <a:lnTo>
                    <a:pt x="180" y="6"/>
                  </a:lnTo>
                  <a:close/>
                </a:path>
              </a:pathLst>
            </a:custGeom>
            <a:grp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" name="Freeform 14"/>
            <p:cNvSpPr>
              <a:spLocks/>
            </p:cNvSpPr>
            <p:nvPr userDrawn="1"/>
          </p:nvSpPr>
          <p:spPr bwMode="gray">
            <a:xfrm>
              <a:off x="-6048375" y="7875588"/>
              <a:ext cx="8804275" cy="3533775"/>
            </a:xfrm>
            <a:custGeom>
              <a:avLst/>
              <a:gdLst>
                <a:gd name="T0" fmla="*/ 2061 w 2345"/>
                <a:gd name="T1" fmla="*/ 908 h 941"/>
                <a:gd name="T2" fmla="*/ 2160 w 2345"/>
                <a:gd name="T3" fmla="*/ 936 h 941"/>
                <a:gd name="T4" fmla="*/ 2167 w 2345"/>
                <a:gd name="T5" fmla="*/ 934 h 941"/>
                <a:gd name="T6" fmla="*/ 2248 w 2345"/>
                <a:gd name="T7" fmla="*/ 883 h 941"/>
                <a:gd name="T8" fmla="*/ 2341 w 2345"/>
                <a:gd name="T9" fmla="*/ 753 h 941"/>
                <a:gd name="T10" fmla="*/ 2344 w 2345"/>
                <a:gd name="T11" fmla="*/ 739 h 941"/>
                <a:gd name="T12" fmla="*/ 2337 w 2345"/>
                <a:gd name="T13" fmla="*/ 727 h 941"/>
                <a:gd name="T14" fmla="*/ 2311 w 2345"/>
                <a:gd name="T15" fmla="*/ 731 h 941"/>
                <a:gd name="T16" fmla="*/ 2218 w 2345"/>
                <a:gd name="T17" fmla="*/ 861 h 941"/>
                <a:gd name="T18" fmla="*/ 2187 w 2345"/>
                <a:gd name="T19" fmla="*/ 888 h 941"/>
                <a:gd name="T20" fmla="*/ 2175 w 2345"/>
                <a:gd name="T21" fmla="*/ 894 h 941"/>
                <a:gd name="T22" fmla="*/ 2173 w 2345"/>
                <a:gd name="T23" fmla="*/ 882 h 941"/>
                <a:gd name="T24" fmla="*/ 1804 w 2345"/>
                <a:gd name="T25" fmla="*/ 262 h 941"/>
                <a:gd name="T26" fmla="*/ 1088 w 2345"/>
                <a:gd name="T27" fmla="*/ 0 h 941"/>
                <a:gd name="T28" fmla="*/ 382 w 2345"/>
                <a:gd name="T29" fmla="*/ 254 h 941"/>
                <a:gd name="T30" fmla="*/ 1 w 2345"/>
                <a:gd name="T31" fmla="*/ 886 h 941"/>
                <a:gd name="T32" fmla="*/ 3 w 2345"/>
                <a:gd name="T33" fmla="*/ 900 h 941"/>
                <a:gd name="T34" fmla="*/ 15 w 2345"/>
                <a:gd name="T35" fmla="*/ 908 h 941"/>
                <a:gd name="T36" fmla="*/ 37 w 2345"/>
                <a:gd name="T37" fmla="*/ 894 h 941"/>
                <a:gd name="T38" fmla="*/ 1088 w 2345"/>
                <a:gd name="T39" fmla="*/ 37 h 941"/>
                <a:gd name="T40" fmla="*/ 2135 w 2345"/>
                <a:gd name="T41" fmla="*/ 886 h 941"/>
                <a:gd name="T42" fmla="*/ 2138 w 2345"/>
                <a:gd name="T43" fmla="*/ 900 h 941"/>
                <a:gd name="T44" fmla="*/ 2124 w 2345"/>
                <a:gd name="T45" fmla="*/ 898 h 941"/>
                <a:gd name="T46" fmla="*/ 2085 w 2345"/>
                <a:gd name="T47" fmla="*/ 879 h 941"/>
                <a:gd name="T48" fmla="*/ 1963 w 2345"/>
                <a:gd name="T49" fmla="*/ 781 h 941"/>
                <a:gd name="T50" fmla="*/ 1952 w 2345"/>
                <a:gd name="T51" fmla="*/ 777 h 941"/>
                <a:gd name="T52" fmla="*/ 1950 w 2345"/>
                <a:gd name="T53" fmla="*/ 777 h 941"/>
                <a:gd name="T54" fmla="*/ 1937 w 2345"/>
                <a:gd name="T55" fmla="*/ 784 h 941"/>
                <a:gd name="T56" fmla="*/ 1940 w 2345"/>
                <a:gd name="T57" fmla="*/ 810 h 941"/>
                <a:gd name="T58" fmla="*/ 2061 w 2345"/>
                <a:gd name="T59" fmla="*/ 908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45" h="941">
                  <a:moveTo>
                    <a:pt x="2061" y="908"/>
                  </a:moveTo>
                  <a:cubicBezTo>
                    <a:pt x="2088" y="930"/>
                    <a:pt x="2125" y="941"/>
                    <a:pt x="2160" y="936"/>
                  </a:cubicBezTo>
                  <a:cubicBezTo>
                    <a:pt x="2167" y="934"/>
                    <a:pt x="2167" y="934"/>
                    <a:pt x="2167" y="934"/>
                  </a:cubicBezTo>
                  <a:cubicBezTo>
                    <a:pt x="2200" y="928"/>
                    <a:pt x="2229" y="909"/>
                    <a:pt x="2248" y="883"/>
                  </a:cubicBezTo>
                  <a:cubicBezTo>
                    <a:pt x="2341" y="753"/>
                    <a:pt x="2341" y="753"/>
                    <a:pt x="2341" y="753"/>
                  </a:cubicBezTo>
                  <a:cubicBezTo>
                    <a:pt x="2344" y="749"/>
                    <a:pt x="2345" y="744"/>
                    <a:pt x="2344" y="739"/>
                  </a:cubicBezTo>
                  <a:cubicBezTo>
                    <a:pt x="2343" y="734"/>
                    <a:pt x="2341" y="730"/>
                    <a:pt x="2337" y="727"/>
                  </a:cubicBezTo>
                  <a:cubicBezTo>
                    <a:pt x="2328" y="721"/>
                    <a:pt x="2317" y="723"/>
                    <a:pt x="2311" y="731"/>
                  </a:cubicBezTo>
                  <a:cubicBezTo>
                    <a:pt x="2218" y="861"/>
                    <a:pt x="2218" y="861"/>
                    <a:pt x="2218" y="861"/>
                  </a:cubicBezTo>
                  <a:cubicBezTo>
                    <a:pt x="2210" y="872"/>
                    <a:pt x="2199" y="881"/>
                    <a:pt x="2187" y="888"/>
                  </a:cubicBezTo>
                  <a:cubicBezTo>
                    <a:pt x="2175" y="894"/>
                    <a:pt x="2175" y="894"/>
                    <a:pt x="2175" y="894"/>
                  </a:cubicBezTo>
                  <a:cubicBezTo>
                    <a:pt x="2173" y="882"/>
                    <a:pt x="2173" y="882"/>
                    <a:pt x="2173" y="882"/>
                  </a:cubicBezTo>
                  <a:cubicBezTo>
                    <a:pt x="2122" y="641"/>
                    <a:pt x="1991" y="421"/>
                    <a:pt x="1804" y="262"/>
                  </a:cubicBezTo>
                  <a:cubicBezTo>
                    <a:pt x="1604" y="93"/>
                    <a:pt x="1350" y="0"/>
                    <a:pt x="1088" y="0"/>
                  </a:cubicBezTo>
                  <a:cubicBezTo>
                    <a:pt x="830" y="0"/>
                    <a:pt x="580" y="90"/>
                    <a:pt x="382" y="254"/>
                  </a:cubicBezTo>
                  <a:cubicBezTo>
                    <a:pt x="187" y="415"/>
                    <a:pt x="51" y="639"/>
                    <a:pt x="1" y="886"/>
                  </a:cubicBezTo>
                  <a:cubicBezTo>
                    <a:pt x="0" y="891"/>
                    <a:pt x="1" y="896"/>
                    <a:pt x="3" y="900"/>
                  </a:cubicBezTo>
                  <a:cubicBezTo>
                    <a:pt x="6" y="904"/>
                    <a:pt x="10" y="907"/>
                    <a:pt x="15" y="908"/>
                  </a:cubicBezTo>
                  <a:cubicBezTo>
                    <a:pt x="25" y="910"/>
                    <a:pt x="35" y="904"/>
                    <a:pt x="37" y="894"/>
                  </a:cubicBezTo>
                  <a:cubicBezTo>
                    <a:pt x="139" y="398"/>
                    <a:pt x="580" y="37"/>
                    <a:pt x="1088" y="37"/>
                  </a:cubicBezTo>
                  <a:cubicBezTo>
                    <a:pt x="1591" y="37"/>
                    <a:pt x="2031" y="394"/>
                    <a:pt x="2135" y="886"/>
                  </a:cubicBezTo>
                  <a:cubicBezTo>
                    <a:pt x="2138" y="900"/>
                    <a:pt x="2138" y="900"/>
                    <a:pt x="2138" y="900"/>
                  </a:cubicBezTo>
                  <a:cubicBezTo>
                    <a:pt x="2124" y="898"/>
                    <a:pt x="2124" y="898"/>
                    <a:pt x="2124" y="898"/>
                  </a:cubicBezTo>
                  <a:cubicBezTo>
                    <a:pt x="2109" y="894"/>
                    <a:pt x="2096" y="888"/>
                    <a:pt x="2085" y="879"/>
                  </a:cubicBezTo>
                  <a:cubicBezTo>
                    <a:pt x="1963" y="781"/>
                    <a:pt x="1963" y="781"/>
                    <a:pt x="1963" y="781"/>
                  </a:cubicBezTo>
                  <a:cubicBezTo>
                    <a:pt x="1960" y="778"/>
                    <a:pt x="1956" y="777"/>
                    <a:pt x="1952" y="777"/>
                  </a:cubicBezTo>
                  <a:cubicBezTo>
                    <a:pt x="1951" y="777"/>
                    <a:pt x="1950" y="777"/>
                    <a:pt x="1950" y="777"/>
                  </a:cubicBezTo>
                  <a:cubicBezTo>
                    <a:pt x="1945" y="777"/>
                    <a:pt x="1940" y="780"/>
                    <a:pt x="1937" y="784"/>
                  </a:cubicBezTo>
                  <a:cubicBezTo>
                    <a:pt x="1931" y="792"/>
                    <a:pt x="1932" y="803"/>
                    <a:pt x="1940" y="810"/>
                  </a:cubicBezTo>
                  <a:lnTo>
                    <a:pt x="2061" y="908"/>
                  </a:lnTo>
                  <a:close/>
                </a:path>
              </a:pathLst>
            </a:custGeom>
            <a:grp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" name="Freeform 15"/>
            <p:cNvSpPr>
              <a:spLocks noEditPoints="1"/>
            </p:cNvSpPr>
            <p:nvPr userDrawn="1"/>
          </p:nvSpPr>
          <p:spPr bwMode="gray">
            <a:xfrm>
              <a:off x="-4846638" y="9104313"/>
              <a:ext cx="5567363" cy="5568950"/>
            </a:xfrm>
            <a:custGeom>
              <a:avLst/>
              <a:gdLst>
                <a:gd name="T0" fmla="*/ 742 w 1483"/>
                <a:gd name="T1" fmla="*/ 1483 h 1483"/>
                <a:gd name="T2" fmla="*/ 0 w 1483"/>
                <a:gd name="T3" fmla="*/ 741 h 1483"/>
                <a:gd name="T4" fmla="*/ 742 w 1483"/>
                <a:gd name="T5" fmla="*/ 0 h 1483"/>
                <a:gd name="T6" fmla="*/ 1483 w 1483"/>
                <a:gd name="T7" fmla="*/ 741 h 1483"/>
                <a:gd name="T8" fmla="*/ 742 w 1483"/>
                <a:gd name="T9" fmla="*/ 1483 h 1483"/>
                <a:gd name="T10" fmla="*/ 742 w 1483"/>
                <a:gd name="T11" fmla="*/ 35 h 1483"/>
                <a:gd name="T12" fmla="*/ 35 w 1483"/>
                <a:gd name="T13" fmla="*/ 741 h 1483"/>
                <a:gd name="T14" fmla="*/ 742 w 1483"/>
                <a:gd name="T15" fmla="*/ 1448 h 1483"/>
                <a:gd name="T16" fmla="*/ 1448 w 1483"/>
                <a:gd name="T17" fmla="*/ 741 h 1483"/>
                <a:gd name="T18" fmla="*/ 742 w 1483"/>
                <a:gd name="T19" fmla="*/ 35 h 1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83" h="1483">
                  <a:moveTo>
                    <a:pt x="742" y="1483"/>
                  </a:moveTo>
                  <a:cubicBezTo>
                    <a:pt x="332" y="1483"/>
                    <a:pt x="0" y="1151"/>
                    <a:pt x="0" y="741"/>
                  </a:cubicBezTo>
                  <a:cubicBezTo>
                    <a:pt x="0" y="332"/>
                    <a:pt x="332" y="0"/>
                    <a:pt x="742" y="0"/>
                  </a:cubicBezTo>
                  <a:cubicBezTo>
                    <a:pt x="1151" y="0"/>
                    <a:pt x="1483" y="332"/>
                    <a:pt x="1483" y="741"/>
                  </a:cubicBezTo>
                  <a:cubicBezTo>
                    <a:pt x="1483" y="1151"/>
                    <a:pt x="1151" y="1483"/>
                    <a:pt x="742" y="1483"/>
                  </a:cubicBezTo>
                  <a:close/>
                  <a:moveTo>
                    <a:pt x="742" y="35"/>
                  </a:moveTo>
                  <a:cubicBezTo>
                    <a:pt x="352" y="35"/>
                    <a:pt x="35" y="352"/>
                    <a:pt x="35" y="741"/>
                  </a:cubicBezTo>
                  <a:cubicBezTo>
                    <a:pt x="35" y="1131"/>
                    <a:pt x="352" y="1448"/>
                    <a:pt x="742" y="1448"/>
                  </a:cubicBezTo>
                  <a:cubicBezTo>
                    <a:pt x="1131" y="1448"/>
                    <a:pt x="1448" y="1131"/>
                    <a:pt x="1448" y="741"/>
                  </a:cubicBezTo>
                  <a:cubicBezTo>
                    <a:pt x="1448" y="352"/>
                    <a:pt x="1131" y="35"/>
                    <a:pt x="742" y="35"/>
                  </a:cubicBezTo>
                  <a:close/>
                </a:path>
              </a:pathLst>
            </a:custGeom>
            <a:grp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" name="Freeform 16"/>
            <p:cNvSpPr>
              <a:spLocks/>
            </p:cNvSpPr>
            <p:nvPr userDrawn="1"/>
          </p:nvSpPr>
          <p:spPr bwMode="gray">
            <a:xfrm>
              <a:off x="-3735388" y="10839450"/>
              <a:ext cx="1441450" cy="1851025"/>
            </a:xfrm>
            <a:custGeom>
              <a:avLst/>
              <a:gdLst>
                <a:gd name="T0" fmla="*/ 326 w 384"/>
                <a:gd name="T1" fmla="*/ 433 h 493"/>
                <a:gd name="T2" fmla="*/ 350 w 384"/>
                <a:gd name="T3" fmla="*/ 458 h 493"/>
                <a:gd name="T4" fmla="*/ 317 w 384"/>
                <a:gd name="T5" fmla="*/ 493 h 493"/>
                <a:gd name="T6" fmla="*/ 39 w 384"/>
                <a:gd name="T7" fmla="*/ 493 h 493"/>
                <a:gd name="T8" fmla="*/ 0 w 384"/>
                <a:gd name="T9" fmla="*/ 458 h 493"/>
                <a:gd name="T10" fmla="*/ 37 w 384"/>
                <a:gd name="T11" fmla="*/ 406 h 493"/>
                <a:gd name="T12" fmla="*/ 162 w 384"/>
                <a:gd name="T13" fmla="*/ 310 h 493"/>
                <a:gd name="T14" fmla="*/ 315 w 384"/>
                <a:gd name="T15" fmla="*/ 128 h 493"/>
                <a:gd name="T16" fmla="*/ 224 w 384"/>
                <a:gd name="T17" fmla="*/ 57 h 493"/>
                <a:gd name="T18" fmla="*/ 111 w 384"/>
                <a:gd name="T19" fmla="*/ 80 h 493"/>
                <a:gd name="T20" fmla="*/ 89 w 384"/>
                <a:gd name="T21" fmla="*/ 57 h 493"/>
                <a:gd name="T22" fmla="*/ 97 w 384"/>
                <a:gd name="T23" fmla="*/ 37 h 493"/>
                <a:gd name="T24" fmla="*/ 236 w 384"/>
                <a:gd name="T25" fmla="*/ 0 h 493"/>
                <a:gd name="T26" fmla="*/ 384 w 384"/>
                <a:gd name="T27" fmla="*/ 119 h 493"/>
                <a:gd name="T28" fmla="*/ 202 w 384"/>
                <a:gd name="T29" fmla="*/ 350 h 493"/>
                <a:gd name="T30" fmla="*/ 92 w 384"/>
                <a:gd name="T31" fmla="*/ 433 h 493"/>
                <a:gd name="T32" fmla="*/ 326 w 384"/>
                <a:gd name="T33" fmla="*/ 433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4" h="493">
                  <a:moveTo>
                    <a:pt x="326" y="433"/>
                  </a:moveTo>
                  <a:cubicBezTo>
                    <a:pt x="342" y="433"/>
                    <a:pt x="350" y="441"/>
                    <a:pt x="350" y="458"/>
                  </a:cubicBezTo>
                  <a:cubicBezTo>
                    <a:pt x="350" y="481"/>
                    <a:pt x="338" y="493"/>
                    <a:pt x="317" y="493"/>
                  </a:cubicBezTo>
                  <a:cubicBezTo>
                    <a:pt x="39" y="493"/>
                    <a:pt x="39" y="493"/>
                    <a:pt x="39" y="493"/>
                  </a:cubicBezTo>
                  <a:cubicBezTo>
                    <a:pt x="14" y="493"/>
                    <a:pt x="0" y="478"/>
                    <a:pt x="0" y="458"/>
                  </a:cubicBezTo>
                  <a:cubicBezTo>
                    <a:pt x="0" y="440"/>
                    <a:pt x="7" y="429"/>
                    <a:pt x="37" y="406"/>
                  </a:cubicBezTo>
                  <a:cubicBezTo>
                    <a:pt x="162" y="310"/>
                    <a:pt x="162" y="310"/>
                    <a:pt x="162" y="310"/>
                  </a:cubicBezTo>
                  <a:cubicBezTo>
                    <a:pt x="256" y="239"/>
                    <a:pt x="315" y="190"/>
                    <a:pt x="315" y="128"/>
                  </a:cubicBezTo>
                  <a:cubicBezTo>
                    <a:pt x="315" y="85"/>
                    <a:pt x="287" y="57"/>
                    <a:pt x="224" y="57"/>
                  </a:cubicBezTo>
                  <a:cubicBezTo>
                    <a:pt x="161" y="57"/>
                    <a:pt x="130" y="80"/>
                    <a:pt x="111" y="80"/>
                  </a:cubicBezTo>
                  <a:cubicBezTo>
                    <a:pt x="97" y="80"/>
                    <a:pt x="89" y="70"/>
                    <a:pt x="89" y="57"/>
                  </a:cubicBezTo>
                  <a:cubicBezTo>
                    <a:pt x="89" y="49"/>
                    <a:pt x="92" y="42"/>
                    <a:pt x="97" y="37"/>
                  </a:cubicBezTo>
                  <a:cubicBezTo>
                    <a:pt x="115" y="19"/>
                    <a:pt x="169" y="0"/>
                    <a:pt x="236" y="0"/>
                  </a:cubicBezTo>
                  <a:cubicBezTo>
                    <a:pt x="336" y="0"/>
                    <a:pt x="384" y="47"/>
                    <a:pt x="384" y="119"/>
                  </a:cubicBezTo>
                  <a:cubicBezTo>
                    <a:pt x="384" y="204"/>
                    <a:pt x="315" y="265"/>
                    <a:pt x="202" y="350"/>
                  </a:cubicBezTo>
                  <a:cubicBezTo>
                    <a:pt x="92" y="433"/>
                    <a:pt x="92" y="433"/>
                    <a:pt x="92" y="433"/>
                  </a:cubicBezTo>
                  <a:lnTo>
                    <a:pt x="326" y="433"/>
                  </a:lnTo>
                  <a:close/>
                </a:path>
              </a:pathLst>
            </a:custGeom>
            <a:grp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" name="Freeform 17"/>
            <p:cNvSpPr>
              <a:spLocks noEditPoints="1"/>
            </p:cNvSpPr>
            <p:nvPr userDrawn="1"/>
          </p:nvSpPr>
          <p:spPr bwMode="gray">
            <a:xfrm>
              <a:off x="-2189163" y="10850563"/>
              <a:ext cx="1652588" cy="2406650"/>
            </a:xfrm>
            <a:custGeom>
              <a:avLst/>
              <a:gdLst>
                <a:gd name="T0" fmla="*/ 36 w 440"/>
                <a:gd name="T1" fmla="*/ 450 h 641"/>
                <a:gd name="T2" fmla="*/ 0 w 440"/>
                <a:gd name="T3" fmla="*/ 415 h 641"/>
                <a:gd name="T4" fmla="*/ 21 w 440"/>
                <a:gd name="T5" fmla="*/ 370 h 641"/>
                <a:gd name="T6" fmla="*/ 292 w 440"/>
                <a:gd name="T7" fmla="*/ 39 h 641"/>
                <a:gd name="T8" fmla="*/ 361 w 440"/>
                <a:gd name="T9" fmla="*/ 0 h 641"/>
                <a:gd name="T10" fmla="*/ 401 w 440"/>
                <a:gd name="T11" fmla="*/ 44 h 641"/>
                <a:gd name="T12" fmla="*/ 341 w 440"/>
                <a:gd name="T13" fmla="*/ 392 h 641"/>
                <a:gd name="T14" fmla="*/ 417 w 440"/>
                <a:gd name="T15" fmla="*/ 392 h 641"/>
                <a:gd name="T16" fmla="*/ 440 w 440"/>
                <a:gd name="T17" fmla="*/ 417 h 641"/>
                <a:gd name="T18" fmla="*/ 408 w 440"/>
                <a:gd name="T19" fmla="*/ 450 h 641"/>
                <a:gd name="T20" fmla="*/ 331 w 440"/>
                <a:gd name="T21" fmla="*/ 450 h 641"/>
                <a:gd name="T22" fmla="*/ 304 w 440"/>
                <a:gd name="T23" fmla="*/ 610 h 641"/>
                <a:gd name="T24" fmla="*/ 267 w 440"/>
                <a:gd name="T25" fmla="*/ 641 h 641"/>
                <a:gd name="T26" fmla="*/ 237 w 440"/>
                <a:gd name="T27" fmla="*/ 610 h 641"/>
                <a:gd name="T28" fmla="*/ 265 w 440"/>
                <a:gd name="T29" fmla="*/ 450 h 641"/>
                <a:gd name="T30" fmla="*/ 36 w 440"/>
                <a:gd name="T31" fmla="*/ 450 h 641"/>
                <a:gd name="T32" fmla="*/ 328 w 440"/>
                <a:gd name="T33" fmla="*/ 84 h 641"/>
                <a:gd name="T34" fmla="*/ 77 w 440"/>
                <a:gd name="T35" fmla="*/ 392 h 641"/>
                <a:gd name="T36" fmla="*/ 275 w 440"/>
                <a:gd name="T37" fmla="*/ 392 h 641"/>
                <a:gd name="T38" fmla="*/ 328 w 440"/>
                <a:gd name="T39" fmla="*/ 84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40" h="641">
                  <a:moveTo>
                    <a:pt x="36" y="450"/>
                  </a:moveTo>
                  <a:cubicBezTo>
                    <a:pt x="13" y="450"/>
                    <a:pt x="0" y="436"/>
                    <a:pt x="0" y="415"/>
                  </a:cubicBezTo>
                  <a:cubicBezTo>
                    <a:pt x="0" y="400"/>
                    <a:pt x="7" y="387"/>
                    <a:pt x="21" y="370"/>
                  </a:cubicBezTo>
                  <a:cubicBezTo>
                    <a:pt x="292" y="39"/>
                    <a:pt x="292" y="39"/>
                    <a:pt x="292" y="39"/>
                  </a:cubicBezTo>
                  <a:cubicBezTo>
                    <a:pt x="312" y="14"/>
                    <a:pt x="332" y="0"/>
                    <a:pt x="361" y="0"/>
                  </a:cubicBezTo>
                  <a:cubicBezTo>
                    <a:pt x="389" y="0"/>
                    <a:pt x="405" y="18"/>
                    <a:pt x="401" y="44"/>
                  </a:cubicBezTo>
                  <a:cubicBezTo>
                    <a:pt x="341" y="392"/>
                    <a:pt x="341" y="392"/>
                    <a:pt x="341" y="392"/>
                  </a:cubicBezTo>
                  <a:cubicBezTo>
                    <a:pt x="417" y="392"/>
                    <a:pt x="417" y="392"/>
                    <a:pt x="417" y="392"/>
                  </a:cubicBezTo>
                  <a:cubicBezTo>
                    <a:pt x="432" y="392"/>
                    <a:pt x="440" y="401"/>
                    <a:pt x="440" y="417"/>
                  </a:cubicBezTo>
                  <a:cubicBezTo>
                    <a:pt x="440" y="438"/>
                    <a:pt x="428" y="450"/>
                    <a:pt x="408" y="450"/>
                  </a:cubicBezTo>
                  <a:cubicBezTo>
                    <a:pt x="331" y="450"/>
                    <a:pt x="331" y="450"/>
                    <a:pt x="331" y="450"/>
                  </a:cubicBezTo>
                  <a:cubicBezTo>
                    <a:pt x="304" y="610"/>
                    <a:pt x="304" y="610"/>
                    <a:pt x="304" y="610"/>
                  </a:cubicBezTo>
                  <a:cubicBezTo>
                    <a:pt x="300" y="630"/>
                    <a:pt x="289" y="641"/>
                    <a:pt x="267" y="641"/>
                  </a:cubicBezTo>
                  <a:cubicBezTo>
                    <a:pt x="245" y="641"/>
                    <a:pt x="234" y="630"/>
                    <a:pt x="237" y="610"/>
                  </a:cubicBezTo>
                  <a:cubicBezTo>
                    <a:pt x="265" y="450"/>
                    <a:pt x="265" y="450"/>
                    <a:pt x="265" y="450"/>
                  </a:cubicBezTo>
                  <a:lnTo>
                    <a:pt x="36" y="450"/>
                  </a:lnTo>
                  <a:close/>
                  <a:moveTo>
                    <a:pt x="328" y="84"/>
                  </a:moveTo>
                  <a:cubicBezTo>
                    <a:pt x="77" y="392"/>
                    <a:pt x="77" y="392"/>
                    <a:pt x="77" y="392"/>
                  </a:cubicBezTo>
                  <a:cubicBezTo>
                    <a:pt x="275" y="392"/>
                    <a:pt x="275" y="392"/>
                    <a:pt x="275" y="392"/>
                  </a:cubicBezTo>
                  <a:lnTo>
                    <a:pt x="328" y="84"/>
                  </a:lnTo>
                  <a:close/>
                </a:path>
              </a:pathLst>
            </a:custGeom>
            <a:grp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77" name="Freeform 60"/>
          <p:cNvSpPr>
            <a:spLocks noEditPoints="1"/>
          </p:cNvSpPr>
          <p:nvPr userDrawn="1"/>
        </p:nvSpPr>
        <p:spPr bwMode="gray">
          <a:xfrm>
            <a:off x="4921451" y="3197424"/>
            <a:ext cx="636325" cy="636783"/>
          </a:xfrm>
          <a:custGeom>
            <a:avLst/>
            <a:gdLst>
              <a:gd name="T0" fmla="*/ 1370 w 1761"/>
              <a:gd name="T1" fmla="*/ 1762 h 1762"/>
              <a:gd name="T2" fmla="*/ 1355 w 1761"/>
              <a:gd name="T3" fmla="*/ 1446 h 1762"/>
              <a:gd name="T4" fmla="*/ 1746 w 1761"/>
              <a:gd name="T5" fmla="*/ 1431 h 1762"/>
              <a:gd name="T6" fmla="*/ 1761 w 1761"/>
              <a:gd name="T7" fmla="*/ 1747 h 1762"/>
              <a:gd name="T8" fmla="*/ 1385 w 1761"/>
              <a:gd name="T9" fmla="*/ 1732 h 1762"/>
              <a:gd name="T10" fmla="*/ 1731 w 1761"/>
              <a:gd name="T11" fmla="*/ 1461 h 1762"/>
              <a:gd name="T12" fmla="*/ 1385 w 1761"/>
              <a:gd name="T13" fmla="*/ 1732 h 1762"/>
              <a:gd name="T14" fmla="*/ 692 w 1761"/>
              <a:gd name="T15" fmla="*/ 1762 h 1762"/>
              <a:gd name="T16" fmla="*/ 677 w 1761"/>
              <a:gd name="T17" fmla="*/ 1446 h 1762"/>
              <a:gd name="T18" fmla="*/ 1069 w 1761"/>
              <a:gd name="T19" fmla="*/ 1431 h 1762"/>
              <a:gd name="T20" fmla="*/ 1084 w 1761"/>
              <a:gd name="T21" fmla="*/ 1747 h 1762"/>
              <a:gd name="T22" fmla="*/ 707 w 1761"/>
              <a:gd name="T23" fmla="*/ 1732 h 1762"/>
              <a:gd name="T24" fmla="*/ 1054 w 1761"/>
              <a:gd name="T25" fmla="*/ 1461 h 1762"/>
              <a:gd name="T26" fmla="*/ 707 w 1761"/>
              <a:gd name="T27" fmla="*/ 1732 h 1762"/>
              <a:gd name="T28" fmla="*/ 15 w 1761"/>
              <a:gd name="T29" fmla="*/ 1762 h 1762"/>
              <a:gd name="T30" fmla="*/ 0 w 1761"/>
              <a:gd name="T31" fmla="*/ 1446 h 1762"/>
              <a:gd name="T32" fmla="*/ 391 w 1761"/>
              <a:gd name="T33" fmla="*/ 1431 h 1762"/>
              <a:gd name="T34" fmla="*/ 406 w 1761"/>
              <a:gd name="T35" fmla="*/ 1747 h 1762"/>
              <a:gd name="T36" fmla="*/ 30 w 1761"/>
              <a:gd name="T37" fmla="*/ 1732 h 1762"/>
              <a:gd name="T38" fmla="*/ 376 w 1761"/>
              <a:gd name="T39" fmla="*/ 1461 h 1762"/>
              <a:gd name="T40" fmla="*/ 30 w 1761"/>
              <a:gd name="T41" fmla="*/ 1732 h 1762"/>
              <a:gd name="T42" fmla="*/ 1505 w 1761"/>
              <a:gd name="T43" fmla="*/ 1257 h 1762"/>
              <a:gd name="T44" fmla="*/ 899 w 1761"/>
              <a:gd name="T45" fmla="*/ 1084 h 1762"/>
              <a:gd name="T46" fmla="*/ 884 w 1761"/>
              <a:gd name="T47" fmla="*/ 1272 h 1762"/>
              <a:gd name="T48" fmla="*/ 869 w 1761"/>
              <a:gd name="T49" fmla="*/ 1084 h 1762"/>
              <a:gd name="T50" fmla="*/ 256 w 1761"/>
              <a:gd name="T51" fmla="*/ 1257 h 1762"/>
              <a:gd name="T52" fmla="*/ 226 w 1761"/>
              <a:gd name="T53" fmla="*/ 1257 h 1762"/>
              <a:gd name="T54" fmla="*/ 241 w 1761"/>
              <a:gd name="T55" fmla="*/ 1054 h 1762"/>
              <a:gd name="T56" fmla="*/ 869 w 1761"/>
              <a:gd name="T57" fmla="*/ 881 h 1762"/>
              <a:gd name="T58" fmla="*/ 899 w 1761"/>
              <a:gd name="T59" fmla="*/ 881 h 1762"/>
              <a:gd name="T60" fmla="*/ 1520 w 1761"/>
              <a:gd name="T61" fmla="*/ 1054 h 1762"/>
              <a:gd name="T62" fmla="*/ 1535 w 1761"/>
              <a:gd name="T63" fmla="*/ 1257 h 1762"/>
              <a:gd name="T64" fmla="*/ 1295 w 1761"/>
              <a:gd name="T65" fmla="*/ 708 h 1762"/>
              <a:gd name="T66" fmla="*/ 452 w 1761"/>
              <a:gd name="T67" fmla="*/ 693 h 1762"/>
              <a:gd name="T68" fmla="*/ 467 w 1761"/>
              <a:gd name="T69" fmla="*/ 0 h 1762"/>
              <a:gd name="T70" fmla="*/ 1310 w 1761"/>
              <a:gd name="T71" fmla="*/ 15 h 1762"/>
              <a:gd name="T72" fmla="*/ 1295 w 1761"/>
              <a:gd name="T73" fmla="*/ 708 h 1762"/>
              <a:gd name="T74" fmla="*/ 1280 w 1761"/>
              <a:gd name="T75" fmla="*/ 678 h 1762"/>
              <a:gd name="T76" fmla="*/ 482 w 1761"/>
              <a:gd name="T77" fmla="*/ 30 h 1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761" h="1762">
                <a:moveTo>
                  <a:pt x="1746" y="1762"/>
                </a:moveTo>
                <a:cubicBezTo>
                  <a:pt x="1370" y="1762"/>
                  <a:pt x="1370" y="1762"/>
                  <a:pt x="1370" y="1762"/>
                </a:cubicBezTo>
                <a:cubicBezTo>
                  <a:pt x="1362" y="1762"/>
                  <a:pt x="1355" y="1755"/>
                  <a:pt x="1355" y="1747"/>
                </a:cubicBezTo>
                <a:cubicBezTo>
                  <a:pt x="1355" y="1446"/>
                  <a:pt x="1355" y="1446"/>
                  <a:pt x="1355" y="1446"/>
                </a:cubicBezTo>
                <a:cubicBezTo>
                  <a:pt x="1355" y="1437"/>
                  <a:pt x="1362" y="1431"/>
                  <a:pt x="1370" y="1431"/>
                </a:cubicBezTo>
                <a:cubicBezTo>
                  <a:pt x="1746" y="1431"/>
                  <a:pt x="1746" y="1431"/>
                  <a:pt x="1746" y="1431"/>
                </a:cubicBezTo>
                <a:cubicBezTo>
                  <a:pt x="1754" y="1431"/>
                  <a:pt x="1761" y="1437"/>
                  <a:pt x="1761" y="1446"/>
                </a:cubicBezTo>
                <a:cubicBezTo>
                  <a:pt x="1761" y="1747"/>
                  <a:pt x="1761" y="1747"/>
                  <a:pt x="1761" y="1747"/>
                </a:cubicBezTo>
                <a:cubicBezTo>
                  <a:pt x="1761" y="1755"/>
                  <a:pt x="1754" y="1762"/>
                  <a:pt x="1746" y="1762"/>
                </a:cubicBezTo>
                <a:close/>
                <a:moveTo>
                  <a:pt x="1385" y="1732"/>
                </a:moveTo>
                <a:cubicBezTo>
                  <a:pt x="1731" y="1732"/>
                  <a:pt x="1731" y="1732"/>
                  <a:pt x="1731" y="1732"/>
                </a:cubicBezTo>
                <a:cubicBezTo>
                  <a:pt x="1731" y="1461"/>
                  <a:pt x="1731" y="1461"/>
                  <a:pt x="1731" y="1461"/>
                </a:cubicBezTo>
                <a:cubicBezTo>
                  <a:pt x="1385" y="1461"/>
                  <a:pt x="1385" y="1461"/>
                  <a:pt x="1385" y="1461"/>
                </a:cubicBezTo>
                <a:cubicBezTo>
                  <a:pt x="1385" y="1732"/>
                  <a:pt x="1385" y="1732"/>
                  <a:pt x="1385" y="1732"/>
                </a:cubicBezTo>
                <a:close/>
                <a:moveTo>
                  <a:pt x="1069" y="1762"/>
                </a:moveTo>
                <a:cubicBezTo>
                  <a:pt x="692" y="1762"/>
                  <a:pt x="692" y="1762"/>
                  <a:pt x="692" y="1762"/>
                </a:cubicBezTo>
                <a:cubicBezTo>
                  <a:pt x="684" y="1762"/>
                  <a:pt x="677" y="1755"/>
                  <a:pt x="677" y="1747"/>
                </a:cubicBezTo>
                <a:cubicBezTo>
                  <a:pt x="677" y="1446"/>
                  <a:pt x="677" y="1446"/>
                  <a:pt x="677" y="1446"/>
                </a:cubicBezTo>
                <a:cubicBezTo>
                  <a:pt x="677" y="1437"/>
                  <a:pt x="684" y="1431"/>
                  <a:pt x="692" y="1431"/>
                </a:cubicBezTo>
                <a:cubicBezTo>
                  <a:pt x="1069" y="1431"/>
                  <a:pt x="1069" y="1431"/>
                  <a:pt x="1069" y="1431"/>
                </a:cubicBezTo>
                <a:cubicBezTo>
                  <a:pt x="1077" y="1431"/>
                  <a:pt x="1084" y="1437"/>
                  <a:pt x="1084" y="1446"/>
                </a:cubicBezTo>
                <a:cubicBezTo>
                  <a:pt x="1084" y="1747"/>
                  <a:pt x="1084" y="1747"/>
                  <a:pt x="1084" y="1747"/>
                </a:cubicBezTo>
                <a:cubicBezTo>
                  <a:pt x="1084" y="1755"/>
                  <a:pt x="1077" y="1762"/>
                  <a:pt x="1069" y="1762"/>
                </a:cubicBezTo>
                <a:close/>
                <a:moveTo>
                  <a:pt x="707" y="1732"/>
                </a:moveTo>
                <a:cubicBezTo>
                  <a:pt x="1054" y="1732"/>
                  <a:pt x="1054" y="1732"/>
                  <a:pt x="1054" y="1732"/>
                </a:cubicBezTo>
                <a:cubicBezTo>
                  <a:pt x="1054" y="1461"/>
                  <a:pt x="1054" y="1461"/>
                  <a:pt x="1054" y="1461"/>
                </a:cubicBezTo>
                <a:cubicBezTo>
                  <a:pt x="707" y="1461"/>
                  <a:pt x="707" y="1461"/>
                  <a:pt x="707" y="1461"/>
                </a:cubicBezTo>
                <a:cubicBezTo>
                  <a:pt x="707" y="1732"/>
                  <a:pt x="707" y="1732"/>
                  <a:pt x="707" y="1732"/>
                </a:cubicBezTo>
                <a:close/>
                <a:moveTo>
                  <a:pt x="391" y="1762"/>
                </a:moveTo>
                <a:cubicBezTo>
                  <a:pt x="15" y="1762"/>
                  <a:pt x="15" y="1762"/>
                  <a:pt x="15" y="1762"/>
                </a:cubicBezTo>
                <a:cubicBezTo>
                  <a:pt x="7" y="1762"/>
                  <a:pt x="0" y="1755"/>
                  <a:pt x="0" y="1747"/>
                </a:cubicBezTo>
                <a:cubicBezTo>
                  <a:pt x="0" y="1446"/>
                  <a:pt x="0" y="1446"/>
                  <a:pt x="0" y="1446"/>
                </a:cubicBezTo>
                <a:cubicBezTo>
                  <a:pt x="0" y="1437"/>
                  <a:pt x="7" y="1431"/>
                  <a:pt x="15" y="1431"/>
                </a:cubicBezTo>
                <a:cubicBezTo>
                  <a:pt x="391" y="1431"/>
                  <a:pt x="391" y="1431"/>
                  <a:pt x="391" y="1431"/>
                </a:cubicBezTo>
                <a:cubicBezTo>
                  <a:pt x="400" y="1431"/>
                  <a:pt x="406" y="1437"/>
                  <a:pt x="406" y="1446"/>
                </a:cubicBezTo>
                <a:cubicBezTo>
                  <a:pt x="406" y="1747"/>
                  <a:pt x="406" y="1747"/>
                  <a:pt x="406" y="1747"/>
                </a:cubicBezTo>
                <a:cubicBezTo>
                  <a:pt x="406" y="1755"/>
                  <a:pt x="400" y="1762"/>
                  <a:pt x="391" y="1762"/>
                </a:cubicBezTo>
                <a:close/>
                <a:moveTo>
                  <a:pt x="30" y="1732"/>
                </a:moveTo>
                <a:cubicBezTo>
                  <a:pt x="376" y="1732"/>
                  <a:pt x="376" y="1732"/>
                  <a:pt x="376" y="1732"/>
                </a:cubicBezTo>
                <a:cubicBezTo>
                  <a:pt x="376" y="1461"/>
                  <a:pt x="376" y="1461"/>
                  <a:pt x="376" y="1461"/>
                </a:cubicBezTo>
                <a:cubicBezTo>
                  <a:pt x="30" y="1461"/>
                  <a:pt x="30" y="1461"/>
                  <a:pt x="30" y="1461"/>
                </a:cubicBezTo>
                <a:cubicBezTo>
                  <a:pt x="30" y="1732"/>
                  <a:pt x="30" y="1732"/>
                  <a:pt x="30" y="1732"/>
                </a:cubicBezTo>
                <a:close/>
                <a:moveTo>
                  <a:pt x="1520" y="1272"/>
                </a:moveTo>
                <a:cubicBezTo>
                  <a:pt x="1512" y="1272"/>
                  <a:pt x="1505" y="1266"/>
                  <a:pt x="1505" y="1257"/>
                </a:cubicBezTo>
                <a:cubicBezTo>
                  <a:pt x="1505" y="1084"/>
                  <a:pt x="1505" y="1084"/>
                  <a:pt x="1505" y="1084"/>
                </a:cubicBezTo>
                <a:cubicBezTo>
                  <a:pt x="899" y="1084"/>
                  <a:pt x="899" y="1084"/>
                  <a:pt x="899" y="1084"/>
                </a:cubicBezTo>
                <a:cubicBezTo>
                  <a:pt x="899" y="1257"/>
                  <a:pt x="899" y="1257"/>
                  <a:pt x="899" y="1257"/>
                </a:cubicBezTo>
                <a:cubicBezTo>
                  <a:pt x="899" y="1266"/>
                  <a:pt x="892" y="1272"/>
                  <a:pt x="884" y="1272"/>
                </a:cubicBezTo>
                <a:cubicBezTo>
                  <a:pt x="876" y="1272"/>
                  <a:pt x="869" y="1266"/>
                  <a:pt x="869" y="1257"/>
                </a:cubicBezTo>
                <a:cubicBezTo>
                  <a:pt x="869" y="1084"/>
                  <a:pt x="869" y="1084"/>
                  <a:pt x="869" y="1084"/>
                </a:cubicBezTo>
                <a:cubicBezTo>
                  <a:pt x="256" y="1084"/>
                  <a:pt x="256" y="1084"/>
                  <a:pt x="256" y="1084"/>
                </a:cubicBezTo>
                <a:cubicBezTo>
                  <a:pt x="256" y="1257"/>
                  <a:pt x="256" y="1257"/>
                  <a:pt x="256" y="1257"/>
                </a:cubicBezTo>
                <a:cubicBezTo>
                  <a:pt x="256" y="1266"/>
                  <a:pt x="249" y="1272"/>
                  <a:pt x="241" y="1272"/>
                </a:cubicBezTo>
                <a:cubicBezTo>
                  <a:pt x="233" y="1272"/>
                  <a:pt x="226" y="1266"/>
                  <a:pt x="226" y="1257"/>
                </a:cubicBezTo>
                <a:cubicBezTo>
                  <a:pt x="226" y="1069"/>
                  <a:pt x="226" y="1069"/>
                  <a:pt x="226" y="1069"/>
                </a:cubicBezTo>
                <a:cubicBezTo>
                  <a:pt x="226" y="1061"/>
                  <a:pt x="233" y="1054"/>
                  <a:pt x="241" y="1054"/>
                </a:cubicBezTo>
                <a:cubicBezTo>
                  <a:pt x="869" y="1054"/>
                  <a:pt x="869" y="1054"/>
                  <a:pt x="869" y="1054"/>
                </a:cubicBezTo>
                <a:cubicBezTo>
                  <a:pt x="869" y="881"/>
                  <a:pt x="869" y="881"/>
                  <a:pt x="869" y="881"/>
                </a:cubicBezTo>
                <a:cubicBezTo>
                  <a:pt x="869" y="873"/>
                  <a:pt x="876" y="866"/>
                  <a:pt x="884" y="866"/>
                </a:cubicBezTo>
                <a:cubicBezTo>
                  <a:pt x="892" y="866"/>
                  <a:pt x="899" y="873"/>
                  <a:pt x="899" y="881"/>
                </a:cubicBezTo>
                <a:cubicBezTo>
                  <a:pt x="899" y="1054"/>
                  <a:pt x="899" y="1054"/>
                  <a:pt x="899" y="1054"/>
                </a:cubicBezTo>
                <a:cubicBezTo>
                  <a:pt x="1520" y="1054"/>
                  <a:pt x="1520" y="1054"/>
                  <a:pt x="1520" y="1054"/>
                </a:cubicBezTo>
                <a:cubicBezTo>
                  <a:pt x="1529" y="1054"/>
                  <a:pt x="1535" y="1061"/>
                  <a:pt x="1535" y="1069"/>
                </a:cubicBezTo>
                <a:cubicBezTo>
                  <a:pt x="1535" y="1257"/>
                  <a:pt x="1535" y="1257"/>
                  <a:pt x="1535" y="1257"/>
                </a:cubicBezTo>
                <a:cubicBezTo>
                  <a:pt x="1535" y="1266"/>
                  <a:pt x="1529" y="1272"/>
                  <a:pt x="1520" y="1272"/>
                </a:cubicBezTo>
                <a:close/>
                <a:moveTo>
                  <a:pt x="1295" y="708"/>
                </a:moveTo>
                <a:cubicBezTo>
                  <a:pt x="467" y="708"/>
                  <a:pt x="467" y="708"/>
                  <a:pt x="467" y="708"/>
                </a:cubicBezTo>
                <a:cubicBezTo>
                  <a:pt x="458" y="708"/>
                  <a:pt x="452" y="701"/>
                  <a:pt x="452" y="693"/>
                </a:cubicBezTo>
                <a:cubicBezTo>
                  <a:pt x="452" y="15"/>
                  <a:pt x="452" y="15"/>
                  <a:pt x="452" y="15"/>
                </a:cubicBezTo>
                <a:cubicBezTo>
                  <a:pt x="452" y="7"/>
                  <a:pt x="458" y="0"/>
                  <a:pt x="467" y="0"/>
                </a:cubicBezTo>
                <a:cubicBezTo>
                  <a:pt x="1295" y="0"/>
                  <a:pt x="1295" y="0"/>
                  <a:pt x="1295" y="0"/>
                </a:cubicBezTo>
                <a:cubicBezTo>
                  <a:pt x="1303" y="0"/>
                  <a:pt x="1310" y="7"/>
                  <a:pt x="1310" y="15"/>
                </a:cubicBezTo>
                <a:cubicBezTo>
                  <a:pt x="1310" y="693"/>
                  <a:pt x="1310" y="693"/>
                  <a:pt x="1310" y="693"/>
                </a:cubicBezTo>
                <a:cubicBezTo>
                  <a:pt x="1310" y="701"/>
                  <a:pt x="1303" y="708"/>
                  <a:pt x="1295" y="708"/>
                </a:cubicBezTo>
                <a:close/>
                <a:moveTo>
                  <a:pt x="482" y="678"/>
                </a:moveTo>
                <a:cubicBezTo>
                  <a:pt x="1280" y="678"/>
                  <a:pt x="1280" y="678"/>
                  <a:pt x="1280" y="678"/>
                </a:cubicBezTo>
                <a:cubicBezTo>
                  <a:pt x="1280" y="30"/>
                  <a:pt x="1280" y="30"/>
                  <a:pt x="1280" y="30"/>
                </a:cubicBezTo>
                <a:cubicBezTo>
                  <a:pt x="482" y="30"/>
                  <a:pt x="482" y="30"/>
                  <a:pt x="482" y="30"/>
                </a:cubicBezTo>
                <a:cubicBezTo>
                  <a:pt x="482" y="678"/>
                  <a:pt x="482" y="678"/>
                  <a:pt x="482" y="678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6" name="Freeform 68"/>
          <p:cNvSpPr>
            <a:spLocks noEditPoints="1"/>
          </p:cNvSpPr>
          <p:nvPr userDrawn="1"/>
        </p:nvSpPr>
        <p:spPr bwMode="gray">
          <a:xfrm>
            <a:off x="6498086" y="2962614"/>
            <a:ext cx="733555" cy="730872"/>
          </a:xfrm>
          <a:custGeom>
            <a:avLst/>
            <a:gdLst>
              <a:gd name="T0" fmla="*/ 502 w 1733"/>
              <a:gd name="T1" fmla="*/ 1618 h 1727"/>
              <a:gd name="T2" fmla="*/ 173 w 1733"/>
              <a:gd name="T3" fmla="*/ 1674 h 1727"/>
              <a:gd name="T4" fmla="*/ 39 w 1733"/>
              <a:gd name="T5" fmla="*/ 1578 h 1727"/>
              <a:gd name="T6" fmla="*/ 91 w 1733"/>
              <a:gd name="T7" fmla="*/ 1331 h 1727"/>
              <a:gd name="T8" fmla="*/ 767 w 1733"/>
              <a:gd name="T9" fmla="*/ 1298 h 1727"/>
              <a:gd name="T10" fmla="*/ 1226 w 1733"/>
              <a:gd name="T11" fmla="*/ 1458 h 1727"/>
              <a:gd name="T12" fmla="*/ 1663 w 1733"/>
              <a:gd name="T13" fmla="*/ 1375 h 1727"/>
              <a:gd name="T14" fmla="*/ 1407 w 1733"/>
              <a:gd name="T15" fmla="*/ 1605 h 1727"/>
              <a:gd name="T16" fmla="*/ 458 w 1733"/>
              <a:gd name="T17" fmla="*/ 1580 h 1727"/>
              <a:gd name="T18" fmla="*/ 984 w 1733"/>
              <a:gd name="T19" fmla="*/ 1697 h 1727"/>
              <a:gd name="T20" fmla="*/ 1600 w 1733"/>
              <a:gd name="T21" fmla="*/ 1485 h 1727"/>
              <a:gd name="T22" fmla="*/ 1535 w 1733"/>
              <a:gd name="T23" fmla="*/ 1351 h 1727"/>
              <a:gd name="T24" fmla="*/ 1207 w 1733"/>
              <a:gd name="T25" fmla="*/ 1591 h 1727"/>
              <a:gd name="T26" fmla="*/ 688 w 1733"/>
              <a:gd name="T27" fmla="*/ 1491 h 1727"/>
              <a:gd name="T28" fmla="*/ 696 w 1733"/>
              <a:gd name="T29" fmla="*/ 1463 h 1727"/>
              <a:gd name="T30" fmla="*/ 1186 w 1733"/>
              <a:gd name="T31" fmla="*/ 1569 h 1727"/>
              <a:gd name="T32" fmla="*/ 1207 w 1733"/>
              <a:gd name="T33" fmla="*/ 1488 h 1727"/>
              <a:gd name="T34" fmla="*/ 1203 w 1733"/>
              <a:gd name="T35" fmla="*/ 1478 h 1727"/>
              <a:gd name="T36" fmla="*/ 758 w 1733"/>
              <a:gd name="T37" fmla="*/ 1327 h 1727"/>
              <a:gd name="T38" fmla="*/ 96 w 1733"/>
              <a:gd name="T39" fmla="*/ 1361 h 1727"/>
              <a:gd name="T40" fmla="*/ 68 w 1733"/>
              <a:gd name="T41" fmla="*/ 1569 h 1727"/>
              <a:gd name="T42" fmla="*/ 165 w 1733"/>
              <a:gd name="T43" fmla="*/ 1645 h 1727"/>
              <a:gd name="T44" fmla="*/ 458 w 1733"/>
              <a:gd name="T45" fmla="*/ 1580 h 1727"/>
              <a:gd name="T46" fmla="*/ 1133 w 1733"/>
              <a:gd name="T47" fmla="*/ 1215 h 1727"/>
              <a:gd name="T48" fmla="*/ 549 w 1733"/>
              <a:gd name="T49" fmla="*/ 868 h 1727"/>
              <a:gd name="T50" fmla="*/ 701 w 1733"/>
              <a:gd name="T51" fmla="*/ 771 h 1727"/>
              <a:gd name="T52" fmla="*/ 716 w 1733"/>
              <a:gd name="T53" fmla="*/ 797 h 1727"/>
              <a:gd name="T54" fmla="*/ 1141 w 1733"/>
              <a:gd name="T55" fmla="*/ 1185 h 1727"/>
              <a:gd name="T56" fmla="*/ 1566 w 1733"/>
              <a:gd name="T57" fmla="*/ 797 h 1727"/>
              <a:gd name="T58" fmla="*/ 1581 w 1733"/>
              <a:gd name="T59" fmla="*/ 771 h 1727"/>
              <a:gd name="T60" fmla="*/ 1733 w 1733"/>
              <a:gd name="T61" fmla="*/ 868 h 1727"/>
              <a:gd name="T62" fmla="*/ 1148 w 1733"/>
              <a:gd name="T63" fmla="*/ 1215 h 1727"/>
              <a:gd name="T64" fmla="*/ 1141 w 1733"/>
              <a:gd name="T65" fmla="*/ 942 h 1727"/>
              <a:gd name="T66" fmla="*/ 557 w 1733"/>
              <a:gd name="T67" fmla="*/ 606 h 1727"/>
              <a:gd name="T68" fmla="*/ 557 w 1733"/>
              <a:gd name="T69" fmla="*/ 580 h 1727"/>
              <a:gd name="T70" fmla="*/ 721 w 1733"/>
              <a:gd name="T71" fmla="*/ 502 h 1727"/>
              <a:gd name="T72" fmla="*/ 594 w 1733"/>
              <a:gd name="T73" fmla="*/ 593 h 1727"/>
              <a:gd name="T74" fmla="*/ 1688 w 1733"/>
              <a:gd name="T75" fmla="*/ 593 h 1727"/>
              <a:gd name="T76" fmla="*/ 1561 w 1733"/>
              <a:gd name="T77" fmla="*/ 502 h 1727"/>
              <a:gd name="T78" fmla="*/ 1725 w 1733"/>
              <a:gd name="T79" fmla="*/ 580 h 1727"/>
              <a:gd name="T80" fmla="*/ 1725 w 1733"/>
              <a:gd name="T81" fmla="*/ 606 h 1727"/>
              <a:gd name="T82" fmla="*/ 1141 w 1733"/>
              <a:gd name="T83" fmla="*/ 942 h 1727"/>
              <a:gd name="T84" fmla="*/ 1133 w 1733"/>
              <a:gd name="T85" fmla="*/ 673 h 1727"/>
              <a:gd name="T86" fmla="*/ 549 w 1733"/>
              <a:gd name="T87" fmla="*/ 326 h 1727"/>
              <a:gd name="T88" fmla="*/ 1134 w 1733"/>
              <a:gd name="T89" fmla="*/ 3 h 1727"/>
              <a:gd name="T90" fmla="*/ 1725 w 1733"/>
              <a:gd name="T91" fmla="*/ 313 h 1727"/>
              <a:gd name="T92" fmla="*/ 1725 w 1733"/>
              <a:gd name="T93" fmla="*/ 339 h 1727"/>
              <a:gd name="T94" fmla="*/ 1141 w 1733"/>
              <a:gd name="T95" fmla="*/ 675 h 1727"/>
              <a:gd name="T96" fmla="*/ 1141 w 1733"/>
              <a:gd name="T97" fmla="*/ 643 h 1727"/>
              <a:gd name="T98" fmla="*/ 1141 w 1733"/>
              <a:gd name="T99" fmla="*/ 33 h 1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733" h="1727">
                <a:moveTo>
                  <a:pt x="984" y="1727"/>
                </a:moveTo>
                <a:cubicBezTo>
                  <a:pt x="826" y="1727"/>
                  <a:pt x="668" y="1691"/>
                  <a:pt x="502" y="1618"/>
                </a:cubicBezTo>
                <a:cubicBezTo>
                  <a:pt x="455" y="1597"/>
                  <a:pt x="366" y="1622"/>
                  <a:pt x="263" y="1650"/>
                </a:cubicBezTo>
                <a:cubicBezTo>
                  <a:pt x="234" y="1658"/>
                  <a:pt x="204" y="1666"/>
                  <a:pt x="173" y="1674"/>
                </a:cubicBezTo>
                <a:cubicBezTo>
                  <a:pt x="118" y="1688"/>
                  <a:pt x="61" y="1655"/>
                  <a:pt x="46" y="1601"/>
                </a:cubicBezTo>
                <a:cubicBezTo>
                  <a:pt x="45" y="1595"/>
                  <a:pt x="42" y="1587"/>
                  <a:pt x="39" y="1578"/>
                </a:cubicBezTo>
                <a:cubicBezTo>
                  <a:pt x="19" y="1510"/>
                  <a:pt x="0" y="1441"/>
                  <a:pt x="5" y="1414"/>
                </a:cubicBezTo>
                <a:cubicBezTo>
                  <a:pt x="14" y="1371"/>
                  <a:pt x="48" y="1338"/>
                  <a:pt x="91" y="1331"/>
                </a:cubicBezTo>
                <a:cubicBezTo>
                  <a:pt x="104" y="1329"/>
                  <a:pt x="119" y="1327"/>
                  <a:pt x="136" y="1324"/>
                </a:cubicBezTo>
                <a:cubicBezTo>
                  <a:pt x="284" y="1299"/>
                  <a:pt x="592" y="1247"/>
                  <a:pt x="767" y="1298"/>
                </a:cubicBezTo>
                <a:cubicBezTo>
                  <a:pt x="1165" y="1414"/>
                  <a:pt x="1165" y="1414"/>
                  <a:pt x="1165" y="1414"/>
                </a:cubicBezTo>
                <a:cubicBezTo>
                  <a:pt x="1192" y="1421"/>
                  <a:pt x="1213" y="1437"/>
                  <a:pt x="1226" y="1458"/>
                </a:cubicBezTo>
                <a:cubicBezTo>
                  <a:pt x="1523" y="1324"/>
                  <a:pt x="1523" y="1324"/>
                  <a:pt x="1523" y="1324"/>
                </a:cubicBezTo>
                <a:cubicBezTo>
                  <a:pt x="1587" y="1295"/>
                  <a:pt x="1642" y="1328"/>
                  <a:pt x="1663" y="1375"/>
                </a:cubicBezTo>
                <a:cubicBezTo>
                  <a:pt x="1684" y="1422"/>
                  <a:pt x="1674" y="1484"/>
                  <a:pt x="1612" y="1512"/>
                </a:cubicBezTo>
                <a:cubicBezTo>
                  <a:pt x="1529" y="1549"/>
                  <a:pt x="1462" y="1580"/>
                  <a:pt x="1407" y="1605"/>
                </a:cubicBezTo>
                <a:cubicBezTo>
                  <a:pt x="1146" y="1725"/>
                  <a:pt x="1142" y="1727"/>
                  <a:pt x="984" y="1727"/>
                </a:cubicBezTo>
                <a:close/>
                <a:moveTo>
                  <a:pt x="458" y="1580"/>
                </a:moveTo>
                <a:cubicBezTo>
                  <a:pt x="479" y="1580"/>
                  <a:pt x="498" y="1583"/>
                  <a:pt x="514" y="1590"/>
                </a:cubicBezTo>
                <a:cubicBezTo>
                  <a:pt x="676" y="1662"/>
                  <a:pt x="830" y="1697"/>
                  <a:pt x="984" y="1697"/>
                </a:cubicBezTo>
                <a:cubicBezTo>
                  <a:pt x="1135" y="1697"/>
                  <a:pt x="1135" y="1697"/>
                  <a:pt x="1394" y="1578"/>
                </a:cubicBezTo>
                <a:cubicBezTo>
                  <a:pt x="1450" y="1553"/>
                  <a:pt x="1517" y="1522"/>
                  <a:pt x="1600" y="1485"/>
                </a:cubicBezTo>
                <a:cubicBezTo>
                  <a:pt x="1645" y="1464"/>
                  <a:pt x="1651" y="1420"/>
                  <a:pt x="1636" y="1387"/>
                </a:cubicBezTo>
                <a:cubicBezTo>
                  <a:pt x="1621" y="1354"/>
                  <a:pt x="1584" y="1329"/>
                  <a:pt x="1535" y="1351"/>
                </a:cubicBezTo>
                <a:cubicBezTo>
                  <a:pt x="1237" y="1485"/>
                  <a:pt x="1237" y="1485"/>
                  <a:pt x="1237" y="1485"/>
                </a:cubicBezTo>
                <a:cubicBezTo>
                  <a:pt x="1246" y="1523"/>
                  <a:pt x="1234" y="1564"/>
                  <a:pt x="1207" y="1591"/>
                </a:cubicBezTo>
                <a:cubicBezTo>
                  <a:pt x="1180" y="1616"/>
                  <a:pt x="1145" y="1624"/>
                  <a:pt x="1107" y="1613"/>
                </a:cubicBezTo>
                <a:cubicBezTo>
                  <a:pt x="688" y="1491"/>
                  <a:pt x="688" y="1491"/>
                  <a:pt x="688" y="1491"/>
                </a:cubicBezTo>
                <a:cubicBezTo>
                  <a:pt x="680" y="1489"/>
                  <a:pt x="675" y="1481"/>
                  <a:pt x="678" y="1473"/>
                </a:cubicBezTo>
                <a:cubicBezTo>
                  <a:pt x="680" y="1465"/>
                  <a:pt x="688" y="1460"/>
                  <a:pt x="696" y="1463"/>
                </a:cubicBezTo>
                <a:cubicBezTo>
                  <a:pt x="1115" y="1584"/>
                  <a:pt x="1115" y="1584"/>
                  <a:pt x="1115" y="1584"/>
                </a:cubicBezTo>
                <a:cubicBezTo>
                  <a:pt x="1142" y="1592"/>
                  <a:pt x="1167" y="1587"/>
                  <a:pt x="1186" y="1569"/>
                </a:cubicBezTo>
                <a:cubicBezTo>
                  <a:pt x="1206" y="1550"/>
                  <a:pt x="1215" y="1519"/>
                  <a:pt x="1208" y="1492"/>
                </a:cubicBezTo>
                <a:cubicBezTo>
                  <a:pt x="1208" y="1491"/>
                  <a:pt x="1207" y="1489"/>
                  <a:pt x="1207" y="1488"/>
                </a:cubicBezTo>
                <a:cubicBezTo>
                  <a:pt x="1206" y="1486"/>
                  <a:pt x="1205" y="1485"/>
                  <a:pt x="1205" y="1484"/>
                </a:cubicBezTo>
                <a:cubicBezTo>
                  <a:pt x="1204" y="1482"/>
                  <a:pt x="1203" y="1480"/>
                  <a:pt x="1203" y="1478"/>
                </a:cubicBezTo>
                <a:cubicBezTo>
                  <a:pt x="1195" y="1461"/>
                  <a:pt x="1179" y="1449"/>
                  <a:pt x="1157" y="1442"/>
                </a:cubicBezTo>
                <a:cubicBezTo>
                  <a:pt x="758" y="1327"/>
                  <a:pt x="758" y="1327"/>
                  <a:pt x="758" y="1327"/>
                </a:cubicBezTo>
                <a:cubicBezTo>
                  <a:pt x="590" y="1278"/>
                  <a:pt x="286" y="1329"/>
                  <a:pt x="140" y="1354"/>
                </a:cubicBezTo>
                <a:cubicBezTo>
                  <a:pt x="123" y="1356"/>
                  <a:pt x="108" y="1359"/>
                  <a:pt x="96" y="1361"/>
                </a:cubicBezTo>
                <a:cubicBezTo>
                  <a:pt x="65" y="1366"/>
                  <a:pt x="41" y="1389"/>
                  <a:pt x="34" y="1420"/>
                </a:cubicBezTo>
                <a:cubicBezTo>
                  <a:pt x="30" y="1442"/>
                  <a:pt x="57" y="1531"/>
                  <a:pt x="68" y="1569"/>
                </a:cubicBezTo>
                <a:cubicBezTo>
                  <a:pt x="71" y="1579"/>
                  <a:pt x="73" y="1587"/>
                  <a:pt x="75" y="1593"/>
                </a:cubicBezTo>
                <a:cubicBezTo>
                  <a:pt x="86" y="1631"/>
                  <a:pt x="126" y="1655"/>
                  <a:pt x="165" y="1645"/>
                </a:cubicBezTo>
                <a:cubicBezTo>
                  <a:pt x="196" y="1637"/>
                  <a:pt x="226" y="1629"/>
                  <a:pt x="255" y="1621"/>
                </a:cubicBezTo>
                <a:cubicBezTo>
                  <a:pt x="336" y="1599"/>
                  <a:pt x="404" y="1580"/>
                  <a:pt x="458" y="1580"/>
                </a:cubicBezTo>
                <a:close/>
                <a:moveTo>
                  <a:pt x="1141" y="1217"/>
                </a:moveTo>
                <a:cubicBezTo>
                  <a:pt x="1138" y="1217"/>
                  <a:pt x="1136" y="1216"/>
                  <a:pt x="1133" y="1215"/>
                </a:cubicBezTo>
                <a:cubicBezTo>
                  <a:pt x="557" y="881"/>
                  <a:pt x="557" y="881"/>
                  <a:pt x="557" y="881"/>
                </a:cubicBezTo>
                <a:cubicBezTo>
                  <a:pt x="552" y="878"/>
                  <a:pt x="549" y="873"/>
                  <a:pt x="549" y="868"/>
                </a:cubicBezTo>
                <a:cubicBezTo>
                  <a:pt x="549" y="862"/>
                  <a:pt x="552" y="858"/>
                  <a:pt x="557" y="855"/>
                </a:cubicBezTo>
                <a:cubicBezTo>
                  <a:pt x="701" y="771"/>
                  <a:pt x="701" y="771"/>
                  <a:pt x="701" y="771"/>
                </a:cubicBezTo>
                <a:cubicBezTo>
                  <a:pt x="708" y="767"/>
                  <a:pt x="717" y="770"/>
                  <a:pt x="721" y="777"/>
                </a:cubicBezTo>
                <a:cubicBezTo>
                  <a:pt x="725" y="784"/>
                  <a:pt x="723" y="793"/>
                  <a:pt x="716" y="797"/>
                </a:cubicBezTo>
                <a:cubicBezTo>
                  <a:pt x="594" y="868"/>
                  <a:pt x="594" y="868"/>
                  <a:pt x="594" y="868"/>
                </a:cubicBezTo>
                <a:cubicBezTo>
                  <a:pt x="1141" y="1185"/>
                  <a:pt x="1141" y="1185"/>
                  <a:pt x="1141" y="1185"/>
                </a:cubicBezTo>
                <a:cubicBezTo>
                  <a:pt x="1688" y="868"/>
                  <a:pt x="1688" y="868"/>
                  <a:pt x="1688" y="868"/>
                </a:cubicBezTo>
                <a:cubicBezTo>
                  <a:pt x="1566" y="797"/>
                  <a:pt x="1566" y="797"/>
                  <a:pt x="1566" y="797"/>
                </a:cubicBezTo>
                <a:cubicBezTo>
                  <a:pt x="1559" y="793"/>
                  <a:pt x="1557" y="784"/>
                  <a:pt x="1561" y="777"/>
                </a:cubicBezTo>
                <a:cubicBezTo>
                  <a:pt x="1565" y="770"/>
                  <a:pt x="1574" y="767"/>
                  <a:pt x="1581" y="771"/>
                </a:cubicBezTo>
                <a:cubicBezTo>
                  <a:pt x="1725" y="855"/>
                  <a:pt x="1725" y="855"/>
                  <a:pt x="1725" y="855"/>
                </a:cubicBezTo>
                <a:cubicBezTo>
                  <a:pt x="1730" y="858"/>
                  <a:pt x="1733" y="862"/>
                  <a:pt x="1733" y="868"/>
                </a:cubicBezTo>
                <a:cubicBezTo>
                  <a:pt x="1733" y="873"/>
                  <a:pt x="1730" y="878"/>
                  <a:pt x="1725" y="881"/>
                </a:cubicBezTo>
                <a:cubicBezTo>
                  <a:pt x="1148" y="1215"/>
                  <a:pt x="1148" y="1215"/>
                  <a:pt x="1148" y="1215"/>
                </a:cubicBezTo>
                <a:cubicBezTo>
                  <a:pt x="1146" y="1216"/>
                  <a:pt x="1144" y="1217"/>
                  <a:pt x="1141" y="1217"/>
                </a:cubicBezTo>
                <a:close/>
                <a:moveTo>
                  <a:pt x="1141" y="942"/>
                </a:moveTo>
                <a:cubicBezTo>
                  <a:pt x="1138" y="942"/>
                  <a:pt x="1136" y="941"/>
                  <a:pt x="1133" y="940"/>
                </a:cubicBezTo>
                <a:cubicBezTo>
                  <a:pt x="557" y="606"/>
                  <a:pt x="557" y="606"/>
                  <a:pt x="557" y="606"/>
                </a:cubicBezTo>
                <a:cubicBezTo>
                  <a:pt x="552" y="603"/>
                  <a:pt x="549" y="598"/>
                  <a:pt x="549" y="593"/>
                </a:cubicBezTo>
                <a:cubicBezTo>
                  <a:pt x="549" y="587"/>
                  <a:pt x="552" y="582"/>
                  <a:pt x="557" y="580"/>
                </a:cubicBezTo>
                <a:cubicBezTo>
                  <a:pt x="701" y="496"/>
                  <a:pt x="701" y="496"/>
                  <a:pt x="701" y="496"/>
                </a:cubicBezTo>
                <a:cubicBezTo>
                  <a:pt x="708" y="492"/>
                  <a:pt x="717" y="495"/>
                  <a:pt x="721" y="502"/>
                </a:cubicBezTo>
                <a:cubicBezTo>
                  <a:pt x="725" y="509"/>
                  <a:pt x="723" y="518"/>
                  <a:pt x="716" y="522"/>
                </a:cubicBezTo>
                <a:cubicBezTo>
                  <a:pt x="594" y="593"/>
                  <a:pt x="594" y="593"/>
                  <a:pt x="594" y="593"/>
                </a:cubicBezTo>
                <a:cubicBezTo>
                  <a:pt x="1141" y="909"/>
                  <a:pt x="1141" y="909"/>
                  <a:pt x="1141" y="909"/>
                </a:cubicBezTo>
                <a:cubicBezTo>
                  <a:pt x="1688" y="593"/>
                  <a:pt x="1688" y="593"/>
                  <a:pt x="1688" y="593"/>
                </a:cubicBezTo>
                <a:cubicBezTo>
                  <a:pt x="1566" y="522"/>
                  <a:pt x="1566" y="522"/>
                  <a:pt x="1566" y="522"/>
                </a:cubicBezTo>
                <a:cubicBezTo>
                  <a:pt x="1559" y="518"/>
                  <a:pt x="1557" y="509"/>
                  <a:pt x="1561" y="502"/>
                </a:cubicBezTo>
                <a:cubicBezTo>
                  <a:pt x="1565" y="495"/>
                  <a:pt x="1574" y="492"/>
                  <a:pt x="1581" y="496"/>
                </a:cubicBezTo>
                <a:cubicBezTo>
                  <a:pt x="1725" y="580"/>
                  <a:pt x="1725" y="580"/>
                  <a:pt x="1725" y="580"/>
                </a:cubicBezTo>
                <a:cubicBezTo>
                  <a:pt x="1730" y="582"/>
                  <a:pt x="1733" y="587"/>
                  <a:pt x="1733" y="593"/>
                </a:cubicBezTo>
                <a:cubicBezTo>
                  <a:pt x="1733" y="598"/>
                  <a:pt x="1730" y="603"/>
                  <a:pt x="1725" y="606"/>
                </a:cubicBezTo>
                <a:cubicBezTo>
                  <a:pt x="1148" y="940"/>
                  <a:pt x="1148" y="940"/>
                  <a:pt x="1148" y="940"/>
                </a:cubicBezTo>
                <a:cubicBezTo>
                  <a:pt x="1146" y="941"/>
                  <a:pt x="1144" y="942"/>
                  <a:pt x="1141" y="942"/>
                </a:cubicBezTo>
                <a:close/>
                <a:moveTo>
                  <a:pt x="1141" y="675"/>
                </a:moveTo>
                <a:cubicBezTo>
                  <a:pt x="1138" y="675"/>
                  <a:pt x="1136" y="674"/>
                  <a:pt x="1133" y="673"/>
                </a:cubicBezTo>
                <a:cubicBezTo>
                  <a:pt x="557" y="339"/>
                  <a:pt x="557" y="339"/>
                  <a:pt x="557" y="339"/>
                </a:cubicBezTo>
                <a:cubicBezTo>
                  <a:pt x="552" y="336"/>
                  <a:pt x="549" y="331"/>
                  <a:pt x="549" y="326"/>
                </a:cubicBezTo>
                <a:cubicBezTo>
                  <a:pt x="549" y="320"/>
                  <a:pt x="552" y="315"/>
                  <a:pt x="557" y="313"/>
                </a:cubicBezTo>
                <a:cubicBezTo>
                  <a:pt x="1134" y="3"/>
                  <a:pt x="1134" y="3"/>
                  <a:pt x="1134" y="3"/>
                </a:cubicBezTo>
                <a:cubicBezTo>
                  <a:pt x="1138" y="0"/>
                  <a:pt x="1144" y="0"/>
                  <a:pt x="1148" y="3"/>
                </a:cubicBezTo>
                <a:cubicBezTo>
                  <a:pt x="1725" y="313"/>
                  <a:pt x="1725" y="313"/>
                  <a:pt x="1725" y="313"/>
                </a:cubicBezTo>
                <a:cubicBezTo>
                  <a:pt x="1729" y="315"/>
                  <a:pt x="1733" y="320"/>
                  <a:pt x="1733" y="326"/>
                </a:cubicBezTo>
                <a:cubicBezTo>
                  <a:pt x="1733" y="331"/>
                  <a:pt x="1730" y="336"/>
                  <a:pt x="1725" y="339"/>
                </a:cubicBezTo>
                <a:cubicBezTo>
                  <a:pt x="1148" y="673"/>
                  <a:pt x="1148" y="673"/>
                  <a:pt x="1148" y="673"/>
                </a:cubicBezTo>
                <a:cubicBezTo>
                  <a:pt x="1146" y="674"/>
                  <a:pt x="1144" y="675"/>
                  <a:pt x="1141" y="675"/>
                </a:cubicBezTo>
                <a:close/>
                <a:moveTo>
                  <a:pt x="595" y="326"/>
                </a:moveTo>
                <a:cubicBezTo>
                  <a:pt x="1141" y="643"/>
                  <a:pt x="1141" y="643"/>
                  <a:pt x="1141" y="643"/>
                </a:cubicBezTo>
                <a:cubicBezTo>
                  <a:pt x="1687" y="326"/>
                  <a:pt x="1687" y="326"/>
                  <a:pt x="1687" y="326"/>
                </a:cubicBezTo>
                <a:cubicBezTo>
                  <a:pt x="1141" y="33"/>
                  <a:pt x="1141" y="33"/>
                  <a:pt x="1141" y="33"/>
                </a:cubicBezTo>
                <a:cubicBezTo>
                  <a:pt x="595" y="326"/>
                  <a:pt x="595" y="326"/>
                  <a:pt x="595" y="326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100" name="Gruppieren 99"/>
          <p:cNvGrpSpPr/>
          <p:nvPr userDrawn="1"/>
        </p:nvGrpSpPr>
        <p:grpSpPr bwMode="gray">
          <a:xfrm>
            <a:off x="4023285" y="3094882"/>
            <a:ext cx="550575" cy="598604"/>
            <a:chOff x="12522439" y="-9289482"/>
            <a:chExt cx="7461249" cy="8112125"/>
          </a:xfrm>
          <a:solidFill>
            <a:schemeClr val="bg1"/>
          </a:solidFill>
        </p:grpSpPr>
        <p:sp>
          <p:nvSpPr>
            <p:cNvPr id="94" name="Freeform 76"/>
            <p:cNvSpPr>
              <a:spLocks/>
            </p:cNvSpPr>
            <p:nvPr userDrawn="1"/>
          </p:nvSpPr>
          <p:spPr bwMode="gray">
            <a:xfrm>
              <a:off x="16191151" y="-7367020"/>
              <a:ext cx="115887" cy="2513013"/>
            </a:xfrm>
            <a:custGeom>
              <a:avLst/>
              <a:gdLst>
                <a:gd name="T0" fmla="*/ 31 w 31"/>
                <a:gd name="T1" fmla="*/ 15 h 669"/>
                <a:gd name="T2" fmla="*/ 15 w 31"/>
                <a:gd name="T3" fmla="*/ 0 h 669"/>
                <a:gd name="T4" fmla="*/ 0 w 31"/>
                <a:gd name="T5" fmla="*/ 15 h 669"/>
                <a:gd name="T6" fmla="*/ 0 w 31"/>
                <a:gd name="T7" fmla="*/ 653 h 669"/>
                <a:gd name="T8" fmla="*/ 15 w 31"/>
                <a:gd name="T9" fmla="*/ 669 h 669"/>
                <a:gd name="T10" fmla="*/ 31 w 31"/>
                <a:gd name="T11" fmla="*/ 653 h 669"/>
                <a:gd name="T12" fmla="*/ 31 w 31"/>
                <a:gd name="T13" fmla="*/ 15 h 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669">
                  <a:moveTo>
                    <a:pt x="31" y="15"/>
                  </a:moveTo>
                  <a:cubicBezTo>
                    <a:pt x="31" y="7"/>
                    <a:pt x="24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653"/>
                    <a:pt x="0" y="653"/>
                    <a:pt x="0" y="653"/>
                  </a:cubicBezTo>
                  <a:cubicBezTo>
                    <a:pt x="0" y="662"/>
                    <a:pt x="7" y="669"/>
                    <a:pt x="15" y="669"/>
                  </a:cubicBezTo>
                  <a:cubicBezTo>
                    <a:pt x="24" y="669"/>
                    <a:pt x="31" y="662"/>
                    <a:pt x="31" y="653"/>
                  </a:cubicBezTo>
                  <a:lnTo>
                    <a:pt x="31" y="15"/>
                  </a:lnTo>
                  <a:close/>
                </a:path>
              </a:pathLst>
            </a:custGeom>
            <a:grp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5" name="Freeform 77"/>
            <p:cNvSpPr>
              <a:spLocks/>
            </p:cNvSpPr>
            <p:nvPr userDrawn="1"/>
          </p:nvSpPr>
          <p:spPr bwMode="gray">
            <a:xfrm>
              <a:off x="18891488" y="-5425507"/>
              <a:ext cx="146050" cy="187325"/>
            </a:xfrm>
            <a:custGeom>
              <a:avLst/>
              <a:gdLst>
                <a:gd name="T0" fmla="*/ 26 w 92"/>
                <a:gd name="T1" fmla="*/ 0 h 118"/>
                <a:gd name="T2" fmla="*/ 0 w 92"/>
                <a:gd name="T3" fmla="*/ 92 h 118"/>
                <a:gd name="T4" fmla="*/ 92 w 92"/>
                <a:gd name="T5" fmla="*/ 118 h 118"/>
                <a:gd name="T6" fmla="*/ 26 w 92"/>
                <a:gd name="T7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18">
                  <a:moveTo>
                    <a:pt x="26" y="0"/>
                  </a:moveTo>
                  <a:lnTo>
                    <a:pt x="0" y="92"/>
                  </a:lnTo>
                  <a:lnTo>
                    <a:pt x="92" y="118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6" name="Freeform 78"/>
            <p:cNvSpPr>
              <a:spLocks/>
            </p:cNvSpPr>
            <p:nvPr userDrawn="1"/>
          </p:nvSpPr>
          <p:spPr bwMode="gray">
            <a:xfrm>
              <a:off x="12522439" y="-9289482"/>
              <a:ext cx="6327775" cy="8062913"/>
            </a:xfrm>
            <a:custGeom>
              <a:avLst/>
              <a:gdLst>
                <a:gd name="T0" fmla="*/ 1208 w 1685"/>
                <a:gd name="T1" fmla="*/ 1751 h 2147"/>
                <a:gd name="T2" fmla="*/ 793 w 1685"/>
                <a:gd name="T3" fmla="*/ 1751 h 2147"/>
                <a:gd name="T4" fmla="*/ 783 w 1685"/>
                <a:gd name="T5" fmla="*/ 1756 h 2147"/>
                <a:gd name="T6" fmla="*/ 397 w 1685"/>
                <a:gd name="T7" fmla="*/ 2108 h 2147"/>
                <a:gd name="T8" fmla="*/ 370 w 1685"/>
                <a:gd name="T9" fmla="*/ 2114 h 2147"/>
                <a:gd name="T10" fmla="*/ 354 w 1685"/>
                <a:gd name="T11" fmla="*/ 2091 h 2147"/>
                <a:gd name="T12" fmla="*/ 354 w 1685"/>
                <a:gd name="T13" fmla="*/ 1767 h 2147"/>
                <a:gd name="T14" fmla="*/ 339 w 1685"/>
                <a:gd name="T15" fmla="*/ 1751 h 2147"/>
                <a:gd name="T16" fmla="*/ 234 w 1685"/>
                <a:gd name="T17" fmla="*/ 1751 h 2147"/>
                <a:gd name="T18" fmla="*/ 68 w 1685"/>
                <a:gd name="T19" fmla="*/ 1656 h 2147"/>
                <a:gd name="T20" fmla="*/ 67 w 1685"/>
                <a:gd name="T21" fmla="*/ 1465 h 2147"/>
                <a:gd name="T22" fmla="*/ 825 w 1685"/>
                <a:gd name="T23" fmla="*/ 129 h 2147"/>
                <a:gd name="T24" fmla="*/ 992 w 1685"/>
                <a:gd name="T25" fmla="*/ 32 h 2147"/>
                <a:gd name="T26" fmla="*/ 992 w 1685"/>
                <a:gd name="T27" fmla="*/ 32 h 2147"/>
                <a:gd name="T28" fmla="*/ 1159 w 1685"/>
                <a:gd name="T29" fmla="*/ 129 h 2147"/>
                <a:gd name="T30" fmla="*/ 1673 w 1685"/>
                <a:gd name="T31" fmla="*/ 1034 h 2147"/>
                <a:gd name="T32" fmla="*/ 1685 w 1685"/>
                <a:gd name="T33" fmla="*/ 990 h 2147"/>
                <a:gd name="T34" fmla="*/ 1187 w 1685"/>
                <a:gd name="T35" fmla="*/ 113 h 2147"/>
                <a:gd name="T36" fmla="*/ 993 w 1685"/>
                <a:gd name="T37" fmla="*/ 0 h 2147"/>
                <a:gd name="T38" fmla="*/ 992 w 1685"/>
                <a:gd name="T39" fmla="*/ 0 h 2147"/>
                <a:gd name="T40" fmla="*/ 798 w 1685"/>
                <a:gd name="T41" fmla="*/ 113 h 2147"/>
                <a:gd name="T42" fmla="*/ 40 w 1685"/>
                <a:gd name="T43" fmla="*/ 1449 h 2147"/>
                <a:gd name="T44" fmla="*/ 41 w 1685"/>
                <a:gd name="T45" fmla="*/ 1672 h 2147"/>
                <a:gd name="T46" fmla="*/ 234 w 1685"/>
                <a:gd name="T47" fmla="*/ 1783 h 2147"/>
                <a:gd name="T48" fmla="*/ 323 w 1685"/>
                <a:gd name="T49" fmla="*/ 1783 h 2147"/>
                <a:gd name="T50" fmla="*/ 323 w 1685"/>
                <a:gd name="T51" fmla="*/ 2091 h 2147"/>
                <a:gd name="T52" fmla="*/ 358 w 1685"/>
                <a:gd name="T53" fmla="*/ 2143 h 2147"/>
                <a:gd name="T54" fmla="*/ 380 w 1685"/>
                <a:gd name="T55" fmla="*/ 2147 h 2147"/>
                <a:gd name="T56" fmla="*/ 419 w 1685"/>
                <a:gd name="T57" fmla="*/ 2131 h 2147"/>
                <a:gd name="T58" fmla="*/ 800 w 1685"/>
                <a:gd name="T59" fmla="*/ 1783 h 2147"/>
                <a:gd name="T60" fmla="*/ 1200 w 1685"/>
                <a:gd name="T61" fmla="*/ 1783 h 2147"/>
                <a:gd name="T62" fmla="*/ 1208 w 1685"/>
                <a:gd name="T63" fmla="*/ 1751 h 2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85" h="2147">
                  <a:moveTo>
                    <a:pt x="1208" y="1751"/>
                  </a:moveTo>
                  <a:cubicBezTo>
                    <a:pt x="793" y="1751"/>
                    <a:pt x="793" y="1751"/>
                    <a:pt x="793" y="1751"/>
                  </a:cubicBezTo>
                  <a:cubicBezTo>
                    <a:pt x="789" y="1751"/>
                    <a:pt x="786" y="1753"/>
                    <a:pt x="783" y="1756"/>
                  </a:cubicBezTo>
                  <a:cubicBezTo>
                    <a:pt x="397" y="2108"/>
                    <a:pt x="397" y="2108"/>
                    <a:pt x="397" y="2108"/>
                  </a:cubicBezTo>
                  <a:cubicBezTo>
                    <a:pt x="389" y="2117"/>
                    <a:pt x="377" y="2117"/>
                    <a:pt x="370" y="2114"/>
                  </a:cubicBezTo>
                  <a:cubicBezTo>
                    <a:pt x="366" y="2112"/>
                    <a:pt x="354" y="2106"/>
                    <a:pt x="354" y="2091"/>
                  </a:cubicBezTo>
                  <a:cubicBezTo>
                    <a:pt x="354" y="1767"/>
                    <a:pt x="354" y="1767"/>
                    <a:pt x="354" y="1767"/>
                  </a:cubicBezTo>
                  <a:cubicBezTo>
                    <a:pt x="354" y="1759"/>
                    <a:pt x="347" y="1751"/>
                    <a:pt x="339" y="1751"/>
                  </a:cubicBezTo>
                  <a:cubicBezTo>
                    <a:pt x="234" y="1751"/>
                    <a:pt x="234" y="1751"/>
                    <a:pt x="234" y="1751"/>
                  </a:cubicBezTo>
                  <a:cubicBezTo>
                    <a:pt x="165" y="1751"/>
                    <a:pt x="103" y="1716"/>
                    <a:pt x="68" y="1656"/>
                  </a:cubicBezTo>
                  <a:cubicBezTo>
                    <a:pt x="34" y="1596"/>
                    <a:pt x="33" y="1525"/>
                    <a:pt x="67" y="1465"/>
                  </a:cubicBezTo>
                  <a:cubicBezTo>
                    <a:pt x="825" y="129"/>
                    <a:pt x="825" y="129"/>
                    <a:pt x="825" y="129"/>
                  </a:cubicBezTo>
                  <a:cubicBezTo>
                    <a:pt x="860" y="68"/>
                    <a:pt x="922" y="32"/>
                    <a:pt x="992" y="32"/>
                  </a:cubicBezTo>
                  <a:cubicBezTo>
                    <a:pt x="992" y="32"/>
                    <a:pt x="992" y="32"/>
                    <a:pt x="992" y="32"/>
                  </a:cubicBezTo>
                  <a:cubicBezTo>
                    <a:pt x="1063" y="32"/>
                    <a:pt x="1125" y="68"/>
                    <a:pt x="1159" y="129"/>
                  </a:cubicBezTo>
                  <a:cubicBezTo>
                    <a:pt x="1673" y="1034"/>
                    <a:pt x="1673" y="1034"/>
                    <a:pt x="1673" y="1034"/>
                  </a:cubicBezTo>
                  <a:cubicBezTo>
                    <a:pt x="1685" y="990"/>
                    <a:pt x="1685" y="990"/>
                    <a:pt x="1685" y="990"/>
                  </a:cubicBezTo>
                  <a:cubicBezTo>
                    <a:pt x="1187" y="113"/>
                    <a:pt x="1187" y="113"/>
                    <a:pt x="1187" y="113"/>
                  </a:cubicBezTo>
                  <a:cubicBezTo>
                    <a:pt x="1147" y="42"/>
                    <a:pt x="1074" y="0"/>
                    <a:pt x="993" y="0"/>
                  </a:cubicBezTo>
                  <a:cubicBezTo>
                    <a:pt x="992" y="0"/>
                    <a:pt x="992" y="0"/>
                    <a:pt x="992" y="0"/>
                  </a:cubicBezTo>
                  <a:cubicBezTo>
                    <a:pt x="911" y="0"/>
                    <a:pt x="838" y="42"/>
                    <a:pt x="798" y="113"/>
                  </a:cubicBezTo>
                  <a:cubicBezTo>
                    <a:pt x="40" y="1449"/>
                    <a:pt x="40" y="1449"/>
                    <a:pt x="40" y="1449"/>
                  </a:cubicBezTo>
                  <a:cubicBezTo>
                    <a:pt x="0" y="1519"/>
                    <a:pt x="0" y="1602"/>
                    <a:pt x="41" y="1672"/>
                  </a:cubicBezTo>
                  <a:cubicBezTo>
                    <a:pt x="82" y="1742"/>
                    <a:pt x="154" y="1783"/>
                    <a:pt x="234" y="1783"/>
                  </a:cubicBezTo>
                  <a:cubicBezTo>
                    <a:pt x="323" y="1783"/>
                    <a:pt x="323" y="1783"/>
                    <a:pt x="323" y="1783"/>
                  </a:cubicBezTo>
                  <a:cubicBezTo>
                    <a:pt x="323" y="2091"/>
                    <a:pt x="323" y="2091"/>
                    <a:pt x="323" y="2091"/>
                  </a:cubicBezTo>
                  <a:cubicBezTo>
                    <a:pt x="323" y="2114"/>
                    <a:pt x="336" y="2134"/>
                    <a:pt x="358" y="2143"/>
                  </a:cubicBezTo>
                  <a:cubicBezTo>
                    <a:pt x="365" y="2146"/>
                    <a:pt x="372" y="2147"/>
                    <a:pt x="380" y="2147"/>
                  </a:cubicBezTo>
                  <a:cubicBezTo>
                    <a:pt x="395" y="2147"/>
                    <a:pt x="409" y="2141"/>
                    <a:pt x="419" y="2131"/>
                  </a:cubicBezTo>
                  <a:cubicBezTo>
                    <a:pt x="800" y="1783"/>
                    <a:pt x="800" y="1783"/>
                    <a:pt x="800" y="1783"/>
                  </a:cubicBezTo>
                  <a:cubicBezTo>
                    <a:pt x="1200" y="1783"/>
                    <a:pt x="1200" y="1783"/>
                    <a:pt x="1200" y="1783"/>
                  </a:cubicBezTo>
                  <a:lnTo>
                    <a:pt x="1208" y="1751"/>
                  </a:lnTo>
                  <a:close/>
                </a:path>
              </a:pathLst>
            </a:custGeom>
            <a:grp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7" name="Freeform 79"/>
            <p:cNvSpPr>
              <a:spLocks/>
            </p:cNvSpPr>
            <p:nvPr userDrawn="1"/>
          </p:nvSpPr>
          <p:spPr bwMode="gray">
            <a:xfrm>
              <a:off x="16191151" y="-4141220"/>
              <a:ext cx="115887" cy="180975"/>
            </a:xfrm>
            <a:custGeom>
              <a:avLst/>
              <a:gdLst>
                <a:gd name="T0" fmla="*/ 15 w 31"/>
                <a:gd name="T1" fmla="*/ 0 h 48"/>
                <a:gd name="T2" fmla="*/ 0 w 31"/>
                <a:gd name="T3" fmla="*/ 15 h 48"/>
                <a:gd name="T4" fmla="*/ 0 w 31"/>
                <a:gd name="T5" fmla="*/ 32 h 48"/>
                <a:gd name="T6" fmla="*/ 15 w 31"/>
                <a:gd name="T7" fmla="*/ 48 h 48"/>
                <a:gd name="T8" fmla="*/ 31 w 31"/>
                <a:gd name="T9" fmla="*/ 32 h 48"/>
                <a:gd name="T10" fmla="*/ 31 w 31"/>
                <a:gd name="T11" fmla="*/ 15 h 48"/>
                <a:gd name="T12" fmla="*/ 15 w 31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48">
                  <a:moveTo>
                    <a:pt x="15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40"/>
                    <a:pt x="7" y="48"/>
                    <a:pt x="15" y="48"/>
                  </a:cubicBezTo>
                  <a:cubicBezTo>
                    <a:pt x="24" y="48"/>
                    <a:pt x="31" y="40"/>
                    <a:pt x="31" y="32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7"/>
                    <a:pt x="24" y="0"/>
                    <a:pt x="15" y="0"/>
                  </a:cubicBezTo>
                  <a:close/>
                </a:path>
              </a:pathLst>
            </a:custGeom>
            <a:grp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8" name="Freeform 80"/>
            <p:cNvSpPr>
              <a:spLocks/>
            </p:cNvSpPr>
            <p:nvPr userDrawn="1"/>
          </p:nvSpPr>
          <p:spPr bwMode="gray">
            <a:xfrm>
              <a:off x="19202638" y="-4253932"/>
              <a:ext cx="773112" cy="1652588"/>
            </a:xfrm>
            <a:custGeom>
              <a:avLst/>
              <a:gdLst>
                <a:gd name="T0" fmla="*/ 166 w 206"/>
                <a:gd name="T1" fmla="*/ 108 h 440"/>
                <a:gd name="T2" fmla="*/ 105 w 206"/>
                <a:gd name="T3" fmla="*/ 0 h 440"/>
                <a:gd name="T4" fmla="*/ 93 w 206"/>
                <a:gd name="T5" fmla="*/ 3 h 440"/>
                <a:gd name="T6" fmla="*/ 74 w 206"/>
                <a:gd name="T7" fmla="*/ 11 h 440"/>
                <a:gd name="T8" fmla="*/ 139 w 206"/>
                <a:gd name="T9" fmla="*/ 124 h 440"/>
                <a:gd name="T10" fmla="*/ 139 w 206"/>
                <a:gd name="T11" fmla="*/ 124 h 440"/>
                <a:gd name="T12" fmla="*/ 137 w 206"/>
                <a:gd name="T13" fmla="*/ 315 h 440"/>
                <a:gd name="T14" fmla="*/ 9 w 206"/>
                <a:gd name="T15" fmla="*/ 407 h 440"/>
                <a:gd name="T16" fmla="*/ 0 w 206"/>
                <a:gd name="T17" fmla="*/ 440 h 440"/>
                <a:gd name="T18" fmla="*/ 165 w 206"/>
                <a:gd name="T19" fmla="*/ 331 h 440"/>
                <a:gd name="T20" fmla="*/ 166 w 206"/>
                <a:gd name="T21" fmla="*/ 108 h 440"/>
                <a:gd name="T22" fmla="*/ 166 w 206"/>
                <a:gd name="T23" fmla="*/ 10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6" h="440">
                  <a:moveTo>
                    <a:pt x="166" y="108"/>
                  </a:moveTo>
                  <a:cubicBezTo>
                    <a:pt x="105" y="0"/>
                    <a:pt x="105" y="0"/>
                    <a:pt x="105" y="0"/>
                  </a:cubicBezTo>
                  <a:cubicBezTo>
                    <a:pt x="101" y="1"/>
                    <a:pt x="97" y="2"/>
                    <a:pt x="93" y="3"/>
                  </a:cubicBezTo>
                  <a:cubicBezTo>
                    <a:pt x="86" y="5"/>
                    <a:pt x="80" y="8"/>
                    <a:pt x="74" y="11"/>
                  </a:cubicBezTo>
                  <a:cubicBezTo>
                    <a:pt x="139" y="124"/>
                    <a:pt x="139" y="124"/>
                    <a:pt x="139" y="124"/>
                  </a:cubicBezTo>
                  <a:cubicBezTo>
                    <a:pt x="139" y="124"/>
                    <a:pt x="139" y="124"/>
                    <a:pt x="139" y="124"/>
                  </a:cubicBezTo>
                  <a:cubicBezTo>
                    <a:pt x="173" y="184"/>
                    <a:pt x="172" y="255"/>
                    <a:pt x="137" y="315"/>
                  </a:cubicBezTo>
                  <a:cubicBezTo>
                    <a:pt x="109" y="364"/>
                    <a:pt x="63" y="396"/>
                    <a:pt x="9" y="407"/>
                  </a:cubicBezTo>
                  <a:cubicBezTo>
                    <a:pt x="0" y="440"/>
                    <a:pt x="0" y="440"/>
                    <a:pt x="0" y="440"/>
                  </a:cubicBezTo>
                  <a:cubicBezTo>
                    <a:pt x="69" y="432"/>
                    <a:pt x="129" y="392"/>
                    <a:pt x="165" y="331"/>
                  </a:cubicBezTo>
                  <a:cubicBezTo>
                    <a:pt x="205" y="261"/>
                    <a:pt x="206" y="178"/>
                    <a:pt x="166" y="108"/>
                  </a:cubicBezTo>
                  <a:cubicBezTo>
                    <a:pt x="166" y="108"/>
                    <a:pt x="166" y="108"/>
                    <a:pt x="166" y="108"/>
                  </a:cubicBezTo>
                  <a:close/>
                </a:path>
              </a:pathLst>
            </a:custGeom>
            <a:grp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9" name="Freeform 81"/>
            <p:cNvSpPr>
              <a:spLocks noEditPoints="1"/>
            </p:cNvSpPr>
            <p:nvPr userDrawn="1"/>
          </p:nvSpPr>
          <p:spPr bwMode="gray">
            <a:xfrm>
              <a:off x="16826151" y="-8576695"/>
              <a:ext cx="3157537" cy="7399338"/>
            </a:xfrm>
            <a:custGeom>
              <a:avLst/>
              <a:gdLst>
                <a:gd name="T0" fmla="*/ 241 w 841"/>
                <a:gd name="T1" fmla="*/ 1957 h 1970"/>
                <a:gd name="T2" fmla="*/ 164 w 841"/>
                <a:gd name="T3" fmla="*/ 1193 h 1970"/>
                <a:gd name="T4" fmla="*/ 266 w 841"/>
                <a:gd name="T5" fmla="*/ 1112 h 1970"/>
                <a:gd name="T6" fmla="*/ 220 w 841"/>
                <a:gd name="T7" fmla="*/ 990 h 1970"/>
                <a:gd name="T8" fmla="*/ 275 w 841"/>
                <a:gd name="T9" fmla="*/ 807 h 1970"/>
                <a:gd name="T10" fmla="*/ 519 w 841"/>
                <a:gd name="T11" fmla="*/ 870 h 1970"/>
                <a:gd name="T12" fmla="*/ 627 w 841"/>
                <a:gd name="T13" fmla="*/ 238 h 1970"/>
                <a:gd name="T14" fmla="*/ 617 w 841"/>
                <a:gd name="T15" fmla="*/ 216 h 1970"/>
                <a:gd name="T16" fmla="*/ 728 w 841"/>
                <a:gd name="T17" fmla="*/ 2 h 1970"/>
                <a:gd name="T18" fmla="*/ 840 w 841"/>
                <a:gd name="T19" fmla="*/ 48 h 1970"/>
                <a:gd name="T20" fmla="*/ 795 w 841"/>
                <a:gd name="T21" fmla="*/ 278 h 1970"/>
                <a:gd name="T22" fmla="*/ 720 w 841"/>
                <a:gd name="T23" fmla="*/ 263 h 1970"/>
                <a:gd name="T24" fmla="*/ 794 w 841"/>
                <a:gd name="T25" fmla="*/ 946 h 1970"/>
                <a:gd name="T26" fmla="*/ 757 w 841"/>
                <a:gd name="T27" fmla="*/ 1139 h 1970"/>
                <a:gd name="T28" fmla="*/ 725 w 841"/>
                <a:gd name="T29" fmla="*/ 1154 h 1970"/>
                <a:gd name="T30" fmla="*/ 696 w 841"/>
                <a:gd name="T31" fmla="*/ 1325 h 1970"/>
                <a:gd name="T32" fmla="*/ 570 w 841"/>
                <a:gd name="T33" fmla="*/ 1814 h 1970"/>
                <a:gd name="T34" fmla="*/ 332 w 841"/>
                <a:gd name="T35" fmla="*/ 1970 h 1970"/>
                <a:gd name="T36" fmla="*/ 63 w 841"/>
                <a:gd name="T37" fmla="*/ 1674 h 1970"/>
                <a:gd name="T38" fmla="*/ 435 w 841"/>
                <a:gd name="T39" fmla="*/ 1918 h 1970"/>
                <a:gd name="T40" fmla="*/ 668 w 841"/>
                <a:gd name="T41" fmla="*/ 1343 h 1970"/>
                <a:gd name="T42" fmla="*/ 624 w 841"/>
                <a:gd name="T43" fmla="*/ 1211 h 1970"/>
                <a:gd name="T44" fmla="*/ 729 w 841"/>
                <a:gd name="T45" fmla="*/ 1121 h 1970"/>
                <a:gd name="T46" fmla="*/ 294 w 841"/>
                <a:gd name="T47" fmla="*/ 841 h 1970"/>
                <a:gd name="T48" fmla="*/ 296 w 841"/>
                <a:gd name="T49" fmla="*/ 1120 h 1970"/>
                <a:gd name="T50" fmla="*/ 717 w 841"/>
                <a:gd name="T51" fmla="*/ 230 h 1970"/>
                <a:gd name="T52" fmla="*/ 807 w 841"/>
                <a:gd name="T53" fmla="*/ 57 h 1970"/>
                <a:gd name="T54" fmla="*/ 653 w 841"/>
                <a:gd name="T55" fmla="*/ 212 h 1970"/>
                <a:gd name="T56" fmla="*/ 713 w 841"/>
                <a:gd name="T57" fmla="*/ 228 h 1970"/>
                <a:gd name="T58" fmla="*/ 304 w 841"/>
                <a:gd name="T59" fmla="*/ 1748 h 1970"/>
                <a:gd name="T60" fmla="*/ 289 w 841"/>
                <a:gd name="T61" fmla="*/ 1728 h 1970"/>
                <a:gd name="T62" fmla="*/ 416 w 841"/>
                <a:gd name="T63" fmla="*/ 1326 h 1970"/>
                <a:gd name="T64" fmla="*/ 319 w 841"/>
                <a:gd name="T65" fmla="*/ 1736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41" h="1970">
                  <a:moveTo>
                    <a:pt x="332" y="1970"/>
                  </a:moveTo>
                  <a:cubicBezTo>
                    <a:pt x="302" y="1970"/>
                    <a:pt x="272" y="1966"/>
                    <a:pt x="241" y="1957"/>
                  </a:cubicBezTo>
                  <a:cubicBezTo>
                    <a:pt x="93" y="1916"/>
                    <a:pt x="0" y="1786"/>
                    <a:pt x="33" y="1666"/>
                  </a:cubicBezTo>
                  <a:cubicBezTo>
                    <a:pt x="164" y="1193"/>
                    <a:pt x="164" y="1193"/>
                    <a:pt x="164" y="1193"/>
                  </a:cubicBezTo>
                  <a:cubicBezTo>
                    <a:pt x="165" y="1187"/>
                    <a:pt x="170" y="1183"/>
                    <a:pt x="176" y="1182"/>
                  </a:cubicBezTo>
                  <a:cubicBezTo>
                    <a:pt x="222" y="1174"/>
                    <a:pt x="256" y="1148"/>
                    <a:pt x="266" y="1112"/>
                  </a:cubicBezTo>
                  <a:cubicBezTo>
                    <a:pt x="276" y="1076"/>
                    <a:pt x="261" y="1036"/>
                    <a:pt x="225" y="1006"/>
                  </a:cubicBezTo>
                  <a:cubicBezTo>
                    <a:pt x="220" y="1002"/>
                    <a:pt x="218" y="996"/>
                    <a:pt x="220" y="990"/>
                  </a:cubicBezTo>
                  <a:cubicBezTo>
                    <a:pt x="268" y="817"/>
                    <a:pt x="268" y="817"/>
                    <a:pt x="268" y="817"/>
                  </a:cubicBezTo>
                  <a:cubicBezTo>
                    <a:pt x="269" y="813"/>
                    <a:pt x="271" y="809"/>
                    <a:pt x="275" y="807"/>
                  </a:cubicBezTo>
                  <a:cubicBezTo>
                    <a:pt x="279" y="805"/>
                    <a:pt x="283" y="805"/>
                    <a:pt x="287" y="806"/>
                  </a:cubicBezTo>
                  <a:cubicBezTo>
                    <a:pt x="519" y="870"/>
                    <a:pt x="519" y="870"/>
                    <a:pt x="519" y="870"/>
                  </a:cubicBezTo>
                  <a:cubicBezTo>
                    <a:pt x="689" y="255"/>
                    <a:pt x="689" y="255"/>
                    <a:pt x="689" y="255"/>
                  </a:cubicBezTo>
                  <a:cubicBezTo>
                    <a:pt x="627" y="238"/>
                    <a:pt x="627" y="238"/>
                    <a:pt x="627" y="238"/>
                  </a:cubicBezTo>
                  <a:cubicBezTo>
                    <a:pt x="623" y="237"/>
                    <a:pt x="619" y="234"/>
                    <a:pt x="617" y="230"/>
                  </a:cubicBezTo>
                  <a:cubicBezTo>
                    <a:pt x="615" y="225"/>
                    <a:pt x="615" y="221"/>
                    <a:pt x="617" y="216"/>
                  </a:cubicBezTo>
                  <a:cubicBezTo>
                    <a:pt x="709" y="11"/>
                    <a:pt x="709" y="11"/>
                    <a:pt x="709" y="11"/>
                  </a:cubicBezTo>
                  <a:cubicBezTo>
                    <a:pt x="712" y="4"/>
                    <a:pt x="720" y="0"/>
                    <a:pt x="728" y="2"/>
                  </a:cubicBezTo>
                  <a:cubicBezTo>
                    <a:pt x="829" y="30"/>
                    <a:pt x="829" y="30"/>
                    <a:pt x="829" y="30"/>
                  </a:cubicBezTo>
                  <a:cubicBezTo>
                    <a:pt x="837" y="32"/>
                    <a:pt x="841" y="40"/>
                    <a:pt x="840" y="48"/>
                  </a:cubicBezTo>
                  <a:cubicBezTo>
                    <a:pt x="803" y="268"/>
                    <a:pt x="803" y="268"/>
                    <a:pt x="803" y="268"/>
                  </a:cubicBezTo>
                  <a:cubicBezTo>
                    <a:pt x="802" y="272"/>
                    <a:pt x="799" y="276"/>
                    <a:pt x="795" y="278"/>
                  </a:cubicBezTo>
                  <a:cubicBezTo>
                    <a:pt x="792" y="281"/>
                    <a:pt x="787" y="281"/>
                    <a:pt x="783" y="280"/>
                  </a:cubicBezTo>
                  <a:cubicBezTo>
                    <a:pt x="720" y="263"/>
                    <a:pt x="720" y="263"/>
                    <a:pt x="720" y="263"/>
                  </a:cubicBezTo>
                  <a:cubicBezTo>
                    <a:pt x="549" y="878"/>
                    <a:pt x="549" y="878"/>
                    <a:pt x="549" y="878"/>
                  </a:cubicBezTo>
                  <a:cubicBezTo>
                    <a:pt x="794" y="946"/>
                    <a:pt x="794" y="946"/>
                    <a:pt x="794" y="946"/>
                  </a:cubicBezTo>
                  <a:cubicBezTo>
                    <a:pt x="803" y="948"/>
                    <a:pt x="807" y="957"/>
                    <a:pt x="805" y="965"/>
                  </a:cubicBezTo>
                  <a:cubicBezTo>
                    <a:pt x="757" y="1139"/>
                    <a:pt x="757" y="1139"/>
                    <a:pt x="757" y="1139"/>
                  </a:cubicBezTo>
                  <a:cubicBezTo>
                    <a:pt x="756" y="1144"/>
                    <a:pt x="751" y="1149"/>
                    <a:pt x="745" y="1150"/>
                  </a:cubicBezTo>
                  <a:cubicBezTo>
                    <a:pt x="738" y="1151"/>
                    <a:pt x="731" y="1153"/>
                    <a:pt x="725" y="1154"/>
                  </a:cubicBezTo>
                  <a:cubicBezTo>
                    <a:pt x="689" y="1166"/>
                    <a:pt x="663" y="1189"/>
                    <a:pt x="655" y="1220"/>
                  </a:cubicBezTo>
                  <a:cubicBezTo>
                    <a:pt x="645" y="1256"/>
                    <a:pt x="660" y="1295"/>
                    <a:pt x="696" y="1325"/>
                  </a:cubicBezTo>
                  <a:cubicBezTo>
                    <a:pt x="701" y="1329"/>
                    <a:pt x="703" y="1336"/>
                    <a:pt x="701" y="1342"/>
                  </a:cubicBezTo>
                  <a:cubicBezTo>
                    <a:pt x="570" y="1814"/>
                    <a:pt x="570" y="1814"/>
                    <a:pt x="570" y="1814"/>
                  </a:cubicBezTo>
                  <a:cubicBezTo>
                    <a:pt x="554" y="1873"/>
                    <a:pt x="511" y="1920"/>
                    <a:pt x="448" y="1947"/>
                  </a:cubicBezTo>
                  <a:cubicBezTo>
                    <a:pt x="412" y="1962"/>
                    <a:pt x="373" y="1970"/>
                    <a:pt x="332" y="1970"/>
                  </a:cubicBezTo>
                  <a:close/>
                  <a:moveTo>
                    <a:pt x="191" y="1211"/>
                  </a:moveTo>
                  <a:cubicBezTo>
                    <a:pt x="63" y="1674"/>
                    <a:pt x="63" y="1674"/>
                    <a:pt x="63" y="1674"/>
                  </a:cubicBezTo>
                  <a:cubicBezTo>
                    <a:pt x="35" y="1777"/>
                    <a:pt x="119" y="1891"/>
                    <a:pt x="250" y="1927"/>
                  </a:cubicBezTo>
                  <a:cubicBezTo>
                    <a:pt x="314" y="1945"/>
                    <a:pt x="380" y="1942"/>
                    <a:pt x="435" y="1918"/>
                  </a:cubicBezTo>
                  <a:cubicBezTo>
                    <a:pt x="489" y="1895"/>
                    <a:pt x="526" y="1855"/>
                    <a:pt x="540" y="1806"/>
                  </a:cubicBezTo>
                  <a:cubicBezTo>
                    <a:pt x="668" y="1343"/>
                    <a:pt x="668" y="1343"/>
                    <a:pt x="668" y="1343"/>
                  </a:cubicBezTo>
                  <a:cubicBezTo>
                    <a:pt x="629" y="1306"/>
                    <a:pt x="612" y="1256"/>
                    <a:pt x="624" y="1211"/>
                  </a:cubicBezTo>
                  <a:cubicBezTo>
                    <a:pt x="624" y="1211"/>
                    <a:pt x="624" y="1211"/>
                    <a:pt x="624" y="1211"/>
                  </a:cubicBezTo>
                  <a:cubicBezTo>
                    <a:pt x="636" y="1170"/>
                    <a:pt x="669" y="1138"/>
                    <a:pt x="716" y="1124"/>
                  </a:cubicBezTo>
                  <a:cubicBezTo>
                    <a:pt x="720" y="1123"/>
                    <a:pt x="725" y="1122"/>
                    <a:pt x="729" y="1121"/>
                  </a:cubicBezTo>
                  <a:cubicBezTo>
                    <a:pt x="770" y="972"/>
                    <a:pt x="770" y="972"/>
                    <a:pt x="770" y="972"/>
                  </a:cubicBezTo>
                  <a:cubicBezTo>
                    <a:pt x="294" y="841"/>
                    <a:pt x="294" y="841"/>
                    <a:pt x="294" y="841"/>
                  </a:cubicBezTo>
                  <a:cubicBezTo>
                    <a:pt x="253" y="989"/>
                    <a:pt x="253" y="989"/>
                    <a:pt x="253" y="989"/>
                  </a:cubicBezTo>
                  <a:cubicBezTo>
                    <a:pt x="292" y="1026"/>
                    <a:pt x="309" y="1076"/>
                    <a:pt x="296" y="1120"/>
                  </a:cubicBezTo>
                  <a:cubicBezTo>
                    <a:pt x="284" y="1165"/>
                    <a:pt x="244" y="1199"/>
                    <a:pt x="191" y="1211"/>
                  </a:cubicBezTo>
                  <a:close/>
                  <a:moveTo>
                    <a:pt x="717" y="230"/>
                  </a:moveTo>
                  <a:cubicBezTo>
                    <a:pt x="774" y="245"/>
                    <a:pt x="774" y="245"/>
                    <a:pt x="774" y="245"/>
                  </a:cubicBezTo>
                  <a:cubicBezTo>
                    <a:pt x="807" y="57"/>
                    <a:pt x="807" y="57"/>
                    <a:pt x="807" y="57"/>
                  </a:cubicBezTo>
                  <a:cubicBezTo>
                    <a:pt x="733" y="36"/>
                    <a:pt x="733" y="36"/>
                    <a:pt x="733" y="36"/>
                  </a:cubicBezTo>
                  <a:cubicBezTo>
                    <a:pt x="653" y="212"/>
                    <a:pt x="653" y="212"/>
                    <a:pt x="653" y="212"/>
                  </a:cubicBezTo>
                  <a:cubicBezTo>
                    <a:pt x="708" y="227"/>
                    <a:pt x="708" y="227"/>
                    <a:pt x="708" y="227"/>
                  </a:cubicBezTo>
                  <a:cubicBezTo>
                    <a:pt x="710" y="227"/>
                    <a:pt x="711" y="227"/>
                    <a:pt x="713" y="228"/>
                  </a:cubicBezTo>
                  <a:cubicBezTo>
                    <a:pt x="714" y="228"/>
                    <a:pt x="716" y="229"/>
                    <a:pt x="717" y="230"/>
                  </a:cubicBezTo>
                  <a:close/>
                  <a:moveTo>
                    <a:pt x="304" y="1748"/>
                  </a:moveTo>
                  <a:cubicBezTo>
                    <a:pt x="302" y="1748"/>
                    <a:pt x="301" y="1748"/>
                    <a:pt x="300" y="1747"/>
                  </a:cubicBezTo>
                  <a:cubicBezTo>
                    <a:pt x="291" y="1745"/>
                    <a:pt x="286" y="1736"/>
                    <a:pt x="289" y="1728"/>
                  </a:cubicBezTo>
                  <a:cubicBezTo>
                    <a:pt x="397" y="1337"/>
                    <a:pt x="397" y="1337"/>
                    <a:pt x="397" y="1337"/>
                  </a:cubicBezTo>
                  <a:cubicBezTo>
                    <a:pt x="399" y="1328"/>
                    <a:pt x="408" y="1323"/>
                    <a:pt x="416" y="1326"/>
                  </a:cubicBezTo>
                  <a:cubicBezTo>
                    <a:pt x="425" y="1328"/>
                    <a:pt x="430" y="1337"/>
                    <a:pt x="427" y="1345"/>
                  </a:cubicBezTo>
                  <a:cubicBezTo>
                    <a:pt x="319" y="1736"/>
                    <a:pt x="319" y="1736"/>
                    <a:pt x="319" y="1736"/>
                  </a:cubicBezTo>
                  <a:cubicBezTo>
                    <a:pt x="317" y="1743"/>
                    <a:pt x="311" y="1748"/>
                    <a:pt x="304" y="1748"/>
                  </a:cubicBezTo>
                  <a:close/>
                </a:path>
              </a:pathLst>
            </a:custGeom>
            <a:grp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36" name="Gruppieren 135"/>
          <p:cNvGrpSpPr/>
          <p:nvPr userDrawn="1"/>
        </p:nvGrpSpPr>
        <p:grpSpPr bwMode="gray">
          <a:xfrm>
            <a:off x="8161033" y="2400828"/>
            <a:ext cx="935803" cy="938152"/>
            <a:chOff x="-2571750" y="-9221788"/>
            <a:chExt cx="6958013" cy="6975475"/>
          </a:xfrm>
          <a:solidFill>
            <a:schemeClr val="bg1"/>
          </a:solidFill>
        </p:grpSpPr>
        <p:sp>
          <p:nvSpPr>
            <p:cNvPr id="106" name="Freeform 85"/>
            <p:cNvSpPr>
              <a:spLocks noEditPoints="1"/>
            </p:cNvSpPr>
            <p:nvPr userDrawn="1"/>
          </p:nvSpPr>
          <p:spPr bwMode="gray">
            <a:xfrm>
              <a:off x="-2508250" y="-9221788"/>
              <a:ext cx="714375" cy="1119188"/>
            </a:xfrm>
            <a:custGeom>
              <a:avLst/>
              <a:gdLst>
                <a:gd name="T0" fmla="*/ 190 w 190"/>
                <a:gd name="T1" fmla="*/ 203 h 298"/>
                <a:gd name="T2" fmla="*/ 164 w 190"/>
                <a:gd name="T3" fmla="*/ 272 h 298"/>
                <a:gd name="T4" fmla="*/ 95 w 190"/>
                <a:gd name="T5" fmla="*/ 298 h 298"/>
                <a:gd name="T6" fmla="*/ 26 w 190"/>
                <a:gd name="T7" fmla="*/ 272 h 298"/>
                <a:gd name="T8" fmla="*/ 0 w 190"/>
                <a:gd name="T9" fmla="*/ 203 h 298"/>
                <a:gd name="T10" fmla="*/ 0 w 190"/>
                <a:gd name="T11" fmla="*/ 95 h 298"/>
                <a:gd name="T12" fmla="*/ 26 w 190"/>
                <a:gd name="T13" fmla="*/ 27 h 298"/>
                <a:gd name="T14" fmla="*/ 95 w 190"/>
                <a:gd name="T15" fmla="*/ 0 h 298"/>
                <a:gd name="T16" fmla="*/ 164 w 190"/>
                <a:gd name="T17" fmla="*/ 26 h 298"/>
                <a:gd name="T18" fmla="*/ 190 w 190"/>
                <a:gd name="T19" fmla="*/ 95 h 298"/>
                <a:gd name="T20" fmla="*/ 190 w 190"/>
                <a:gd name="T21" fmla="*/ 203 h 298"/>
                <a:gd name="T22" fmla="*/ 147 w 190"/>
                <a:gd name="T23" fmla="*/ 92 h 298"/>
                <a:gd name="T24" fmla="*/ 95 w 190"/>
                <a:gd name="T25" fmla="*/ 40 h 298"/>
                <a:gd name="T26" fmla="*/ 43 w 190"/>
                <a:gd name="T27" fmla="*/ 92 h 298"/>
                <a:gd name="T28" fmla="*/ 43 w 190"/>
                <a:gd name="T29" fmla="*/ 207 h 298"/>
                <a:gd name="T30" fmla="*/ 95 w 190"/>
                <a:gd name="T31" fmla="*/ 259 h 298"/>
                <a:gd name="T32" fmla="*/ 147 w 190"/>
                <a:gd name="T33" fmla="*/ 207 h 298"/>
                <a:gd name="T34" fmla="*/ 147 w 190"/>
                <a:gd name="T35" fmla="*/ 92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0" h="298">
                  <a:moveTo>
                    <a:pt x="190" y="203"/>
                  </a:moveTo>
                  <a:cubicBezTo>
                    <a:pt x="190" y="231"/>
                    <a:pt x="181" y="255"/>
                    <a:pt x="164" y="272"/>
                  </a:cubicBezTo>
                  <a:cubicBezTo>
                    <a:pt x="147" y="289"/>
                    <a:pt x="123" y="298"/>
                    <a:pt x="95" y="298"/>
                  </a:cubicBezTo>
                  <a:cubicBezTo>
                    <a:pt x="67" y="298"/>
                    <a:pt x="44" y="289"/>
                    <a:pt x="26" y="272"/>
                  </a:cubicBezTo>
                  <a:cubicBezTo>
                    <a:pt x="9" y="255"/>
                    <a:pt x="0" y="231"/>
                    <a:pt x="0" y="203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67"/>
                    <a:pt x="9" y="44"/>
                    <a:pt x="26" y="27"/>
                  </a:cubicBezTo>
                  <a:cubicBezTo>
                    <a:pt x="44" y="9"/>
                    <a:pt x="67" y="0"/>
                    <a:pt x="95" y="0"/>
                  </a:cubicBezTo>
                  <a:cubicBezTo>
                    <a:pt x="123" y="0"/>
                    <a:pt x="147" y="9"/>
                    <a:pt x="164" y="26"/>
                  </a:cubicBezTo>
                  <a:cubicBezTo>
                    <a:pt x="181" y="44"/>
                    <a:pt x="190" y="67"/>
                    <a:pt x="190" y="95"/>
                  </a:cubicBezTo>
                  <a:lnTo>
                    <a:pt x="190" y="203"/>
                  </a:lnTo>
                  <a:close/>
                  <a:moveTo>
                    <a:pt x="147" y="92"/>
                  </a:moveTo>
                  <a:cubicBezTo>
                    <a:pt x="147" y="58"/>
                    <a:pt x="128" y="40"/>
                    <a:pt x="95" y="40"/>
                  </a:cubicBezTo>
                  <a:cubicBezTo>
                    <a:pt x="62" y="40"/>
                    <a:pt x="43" y="58"/>
                    <a:pt x="43" y="92"/>
                  </a:cubicBezTo>
                  <a:cubicBezTo>
                    <a:pt x="43" y="207"/>
                    <a:pt x="43" y="207"/>
                    <a:pt x="43" y="207"/>
                  </a:cubicBezTo>
                  <a:cubicBezTo>
                    <a:pt x="43" y="240"/>
                    <a:pt x="62" y="259"/>
                    <a:pt x="95" y="259"/>
                  </a:cubicBezTo>
                  <a:cubicBezTo>
                    <a:pt x="128" y="259"/>
                    <a:pt x="147" y="240"/>
                    <a:pt x="147" y="207"/>
                  </a:cubicBezTo>
                  <a:lnTo>
                    <a:pt x="147" y="92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7" name="Freeform 86"/>
            <p:cNvSpPr>
              <a:spLocks/>
            </p:cNvSpPr>
            <p:nvPr userDrawn="1"/>
          </p:nvSpPr>
          <p:spPr bwMode="gray">
            <a:xfrm>
              <a:off x="-1620837" y="-9221788"/>
              <a:ext cx="420688" cy="1119188"/>
            </a:xfrm>
            <a:custGeom>
              <a:avLst/>
              <a:gdLst>
                <a:gd name="T0" fmla="*/ 70 w 112"/>
                <a:gd name="T1" fmla="*/ 54 h 298"/>
                <a:gd name="T2" fmla="*/ 33 w 112"/>
                <a:gd name="T3" fmla="*/ 76 h 298"/>
                <a:gd name="T4" fmla="*/ 21 w 112"/>
                <a:gd name="T5" fmla="*/ 80 h 298"/>
                <a:gd name="T6" fmla="*/ 0 w 112"/>
                <a:gd name="T7" fmla="*/ 59 h 298"/>
                <a:gd name="T8" fmla="*/ 11 w 112"/>
                <a:gd name="T9" fmla="*/ 41 h 298"/>
                <a:gd name="T10" fmla="*/ 76 w 112"/>
                <a:gd name="T11" fmla="*/ 4 h 298"/>
                <a:gd name="T12" fmla="*/ 88 w 112"/>
                <a:gd name="T13" fmla="*/ 0 h 298"/>
                <a:gd name="T14" fmla="*/ 112 w 112"/>
                <a:gd name="T15" fmla="*/ 24 h 298"/>
                <a:gd name="T16" fmla="*/ 112 w 112"/>
                <a:gd name="T17" fmla="*/ 277 h 298"/>
                <a:gd name="T18" fmla="*/ 91 w 112"/>
                <a:gd name="T19" fmla="*/ 298 h 298"/>
                <a:gd name="T20" fmla="*/ 70 w 112"/>
                <a:gd name="T21" fmla="*/ 277 h 298"/>
                <a:gd name="T22" fmla="*/ 70 w 112"/>
                <a:gd name="T23" fmla="*/ 54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2" h="298">
                  <a:moveTo>
                    <a:pt x="70" y="54"/>
                  </a:moveTo>
                  <a:cubicBezTo>
                    <a:pt x="33" y="76"/>
                    <a:pt x="33" y="76"/>
                    <a:pt x="33" y="76"/>
                  </a:cubicBezTo>
                  <a:cubicBezTo>
                    <a:pt x="29" y="78"/>
                    <a:pt x="24" y="80"/>
                    <a:pt x="21" y="80"/>
                  </a:cubicBezTo>
                  <a:cubicBezTo>
                    <a:pt x="9" y="80"/>
                    <a:pt x="0" y="71"/>
                    <a:pt x="0" y="59"/>
                  </a:cubicBezTo>
                  <a:cubicBezTo>
                    <a:pt x="0" y="52"/>
                    <a:pt x="4" y="45"/>
                    <a:pt x="11" y="41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80" y="1"/>
                    <a:pt x="84" y="0"/>
                    <a:pt x="88" y="0"/>
                  </a:cubicBezTo>
                  <a:cubicBezTo>
                    <a:pt x="102" y="0"/>
                    <a:pt x="112" y="11"/>
                    <a:pt x="112" y="24"/>
                  </a:cubicBezTo>
                  <a:cubicBezTo>
                    <a:pt x="112" y="277"/>
                    <a:pt x="112" y="277"/>
                    <a:pt x="112" y="277"/>
                  </a:cubicBezTo>
                  <a:cubicBezTo>
                    <a:pt x="112" y="289"/>
                    <a:pt x="103" y="298"/>
                    <a:pt x="91" y="298"/>
                  </a:cubicBezTo>
                  <a:cubicBezTo>
                    <a:pt x="79" y="298"/>
                    <a:pt x="70" y="289"/>
                    <a:pt x="70" y="277"/>
                  </a:cubicBezTo>
                  <a:lnTo>
                    <a:pt x="70" y="54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8" name="Freeform 87"/>
            <p:cNvSpPr>
              <a:spLocks noEditPoints="1"/>
            </p:cNvSpPr>
            <p:nvPr userDrawn="1"/>
          </p:nvSpPr>
          <p:spPr bwMode="gray">
            <a:xfrm>
              <a:off x="-906462" y="-9221788"/>
              <a:ext cx="712788" cy="1119188"/>
            </a:xfrm>
            <a:custGeom>
              <a:avLst/>
              <a:gdLst>
                <a:gd name="T0" fmla="*/ 190 w 190"/>
                <a:gd name="T1" fmla="*/ 203 h 298"/>
                <a:gd name="T2" fmla="*/ 164 w 190"/>
                <a:gd name="T3" fmla="*/ 272 h 298"/>
                <a:gd name="T4" fmla="*/ 95 w 190"/>
                <a:gd name="T5" fmla="*/ 298 h 298"/>
                <a:gd name="T6" fmla="*/ 26 w 190"/>
                <a:gd name="T7" fmla="*/ 272 h 298"/>
                <a:gd name="T8" fmla="*/ 0 w 190"/>
                <a:gd name="T9" fmla="*/ 203 h 298"/>
                <a:gd name="T10" fmla="*/ 0 w 190"/>
                <a:gd name="T11" fmla="*/ 95 h 298"/>
                <a:gd name="T12" fmla="*/ 26 w 190"/>
                <a:gd name="T13" fmla="*/ 27 h 298"/>
                <a:gd name="T14" fmla="*/ 95 w 190"/>
                <a:gd name="T15" fmla="*/ 0 h 298"/>
                <a:gd name="T16" fmla="*/ 164 w 190"/>
                <a:gd name="T17" fmla="*/ 26 h 298"/>
                <a:gd name="T18" fmla="*/ 190 w 190"/>
                <a:gd name="T19" fmla="*/ 95 h 298"/>
                <a:gd name="T20" fmla="*/ 190 w 190"/>
                <a:gd name="T21" fmla="*/ 203 h 298"/>
                <a:gd name="T22" fmla="*/ 148 w 190"/>
                <a:gd name="T23" fmla="*/ 92 h 298"/>
                <a:gd name="T24" fmla="*/ 95 w 190"/>
                <a:gd name="T25" fmla="*/ 40 h 298"/>
                <a:gd name="T26" fmla="*/ 43 w 190"/>
                <a:gd name="T27" fmla="*/ 92 h 298"/>
                <a:gd name="T28" fmla="*/ 43 w 190"/>
                <a:gd name="T29" fmla="*/ 207 h 298"/>
                <a:gd name="T30" fmla="*/ 95 w 190"/>
                <a:gd name="T31" fmla="*/ 259 h 298"/>
                <a:gd name="T32" fmla="*/ 148 w 190"/>
                <a:gd name="T33" fmla="*/ 207 h 298"/>
                <a:gd name="T34" fmla="*/ 148 w 190"/>
                <a:gd name="T35" fmla="*/ 92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0" h="298">
                  <a:moveTo>
                    <a:pt x="190" y="203"/>
                  </a:moveTo>
                  <a:cubicBezTo>
                    <a:pt x="190" y="231"/>
                    <a:pt x="181" y="255"/>
                    <a:pt x="164" y="272"/>
                  </a:cubicBezTo>
                  <a:cubicBezTo>
                    <a:pt x="147" y="289"/>
                    <a:pt x="123" y="298"/>
                    <a:pt x="95" y="298"/>
                  </a:cubicBezTo>
                  <a:cubicBezTo>
                    <a:pt x="67" y="298"/>
                    <a:pt x="44" y="289"/>
                    <a:pt x="26" y="272"/>
                  </a:cubicBezTo>
                  <a:cubicBezTo>
                    <a:pt x="10" y="255"/>
                    <a:pt x="0" y="231"/>
                    <a:pt x="0" y="203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67"/>
                    <a:pt x="10" y="44"/>
                    <a:pt x="26" y="27"/>
                  </a:cubicBezTo>
                  <a:cubicBezTo>
                    <a:pt x="44" y="9"/>
                    <a:pt x="67" y="0"/>
                    <a:pt x="95" y="0"/>
                  </a:cubicBezTo>
                  <a:cubicBezTo>
                    <a:pt x="123" y="0"/>
                    <a:pt x="147" y="9"/>
                    <a:pt x="164" y="26"/>
                  </a:cubicBezTo>
                  <a:cubicBezTo>
                    <a:pt x="181" y="44"/>
                    <a:pt x="190" y="67"/>
                    <a:pt x="190" y="95"/>
                  </a:cubicBezTo>
                  <a:lnTo>
                    <a:pt x="190" y="203"/>
                  </a:lnTo>
                  <a:close/>
                  <a:moveTo>
                    <a:pt x="148" y="92"/>
                  </a:moveTo>
                  <a:cubicBezTo>
                    <a:pt x="148" y="58"/>
                    <a:pt x="128" y="40"/>
                    <a:pt x="95" y="40"/>
                  </a:cubicBezTo>
                  <a:cubicBezTo>
                    <a:pt x="62" y="40"/>
                    <a:pt x="43" y="58"/>
                    <a:pt x="43" y="92"/>
                  </a:cubicBezTo>
                  <a:cubicBezTo>
                    <a:pt x="43" y="207"/>
                    <a:pt x="43" y="207"/>
                    <a:pt x="43" y="207"/>
                  </a:cubicBezTo>
                  <a:cubicBezTo>
                    <a:pt x="43" y="240"/>
                    <a:pt x="62" y="259"/>
                    <a:pt x="95" y="259"/>
                  </a:cubicBezTo>
                  <a:cubicBezTo>
                    <a:pt x="128" y="259"/>
                    <a:pt x="148" y="240"/>
                    <a:pt x="148" y="207"/>
                  </a:cubicBezTo>
                  <a:lnTo>
                    <a:pt x="148" y="92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9" name="Freeform 88"/>
            <p:cNvSpPr>
              <a:spLocks/>
            </p:cNvSpPr>
            <p:nvPr userDrawn="1"/>
          </p:nvSpPr>
          <p:spPr bwMode="gray">
            <a:xfrm>
              <a:off x="-17462" y="-9221788"/>
              <a:ext cx="420688" cy="1119188"/>
            </a:xfrm>
            <a:custGeom>
              <a:avLst/>
              <a:gdLst>
                <a:gd name="T0" fmla="*/ 69 w 112"/>
                <a:gd name="T1" fmla="*/ 54 h 298"/>
                <a:gd name="T2" fmla="*/ 32 w 112"/>
                <a:gd name="T3" fmla="*/ 76 h 298"/>
                <a:gd name="T4" fmla="*/ 20 w 112"/>
                <a:gd name="T5" fmla="*/ 80 h 298"/>
                <a:gd name="T6" fmla="*/ 0 w 112"/>
                <a:gd name="T7" fmla="*/ 59 h 298"/>
                <a:gd name="T8" fmla="*/ 10 w 112"/>
                <a:gd name="T9" fmla="*/ 41 h 298"/>
                <a:gd name="T10" fmla="*/ 76 w 112"/>
                <a:gd name="T11" fmla="*/ 4 h 298"/>
                <a:gd name="T12" fmla="*/ 88 w 112"/>
                <a:gd name="T13" fmla="*/ 0 h 298"/>
                <a:gd name="T14" fmla="*/ 112 w 112"/>
                <a:gd name="T15" fmla="*/ 24 h 298"/>
                <a:gd name="T16" fmla="*/ 112 w 112"/>
                <a:gd name="T17" fmla="*/ 277 h 298"/>
                <a:gd name="T18" fmla="*/ 91 w 112"/>
                <a:gd name="T19" fmla="*/ 298 h 298"/>
                <a:gd name="T20" fmla="*/ 69 w 112"/>
                <a:gd name="T21" fmla="*/ 277 h 298"/>
                <a:gd name="T22" fmla="*/ 69 w 112"/>
                <a:gd name="T23" fmla="*/ 54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2" h="298">
                  <a:moveTo>
                    <a:pt x="69" y="54"/>
                  </a:moveTo>
                  <a:cubicBezTo>
                    <a:pt x="32" y="76"/>
                    <a:pt x="32" y="76"/>
                    <a:pt x="32" y="76"/>
                  </a:cubicBezTo>
                  <a:cubicBezTo>
                    <a:pt x="28" y="78"/>
                    <a:pt x="24" y="80"/>
                    <a:pt x="20" y="80"/>
                  </a:cubicBezTo>
                  <a:cubicBezTo>
                    <a:pt x="8" y="80"/>
                    <a:pt x="0" y="71"/>
                    <a:pt x="0" y="59"/>
                  </a:cubicBezTo>
                  <a:cubicBezTo>
                    <a:pt x="0" y="52"/>
                    <a:pt x="3" y="45"/>
                    <a:pt x="10" y="41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79" y="1"/>
                    <a:pt x="83" y="0"/>
                    <a:pt x="88" y="0"/>
                  </a:cubicBezTo>
                  <a:cubicBezTo>
                    <a:pt x="101" y="0"/>
                    <a:pt x="112" y="11"/>
                    <a:pt x="112" y="24"/>
                  </a:cubicBezTo>
                  <a:cubicBezTo>
                    <a:pt x="112" y="277"/>
                    <a:pt x="112" y="277"/>
                    <a:pt x="112" y="277"/>
                  </a:cubicBezTo>
                  <a:cubicBezTo>
                    <a:pt x="112" y="289"/>
                    <a:pt x="102" y="298"/>
                    <a:pt x="91" y="298"/>
                  </a:cubicBezTo>
                  <a:cubicBezTo>
                    <a:pt x="79" y="298"/>
                    <a:pt x="69" y="289"/>
                    <a:pt x="69" y="277"/>
                  </a:cubicBezTo>
                  <a:lnTo>
                    <a:pt x="69" y="54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0" name="Freeform 89"/>
            <p:cNvSpPr>
              <a:spLocks/>
            </p:cNvSpPr>
            <p:nvPr userDrawn="1"/>
          </p:nvSpPr>
          <p:spPr bwMode="gray">
            <a:xfrm>
              <a:off x="633413" y="-9221788"/>
              <a:ext cx="420688" cy="1119188"/>
            </a:xfrm>
            <a:custGeom>
              <a:avLst/>
              <a:gdLst>
                <a:gd name="T0" fmla="*/ 69 w 112"/>
                <a:gd name="T1" fmla="*/ 54 h 298"/>
                <a:gd name="T2" fmla="*/ 32 w 112"/>
                <a:gd name="T3" fmla="*/ 76 h 298"/>
                <a:gd name="T4" fmla="*/ 20 w 112"/>
                <a:gd name="T5" fmla="*/ 80 h 298"/>
                <a:gd name="T6" fmla="*/ 0 w 112"/>
                <a:gd name="T7" fmla="*/ 59 h 298"/>
                <a:gd name="T8" fmla="*/ 10 w 112"/>
                <a:gd name="T9" fmla="*/ 41 h 298"/>
                <a:gd name="T10" fmla="*/ 76 w 112"/>
                <a:gd name="T11" fmla="*/ 4 h 298"/>
                <a:gd name="T12" fmla="*/ 88 w 112"/>
                <a:gd name="T13" fmla="*/ 0 h 298"/>
                <a:gd name="T14" fmla="*/ 112 w 112"/>
                <a:gd name="T15" fmla="*/ 24 h 298"/>
                <a:gd name="T16" fmla="*/ 112 w 112"/>
                <a:gd name="T17" fmla="*/ 277 h 298"/>
                <a:gd name="T18" fmla="*/ 91 w 112"/>
                <a:gd name="T19" fmla="*/ 298 h 298"/>
                <a:gd name="T20" fmla="*/ 69 w 112"/>
                <a:gd name="T21" fmla="*/ 277 h 298"/>
                <a:gd name="T22" fmla="*/ 69 w 112"/>
                <a:gd name="T23" fmla="*/ 54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2" h="298">
                  <a:moveTo>
                    <a:pt x="69" y="54"/>
                  </a:moveTo>
                  <a:cubicBezTo>
                    <a:pt x="32" y="76"/>
                    <a:pt x="32" y="76"/>
                    <a:pt x="32" y="76"/>
                  </a:cubicBezTo>
                  <a:cubicBezTo>
                    <a:pt x="29" y="78"/>
                    <a:pt x="24" y="80"/>
                    <a:pt x="20" y="80"/>
                  </a:cubicBezTo>
                  <a:cubicBezTo>
                    <a:pt x="8" y="80"/>
                    <a:pt x="0" y="71"/>
                    <a:pt x="0" y="59"/>
                  </a:cubicBezTo>
                  <a:cubicBezTo>
                    <a:pt x="0" y="52"/>
                    <a:pt x="3" y="45"/>
                    <a:pt x="10" y="41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80" y="1"/>
                    <a:pt x="84" y="0"/>
                    <a:pt x="88" y="0"/>
                  </a:cubicBezTo>
                  <a:cubicBezTo>
                    <a:pt x="101" y="0"/>
                    <a:pt x="112" y="11"/>
                    <a:pt x="112" y="24"/>
                  </a:cubicBezTo>
                  <a:cubicBezTo>
                    <a:pt x="112" y="277"/>
                    <a:pt x="112" y="277"/>
                    <a:pt x="112" y="277"/>
                  </a:cubicBezTo>
                  <a:cubicBezTo>
                    <a:pt x="112" y="289"/>
                    <a:pt x="102" y="298"/>
                    <a:pt x="91" y="298"/>
                  </a:cubicBezTo>
                  <a:cubicBezTo>
                    <a:pt x="79" y="298"/>
                    <a:pt x="69" y="289"/>
                    <a:pt x="69" y="277"/>
                  </a:cubicBezTo>
                  <a:lnTo>
                    <a:pt x="69" y="54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1" name="Freeform 90"/>
            <p:cNvSpPr>
              <a:spLocks noEditPoints="1"/>
            </p:cNvSpPr>
            <p:nvPr userDrawn="1"/>
          </p:nvSpPr>
          <p:spPr bwMode="gray">
            <a:xfrm>
              <a:off x="1346200" y="-9221788"/>
              <a:ext cx="714375" cy="1119188"/>
            </a:xfrm>
            <a:custGeom>
              <a:avLst/>
              <a:gdLst>
                <a:gd name="T0" fmla="*/ 190 w 190"/>
                <a:gd name="T1" fmla="*/ 203 h 298"/>
                <a:gd name="T2" fmla="*/ 164 w 190"/>
                <a:gd name="T3" fmla="*/ 272 h 298"/>
                <a:gd name="T4" fmla="*/ 95 w 190"/>
                <a:gd name="T5" fmla="*/ 298 h 298"/>
                <a:gd name="T6" fmla="*/ 26 w 190"/>
                <a:gd name="T7" fmla="*/ 272 h 298"/>
                <a:gd name="T8" fmla="*/ 0 w 190"/>
                <a:gd name="T9" fmla="*/ 203 h 298"/>
                <a:gd name="T10" fmla="*/ 0 w 190"/>
                <a:gd name="T11" fmla="*/ 95 h 298"/>
                <a:gd name="T12" fmla="*/ 26 w 190"/>
                <a:gd name="T13" fmla="*/ 27 h 298"/>
                <a:gd name="T14" fmla="*/ 95 w 190"/>
                <a:gd name="T15" fmla="*/ 0 h 298"/>
                <a:gd name="T16" fmla="*/ 163 w 190"/>
                <a:gd name="T17" fmla="*/ 26 h 298"/>
                <a:gd name="T18" fmla="*/ 190 w 190"/>
                <a:gd name="T19" fmla="*/ 95 h 298"/>
                <a:gd name="T20" fmla="*/ 190 w 190"/>
                <a:gd name="T21" fmla="*/ 203 h 298"/>
                <a:gd name="T22" fmla="*/ 147 w 190"/>
                <a:gd name="T23" fmla="*/ 92 h 298"/>
                <a:gd name="T24" fmla="*/ 95 w 190"/>
                <a:gd name="T25" fmla="*/ 40 h 298"/>
                <a:gd name="T26" fmla="*/ 43 w 190"/>
                <a:gd name="T27" fmla="*/ 92 h 298"/>
                <a:gd name="T28" fmla="*/ 43 w 190"/>
                <a:gd name="T29" fmla="*/ 207 h 298"/>
                <a:gd name="T30" fmla="*/ 95 w 190"/>
                <a:gd name="T31" fmla="*/ 259 h 298"/>
                <a:gd name="T32" fmla="*/ 147 w 190"/>
                <a:gd name="T33" fmla="*/ 207 h 298"/>
                <a:gd name="T34" fmla="*/ 147 w 190"/>
                <a:gd name="T35" fmla="*/ 92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0" h="298">
                  <a:moveTo>
                    <a:pt x="190" y="203"/>
                  </a:moveTo>
                  <a:cubicBezTo>
                    <a:pt x="190" y="231"/>
                    <a:pt x="181" y="255"/>
                    <a:pt x="164" y="272"/>
                  </a:cubicBezTo>
                  <a:cubicBezTo>
                    <a:pt x="146" y="289"/>
                    <a:pt x="122" y="298"/>
                    <a:pt x="95" y="298"/>
                  </a:cubicBezTo>
                  <a:cubicBezTo>
                    <a:pt x="67" y="298"/>
                    <a:pt x="43" y="289"/>
                    <a:pt x="26" y="272"/>
                  </a:cubicBezTo>
                  <a:cubicBezTo>
                    <a:pt x="9" y="255"/>
                    <a:pt x="0" y="231"/>
                    <a:pt x="0" y="203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67"/>
                    <a:pt x="9" y="44"/>
                    <a:pt x="26" y="27"/>
                  </a:cubicBezTo>
                  <a:cubicBezTo>
                    <a:pt x="43" y="9"/>
                    <a:pt x="67" y="0"/>
                    <a:pt x="95" y="0"/>
                  </a:cubicBezTo>
                  <a:cubicBezTo>
                    <a:pt x="122" y="0"/>
                    <a:pt x="146" y="9"/>
                    <a:pt x="163" y="26"/>
                  </a:cubicBezTo>
                  <a:cubicBezTo>
                    <a:pt x="181" y="44"/>
                    <a:pt x="190" y="67"/>
                    <a:pt x="190" y="95"/>
                  </a:cubicBezTo>
                  <a:lnTo>
                    <a:pt x="190" y="203"/>
                  </a:lnTo>
                  <a:close/>
                  <a:moveTo>
                    <a:pt x="147" y="92"/>
                  </a:moveTo>
                  <a:cubicBezTo>
                    <a:pt x="147" y="58"/>
                    <a:pt x="128" y="40"/>
                    <a:pt x="95" y="40"/>
                  </a:cubicBezTo>
                  <a:cubicBezTo>
                    <a:pt x="62" y="40"/>
                    <a:pt x="43" y="58"/>
                    <a:pt x="43" y="92"/>
                  </a:cubicBezTo>
                  <a:cubicBezTo>
                    <a:pt x="43" y="207"/>
                    <a:pt x="43" y="207"/>
                    <a:pt x="43" y="207"/>
                  </a:cubicBezTo>
                  <a:cubicBezTo>
                    <a:pt x="43" y="240"/>
                    <a:pt x="62" y="259"/>
                    <a:pt x="95" y="259"/>
                  </a:cubicBezTo>
                  <a:cubicBezTo>
                    <a:pt x="128" y="259"/>
                    <a:pt x="147" y="240"/>
                    <a:pt x="147" y="207"/>
                  </a:cubicBezTo>
                  <a:lnTo>
                    <a:pt x="147" y="92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2" name="Freeform 91"/>
            <p:cNvSpPr>
              <a:spLocks noEditPoints="1"/>
            </p:cNvSpPr>
            <p:nvPr userDrawn="1"/>
          </p:nvSpPr>
          <p:spPr bwMode="gray">
            <a:xfrm>
              <a:off x="-2508250" y="-7794626"/>
              <a:ext cx="714375" cy="1119188"/>
            </a:xfrm>
            <a:custGeom>
              <a:avLst/>
              <a:gdLst>
                <a:gd name="T0" fmla="*/ 190 w 190"/>
                <a:gd name="T1" fmla="*/ 203 h 298"/>
                <a:gd name="T2" fmla="*/ 164 w 190"/>
                <a:gd name="T3" fmla="*/ 271 h 298"/>
                <a:gd name="T4" fmla="*/ 95 w 190"/>
                <a:gd name="T5" fmla="*/ 298 h 298"/>
                <a:gd name="T6" fmla="*/ 26 w 190"/>
                <a:gd name="T7" fmla="*/ 271 h 298"/>
                <a:gd name="T8" fmla="*/ 0 w 190"/>
                <a:gd name="T9" fmla="*/ 203 h 298"/>
                <a:gd name="T10" fmla="*/ 0 w 190"/>
                <a:gd name="T11" fmla="*/ 95 h 298"/>
                <a:gd name="T12" fmla="*/ 26 w 190"/>
                <a:gd name="T13" fmla="*/ 26 h 298"/>
                <a:gd name="T14" fmla="*/ 95 w 190"/>
                <a:gd name="T15" fmla="*/ 0 h 298"/>
                <a:gd name="T16" fmla="*/ 164 w 190"/>
                <a:gd name="T17" fmla="*/ 26 h 298"/>
                <a:gd name="T18" fmla="*/ 190 w 190"/>
                <a:gd name="T19" fmla="*/ 95 h 298"/>
                <a:gd name="T20" fmla="*/ 190 w 190"/>
                <a:gd name="T21" fmla="*/ 203 h 298"/>
                <a:gd name="T22" fmla="*/ 147 w 190"/>
                <a:gd name="T23" fmla="*/ 91 h 298"/>
                <a:gd name="T24" fmla="*/ 95 w 190"/>
                <a:gd name="T25" fmla="*/ 39 h 298"/>
                <a:gd name="T26" fmla="*/ 43 w 190"/>
                <a:gd name="T27" fmla="*/ 91 h 298"/>
                <a:gd name="T28" fmla="*/ 43 w 190"/>
                <a:gd name="T29" fmla="*/ 206 h 298"/>
                <a:gd name="T30" fmla="*/ 95 w 190"/>
                <a:gd name="T31" fmla="*/ 259 h 298"/>
                <a:gd name="T32" fmla="*/ 147 w 190"/>
                <a:gd name="T33" fmla="*/ 206 h 298"/>
                <a:gd name="T34" fmla="*/ 147 w 190"/>
                <a:gd name="T35" fmla="*/ 91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0" h="298">
                  <a:moveTo>
                    <a:pt x="190" y="203"/>
                  </a:moveTo>
                  <a:cubicBezTo>
                    <a:pt x="190" y="230"/>
                    <a:pt x="181" y="254"/>
                    <a:pt x="164" y="271"/>
                  </a:cubicBezTo>
                  <a:cubicBezTo>
                    <a:pt x="147" y="289"/>
                    <a:pt x="123" y="298"/>
                    <a:pt x="95" y="298"/>
                  </a:cubicBezTo>
                  <a:cubicBezTo>
                    <a:pt x="67" y="298"/>
                    <a:pt x="44" y="289"/>
                    <a:pt x="26" y="271"/>
                  </a:cubicBezTo>
                  <a:cubicBezTo>
                    <a:pt x="9" y="254"/>
                    <a:pt x="0" y="230"/>
                    <a:pt x="0" y="203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67"/>
                    <a:pt x="9" y="43"/>
                    <a:pt x="26" y="26"/>
                  </a:cubicBezTo>
                  <a:cubicBezTo>
                    <a:pt x="44" y="9"/>
                    <a:pt x="67" y="0"/>
                    <a:pt x="95" y="0"/>
                  </a:cubicBezTo>
                  <a:cubicBezTo>
                    <a:pt x="123" y="0"/>
                    <a:pt x="147" y="9"/>
                    <a:pt x="164" y="26"/>
                  </a:cubicBezTo>
                  <a:cubicBezTo>
                    <a:pt x="181" y="43"/>
                    <a:pt x="190" y="67"/>
                    <a:pt x="190" y="95"/>
                  </a:cubicBezTo>
                  <a:lnTo>
                    <a:pt x="190" y="203"/>
                  </a:lnTo>
                  <a:close/>
                  <a:moveTo>
                    <a:pt x="147" y="91"/>
                  </a:moveTo>
                  <a:cubicBezTo>
                    <a:pt x="147" y="58"/>
                    <a:pt x="128" y="39"/>
                    <a:pt x="95" y="39"/>
                  </a:cubicBezTo>
                  <a:cubicBezTo>
                    <a:pt x="62" y="39"/>
                    <a:pt x="43" y="58"/>
                    <a:pt x="43" y="91"/>
                  </a:cubicBezTo>
                  <a:cubicBezTo>
                    <a:pt x="43" y="206"/>
                    <a:pt x="43" y="206"/>
                    <a:pt x="43" y="206"/>
                  </a:cubicBezTo>
                  <a:cubicBezTo>
                    <a:pt x="43" y="240"/>
                    <a:pt x="62" y="259"/>
                    <a:pt x="95" y="259"/>
                  </a:cubicBezTo>
                  <a:cubicBezTo>
                    <a:pt x="128" y="259"/>
                    <a:pt x="147" y="240"/>
                    <a:pt x="147" y="206"/>
                  </a:cubicBezTo>
                  <a:lnTo>
                    <a:pt x="147" y="91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3" name="Freeform 92"/>
            <p:cNvSpPr>
              <a:spLocks/>
            </p:cNvSpPr>
            <p:nvPr userDrawn="1"/>
          </p:nvSpPr>
          <p:spPr bwMode="gray">
            <a:xfrm>
              <a:off x="-1500187" y="-7794626"/>
              <a:ext cx="420688" cy="1119188"/>
            </a:xfrm>
            <a:custGeom>
              <a:avLst/>
              <a:gdLst>
                <a:gd name="T0" fmla="*/ 70 w 112"/>
                <a:gd name="T1" fmla="*/ 54 h 298"/>
                <a:gd name="T2" fmla="*/ 32 w 112"/>
                <a:gd name="T3" fmla="*/ 75 h 298"/>
                <a:gd name="T4" fmla="*/ 20 w 112"/>
                <a:gd name="T5" fmla="*/ 79 h 298"/>
                <a:gd name="T6" fmla="*/ 0 w 112"/>
                <a:gd name="T7" fmla="*/ 59 h 298"/>
                <a:gd name="T8" fmla="*/ 11 w 112"/>
                <a:gd name="T9" fmla="*/ 41 h 298"/>
                <a:gd name="T10" fmla="*/ 76 w 112"/>
                <a:gd name="T11" fmla="*/ 3 h 298"/>
                <a:gd name="T12" fmla="*/ 88 w 112"/>
                <a:gd name="T13" fmla="*/ 0 h 298"/>
                <a:gd name="T14" fmla="*/ 112 w 112"/>
                <a:gd name="T15" fmla="*/ 24 h 298"/>
                <a:gd name="T16" fmla="*/ 112 w 112"/>
                <a:gd name="T17" fmla="*/ 276 h 298"/>
                <a:gd name="T18" fmla="*/ 91 w 112"/>
                <a:gd name="T19" fmla="*/ 298 h 298"/>
                <a:gd name="T20" fmla="*/ 70 w 112"/>
                <a:gd name="T21" fmla="*/ 276 h 298"/>
                <a:gd name="T22" fmla="*/ 70 w 112"/>
                <a:gd name="T23" fmla="*/ 54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2" h="298">
                  <a:moveTo>
                    <a:pt x="70" y="54"/>
                  </a:moveTo>
                  <a:cubicBezTo>
                    <a:pt x="32" y="75"/>
                    <a:pt x="32" y="75"/>
                    <a:pt x="32" y="75"/>
                  </a:cubicBezTo>
                  <a:cubicBezTo>
                    <a:pt x="29" y="77"/>
                    <a:pt x="24" y="79"/>
                    <a:pt x="20" y="79"/>
                  </a:cubicBezTo>
                  <a:cubicBezTo>
                    <a:pt x="9" y="79"/>
                    <a:pt x="0" y="70"/>
                    <a:pt x="0" y="59"/>
                  </a:cubicBezTo>
                  <a:cubicBezTo>
                    <a:pt x="0" y="51"/>
                    <a:pt x="4" y="45"/>
                    <a:pt x="11" y="41"/>
                  </a:cubicBezTo>
                  <a:cubicBezTo>
                    <a:pt x="76" y="3"/>
                    <a:pt x="76" y="3"/>
                    <a:pt x="76" y="3"/>
                  </a:cubicBezTo>
                  <a:cubicBezTo>
                    <a:pt x="80" y="1"/>
                    <a:pt x="84" y="0"/>
                    <a:pt x="88" y="0"/>
                  </a:cubicBezTo>
                  <a:cubicBezTo>
                    <a:pt x="102" y="0"/>
                    <a:pt x="112" y="10"/>
                    <a:pt x="112" y="24"/>
                  </a:cubicBezTo>
                  <a:cubicBezTo>
                    <a:pt x="112" y="276"/>
                    <a:pt x="112" y="276"/>
                    <a:pt x="112" y="276"/>
                  </a:cubicBezTo>
                  <a:cubicBezTo>
                    <a:pt x="112" y="288"/>
                    <a:pt x="103" y="298"/>
                    <a:pt x="91" y="298"/>
                  </a:cubicBezTo>
                  <a:cubicBezTo>
                    <a:pt x="79" y="298"/>
                    <a:pt x="70" y="288"/>
                    <a:pt x="70" y="276"/>
                  </a:cubicBezTo>
                  <a:lnTo>
                    <a:pt x="70" y="54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4" name="Freeform 93"/>
            <p:cNvSpPr>
              <a:spLocks/>
            </p:cNvSpPr>
            <p:nvPr userDrawn="1"/>
          </p:nvSpPr>
          <p:spPr bwMode="gray">
            <a:xfrm>
              <a:off x="-730250" y="-7794626"/>
              <a:ext cx="420688" cy="1119188"/>
            </a:xfrm>
            <a:custGeom>
              <a:avLst/>
              <a:gdLst>
                <a:gd name="T0" fmla="*/ 70 w 112"/>
                <a:gd name="T1" fmla="*/ 54 h 298"/>
                <a:gd name="T2" fmla="*/ 33 w 112"/>
                <a:gd name="T3" fmla="*/ 75 h 298"/>
                <a:gd name="T4" fmla="*/ 21 w 112"/>
                <a:gd name="T5" fmla="*/ 79 h 298"/>
                <a:gd name="T6" fmla="*/ 0 w 112"/>
                <a:gd name="T7" fmla="*/ 59 h 298"/>
                <a:gd name="T8" fmla="*/ 11 w 112"/>
                <a:gd name="T9" fmla="*/ 41 h 298"/>
                <a:gd name="T10" fmla="*/ 76 w 112"/>
                <a:gd name="T11" fmla="*/ 3 h 298"/>
                <a:gd name="T12" fmla="*/ 88 w 112"/>
                <a:gd name="T13" fmla="*/ 0 h 298"/>
                <a:gd name="T14" fmla="*/ 112 w 112"/>
                <a:gd name="T15" fmla="*/ 24 h 298"/>
                <a:gd name="T16" fmla="*/ 112 w 112"/>
                <a:gd name="T17" fmla="*/ 276 h 298"/>
                <a:gd name="T18" fmla="*/ 91 w 112"/>
                <a:gd name="T19" fmla="*/ 298 h 298"/>
                <a:gd name="T20" fmla="*/ 70 w 112"/>
                <a:gd name="T21" fmla="*/ 276 h 298"/>
                <a:gd name="T22" fmla="*/ 70 w 112"/>
                <a:gd name="T23" fmla="*/ 54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2" h="298">
                  <a:moveTo>
                    <a:pt x="70" y="54"/>
                  </a:moveTo>
                  <a:cubicBezTo>
                    <a:pt x="33" y="75"/>
                    <a:pt x="33" y="75"/>
                    <a:pt x="33" y="75"/>
                  </a:cubicBezTo>
                  <a:cubicBezTo>
                    <a:pt x="29" y="77"/>
                    <a:pt x="24" y="79"/>
                    <a:pt x="21" y="79"/>
                  </a:cubicBezTo>
                  <a:cubicBezTo>
                    <a:pt x="9" y="79"/>
                    <a:pt x="0" y="70"/>
                    <a:pt x="0" y="59"/>
                  </a:cubicBezTo>
                  <a:cubicBezTo>
                    <a:pt x="0" y="51"/>
                    <a:pt x="4" y="45"/>
                    <a:pt x="11" y="41"/>
                  </a:cubicBezTo>
                  <a:cubicBezTo>
                    <a:pt x="76" y="3"/>
                    <a:pt x="76" y="3"/>
                    <a:pt x="76" y="3"/>
                  </a:cubicBezTo>
                  <a:cubicBezTo>
                    <a:pt x="80" y="1"/>
                    <a:pt x="84" y="0"/>
                    <a:pt x="88" y="0"/>
                  </a:cubicBezTo>
                  <a:cubicBezTo>
                    <a:pt x="102" y="0"/>
                    <a:pt x="112" y="10"/>
                    <a:pt x="112" y="24"/>
                  </a:cubicBezTo>
                  <a:cubicBezTo>
                    <a:pt x="112" y="276"/>
                    <a:pt x="112" y="276"/>
                    <a:pt x="112" y="276"/>
                  </a:cubicBezTo>
                  <a:cubicBezTo>
                    <a:pt x="112" y="288"/>
                    <a:pt x="103" y="298"/>
                    <a:pt x="91" y="298"/>
                  </a:cubicBezTo>
                  <a:cubicBezTo>
                    <a:pt x="79" y="298"/>
                    <a:pt x="70" y="288"/>
                    <a:pt x="70" y="276"/>
                  </a:cubicBezTo>
                  <a:lnTo>
                    <a:pt x="70" y="54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5" name="Freeform 94"/>
            <p:cNvSpPr>
              <a:spLocks noEditPoints="1"/>
            </p:cNvSpPr>
            <p:nvPr userDrawn="1"/>
          </p:nvSpPr>
          <p:spPr bwMode="gray">
            <a:xfrm>
              <a:off x="-2508250" y="-6370638"/>
              <a:ext cx="714375" cy="1119188"/>
            </a:xfrm>
            <a:custGeom>
              <a:avLst/>
              <a:gdLst>
                <a:gd name="T0" fmla="*/ 190 w 190"/>
                <a:gd name="T1" fmla="*/ 203 h 298"/>
                <a:gd name="T2" fmla="*/ 164 w 190"/>
                <a:gd name="T3" fmla="*/ 272 h 298"/>
                <a:gd name="T4" fmla="*/ 95 w 190"/>
                <a:gd name="T5" fmla="*/ 298 h 298"/>
                <a:gd name="T6" fmla="*/ 26 w 190"/>
                <a:gd name="T7" fmla="*/ 272 h 298"/>
                <a:gd name="T8" fmla="*/ 0 w 190"/>
                <a:gd name="T9" fmla="*/ 203 h 298"/>
                <a:gd name="T10" fmla="*/ 0 w 190"/>
                <a:gd name="T11" fmla="*/ 95 h 298"/>
                <a:gd name="T12" fmla="*/ 26 w 190"/>
                <a:gd name="T13" fmla="*/ 27 h 298"/>
                <a:gd name="T14" fmla="*/ 95 w 190"/>
                <a:gd name="T15" fmla="*/ 0 h 298"/>
                <a:gd name="T16" fmla="*/ 164 w 190"/>
                <a:gd name="T17" fmla="*/ 26 h 298"/>
                <a:gd name="T18" fmla="*/ 190 w 190"/>
                <a:gd name="T19" fmla="*/ 95 h 298"/>
                <a:gd name="T20" fmla="*/ 190 w 190"/>
                <a:gd name="T21" fmla="*/ 203 h 298"/>
                <a:gd name="T22" fmla="*/ 147 w 190"/>
                <a:gd name="T23" fmla="*/ 91 h 298"/>
                <a:gd name="T24" fmla="*/ 95 w 190"/>
                <a:gd name="T25" fmla="*/ 39 h 298"/>
                <a:gd name="T26" fmla="*/ 43 w 190"/>
                <a:gd name="T27" fmla="*/ 91 h 298"/>
                <a:gd name="T28" fmla="*/ 43 w 190"/>
                <a:gd name="T29" fmla="*/ 207 h 298"/>
                <a:gd name="T30" fmla="*/ 95 w 190"/>
                <a:gd name="T31" fmla="*/ 259 h 298"/>
                <a:gd name="T32" fmla="*/ 147 w 190"/>
                <a:gd name="T33" fmla="*/ 207 h 298"/>
                <a:gd name="T34" fmla="*/ 147 w 190"/>
                <a:gd name="T35" fmla="*/ 91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0" h="298">
                  <a:moveTo>
                    <a:pt x="190" y="203"/>
                  </a:moveTo>
                  <a:cubicBezTo>
                    <a:pt x="190" y="231"/>
                    <a:pt x="181" y="255"/>
                    <a:pt x="164" y="272"/>
                  </a:cubicBezTo>
                  <a:cubicBezTo>
                    <a:pt x="147" y="289"/>
                    <a:pt x="123" y="298"/>
                    <a:pt x="95" y="298"/>
                  </a:cubicBezTo>
                  <a:cubicBezTo>
                    <a:pt x="67" y="298"/>
                    <a:pt x="44" y="289"/>
                    <a:pt x="26" y="272"/>
                  </a:cubicBezTo>
                  <a:cubicBezTo>
                    <a:pt x="9" y="255"/>
                    <a:pt x="0" y="231"/>
                    <a:pt x="0" y="203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67"/>
                    <a:pt x="9" y="44"/>
                    <a:pt x="26" y="27"/>
                  </a:cubicBezTo>
                  <a:cubicBezTo>
                    <a:pt x="44" y="9"/>
                    <a:pt x="67" y="0"/>
                    <a:pt x="95" y="0"/>
                  </a:cubicBezTo>
                  <a:cubicBezTo>
                    <a:pt x="123" y="0"/>
                    <a:pt x="147" y="9"/>
                    <a:pt x="164" y="26"/>
                  </a:cubicBezTo>
                  <a:cubicBezTo>
                    <a:pt x="181" y="44"/>
                    <a:pt x="190" y="67"/>
                    <a:pt x="190" y="95"/>
                  </a:cubicBezTo>
                  <a:lnTo>
                    <a:pt x="190" y="203"/>
                  </a:lnTo>
                  <a:close/>
                  <a:moveTo>
                    <a:pt x="147" y="91"/>
                  </a:moveTo>
                  <a:cubicBezTo>
                    <a:pt x="147" y="58"/>
                    <a:pt x="128" y="39"/>
                    <a:pt x="95" y="39"/>
                  </a:cubicBezTo>
                  <a:cubicBezTo>
                    <a:pt x="62" y="39"/>
                    <a:pt x="43" y="58"/>
                    <a:pt x="43" y="91"/>
                  </a:cubicBezTo>
                  <a:cubicBezTo>
                    <a:pt x="43" y="207"/>
                    <a:pt x="43" y="207"/>
                    <a:pt x="43" y="207"/>
                  </a:cubicBezTo>
                  <a:cubicBezTo>
                    <a:pt x="43" y="240"/>
                    <a:pt x="62" y="259"/>
                    <a:pt x="95" y="259"/>
                  </a:cubicBezTo>
                  <a:cubicBezTo>
                    <a:pt x="128" y="259"/>
                    <a:pt x="147" y="240"/>
                    <a:pt x="147" y="207"/>
                  </a:cubicBezTo>
                  <a:lnTo>
                    <a:pt x="147" y="91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6" name="Freeform 95"/>
            <p:cNvSpPr>
              <a:spLocks/>
            </p:cNvSpPr>
            <p:nvPr userDrawn="1"/>
          </p:nvSpPr>
          <p:spPr bwMode="gray">
            <a:xfrm>
              <a:off x="-1620837" y="-6370638"/>
              <a:ext cx="420688" cy="1119188"/>
            </a:xfrm>
            <a:custGeom>
              <a:avLst/>
              <a:gdLst>
                <a:gd name="T0" fmla="*/ 70 w 112"/>
                <a:gd name="T1" fmla="*/ 54 h 298"/>
                <a:gd name="T2" fmla="*/ 33 w 112"/>
                <a:gd name="T3" fmla="*/ 76 h 298"/>
                <a:gd name="T4" fmla="*/ 21 w 112"/>
                <a:gd name="T5" fmla="*/ 79 h 298"/>
                <a:gd name="T6" fmla="*/ 0 w 112"/>
                <a:gd name="T7" fmla="*/ 59 h 298"/>
                <a:gd name="T8" fmla="*/ 11 w 112"/>
                <a:gd name="T9" fmla="*/ 41 h 298"/>
                <a:gd name="T10" fmla="*/ 76 w 112"/>
                <a:gd name="T11" fmla="*/ 3 h 298"/>
                <a:gd name="T12" fmla="*/ 88 w 112"/>
                <a:gd name="T13" fmla="*/ 0 h 298"/>
                <a:gd name="T14" fmla="*/ 112 w 112"/>
                <a:gd name="T15" fmla="*/ 24 h 298"/>
                <a:gd name="T16" fmla="*/ 112 w 112"/>
                <a:gd name="T17" fmla="*/ 277 h 298"/>
                <a:gd name="T18" fmla="*/ 91 w 112"/>
                <a:gd name="T19" fmla="*/ 298 h 298"/>
                <a:gd name="T20" fmla="*/ 70 w 112"/>
                <a:gd name="T21" fmla="*/ 277 h 298"/>
                <a:gd name="T22" fmla="*/ 70 w 112"/>
                <a:gd name="T23" fmla="*/ 54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2" h="298">
                  <a:moveTo>
                    <a:pt x="70" y="54"/>
                  </a:moveTo>
                  <a:cubicBezTo>
                    <a:pt x="33" y="76"/>
                    <a:pt x="33" y="76"/>
                    <a:pt x="33" y="76"/>
                  </a:cubicBezTo>
                  <a:cubicBezTo>
                    <a:pt x="29" y="78"/>
                    <a:pt x="24" y="79"/>
                    <a:pt x="21" y="79"/>
                  </a:cubicBezTo>
                  <a:cubicBezTo>
                    <a:pt x="9" y="79"/>
                    <a:pt x="0" y="70"/>
                    <a:pt x="0" y="59"/>
                  </a:cubicBezTo>
                  <a:cubicBezTo>
                    <a:pt x="0" y="52"/>
                    <a:pt x="4" y="45"/>
                    <a:pt x="11" y="41"/>
                  </a:cubicBezTo>
                  <a:cubicBezTo>
                    <a:pt x="76" y="3"/>
                    <a:pt x="76" y="3"/>
                    <a:pt x="76" y="3"/>
                  </a:cubicBezTo>
                  <a:cubicBezTo>
                    <a:pt x="80" y="1"/>
                    <a:pt x="84" y="0"/>
                    <a:pt x="88" y="0"/>
                  </a:cubicBezTo>
                  <a:cubicBezTo>
                    <a:pt x="102" y="0"/>
                    <a:pt x="112" y="11"/>
                    <a:pt x="112" y="24"/>
                  </a:cubicBezTo>
                  <a:cubicBezTo>
                    <a:pt x="112" y="277"/>
                    <a:pt x="112" y="277"/>
                    <a:pt x="112" y="277"/>
                  </a:cubicBezTo>
                  <a:cubicBezTo>
                    <a:pt x="112" y="289"/>
                    <a:pt x="103" y="298"/>
                    <a:pt x="91" y="298"/>
                  </a:cubicBezTo>
                  <a:cubicBezTo>
                    <a:pt x="79" y="298"/>
                    <a:pt x="70" y="289"/>
                    <a:pt x="70" y="277"/>
                  </a:cubicBezTo>
                  <a:lnTo>
                    <a:pt x="70" y="54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7" name="Freeform 96"/>
            <p:cNvSpPr>
              <a:spLocks/>
            </p:cNvSpPr>
            <p:nvPr userDrawn="1"/>
          </p:nvSpPr>
          <p:spPr bwMode="gray">
            <a:xfrm>
              <a:off x="-2571750" y="-4946651"/>
              <a:ext cx="420688" cy="1122363"/>
            </a:xfrm>
            <a:custGeom>
              <a:avLst/>
              <a:gdLst>
                <a:gd name="T0" fmla="*/ 70 w 112"/>
                <a:gd name="T1" fmla="*/ 55 h 299"/>
                <a:gd name="T2" fmla="*/ 32 w 112"/>
                <a:gd name="T3" fmla="*/ 76 h 299"/>
                <a:gd name="T4" fmla="*/ 20 w 112"/>
                <a:gd name="T5" fmla="*/ 80 h 299"/>
                <a:gd name="T6" fmla="*/ 0 w 112"/>
                <a:gd name="T7" fmla="*/ 60 h 299"/>
                <a:gd name="T8" fmla="*/ 11 w 112"/>
                <a:gd name="T9" fmla="*/ 41 h 299"/>
                <a:gd name="T10" fmla="*/ 76 w 112"/>
                <a:gd name="T11" fmla="*/ 4 h 299"/>
                <a:gd name="T12" fmla="*/ 88 w 112"/>
                <a:gd name="T13" fmla="*/ 0 h 299"/>
                <a:gd name="T14" fmla="*/ 112 w 112"/>
                <a:gd name="T15" fmla="*/ 24 h 299"/>
                <a:gd name="T16" fmla="*/ 112 w 112"/>
                <a:gd name="T17" fmla="*/ 277 h 299"/>
                <a:gd name="T18" fmla="*/ 91 w 112"/>
                <a:gd name="T19" fmla="*/ 299 h 299"/>
                <a:gd name="T20" fmla="*/ 70 w 112"/>
                <a:gd name="T21" fmla="*/ 277 h 299"/>
                <a:gd name="T22" fmla="*/ 70 w 112"/>
                <a:gd name="T23" fmla="*/ 55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2" h="299">
                  <a:moveTo>
                    <a:pt x="70" y="55"/>
                  </a:moveTo>
                  <a:cubicBezTo>
                    <a:pt x="32" y="76"/>
                    <a:pt x="32" y="76"/>
                    <a:pt x="32" y="76"/>
                  </a:cubicBezTo>
                  <a:cubicBezTo>
                    <a:pt x="29" y="78"/>
                    <a:pt x="24" y="80"/>
                    <a:pt x="20" y="80"/>
                  </a:cubicBezTo>
                  <a:cubicBezTo>
                    <a:pt x="9" y="80"/>
                    <a:pt x="0" y="71"/>
                    <a:pt x="0" y="60"/>
                  </a:cubicBezTo>
                  <a:cubicBezTo>
                    <a:pt x="0" y="52"/>
                    <a:pt x="4" y="46"/>
                    <a:pt x="11" y="41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80" y="2"/>
                    <a:pt x="84" y="0"/>
                    <a:pt x="88" y="0"/>
                  </a:cubicBezTo>
                  <a:cubicBezTo>
                    <a:pt x="101" y="0"/>
                    <a:pt x="112" y="11"/>
                    <a:pt x="112" y="24"/>
                  </a:cubicBezTo>
                  <a:cubicBezTo>
                    <a:pt x="112" y="277"/>
                    <a:pt x="112" y="277"/>
                    <a:pt x="112" y="277"/>
                  </a:cubicBezTo>
                  <a:cubicBezTo>
                    <a:pt x="112" y="289"/>
                    <a:pt x="103" y="299"/>
                    <a:pt x="91" y="299"/>
                  </a:cubicBezTo>
                  <a:cubicBezTo>
                    <a:pt x="79" y="299"/>
                    <a:pt x="70" y="289"/>
                    <a:pt x="70" y="277"/>
                  </a:cubicBezTo>
                  <a:lnTo>
                    <a:pt x="70" y="55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8" name="Freeform 97"/>
            <p:cNvSpPr>
              <a:spLocks noEditPoints="1"/>
            </p:cNvSpPr>
            <p:nvPr userDrawn="1"/>
          </p:nvSpPr>
          <p:spPr bwMode="gray">
            <a:xfrm>
              <a:off x="-1797050" y="-4946651"/>
              <a:ext cx="712788" cy="1122363"/>
            </a:xfrm>
            <a:custGeom>
              <a:avLst/>
              <a:gdLst>
                <a:gd name="T0" fmla="*/ 190 w 190"/>
                <a:gd name="T1" fmla="*/ 204 h 299"/>
                <a:gd name="T2" fmla="*/ 164 w 190"/>
                <a:gd name="T3" fmla="*/ 272 h 299"/>
                <a:gd name="T4" fmla="*/ 95 w 190"/>
                <a:gd name="T5" fmla="*/ 299 h 299"/>
                <a:gd name="T6" fmla="*/ 26 w 190"/>
                <a:gd name="T7" fmla="*/ 272 h 299"/>
                <a:gd name="T8" fmla="*/ 0 w 190"/>
                <a:gd name="T9" fmla="*/ 204 h 299"/>
                <a:gd name="T10" fmla="*/ 0 w 190"/>
                <a:gd name="T11" fmla="*/ 96 h 299"/>
                <a:gd name="T12" fmla="*/ 26 w 190"/>
                <a:gd name="T13" fmla="*/ 27 h 299"/>
                <a:gd name="T14" fmla="*/ 95 w 190"/>
                <a:gd name="T15" fmla="*/ 0 h 299"/>
                <a:gd name="T16" fmla="*/ 164 w 190"/>
                <a:gd name="T17" fmla="*/ 27 h 299"/>
                <a:gd name="T18" fmla="*/ 190 w 190"/>
                <a:gd name="T19" fmla="*/ 96 h 299"/>
                <a:gd name="T20" fmla="*/ 190 w 190"/>
                <a:gd name="T21" fmla="*/ 204 h 299"/>
                <a:gd name="T22" fmla="*/ 148 w 190"/>
                <a:gd name="T23" fmla="*/ 92 h 299"/>
                <a:gd name="T24" fmla="*/ 95 w 190"/>
                <a:gd name="T25" fmla="*/ 40 h 299"/>
                <a:gd name="T26" fmla="*/ 43 w 190"/>
                <a:gd name="T27" fmla="*/ 92 h 299"/>
                <a:gd name="T28" fmla="*/ 43 w 190"/>
                <a:gd name="T29" fmla="*/ 207 h 299"/>
                <a:gd name="T30" fmla="*/ 95 w 190"/>
                <a:gd name="T31" fmla="*/ 259 h 299"/>
                <a:gd name="T32" fmla="*/ 148 w 190"/>
                <a:gd name="T33" fmla="*/ 207 h 299"/>
                <a:gd name="T34" fmla="*/ 148 w 190"/>
                <a:gd name="T35" fmla="*/ 92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0" h="299">
                  <a:moveTo>
                    <a:pt x="190" y="204"/>
                  </a:moveTo>
                  <a:cubicBezTo>
                    <a:pt x="190" y="231"/>
                    <a:pt x="181" y="255"/>
                    <a:pt x="164" y="272"/>
                  </a:cubicBezTo>
                  <a:cubicBezTo>
                    <a:pt x="147" y="290"/>
                    <a:pt x="123" y="299"/>
                    <a:pt x="95" y="299"/>
                  </a:cubicBezTo>
                  <a:cubicBezTo>
                    <a:pt x="67" y="299"/>
                    <a:pt x="44" y="290"/>
                    <a:pt x="26" y="272"/>
                  </a:cubicBezTo>
                  <a:cubicBezTo>
                    <a:pt x="9" y="255"/>
                    <a:pt x="0" y="231"/>
                    <a:pt x="0" y="204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67"/>
                    <a:pt x="9" y="44"/>
                    <a:pt x="26" y="27"/>
                  </a:cubicBezTo>
                  <a:cubicBezTo>
                    <a:pt x="44" y="10"/>
                    <a:pt x="67" y="0"/>
                    <a:pt x="95" y="0"/>
                  </a:cubicBezTo>
                  <a:cubicBezTo>
                    <a:pt x="123" y="0"/>
                    <a:pt x="147" y="10"/>
                    <a:pt x="164" y="27"/>
                  </a:cubicBezTo>
                  <a:cubicBezTo>
                    <a:pt x="181" y="44"/>
                    <a:pt x="190" y="67"/>
                    <a:pt x="190" y="96"/>
                  </a:cubicBezTo>
                  <a:lnTo>
                    <a:pt x="190" y="204"/>
                  </a:lnTo>
                  <a:close/>
                  <a:moveTo>
                    <a:pt x="148" y="92"/>
                  </a:moveTo>
                  <a:cubicBezTo>
                    <a:pt x="148" y="58"/>
                    <a:pt x="128" y="40"/>
                    <a:pt x="95" y="40"/>
                  </a:cubicBezTo>
                  <a:cubicBezTo>
                    <a:pt x="62" y="40"/>
                    <a:pt x="43" y="58"/>
                    <a:pt x="43" y="92"/>
                  </a:cubicBezTo>
                  <a:cubicBezTo>
                    <a:pt x="43" y="207"/>
                    <a:pt x="43" y="207"/>
                    <a:pt x="43" y="207"/>
                  </a:cubicBezTo>
                  <a:cubicBezTo>
                    <a:pt x="43" y="240"/>
                    <a:pt x="62" y="259"/>
                    <a:pt x="95" y="259"/>
                  </a:cubicBezTo>
                  <a:cubicBezTo>
                    <a:pt x="128" y="259"/>
                    <a:pt x="148" y="240"/>
                    <a:pt x="148" y="207"/>
                  </a:cubicBezTo>
                  <a:lnTo>
                    <a:pt x="148" y="92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9" name="Freeform 98"/>
            <p:cNvSpPr>
              <a:spLocks noEditPoints="1"/>
            </p:cNvSpPr>
            <p:nvPr userDrawn="1"/>
          </p:nvSpPr>
          <p:spPr bwMode="gray">
            <a:xfrm>
              <a:off x="-2508250" y="-3519488"/>
              <a:ext cx="714375" cy="1119188"/>
            </a:xfrm>
            <a:custGeom>
              <a:avLst/>
              <a:gdLst>
                <a:gd name="T0" fmla="*/ 190 w 190"/>
                <a:gd name="T1" fmla="*/ 203 h 298"/>
                <a:gd name="T2" fmla="*/ 164 w 190"/>
                <a:gd name="T3" fmla="*/ 272 h 298"/>
                <a:gd name="T4" fmla="*/ 95 w 190"/>
                <a:gd name="T5" fmla="*/ 298 h 298"/>
                <a:gd name="T6" fmla="*/ 26 w 190"/>
                <a:gd name="T7" fmla="*/ 272 h 298"/>
                <a:gd name="T8" fmla="*/ 0 w 190"/>
                <a:gd name="T9" fmla="*/ 203 h 298"/>
                <a:gd name="T10" fmla="*/ 0 w 190"/>
                <a:gd name="T11" fmla="*/ 95 h 298"/>
                <a:gd name="T12" fmla="*/ 26 w 190"/>
                <a:gd name="T13" fmla="*/ 26 h 298"/>
                <a:gd name="T14" fmla="*/ 95 w 190"/>
                <a:gd name="T15" fmla="*/ 0 h 298"/>
                <a:gd name="T16" fmla="*/ 164 w 190"/>
                <a:gd name="T17" fmla="*/ 26 h 298"/>
                <a:gd name="T18" fmla="*/ 190 w 190"/>
                <a:gd name="T19" fmla="*/ 95 h 298"/>
                <a:gd name="T20" fmla="*/ 190 w 190"/>
                <a:gd name="T21" fmla="*/ 203 h 298"/>
                <a:gd name="T22" fmla="*/ 147 w 190"/>
                <a:gd name="T23" fmla="*/ 91 h 298"/>
                <a:gd name="T24" fmla="*/ 95 w 190"/>
                <a:gd name="T25" fmla="*/ 39 h 298"/>
                <a:gd name="T26" fmla="*/ 43 w 190"/>
                <a:gd name="T27" fmla="*/ 91 h 298"/>
                <a:gd name="T28" fmla="*/ 43 w 190"/>
                <a:gd name="T29" fmla="*/ 207 h 298"/>
                <a:gd name="T30" fmla="*/ 95 w 190"/>
                <a:gd name="T31" fmla="*/ 259 h 298"/>
                <a:gd name="T32" fmla="*/ 147 w 190"/>
                <a:gd name="T33" fmla="*/ 207 h 298"/>
                <a:gd name="T34" fmla="*/ 147 w 190"/>
                <a:gd name="T35" fmla="*/ 91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0" h="298">
                  <a:moveTo>
                    <a:pt x="190" y="203"/>
                  </a:moveTo>
                  <a:cubicBezTo>
                    <a:pt x="190" y="231"/>
                    <a:pt x="181" y="255"/>
                    <a:pt x="164" y="272"/>
                  </a:cubicBezTo>
                  <a:cubicBezTo>
                    <a:pt x="147" y="289"/>
                    <a:pt x="123" y="298"/>
                    <a:pt x="95" y="298"/>
                  </a:cubicBezTo>
                  <a:cubicBezTo>
                    <a:pt x="67" y="298"/>
                    <a:pt x="44" y="289"/>
                    <a:pt x="26" y="272"/>
                  </a:cubicBezTo>
                  <a:cubicBezTo>
                    <a:pt x="9" y="255"/>
                    <a:pt x="0" y="231"/>
                    <a:pt x="0" y="203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67"/>
                    <a:pt x="9" y="43"/>
                    <a:pt x="26" y="26"/>
                  </a:cubicBezTo>
                  <a:cubicBezTo>
                    <a:pt x="44" y="9"/>
                    <a:pt x="67" y="0"/>
                    <a:pt x="95" y="0"/>
                  </a:cubicBezTo>
                  <a:cubicBezTo>
                    <a:pt x="123" y="0"/>
                    <a:pt x="147" y="9"/>
                    <a:pt x="164" y="26"/>
                  </a:cubicBezTo>
                  <a:cubicBezTo>
                    <a:pt x="181" y="43"/>
                    <a:pt x="190" y="67"/>
                    <a:pt x="190" y="95"/>
                  </a:cubicBezTo>
                  <a:lnTo>
                    <a:pt x="190" y="203"/>
                  </a:lnTo>
                  <a:close/>
                  <a:moveTo>
                    <a:pt x="147" y="91"/>
                  </a:moveTo>
                  <a:cubicBezTo>
                    <a:pt x="147" y="58"/>
                    <a:pt x="128" y="39"/>
                    <a:pt x="95" y="39"/>
                  </a:cubicBezTo>
                  <a:cubicBezTo>
                    <a:pt x="62" y="39"/>
                    <a:pt x="43" y="58"/>
                    <a:pt x="43" y="91"/>
                  </a:cubicBezTo>
                  <a:cubicBezTo>
                    <a:pt x="43" y="207"/>
                    <a:pt x="43" y="207"/>
                    <a:pt x="43" y="207"/>
                  </a:cubicBezTo>
                  <a:cubicBezTo>
                    <a:pt x="43" y="240"/>
                    <a:pt x="62" y="259"/>
                    <a:pt x="95" y="259"/>
                  </a:cubicBezTo>
                  <a:cubicBezTo>
                    <a:pt x="128" y="259"/>
                    <a:pt x="147" y="240"/>
                    <a:pt x="147" y="207"/>
                  </a:cubicBezTo>
                  <a:lnTo>
                    <a:pt x="147" y="91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0" name="Freeform 99"/>
            <p:cNvSpPr>
              <a:spLocks/>
            </p:cNvSpPr>
            <p:nvPr userDrawn="1"/>
          </p:nvSpPr>
          <p:spPr bwMode="gray">
            <a:xfrm>
              <a:off x="-1560512" y="-3519488"/>
              <a:ext cx="420688" cy="1119188"/>
            </a:xfrm>
            <a:custGeom>
              <a:avLst/>
              <a:gdLst>
                <a:gd name="T0" fmla="*/ 70 w 112"/>
                <a:gd name="T1" fmla="*/ 54 h 298"/>
                <a:gd name="T2" fmla="*/ 32 w 112"/>
                <a:gd name="T3" fmla="*/ 76 h 298"/>
                <a:gd name="T4" fmla="*/ 21 w 112"/>
                <a:gd name="T5" fmla="*/ 79 h 298"/>
                <a:gd name="T6" fmla="*/ 0 w 112"/>
                <a:gd name="T7" fmla="*/ 59 h 298"/>
                <a:gd name="T8" fmla="*/ 11 w 112"/>
                <a:gd name="T9" fmla="*/ 41 h 298"/>
                <a:gd name="T10" fmla="*/ 76 w 112"/>
                <a:gd name="T11" fmla="*/ 3 h 298"/>
                <a:gd name="T12" fmla="*/ 88 w 112"/>
                <a:gd name="T13" fmla="*/ 0 h 298"/>
                <a:gd name="T14" fmla="*/ 112 w 112"/>
                <a:gd name="T15" fmla="*/ 24 h 298"/>
                <a:gd name="T16" fmla="*/ 112 w 112"/>
                <a:gd name="T17" fmla="*/ 277 h 298"/>
                <a:gd name="T18" fmla="*/ 91 w 112"/>
                <a:gd name="T19" fmla="*/ 298 h 298"/>
                <a:gd name="T20" fmla="*/ 70 w 112"/>
                <a:gd name="T21" fmla="*/ 277 h 298"/>
                <a:gd name="T22" fmla="*/ 70 w 112"/>
                <a:gd name="T23" fmla="*/ 54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2" h="298">
                  <a:moveTo>
                    <a:pt x="70" y="54"/>
                  </a:moveTo>
                  <a:cubicBezTo>
                    <a:pt x="32" y="76"/>
                    <a:pt x="32" y="76"/>
                    <a:pt x="32" y="76"/>
                  </a:cubicBezTo>
                  <a:cubicBezTo>
                    <a:pt x="29" y="78"/>
                    <a:pt x="24" y="79"/>
                    <a:pt x="21" y="79"/>
                  </a:cubicBezTo>
                  <a:cubicBezTo>
                    <a:pt x="9" y="79"/>
                    <a:pt x="0" y="70"/>
                    <a:pt x="0" y="59"/>
                  </a:cubicBezTo>
                  <a:cubicBezTo>
                    <a:pt x="0" y="52"/>
                    <a:pt x="4" y="45"/>
                    <a:pt x="11" y="41"/>
                  </a:cubicBezTo>
                  <a:cubicBezTo>
                    <a:pt x="76" y="3"/>
                    <a:pt x="76" y="3"/>
                    <a:pt x="76" y="3"/>
                  </a:cubicBezTo>
                  <a:cubicBezTo>
                    <a:pt x="80" y="1"/>
                    <a:pt x="84" y="0"/>
                    <a:pt x="88" y="0"/>
                  </a:cubicBezTo>
                  <a:cubicBezTo>
                    <a:pt x="102" y="0"/>
                    <a:pt x="112" y="11"/>
                    <a:pt x="112" y="24"/>
                  </a:cubicBezTo>
                  <a:cubicBezTo>
                    <a:pt x="112" y="277"/>
                    <a:pt x="112" y="277"/>
                    <a:pt x="112" y="277"/>
                  </a:cubicBezTo>
                  <a:cubicBezTo>
                    <a:pt x="112" y="289"/>
                    <a:pt x="103" y="298"/>
                    <a:pt x="91" y="298"/>
                  </a:cubicBezTo>
                  <a:cubicBezTo>
                    <a:pt x="79" y="298"/>
                    <a:pt x="70" y="289"/>
                    <a:pt x="70" y="277"/>
                  </a:cubicBezTo>
                  <a:lnTo>
                    <a:pt x="70" y="54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1" name="Freeform 100"/>
            <p:cNvSpPr>
              <a:spLocks/>
            </p:cNvSpPr>
            <p:nvPr userDrawn="1"/>
          </p:nvSpPr>
          <p:spPr bwMode="gray">
            <a:xfrm>
              <a:off x="-850900" y="-3519488"/>
              <a:ext cx="420688" cy="1119188"/>
            </a:xfrm>
            <a:custGeom>
              <a:avLst/>
              <a:gdLst>
                <a:gd name="T0" fmla="*/ 70 w 112"/>
                <a:gd name="T1" fmla="*/ 54 h 298"/>
                <a:gd name="T2" fmla="*/ 33 w 112"/>
                <a:gd name="T3" fmla="*/ 76 h 298"/>
                <a:gd name="T4" fmla="*/ 21 w 112"/>
                <a:gd name="T5" fmla="*/ 79 h 298"/>
                <a:gd name="T6" fmla="*/ 0 w 112"/>
                <a:gd name="T7" fmla="*/ 59 h 298"/>
                <a:gd name="T8" fmla="*/ 11 w 112"/>
                <a:gd name="T9" fmla="*/ 41 h 298"/>
                <a:gd name="T10" fmla="*/ 77 w 112"/>
                <a:gd name="T11" fmla="*/ 3 h 298"/>
                <a:gd name="T12" fmla="*/ 89 w 112"/>
                <a:gd name="T13" fmla="*/ 0 h 298"/>
                <a:gd name="T14" fmla="*/ 112 w 112"/>
                <a:gd name="T15" fmla="*/ 24 h 298"/>
                <a:gd name="T16" fmla="*/ 112 w 112"/>
                <a:gd name="T17" fmla="*/ 277 h 298"/>
                <a:gd name="T18" fmla="*/ 91 w 112"/>
                <a:gd name="T19" fmla="*/ 298 h 298"/>
                <a:gd name="T20" fmla="*/ 70 w 112"/>
                <a:gd name="T21" fmla="*/ 277 h 298"/>
                <a:gd name="T22" fmla="*/ 70 w 112"/>
                <a:gd name="T23" fmla="*/ 54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2" h="298">
                  <a:moveTo>
                    <a:pt x="70" y="54"/>
                  </a:moveTo>
                  <a:cubicBezTo>
                    <a:pt x="33" y="76"/>
                    <a:pt x="33" y="76"/>
                    <a:pt x="33" y="76"/>
                  </a:cubicBezTo>
                  <a:cubicBezTo>
                    <a:pt x="29" y="78"/>
                    <a:pt x="24" y="79"/>
                    <a:pt x="21" y="79"/>
                  </a:cubicBezTo>
                  <a:cubicBezTo>
                    <a:pt x="9" y="79"/>
                    <a:pt x="0" y="70"/>
                    <a:pt x="0" y="59"/>
                  </a:cubicBezTo>
                  <a:cubicBezTo>
                    <a:pt x="0" y="52"/>
                    <a:pt x="4" y="45"/>
                    <a:pt x="11" y="41"/>
                  </a:cubicBezTo>
                  <a:cubicBezTo>
                    <a:pt x="77" y="3"/>
                    <a:pt x="77" y="3"/>
                    <a:pt x="77" y="3"/>
                  </a:cubicBezTo>
                  <a:cubicBezTo>
                    <a:pt x="80" y="1"/>
                    <a:pt x="84" y="0"/>
                    <a:pt x="89" y="0"/>
                  </a:cubicBezTo>
                  <a:cubicBezTo>
                    <a:pt x="102" y="0"/>
                    <a:pt x="112" y="11"/>
                    <a:pt x="112" y="24"/>
                  </a:cubicBezTo>
                  <a:cubicBezTo>
                    <a:pt x="112" y="277"/>
                    <a:pt x="112" y="277"/>
                    <a:pt x="112" y="277"/>
                  </a:cubicBezTo>
                  <a:cubicBezTo>
                    <a:pt x="112" y="289"/>
                    <a:pt x="103" y="298"/>
                    <a:pt x="91" y="298"/>
                  </a:cubicBezTo>
                  <a:cubicBezTo>
                    <a:pt x="79" y="298"/>
                    <a:pt x="70" y="289"/>
                    <a:pt x="70" y="277"/>
                  </a:cubicBezTo>
                  <a:lnTo>
                    <a:pt x="70" y="54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2" name="Freeform 101"/>
            <p:cNvSpPr>
              <a:spLocks noEditPoints="1"/>
            </p:cNvSpPr>
            <p:nvPr userDrawn="1"/>
          </p:nvSpPr>
          <p:spPr bwMode="gray">
            <a:xfrm>
              <a:off x="-73025" y="-3519488"/>
              <a:ext cx="709613" cy="1119188"/>
            </a:xfrm>
            <a:custGeom>
              <a:avLst/>
              <a:gdLst>
                <a:gd name="T0" fmla="*/ 189 w 189"/>
                <a:gd name="T1" fmla="*/ 203 h 298"/>
                <a:gd name="T2" fmla="*/ 163 w 189"/>
                <a:gd name="T3" fmla="*/ 272 h 298"/>
                <a:gd name="T4" fmla="*/ 94 w 189"/>
                <a:gd name="T5" fmla="*/ 298 h 298"/>
                <a:gd name="T6" fmla="*/ 26 w 189"/>
                <a:gd name="T7" fmla="*/ 272 h 298"/>
                <a:gd name="T8" fmla="*/ 0 w 189"/>
                <a:gd name="T9" fmla="*/ 203 h 298"/>
                <a:gd name="T10" fmla="*/ 0 w 189"/>
                <a:gd name="T11" fmla="*/ 95 h 298"/>
                <a:gd name="T12" fmla="*/ 26 w 189"/>
                <a:gd name="T13" fmla="*/ 26 h 298"/>
                <a:gd name="T14" fmla="*/ 94 w 189"/>
                <a:gd name="T15" fmla="*/ 0 h 298"/>
                <a:gd name="T16" fmla="*/ 163 w 189"/>
                <a:gd name="T17" fmla="*/ 26 h 298"/>
                <a:gd name="T18" fmla="*/ 189 w 189"/>
                <a:gd name="T19" fmla="*/ 95 h 298"/>
                <a:gd name="T20" fmla="*/ 189 w 189"/>
                <a:gd name="T21" fmla="*/ 203 h 298"/>
                <a:gd name="T22" fmla="*/ 147 w 189"/>
                <a:gd name="T23" fmla="*/ 91 h 298"/>
                <a:gd name="T24" fmla="*/ 94 w 189"/>
                <a:gd name="T25" fmla="*/ 39 h 298"/>
                <a:gd name="T26" fmla="*/ 42 w 189"/>
                <a:gd name="T27" fmla="*/ 91 h 298"/>
                <a:gd name="T28" fmla="*/ 42 w 189"/>
                <a:gd name="T29" fmla="*/ 207 h 298"/>
                <a:gd name="T30" fmla="*/ 94 w 189"/>
                <a:gd name="T31" fmla="*/ 259 h 298"/>
                <a:gd name="T32" fmla="*/ 147 w 189"/>
                <a:gd name="T33" fmla="*/ 207 h 298"/>
                <a:gd name="T34" fmla="*/ 147 w 189"/>
                <a:gd name="T35" fmla="*/ 91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9" h="298">
                  <a:moveTo>
                    <a:pt x="189" y="203"/>
                  </a:moveTo>
                  <a:cubicBezTo>
                    <a:pt x="189" y="231"/>
                    <a:pt x="180" y="255"/>
                    <a:pt x="163" y="272"/>
                  </a:cubicBezTo>
                  <a:cubicBezTo>
                    <a:pt x="146" y="289"/>
                    <a:pt x="122" y="298"/>
                    <a:pt x="94" y="298"/>
                  </a:cubicBezTo>
                  <a:cubicBezTo>
                    <a:pt x="67" y="298"/>
                    <a:pt x="43" y="289"/>
                    <a:pt x="26" y="272"/>
                  </a:cubicBezTo>
                  <a:cubicBezTo>
                    <a:pt x="9" y="255"/>
                    <a:pt x="0" y="231"/>
                    <a:pt x="0" y="203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67"/>
                    <a:pt x="9" y="43"/>
                    <a:pt x="26" y="26"/>
                  </a:cubicBezTo>
                  <a:cubicBezTo>
                    <a:pt x="43" y="9"/>
                    <a:pt x="67" y="0"/>
                    <a:pt x="94" y="0"/>
                  </a:cubicBezTo>
                  <a:cubicBezTo>
                    <a:pt x="122" y="0"/>
                    <a:pt x="146" y="9"/>
                    <a:pt x="163" y="26"/>
                  </a:cubicBezTo>
                  <a:cubicBezTo>
                    <a:pt x="180" y="43"/>
                    <a:pt x="189" y="67"/>
                    <a:pt x="189" y="95"/>
                  </a:cubicBezTo>
                  <a:lnTo>
                    <a:pt x="189" y="203"/>
                  </a:lnTo>
                  <a:close/>
                  <a:moveTo>
                    <a:pt x="147" y="91"/>
                  </a:moveTo>
                  <a:cubicBezTo>
                    <a:pt x="147" y="58"/>
                    <a:pt x="127" y="39"/>
                    <a:pt x="94" y="39"/>
                  </a:cubicBezTo>
                  <a:cubicBezTo>
                    <a:pt x="61" y="39"/>
                    <a:pt x="42" y="58"/>
                    <a:pt x="42" y="91"/>
                  </a:cubicBezTo>
                  <a:cubicBezTo>
                    <a:pt x="42" y="207"/>
                    <a:pt x="42" y="207"/>
                    <a:pt x="42" y="207"/>
                  </a:cubicBezTo>
                  <a:cubicBezTo>
                    <a:pt x="42" y="240"/>
                    <a:pt x="61" y="259"/>
                    <a:pt x="94" y="259"/>
                  </a:cubicBezTo>
                  <a:cubicBezTo>
                    <a:pt x="127" y="259"/>
                    <a:pt x="147" y="240"/>
                    <a:pt x="147" y="207"/>
                  </a:cubicBezTo>
                  <a:lnTo>
                    <a:pt x="147" y="91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3" name="Freeform 102"/>
            <p:cNvSpPr>
              <a:spLocks/>
            </p:cNvSpPr>
            <p:nvPr userDrawn="1"/>
          </p:nvSpPr>
          <p:spPr bwMode="gray">
            <a:xfrm>
              <a:off x="2495550" y="-4135438"/>
              <a:ext cx="1890713" cy="1889125"/>
            </a:xfrm>
            <a:custGeom>
              <a:avLst/>
              <a:gdLst>
                <a:gd name="T0" fmla="*/ 419 w 503"/>
                <a:gd name="T1" fmla="*/ 503 h 503"/>
                <a:gd name="T2" fmla="*/ 359 w 503"/>
                <a:gd name="T3" fmla="*/ 479 h 503"/>
                <a:gd name="T4" fmla="*/ 0 w 503"/>
                <a:gd name="T5" fmla="*/ 119 h 503"/>
                <a:gd name="T6" fmla="*/ 24 w 503"/>
                <a:gd name="T7" fmla="*/ 95 h 503"/>
                <a:gd name="T8" fmla="*/ 384 w 503"/>
                <a:gd name="T9" fmla="*/ 454 h 503"/>
                <a:gd name="T10" fmla="*/ 454 w 503"/>
                <a:gd name="T11" fmla="*/ 454 h 503"/>
                <a:gd name="T12" fmla="*/ 469 w 503"/>
                <a:gd name="T13" fmla="*/ 419 h 503"/>
                <a:gd name="T14" fmla="*/ 454 w 503"/>
                <a:gd name="T15" fmla="*/ 384 h 503"/>
                <a:gd name="T16" fmla="*/ 95 w 503"/>
                <a:gd name="T17" fmla="*/ 25 h 503"/>
                <a:gd name="T18" fmla="*/ 119 w 503"/>
                <a:gd name="T19" fmla="*/ 0 h 503"/>
                <a:gd name="T20" fmla="*/ 478 w 503"/>
                <a:gd name="T21" fmla="*/ 360 h 503"/>
                <a:gd name="T22" fmla="*/ 503 w 503"/>
                <a:gd name="T23" fmla="*/ 419 h 503"/>
                <a:gd name="T24" fmla="*/ 478 w 503"/>
                <a:gd name="T25" fmla="*/ 479 h 503"/>
                <a:gd name="T26" fmla="*/ 419 w 503"/>
                <a:gd name="T27" fmla="*/ 503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03" h="503">
                  <a:moveTo>
                    <a:pt x="419" y="503"/>
                  </a:moveTo>
                  <a:cubicBezTo>
                    <a:pt x="397" y="503"/>
                    <a:pt x="376" y="495"/>
                    <a:pt x="359" y="47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24" y="95"/>
                    <a:pt x="24" y="95"/>
                    <a:pt x="24" y="95"/>
                  </a:cubicBezTo>
                  <a:cubicBezTo>
                    <a:pt x="384" y="454"/>
                    <a:pt x="384" y="454"/>
                    <a:pt x="384" y="454"/>
                  </a:cubicBezTo>
                  <a:cubicBezTo>
                    <a:pt x="403" y="474"/>
                    <a:pt x="435" y="474"/>
                    <a:pt x="454" y="454"/>
                  </a:cubicBezTo>
                  <a:cubicBezTo>
                    <a:pt x="463" y="445"/>
                    <a:pt x="469" y="433"/>
                    <a:pt x="469" y="419"/>
                  </a:cubicBezTo>
                  <a:cubicBezTo>
                    <a:pt x="469" y="406"/>
                    <a:pt x="463" y="393"/>
                    <a:pt x="454" y="384"/>
                  </a:cubicBezTo>
                  <a:cubicBezTo>
                    <a:pt x="95" y="25"/>
                    <a:pt x="95" y="25"/>
                    <a:pt x="95" y="2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478" y="360"/>
                    <a:pt x="478" y="360"/>
                    <a:pt x="478" y="360"/>
                  </a:cubicBezTo>
                  <a:cubicBezTo>
                    <a:pt x="494" y="376"/>
                    <a:pt x="503" y="397"/>
                    <a:pt x="503" y="419"/>
                  </a:cubicBezTo>
                  <a:cubicBezTo>
                    <a:pt x="503" y="442"/>
                    <a:pt x="494" y="463"/>
                    <a:pt x="478" y="479"/>
                  </a:cubicBezTo>
                  <a:cubicBezTo>
                    <a:pt x="462" y="495"/>
                    <a:pt x="440" y="503"/>
                    <a:pt x="419" y="503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4" name="Freeform 103"/>
            <p:cNvSpPr>
              <a:spLocks/>
            </p:cNvSpPr>
            <p:nvPr userDrawn="1"/>
          </p:nvSpPr>
          <p:spPr bwMode="gray">
            <a:xfrm>
              <a:off x="1582738" y="-3384551"/>
              <a:ext cx="420688" cy="984250"/>
            </a:xfrm>
            <a:custGeom>
              <a:avLst/>
              <a:gdLst>
                <a:gd name="T0" fmla="*/ 0 w 112"/>
                <a:gd name="T1" fmla="*/ 22 h 262"/>
                <a:gd name="T2" fmla="*/ 0 w 112"/>
                <a:gd name="T3" fmla="*/ 23 h 262"/>
                <a:gd name="T4" fmla="*/ 20 w 112"/>
                <a:gd name="T5" fmla="*/ 43 h 262"/>
                <a:gd name="T6" fmla="*/ 32 w 112"/>
                <a:gd name="T7" fmla="*/ 40 h 262"/>
                <a:gd name="T8" fmla="*/ 69 w 112"/>
                <a:gd name="T9" fmla="*/ 18 h 262"/>
                <a:gd name="T10" fmla="*/ 69 w 112"/>
                <a:gd name="T11" fmla="*/ 241 h 262"/>
                <a:gd name="T12" fmla="*/ 91 w 112"/>
                <a:gd name="T13" fmla="*/ 262 h 262"/>
                <a:gd name="T14" fmla="*/ 112 w 112"/>
                <a:gd name="T15" fmla="*/ 241 h 262"/>
                <a:gd name="T16" fmla="*/ 112 w 112"/>
                <a:gd name="T17" fmla="*/ 0 h 262"/>
                <a:gd name="T18" fmla="*/ 0 w 112"/>
                <a:gd name="T19" fmla="*/ 2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262">
                  <a:moveTo>
                    <a:pt x="0" y="22"/>
                  </a:moveTo>
                  <a:cubicBezTo>
                    <a:pt x="0" y="22"/>
                    <a:pt x="0" y="23"/>
                    <a:pt x="0" y="23"/>
                  </a:cubicBezTo>
                  <a:cubicBezTo>
                    <a:pt x="0" y="34"/>
                    <a:pt x="9" y="43"/>
                    <a:pt x="20" y="43"/>
                  </a:cubicBezTo>
                  <a:cubicBezTo>
                    <a:pt x="24" y="43"/>
                    <a:pt x="29" y="42"/>
                    <a:pt x="32" y="40"/>
                  </a:cubicBezTo>
                  <a:cubicBezTo>
                    <a:pt x="69" y="18"/>
                    <a:pt x="69" y="18"/>
                    <a:pt x="69" y="18"/>
                  </a:cubicBezTo>
                  <a:cubicBezTo>
                    <a:pt x="69" y="241"/>
                    <a:pt x="69" y="241"/>
                    <a:pt x="69" y="241"/>
                  </a:cubicBezTo>
                  <a:cubicBezTo>
                    <a:pt x="69" y="253"/>
                    <a:pt x="79" y="262"/>
                    <a:pt x="91" y="262"/>
                  </a:cubicBezTo>
                  <a:cubicBezTo>
                    <a:pt x="102" y="262"/>
                    <a:pt x="112" y="253"/>
                    <a:pt x="112" y="241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76" y="11"/>
                    <a:pt x="39" y="19"/>
                    <a:pt x="0" y="2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5" name="Freeform 104"/>
            <p:cNvSpPr>
              <a:spLocks/>
            </p:cNvSpPr>
            <p:nvPr userDrawn="1"/>
          </p:nvSpPr>
          <p:spPr bwMode="gray">
            <a:xfrm>
              <a:off x="873125" y="-3368676"/>
              <a:ext cx="420688" cy="968375"/>
            </a:xfrm>
            <a:custGeom>
              <a:avLst/>
              <a:gdLst>
                <a:gd name="T0" fmla="*/ 11 w 112"/>
                <a:gd name="T1" fmla="*/ 0 h 258"/>
                <a:gd name="T2" fmla="*/ 10 w 112"/>
                <a:gd name="T3" fmla="*/ 1 h 258"/>
                <a:gd name="T4" fmla="*/ 0 w 112"/>
                <a:gd name="T5" fmla="*/ 19 h 258"/>
                <a:gd name="T6" fmla="*/ 20 w 112"/>
                <a:gd name="T7" fmla="*/ 39 h 258"/>
                <a:gd name="T8" fmla="*/ 32 w 112"/>
                <a:gd name="T9" fmla="*/ 36 h 258"/>
                <a:gd name="T10" fmla="*/ 69 w 112"/>
                <a:gd name="T11" fmla="*/ 14 h 258"/>
                <a:gd name="T12" fmla="*/ 69 w 112"/>
                <a:gd name="T13" fmla="*/ 237 h 258"/>
                <a:gd name="T14" fmla="*/ 91 w 112"/>
                <a:gd name="T15" fmla="*/ 258 h 258"/>
                <a:gd name="T16" fmla="*/ 112 w 112"/>
                <a:gd name="T17" fmla="*/ 237 h 258"/>
                <a:gd name="T18" fmla="*/ 112 w 112"/>
                <a:gd name="T19" fmla="*/ 18 h 258"/>
                <a:gd name="T20" fmla="*/ 11 w 112"/>
                <a:gd name="T21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2" h="258">
                  <a:moveTo>
                    <a:pt x="11" y="0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3" y="5"/>
                    <a:pt x="0" y="12"/>
                    <a:pt x="0" y="19"/>
                  </a:cubicBezTo>
                  <a:cubicBezTo>
                    <a:pt x="0" y="30"/>
                    <a:pt x="8" y="39"/>
                    <a:pt x="20" y="39"/>
                  </a:cubicBezTo>
                  <a:cubicBezTo>
                    <a:pt x="24" y="39"/>
                    <a:pt x="29" y="38"/>
                    <a:pt x="32" y="36"/>
                  </a:cubicBezTo>
                  <a:cubicBezTo>
                    <a:pt x="69" y="14"/>
                    <a:pt x="69" y="14"/>
                    <a:pt x="69" y="14"/>
                  </a:cubicBezTo>
                  <a:cubicBezTo>
                    <a:pt x="69" y="237"/>
                    <a:pt x="69" y="237"/>
                    <a:pt x="69" y="237"/>
                  </a:cubicBezTo>
                  <a:cubicBezTo>
                    <a:pt x="69" y="249"/>
                    <a:pt x="79" y="258"/>
                    <a:pt x="91" y="258"/>
                  </a:cubicBezTo>
                  <a:cubicBezTo>
                    <a:pt x="102" y="258"/>
                    <a:pt x="112" y="249"/>
                    <a:pt x="112" y="237"/>
                  </a:cubicBezTo>
                  <a:cubicBezTo>
                    <a:pt x="112" y="18"/>
                    <a:pt x="112" y="18"/>
                    <a:pt x="112" y="18"/>
                  </a:cubicBezTo>
                  <a:cubicBezTo>
                    <a:pt x="77" y="16"/>
                    <a:pt x="44" y="10"/>
                    <a:pt x="11" y="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6" name="Freeform 105"/>
            <p:cNvSpPr>
              <a:spLocks/>
            </p:cNvSpPr>
            <p:nvPr userDrawn="1"/>
          </p:nvSpPr>
          <p:spPr bwMode="gray">
            <a:xfrm>
              <a:off x="-787400" y="-4943476"/>
              <a:ext cx="698500" cy="1119188"/>
            </a:xfrm>
            <a:custGeom>
              <a:avLst/>
              <a:gdLst>
                <a:gd name="T0" fmla="*/ 148 w 186"/>
                <a:gd name="T1" fmla="*/ 176 h 298"/>
                <a:gd name="T2" fmla="*/ 148 w 186"/>
                <a:gd name="T3" fmla="*/ 206 h 298"/>
                <a:gd name="T4" fmla="*/ 95 w 186"/>
                <a:gd name="T5" fmla="*/ 258 h 298"/>
                <a:gd name="T6" fmla="*/ 43 w 186"/>
                <a:gd name="T7" fmla="*/ 206 h 298"/>
                <a:gd name="T8" fmla="*/ 43 w 186"/>
                <a:gd name="T9" fmla="*/ 91 h 298"/>
                <a:gd name="T10" fmla="*/ 95 w 186"/>
                <a:gd name="T11" fmla="*/ 39 h 298"/>
                <a:gd name="T12" fmla="*/ 96 w 186"/>
                <a:gd name="T13" fmla="*/ 39 h 298"/>
                <a:gd name="T14" fmla="*/ 89 w 186"/>
                <a:gd name="T15" fmla="*/ 0 h 298"/>
                <a:gd name="T16" fmla="*/ 26 w 186"/>
                <a:gd name="T17" fmla="*/ 26 h 298"/>
                <a:gd name="T18" fmla="*/ 0 w 186"/>
                <a:gd name="T19" fmla="*/ 95 h 298"/>
                <a:gd name="T20" fmla="*/ 0 w 186"/>
                <a:gd name="T21" fmla="*/ 203 h 298"/>
                <a:gd name="T22" fmla="*/ 26 w 186"/>
                <a:gd name="T23" fmla="*/ 271 h 298"/>
                <a:gd name="T24" fmla="*/ 95 w 186"/>
                <a:gd name="T25" fmla="*/ 298 h 298"/>
                <a:gd name="T26" fmla="*/ 164 w 186"/>
                <a:gd name="T27" fmla="*/ 271 h 298"/>
                <a:gd name="T28" fmla="*/ 186 w 186"/>
                <a:gd name="T29" fmla="*/ 235 h 298"/>
                <a:gd name="T30" fmla="*/ 148 w 186"/>
                <a:gd name="T31" fmla="*/ 176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6" h="298">
                  <a:moveTo>
                    <a:pt x="148" y="176"/>
                  </a:moveTo>
                  <a:cubicBezTo>
                    <a:pt x="148" y="206"/>
                    <a:pt x="148" y="206"/>
                    <a:pt x="148" y="206"/>
                  </a:cubicBezTo>
                  <a:cubicBezTo>
                    <a:pt x="148" y="239"/>
                    <a:pt x="128" y="258"/>
                    <a:pt x="95" y="258"/>
                  </a:cubicBezTo>
                  <a:cubicBezTo>
                    <a:pt x="62" y="258"/>
                    <a:pt x="43" y="239"/>
                    <a:pt x="43" y="206"/>
                  </a:cubicBezTo>
                  <a:cubicBezTo>
                    <a:pt x="43" y="91"/>
                    <a:pt x="43" y="91"/>
                    <a:pt x="43" y="91"/>
                  </a:cubicBezTo>
                  <a:cubicBezTo>
                    <a:pt x="43" y="57"/>
                    <a:pt x="62" y="39"/>
                    <a:pt x="95" y="39"/>
                  </a:cubicBezTo>
                  <a:cubicBezTo>
                    <a:pt x="95" y="39"/>
                    <a:pt x="96" y="39"/>
                    <a:pt x="96" y="39"/>
                  </a:cubicBezTo>
                  <a:cubicBezTo>
                    <a:pt x="93" y="26"/>
                    <a:pt x="91" y="13"/>
                    <a:pt x="89" y="0"/>
                  </a:cubicBezTo>
                  <a:cubicBezTo>
                    <a:pt x="64" y="1"/>
                    <a:pt x="43" y="10"/>
                    <a:pt x="26" y="26"/>
                  </a:cubicBezTo>
                  <a:cubicBezTo>
                    <a:pt x="9" y="43"/>
                    <a:pt x="0" y="66"/>
                    <a:pt x="0" y="95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0" y="230"/>
                    <a:pt x="9" y="254"/>
                    <a:pt x="26" y="271"/>
                  </a:cubicBezTo>
                  <a:cubicBezTo>
                    <a:pt x="44" y="289"/>
                    <a:pt x="67" y="298"/>
                    <a:pt x="95" y="298"/>
                  </a:cubicBezTo>
                  <a:cubicBezTo>
                    <a:pt x="123" y="298"/>
                    <a:pt x="147" y="289"/>
                    <a:pt x="164" y="271"/>
                  </a:cubicBezTo>
                  <a:cubicBezTo>
                    <a:pt x="174" y="261"/>
                    <a:pt x="181" y="249"/>
                    <a:pt x="186" y="235"/>
                  </a:cubicBezTo>
                  <a:cubicBezTo>
                    <a:pt x="172" y="216"/>
                    <a:pt x="159" y="197"/>
                    <a:pt x="148" y="176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7" name="Freeform 106"/>
            <p:cNvSpPr>
              <a:spLocks/>
            </p:cNvSpPr>
            <p:nvPr userDrawn="1"/>
          </p:nvSpPr>
          <p:spPr bwMode="gray">
            <a:xfrm>
              <a:off x="-906462" y="-6370638"/>
              <a:ext cx="693738" cy="1119188"/>
            </a:xfrm>
            <a:custGeom>
              <a:avLst/>
              <a:gdLst>
                <a:gd name="T0" fmla="*/ 120 w 185"/>
                <a:gd name="T1" fmla="*/ 254 h 298"/>
                <a:gd name="T2" fmla="*/ 95 w 185"/>
                <a:gd name="T3" fmla="*/ 259 h 298"/>
                <a:gd name="T4" fmla="*/ 43 w 185"/>
                <a:gd name="T5" fmla="*/ 207 h 298"/>
                <a:gd name="T6" fmla="*/ 43 w 185"/>
                <a:gd name="T7" fmla="*/ 91 h 298"/>
                <a:gd name="T8" fmla="*/ 95 w 185"/>
                <a:gd name="T9" fmla="*/ 39 h 298"/>
                <a:gd name="T10" fmla="*/ 148 w 185"/>
                <a:gd name="T11" fmla="*/ 91 h 298"/>
                <a:gd name="T12" fmla="*/ 148 w 185"/>
                <a:gd name="T13" fmla="*/ 138 h 298"/>
                <a:gd name="T14" fmla="*/ 185 w 185"/>
                <a:gd name="T15" fmla="*/ 60 h 298"/>
                <a:gd name="T16" fmla="*/ 164 w 185"/>
                <a:gd name="T17" fmla="*/ 26 h 298"/>
                <a:gd name="T18" fmla="*/ 95 w 185"/>
                <a:gd name="T19" fmla="*/ 0 h 298"/>
                <a:gd name="T20" fmla="*/ 26 w 185"/>
                <a:gd name="T21" fmla="*/ 27 h 298"/>
                <a:gd name="T22" fmla="*/ 0 w 185"/>
                <a:gd name="T23" fmla="*/ 95 h 298"/>
                <a:gd name="T24" fmla="*/ 0 w 185"/>
                <a:gd name="T25" fmla="*/ 203 h 298"/>
                <a:gd name="T26" fmla="*/ 26 w 185"/>
                <a:gd name="T27" fmla="*/ 272 h 298"/>
                <a:gd name="T28" fmla="*/ 95 w 185"/>
                <a:gd name="T29" fmla="*/ 298 h 298"/>
                <a:gd name="T30" fmla="*/ 117 w 185"/>
                <a:gd name="T31" fmla="*/ 296 h 298"/>
                <a:gd name="T32" fmla="*/ 120 w 185"/>
                <a:gd name="T33" fmla="*/ 254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5" h="298">
                  <a:moveTo>
                    <a:pt x="120" y="254"/>
                  </a:moveTo>
                  <a:cubicBezTo>
                    <a:pt x="113" y="257"/>
                    <a:pt x="105" y="259"/>
                    <a:pt x="95" y="259"/>
                  </a:cubicBezTo>
                  <a:cubicBezTo>
                    <a:pt x="62" y="259"/>
                    <a:pt x="43" y="240"/>
                    <a:pt x="43" y="207"/>
                  </a:cubicBezTo>
                  <a:cubicBezTo>
                    <a:pt x="43" y="91"/>
                    <a:pt x="43" y="91"/>
                    <a:pt x="43" y="91"/>
                  </a:cubicBezTo>
                  <a:cubicBezTo>
                    <a:pt x="43" y="58"/>
                    <a:pt x="62" y="39"/>
                    <a:pt x="95" y="39"/>
                  </a:cubicBezTo>
                  <a:cubicBezTo>
                    <a:pt x="128" y="39"/>
                    <a:pt x="148" y="58"/>
                    <a:pt x="148" y="91"/>
                  </a:cubicBezTo>
                  <a:cubicBezTo>
                    <a:pt x="148" y="138"/>
                    <a:pt x="148" y="138"/>
                    <a:pt x="148" y="138"/>
                  </a:cubicBezTo>
                  <a:cubicBezTo>
                    <a:pt x="158" y="111"/>
                    <a:pt x="170" y="84"/>
                    <a:pt x="185" y="60"/>
                  </a:cubicBezTo>
                  <a:cubicBezTo>
                    <a:pt x="180" y="47"/>
                    <a:pt x="173" y="36"/>
                    <a:pt x="164" y="26"/>
                  </a:cubicBezTo>
                  <a:cubicBezTo>
                    <a:pt x="147" y="9"/>
                    <a:pt x="123" y="0"/>
                    <a:pt x="95" y="0"/>
                  </a:cubicBezTo>
                  <a:cubicBezTo>
                    <a:pt x="67" y="0"/>
                    <a:pt x="44" y="9"/>
                    <a:pt x="26" y="27"/>
                  </a:cubicBezTo>
                  <a:cubicBezTo>
                    <a:pt x="10" y="44"/>
                    <a:pt x="0" y="67"/>
                    <a:pt x="0" y="95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0" y="231"/>
                    <a:pt x="10" y="255"/>
                    <a:pt x="26" y="272"/>
                  </a:cubicBezTo>
                  <a:cubicBezTo>
                    <a:pt x="44" y="289"/>
                    <a:pt x="67" y="298"/>
                    <a:pt x="95" y="298"/>
                  </a:cubicBezTo>
                  <a:cubicBezTo>
                    <a:pt x="103" y="298"/>
                    <a:pt x="110" y="298"/>
                    <a:pt x="117" y="296"/>
                  </a:cubicBezTo>
                  <a:cubicBezTo>
                    <a:pt x="118" y="282"/>
                    <a:pt x="119" y="268"/>
                    <a:pt x="120" y="254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8" name="Freeform 107"/>
            <p:cNvSpPr>
              <a:spLocks/>
            </p:cNvSpPr>
            <p:nvPr userDrawn="1"/>
          </p:nvSpPr>
          <p:spPr bwMode="gray">
            <a:xfrm>
              <a:off x="42863" y="-7794626"/>
              <a:ext cx="420688" cy="1066800"/>
            </a:xfrm>
            <a:custGeom>
              <a:avLst/>
              <a:gdLst>
                <a:gd name="T0" fmla="*/ 20 w 112"/>
                <a:gd name="T1" fmla="*/ 79 h 284"/>
                <a:gd name="T2" fmla="*/ 32 w 112"/>
                <a:gd name="T3" fmla="*/ 75 h 284"/>
                <a:gd name="T4" fmla="*/ 69 w 112"/>
                <a:gd name="T5" fmla="*/ 54 h 284"/>
                <a:gd name="T6" fmla="*/ 69 w 112"/>
                <a:gd name="T7" fmla="*/ 276 h 284"/>
                <a:gd name="T8" fmla="*/ 70 w 112"/>
                <a:gd name="T9" fmla="*/ 284 h 284"/>
                <a:gd name="T10" fmla="*/ 112 w 112"/>
                <a:gd name="T11" fmla="*/ 256 h 284"/>
                <a:gd name="T12" fmla="*/ 112 w 112"/>
                <a:gd name="T13" fmla="*/ 24 h 284"/>
                <a:gd name="T14" fmla="*/ 88 w 112"/>
                <a:gd name="T15" fmla="*/ 0 h 284"/>
                <a:gd name="T16" fmla="*/ 76 w 112"/>
                <a:gd name="T17" fmla="*/ 3 h 284"/>
                <a:gd name="T18" fmla="*/ 10 w 112"/>
                <a:gd name="T19" fmla="*/ 41 h 284"/>
                <a:gd name="T20" fmla="*/ 0 w 112"/>
                <a:gd name="T21" fmla="*/ 59 h 284"/>
                <a:gd name="T22" fmla="*/ 20 w 112"/>
                <a:gd name="T23" fmla="*/ 79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2" h="284">
                  <a:moveTo>
                    <a:pt x="20" y="79"/>
                  </a:moveTo>
                  <a:cubicBezTo>
                    <a:pt x="23" y="79"/>
                    <a:pt x="28" y="77"/>
                    <a:pt x="32" y="75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69" y="276"/>
                    <a:pt x="69" y="276"/>
                    <a:pt x="69" y="276"/>
                  </a:cubicBezTo>
                  <a:cubicBezTo>
                    <a:pt x="69" y="279"/>
                    <a:pt x="70" y="281"/>
                    <a:pt x="70" y="284"/>
                  </a:cubicBezTo>
                  <a:cubicBezTo>
                    <a:pt x="84" y="274"/>
                    <a:pt x="97" y="265"/>
                    <a:pt x="112" y="256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2" y="10"/>
                    <a:pt x="101" y="0"/>
                    <a:pt x="88" y="0"/>
                  </a:cubicBezTo>
                  <a:cubicBezTo>
                    <a:pt x="83" y="0"/>
                    <a:pt x="79" y="1"/>
                    <a:pt x="76" y="3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3" y="45"/>
                    <a:pt x="0" y="51"/>
                    <a:pt x="0" y="59"/>
                  </a:cubicBezTo>
                  <a:cubicBezTo>
                    <a:pt x="0" y="70"/>
                    <a:pt x="8" y="79"/>
                    <a:pt x="20" y="79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9" name="Freeform 108"/>
            <p:cNvSpPr>
              <a:spLocks/>
            </p:cNvSpPr>
            <p:nvPr userDrawn="1"/>
          </p:nvSpPr>
          <p:spPr bwMode="gray">
            <a:xfrm>
              <a:off x="812800" y="-7794626"/>
              <a:ext cx="420688" cy="728663"/>
            </a:xfrm>
            <a:custGeom>
              <a:avLst/>
              <a:gdLst>
                <a:gd name="T0" fmla="*/ 20 w 112"/>
                <a:gd name="T1" fmla="*/ 79 h 194"/>
                <a:gd name="T2" fmla="*/ 32 w 112"/>
                <a:gd name="T3" fmla="*/ 75 h 194"/>
                <a:gd name="T4" fmla="*/ 69 w 112"/>
                <a:gd name="T5" fmla="*/ 54 h 194"/>
                <a:gd name="T6" fmla="*/ 69 w 112"/>
                <a:gd name="T7" fmla="*/ 194 h 194"/>
                <a:gd name="T8" fmla="*/ 112 w 112"/>
                <a:gd name="T9" fmla="*/ 188 h 194"/>
                <a:gd name="T10" fmla="*/ 112 w 112"/>
                <a:gd name="T11" fmla="*/ 24 h 194"/>
                <a:gd name="T12" fmla="*/ 88 w 112"/>
                <a:gd name="T13" fmla="*/ 0 h 194"/>
                <a:gd name="T14" fmla="*/ 76 w 112"/>
                <a:gd name="T15" fmla="*/ 3 h 194"/>
                <a:gd name="T16" fmla="*/ 10 w 112"/>
                <a:gd name="T17" fmla="*/ 41 h 194"/>
                <a:gd name="T18" fmla="*/ 0 w 112"/>
                <a:gd name="T19" fmla="*/ 59 h 194"/>
                <a:gd name="T20" fmla="*/ 20 w 112"/>
                <a:gd name="T21" fmla="*/ 79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2" h="194">
                  <a:moveTo>
                    <a:pt x="20" y="79"/>
                  </a:moveTo>
                  <a:cubicBezTo>
                    <a:pt x="24" y="79"/>
                    <a:pt x="29" y="77"/>
                    <a:pt x="32" y="75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69" y="194"/>
                    <a:pt x="69" y="194"/>
                    <a:pt x="69" y="194"/>
                  </a:cubicBezTo>
                  <a:cubicBezTo>
                    <a:pt x="83" y="192"/>
                    <a:pt x="97" y="189"/>
                    <a:pt x="112" y="188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2" y="10"/>
                    <a:pt x="101" y="0"/>
                    <a:pt x="88" y="0"/>
                  </a:cubicBezTo>
                  <a:cubicBezTo>
                    <a:pt x="84" y="0"/>
                    <a:pt x="80" y="1"/>
                    <a:pt x="76" y="3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3" y="45"/>
                    <a:pt x="0" y="51"/>
                    <a:pt x="0" y="59"/>
                  </a:cubicBezTo>
                  <a:cubicBezTo>
                    <a:pt x="0" y="70"/>
                    <a:pt x="8" y="79"/>
                    <a:pt x="20" y="79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0" name="Freeform 109"/>
            <p:cNvSpPr>
              <a:spLocks/>
            </p:cNvSpPr>
            <p:nvPr userDrawn="1"/>
          </p:nvSpPr>
          <p:spPr bwMode="gray">
            <a:xfrm>
              <a:off x="1582738" y="-7794626"/>
              <a:ext cx="420688" cy="781050"/>
            </a:xfrm>
            <a:custGeom>
              <a:avLst/>
              <a:gdLst>
                <a:gd name="T0" fmla="*/ 20 w 112"/>
                <a:gd name="T1" fmla="*/ 79 h 208"/>
                <a:gd name="T2" fmla="*/ 32 w 112"/>
                <a:gd name="T3" fmla="*/ 75 h 208"/>
                <a:gd name="T4" fmla="*/ 69 w 112"/>
                <a:gd name="T5" fmla="*/ 54 h 208"/>
                <a:gd name="T6" fmla="*/ 69 w 112"/>
                <a:gd name="T7" fmla="*/ 197 h 208"/>
                <a:gd name="T8" fmla="*/ 112 w 112"/>
                <a:gd name="T9" fmla="*/ 208 h 208"/>
                <a:gd name="T10" fmla="*/ 112 w 112"/>
                <a:gd name="T11" fmla="*/ 24 h 208"/>
                <a:gd name="T12" fmla="*/ 88 w 112"/>
                <a:gd name="T13" fmla="*/ 0 h 208"/>
                <a:gd name="T14" fmla="*/ 76 w 112"/>
                <a:gd name="T15" fmla="*/ 3 h 208"/>
                <a:gd name="T16" fmla="*/ 11 w 112"/>
                <a:gd name="T17" fmla="*/ 41 h 208"/>
                <a:gd name="T18" fmla="*/ 0 w 112"/>
                <a:gd name="T19" fmla="*/ 59 h 208"/>
                <a:gd name="T20" fmla="*/ 20 w 112"/>
                <a:gd name="T21" fmla="*/ 79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2" h="208">
                  <a:moveTo>
                    <a:pt x="20" y="79"/>
                  </a:moveTo>
                  <a:cubicBezTo>
                    <a:pt x="24" y="79"/>
                    <a:pt x="29" y="77"/>
                    <a:pt x="32" y="75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69" y="197"/>
                    <a:pt x="69" y="197"/>
                    <a:pt x="69" y="197"/>
                  </a:cubicBezTo>
                  <a:cubicBezTo>
                    <a:pt x="84" y="200"/>
                    <a:pt x="98" y="204"/>
                    <a:pt x="112" y="208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2" y="10"/>
                    <a:pt x="101" y="0"/>
                    <a:pt x="88" y="0"/>
                  </a:cubicBezTo>
                  <a:cubicBezTo>
                    <a:pt x="84" y="0"/>
                    <a:pt x="80" y="1"/>
                    <a:pt x="76" y="3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4" y="45"/>
                    <a:pt x="0" y="51"/>
                    <a:pt x="0" y="59"/>
                  </a:cubicBezTo>
                  <a:cubicBezTo>
                    <a:pt x="0" y="70"/>
                    <a:pt x="9" y="79"/>
                    <a:pt x="20" y="79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1" name="Freeform 110"/>
            <p:cNvSpPr>
              <a:spLocks/>
            </p:cNvSpPr>
            <p:nvPr userDrawn="1"/>
          </p:nvSpPr>
          <p:spPr bwMode="gray">
            <a:xfrm>
              <a:off x="1879600" y="-4676776"/>
              <a:ext cx="811213" cy="781050"/>
            </a:xfrm>
            <a:custGeom>
              <a:avLst/>
              <a:gdLst>
                <a:gd name="T0" fmla="*/ 13 w 216"/>
                <a:gd name="T1" fmla="*/ 208 h 208"/>
                <a:gd name="T2" fmla="*/ 0 w 216"/>
                <a:gd name="T3" fmla="*/ 175 h 208"/>
                <a:gd name="T4" fmla="*/ 115 w 216"/>
                <a:gd name="T5" fmla="*/ 101 h 208"/>
                <a:gd name="T6" fmla="*/ 185 w 216"/>
                <a:gd name="T7" fmla="*/ 0 h 208"/>
                <a:gd name="T8" fmla="*/ 216 w 216"/>
                <a:gd name="T9" fmla="*/ 14 h 208"/>
                <a:gd name="T10" fmla="*/ 139 w 216"/>
                <a:gd name="T11" fmla="*/ 125 h 208"/>
                <a:gd name="T12" fmla="*/ 13 w 216"/>
                <a:gd name="T13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" h="208">
                  <a:moveTo>
                    <a:pt x="13" y="208"/>
                  </a:moveTo>
                  <a:cubicBezTo>
                    <a:pt x="0" y="175"/>
                    <a:pt x="0" y="175"/>
                    <a:pt x="0" y="175"/>
                  </a:cubicBezTo>
                  <a:cubicBezTo>
                    <a:pt x="43" y="159"/>
                    <a:pt x="82" y="134"/>
                    <a:pt x="115" y="101"/>
                  </a:cubicBezTo>
                  <a:cubicBezTo>
                    <a:pt x="144" y="71"/>
                    <a:pt x="168" y="37"/>
                    <a:pt x="185" y="0"/>
                  </a:cubicBezTo>
                  <a:cubicBezTo>
                    <a:pt x="216" y="14"/>
                    <a:pt x="216" y="14"/>
                    <a:pt x="216" y="14"/>
                  </a:cubicBezTo>
                  <a:cubicBezTo>
                    <a:pt x="198" y="55"/>
                    <a:pt x="172" y="93"/>
                    <a:pt x="139" y="125"/>
                  </a:cubicBezTo>
                  <a:cubicBezTo>
                    <a:pt x="103" y="161"/>
                    <a:pt x="60" y="189"/>
                    <a:pt x="13" y="208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2" name="Freeform 111"/>
            <p:cNvSpPr>
              <a:spLocks noEditPoints="1"/>
            </p:cNvSpPr>
            <p:nvPr userDrawn="1"/>
          </p:nvSpPr>
          <p:spPr bwMode="gray">
            <a:xfrm>
              <a:off x="-468312" y="-7099301"/>
              <a:ext cx="3802063" cy="3800475"/>
            </a:xfrm>
            <a:custGeom>
              <a:avLst/>
              <a:gdLst>
                <a:gd name="T0" fmla="*/ 506 w 1012"/>
                <a:gd name="T1" fmla="*/ 1012 h 1012"/>
                <a:gd name="T2" fmla="*/ 0 w 1012"/>
                <a:gd name="T3" fmla="*/ 506 h 1012"/>
                <a:gd name="T4" fmla="*/ 506 w 1012"/>
                <a:gd name="T5" fmla="*/ 0 h 1012"/>
                <a:gd name="T6" fmla="*/ 1012 w 1012"/>
                <a:gd name="T7" fmla="*/ 506 h 1012"/>
                <a:gd name="T8" fmla="*/ 506 w 1012"/>
                <a:gd name="T9" fmla="*/ 1012 h 1012"/>
                <a:gd name="T10" fmla="*/ 506 w 1012"/>
                <a:gd name="T11" fmla="*/ 35 h 1012"/>
                <a:gd name="T12" fmla="*/ 34 w 1012"/>
                <a:gd name="T13" fmla="*/ 506 h 1012"/>
                <a:gd name="T14" fmla="*/ 506 w 1012"/>
                <a:gd name="T15" fmla="*/ 978 h 1012"/>
                <a:gd name="T16" fmla="*/ 978 w 1012"/>
                <a:gd name="T17" fmla="*/ 506 h 1012"/>
                <a:gd name="T18" fmla="*/ 506 w 1012"/>
                <a:gd name="T19" fmla="*/ 35 h 1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12" h="1012">
                  <a:moveTo>
                    <a:pt x="506" y="1012"/>
                  </a:moveTo>
                  <a:cubicBezTo>
                    <a:pt x="227" y="1012"/>
                    <a:pt x="0" y="785"/>
                    <a:pt x="0" y="506"/>
                  </a:cubicBezTo>
                  <a:cubicBezTo>
                    <a:pt x="0" y="227"/>
                    <a:pt x="227" y="0"/>
                    <a:pt x="506" y="0"/>
                  </a:cubicBezTo>
                  <a:cubicBezTo>
                    <a:pt x="785" y="0"/>
                    <a:pt x="1012" y="227"/>
                    <a:pt x="1012" y="506"/>
                  </a:cubicBezTo>
                  <a:cubicBezTo>
                    <a:pt x="1012" y="785"/>
                    <a:pt x="785" y="1012"/>
                    <a:pt x="506" y="1012"/>
                  </a:cubicBezTo>
                  <a:close/>
                  <a:moveTo>
                    <a:pt x="506" y="35"/>
                  </a:moveTo>
                  <a:cubicBezTo>
                    <a:pt x="246" y="35"/>
                    <a:pt x="34" y="246"/>
                    <a:pt x="34" y="506"/>
                  </a:cubicBezTo>
                  <a:cubicBezTo>
                    <a:pt x="34" y="766"/>
                    <a:pt x="246" y="978"/>
                    <a:pt x="506" y="978"/>
                  </a:cubicBezTo>
                  <a:cubicBezTo>
                    <a:pt x="766" y="978"/>
                    <a:pt x="978" y="766"/>
                    <a:pt x="978" y="506"/>
                  </a:cubicBezTo>
                  <a:cubicBezTo>
                    <a:pt x="978" y="246"/>
                    <a:pt x="766" y="35"/>
                    <a:pt x="506" y="35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3" name="Freeform 112"/>
            <p:cNvSpPr>
              <a:spLocks/>
            </p:cNvSpPr>
            <p:nvPr userDrawn="1"/>
          </p:nvSpPr>
          <p:spPr bwMode="gray">
            <a:xfrm>
              <a:off x="1879600" y="-4676776"/>
              <a:ext cx="811213" cy="781050"/>
            </a:xfrm>
            <a:custGeom>
              <a:avLst/>
              <a:gdLst>
                <a:gd name="T0" fmla="*/ 13 w 216"/>
                <a:gd name="T1" fmla="*/ 208 h 208"/>
                <a:gd name="T2" fmla="*/ 0 w 216"/>
                <a:gd name="T3" fmla="*/ 175 h 208"/>
                <a:gd name="T4" fmla="*/ 115 w 216"/>
                <a:gd name="T5" fmla="*/ 101 h 208"/>
                <a:gd name="T6" fmla="*/ 185 w 216"/>
                <a:gd name="T7" fmla="*/ 0 h 208"/>
                <a:gd name="T8" fmla="*/ 216 w 216"/>
                <a:gd name="T9" fmla="*/ 14 h 208"/>
                <a:gd name="T10" fmla="*/ 139 w 216"/>
                <a:gd name="T11" fmla="*/ 125 h 208"/>
                <a:gd name="T12" fmla="*/ 13 w 216"/>
                <a:gd name="T13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" h="208">
                  <a:moveTo>
                    <a:pt x="13" y="208"/>
                  </a:moveTo>
                  <a:cubicBezTo>
                    <a:pt x="0" y="175"/>
                    <a:pt x="0" y="175"/>
                    <a:pt x="0" y="175"/>
                  </a:cubicBezTo>
                  <a:cubicBezTo>
                    <a:pt x="43" y="159"/>
                    <a:pt x="82" y="134"/>
                    <a:pt x="115" y="101"/>
                  </a:cubicBezTo>
                  <a:cubicBezTo>
                    <a:pt x="144" y="71"/>
                    <a:pt x="168" y="37"/>
                    <a:pt x="185" y="0"/>
                  </a:cubicBezTo>
                  <a:cubicBezTo>
                    <a:pt x="216" y="14"/>
                    <a:pt x="216" y="14"/>
                    <a:pt x="216" y="14"/>
                  </a:cubicBezTo>
                  <a:cubicBezTo>
                    <a:pt x="198" y="55"/>
                    <a:pt x="172" y="93"/>
                    <a:pt x="139" y="125"/>
                  </a:cubicBezTo>
                  <a:cubicBezTo>
                    <a:pt x="103" y="161"/>
                    <a:pt x="60" y="189"/>
                    <a:pt x="13" y="208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4" name="Freeform 113"/>
            <p:cNvSpPr>
              <a:spLocks/>
            </p:cNvSpPr>
            <p:nvPr userDrawn="1"/>
          </p:nvSpPr>
          <p:spPr bwMode="gray">
            <a:xfrm>
              <a:off x="369888" y="-5938838"/>
              <a:ext cx="555625" cy="1473200"/>
            </a:xfrm>
            <a:custGeom>
              <a:avLst/>
              <a:gdLst>
                <a:gd name="T0" fmla="*/ 92 w 148"/>
                <a:gd name="T1" fmla="*/ 71 h 392"/>
                <a:gd name="T2" fmla="*/ 43 w 148"/>
                <a:gd name="T3" fmla="*/ 100 h 392"/>
                <a:gd name="T4" fmla="*/ 27 w 148"/>
                <a:gd name="T5" fmla="*/ 105 h 392"/>
                <a:gd name="T6" fmla="*/ 0 w 148"/>
                <a:gd name="T7" fmla="*/ 78 h 392"/>
                <a:gd name="T8" fmla="*/ 14 w 148"/>
                <a:gd name="T9" fmla="*/ 54 h 392"/>
                <a:gd name="T10" fmla="*/ 100 w 148"/>
                <a:gd name="T11" fmla="*/ 5 h 392"/>
                <a:gd name="T12" fmla="*/ 116 w 148"/>
                <a:gd name="T13" fmla="*/ 0 h 392"/>
                <a:gd name="T14" fmla="*/ 148 w 148"/>
                <a:gd name="T15" fmla="*/ 32 h 392"/>
                <a:gd name="T16" fmla="*/ 148 w 148"/>
                <a:gd name="T17" fmla="*/ 364 h 392"/>
                <a:gd name="T18" fmla="*/ 120 w 148"/>
                <a:gd name="T19" fmla="*/ 392 h 392"/>
                <a:gd name="T20" fmla="*/ 92 w 148"/>
                <a:gd name="T21" fmla="*/ 364 h 392"/>
                <a:gd name="T22" fmla="*/ 92 w 148"/>
                <a:gd name="T23" fmla="*/ 71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8" h="392">
                  <a:moveTo>
                    <a:pt x="92" y="71"/>
                  </a:moveTo>
                  <a:cubicBezTo>
                    <a:pt x="43" y="100"/>
                    <a:pt x="43" y="100"/>
                    <a:pt x="43" y="100"/>
                  </a:cubicBezTo>
                  <a:cubicBezTo>
                    <a:pt x="38" y="102"/>
                    <a:pt x="32" y="105"/>
                    <a:pt x="27" y="105"/>
                  </a:cubicBezTo>
                  <a:cubicBezTo>
                    <a:pt x="12" y="105"/>
                    <a:pt x="0" y="93"/>
                    <a:pt x="0" y="78"/>
                  </a:cubicBezTo>
                  <a:cubicBezTo>
                    <a:pt x="0" y="68"/>
                    <a:pt x="5" y="60"/>
                    <a:pt x="14" y="54"/>
                  </a:cubicBezTo>
                  <a:cubicBezTo>
                    <a:pt x="100" y="5"/>
                    <a:pt x="100" y="5"/>
                    <a:pt x="100" y="5"/>
                  </a:cubicBezTo>
                  <a:cubicBezTo>
                    <a:pt x="105" y="2"/>
                    <a:pt x="111" y="0"/>
                    <a:pt x="116" y="0"/>
                  </a:cubicBezTo>
                  <a:cubicBezTo>
                    <a:pt x="134" y="0"/>
                    <a:pt x="148" y="14"/>
                    <a:pt x="148" y="32"/>
                  </a:cubicBezTo>
                  <a:cubicBezTo>
                    <a:pt x="148" y="364"/>
                    <a:pt x="148" y="364"/>
                    <a:pt x="148" y="364"/>
                  </a:cubicBezTo>
                  <a:cubicBezTo>
                    <a:pt x="148" y="380"/>
                    <a:pt x="135" y="392"/>
                    <a:pt x="120" y="392"/>
                  </a:cubicBezTo>
                  <a:cubicBezTo>
                    <a:pt x="104" y="392"/>
                    <a:pt x="92" y="380"/>
                    <a:pt x="92" y="364"/>
                  </a:cubicBezTo>
                  <a:lnTo>
                    <a:pt x="92" y="71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5" name="Freeform 114"/>
            <p:cNvSpPr>
              <a:spLocks noEditPoints="1"/>
            </p:cNvSpPr>
            <p:nvPr userDrawn="1"/>
          </p:nvSpPr>
          <p:spPr bwMode="gray">
            <a:xfrm>
              <a:off x="1320800" y="-5938838"/>
              <a:ext cx="935038" cy="1473200"/>
            </a:xfrm>
            <a:custGeom>
              <a:avLst/>
              <a:gdLst>
                <a:gd name="T0" fmla="*/ 249 w 249"/>
                <a:gd name="T1" fmla="*/ 267 h 392"/>
                <a:gd name="T2" fmla="*/ 215 w 249"/>
                <a:gd name="T3" fmla="*/ 357 h 392"/>
                <a:gd name="T4" fmla="*/ 124 w 249"/>
                <a:gd name="T5" fmla="*/ 392 h 392"/>
                <a:gd name="T6" fmla="*/ 34 w 249"/>
                <a:gd name="T7" fmla="*/ 357 h 392"/>
                <a:gd name="T8" fmla="*/ 0 w 249"/>
                <a:gd name="T9" fmla="*/ 267 h 392"/>
                <a:gd name="T10" fmla="*/ 0 w 249"/>
                <a:gd name="T11" fmla="*/ 125 h 392"/>
                <a:gd name="T12" fmla="*/ 34 w 249"/>
                <a:gd name="T13" fmla="*/ 35 h 392"/>
                <a:gd name="T14" fmla="*/ 124 w 249"/>
                <a:gd name="T15" fmla="*/ 0 h 392"/>
                <a:gd name="T16" fmla="*/ 214 w 249"/>
                <a:gd name="T17" fmla="*/ 34 h 392"/>
                <a:gd name="T18" fmla="*/ 249 w 249"/>
                <a:gd name="T19" fmla="*/ 125 h 392"/>
                <a:gd name="T20" fmla="*/ 249 w 249"/>
                <a:gd name="T21" fmla="*/ 267 h 392"/>
                <a:gd name="T22" fmla="*/ 193 w 249"/>
                <a:gd name="T23" fmla="*/ 120 h 392"/>
                <a:gd name="T24" fmla="*/ 124 w 249"/>
                <a:gd name="T25" fmla="*/ 52 h 392"/>
                <a:gd name="T26" fmla="*/ 56 w 249"/>
                <a:gd name="T27" fmla="*/ 120 h 392"/>
                <a:gd name="T28" fmla="*/ 56 w 249"/>
                <a:gd name="T29" fmla="*/ 272 h 392"/>
                <a:gd name="T30" fmla="*/ 124 w 249"/>
                <a:gd name="T31" fmla="*/ 341 h 392"/>
                <a:gd name="T32" fmla="*/ 193 w 249"/>
                <a:gd name="T33" fmla="*/ 272 h 392"/>
                <a:gd name="T34" fmla="*/ 193 w 249"/>
                <a:gd name="T35" fmla="*/ 12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9" h="392">
                  <a:moveTo>
                    <a:pt x="249" y="267"/>
                  </a:moveTo>
                  <a:cubicBezTo>
                    <a:pt x="249" y="304"/>
                    <a:pt x="237" y="335"/>
                    <a:pt x="215" y="357"/>
                  </a:cubicBezTo>
                  <a:cubicBezTo>
                    <a:pt x="192" y="380"/>
                    <a:pt x="160" y="392"/>
                    <a:pt x="124" y="392"/>
                  </a:cubicBezTo>
                  <a:cubicBezTo>
                    <a:pt x="88" y="392"/>
                    <a:pt x="57" y="380"/>
                    <a:pt x="34" y="357"/>
                  </a:cubicBezTo>
                  <a:cubicBezTo>
                    <a:pt x="12" y="335"/>
                    <a:pt x="0" y="304"/>
                    <a:pt x="0" y="267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88"/>
                    <a:pt x="12" y="57"/>
                    <a:pt x="34" y="35"/>
                  </a:cubicBezTo>
                  <a:cubicBezTo>
                    <a:pt x="57" y="12"/>
                    <a:pt x="88" y="0"/>
                    <a:pt x="124" y="0"/>
                  </a:cubicBezTo>
                  <a:cubicBezTo>
                    <a:pt x="160" y="0"/>
                    <a:pt x="192" y="12"/>
                    <a:pt x="214" y="34"/>
                  </a:cubicBezTo>
                  <a:cubicBezTo>
                    <a:pt x="237" y="57"/>
                    <a:pt x="249" y="88"/>
                    <a:pt x="249" y="125"/>
                  </a:cubicBezTo>
                  <a:lnTo>
                    <a:pt x="249" y="267"/>
                  </a:lnTo>
                  <a:close/>
                  <a:moveTo>
                    <a:pt x="193" y="120"/>
                  </a:moveTo>
                  <a:cubicBezTo>
                    <a:pt x="193" y="76"/>
                    <a:pt x="168" y="52"/>
                    <a:pt x="124" y="52"/>
                  </a:cubicBezTo>
                  <a:cubicBezTo>
                    <a:pt x="81" y="52"/>
                    <a:pt x="56" y="76"/>
                    <a:pt x="56" y="120"/>
                  </a:cubicBezTo>
                  <a:cubicBezTo>
                    <a:pt x="56" y="272"/>
                    <a:pt x="56" y="272"/>
                    <a:pt x="56" y="272"/>
                  </a:cubicBezTo>
                  <a:cubicBezTo>
                    <a:pt x="56" y="316"/>
                    <a:pt x="81" y="341"/>
                    <a:pt x="124" y="341"/>
                  </a:cubicBezTo>
                  <a:cubicBezTo>
                    <a:pt x="168" y="341"/>
                    <a:pt x="193" y="316"/>
                    <a:pt x="193" y="272"/>
                  </a:cubicBezTo>
                  <a:lnTo>
                    <a:pt x="193" y="12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137" name="Freeform 5"/>
          <p:cNvSpPr>
            <a:spLocks noEditPoints="1"/>
          </p:cNvSpPr>
          <p:nvPr userDrawn="1"/>
        </p:nvSpPr>
        <p:spPr bwMode="gray">
          <a:xfrm>
            <a:off x="5671945" y="2388203"/>
            <a:ext cx="770559" cy="696703"/>
          </a:xfrm>
          <a:custGeom>
            <a:avLst/>
            <a:gdLst>
              <a:gd name="T0" fmla="*/ 0 w 2210"/>
              <a:gd name="T1" fmla="*/ 999 h 1998"/>
              <a:gd name="T2" fmla="*/ 1999 w 2210"/>
              <a:gd name="T3" fmla="*/ 999 h 1998"/>
              <a:gd name="T4" fmla="*/ 2181 w 2210"/>
              <a:gd name="T5" fmla="*/ 800 h 1998"/>
              <a:gd name="T6" fmla="*/ 2205 w 2210"/>
              <a:gd name="T7" fmla="*/ 822 h 1998"/>
              <a:gd name="T8" fmla="*/ 1976 w 2210"/>
              <a:gd name="T9" fmla="*/ 1050 h 1998"/>
              <a:gd name="T10" fmla="*/ 1748 w 2210"/>
              <a:gd name="T11" fmla="*/ 822 h 1998"/>
              <a:gd name="T12" fmla="*/ 1967 w 2210"/>
              <a:gd name="T13" fmla="*/ 999 h 1998"/>
              <a:gd name="T14" fmla="*/ 1000 w 2210"/>
              <a:gd name="T15" fmla="*/ 31 h 1998"/>
              <a:gd name="T16" fmla="*/ 1000 w 2210"/>
              <a:gd name="T17" fmla="*/ 1967 h 1998"/>
              <a:gd name="T18" fmla="*/ 1860 w 2210"/>
              <a:gd name="T19" fmla="*/ 1476 h 1998"/>
              <a:gd name="T20" fmla="*/ 1000 w 2210"/>
              <a:gd name="T21" fmla="*/ 1998 h 1998"/>
              <a:gd name="T22" fmla="*/ 787 w 2210"/>
              <a:gd name="T23" fmla="*/ 1453 h 1998"/>
              <a:gd name="T24" fmla="*/ 606 w 2210"/>
              <a:gd name="T25" fmla="*/ 938 h 1998"/>
              <a:gd name="T26" fmla="*/ 750 w 2210"/>
              <a:gd name="T27" fmla="*/ 789 h 1998"/>
              <a:gd name="T28" fmla="*/ 807 w 2210"/>
              <a:gd name="T29" fmla="*/ 613 h 1998"/>
              <a:gd name="T30" fmla="*/ 1198 w 2210"/>
              <a:gd name="T31" fmla="*/ 613 h 1998"/>
              <a:gd name="T32" fmla="*/ 1255 w 2210"/>
              <a:gd name="T33" fmla="*/ 789 h 1998"/>
              <a:gd name="T34" fmla="*/ 1362 w 2210"/>
              <a:gd name="T35" fmla="*/ 1317 h 1998"/>
              <a:gd name="T36" fmla="*/ 1218 w 2210"/>
              <a:gd name="T37" fmla="*/ 1453 h 1998"/>
              <a:gd name="T38" fmla="*/ 671 w 2210"/>
              <a:gd name="T39" fmla="*/ 854 h 1998"/>
              <a:gd name="T40" fmla="*/ 674 w 2210"/>
              <a:gd name="T41" fmla="*/ 1309 h 1998"/>
              <a:gd name="T42" fmla="*/ 1218 w 2210"/>
              <a:gd name="T43" fmla="*/ 1422 h 1998"/>
              <a:gd name="T44" fmla="*/ 1330 w 2210"/>
              <a:gd name="T45" fmla="*/ 1315 h 1998"/>
              <a:gd name="T46" fmla="*/ 1255 w 2210"/>
              <a:gd name="T47" fmla="*/ 821 h 1998"/>
              <a:gd name="T48" fmla="*/ 1180 w 2210"/>
              <a:gd name="T49" fmla="*/ 821 h 1998"/>
              <a:gd name="T50" fmla="*/ 826 w 2210"/>
              <a:gd name="T51" fmla="*/ 821 h 1998"/>
              <a:gd name="T52" fmla="*/ 823 w 2210"/>
              <a:gd name="T53" fmla="*/ 821 h 1998"/>
              <a:gd name="T54" fmla="*/ 838 w 2210"/>
              <a:gd name="T55" fmla="*/ 789 h 1998"/>
              <a:gd name="T56" fmla="*/ 1166 w 2210"/>
              <a:gd name="T57" fmla="*/ 613 h 1998"/>
              <a:gd name="T58" fmla="*/ 838 w 2210"/>
              <a:gd name="T59" fmla="*/ 613 h 1998"/>
              <a:gd name="T60" fmla="*/ 1002 w 2210"/>
              <a:gd name="T61" fmla="*/ 1266 h 1998"/>
              <a:gd name="T62" fmla="*/ 987 w 2210"/>
              <a:gd name="T63" fmla="*/ 1250 h 1998"/>
              <a:gd name="T64" fmla="*/ 1002 w 2210"/>
              <a:gd name="T65" fmla="*/ 1053 h 1998"/>
              <a:gd name="T66" fmla="*/ 1018 w 2210"/>
              <a:gd name="T67" fmla="*/ 1069 h 1998"/>
              <a:gd name="T68" fmla="*/ 1002 w 2210"/>
              <a:gd name="T69" fmla="*/ 1266 h 1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210" h="1998">
                <a:moveTo>
                  <a:pt x="1000" y="1998"/>
                </a:moveTo>
                <a:cubicBezTo>
                  <a:pt x="449" y="1998"/>
                  <a:pt x="0" y="1550"/>
                  <a:pt x="0" y="999"/>
                </a:cubicBezTo>
                <a:cubicBezTo>
                  <a:pt x="0" y="448"/>
                  <a:pt x="449" y="0"/>
                  <a:pt x="1000" y="0"/>
                </a:cubicBezTo>
                <a:cubicBezTo>
                  <a:pt x="1551" y="0"/>
                  <a:pt x="1999" y="448"/>
                  <a:pt x="1999" y="999"/>
                </a:cubicBezTo>
                <a:cubicBezTo>
                  <a:pt x="1999" y="1000"/>
                  <a:pt x="1999" y="1001"/>
                  <a:pt x="1999" y="1002"/>
                </a:cubicBezTo>
                <a:cubicBezTo>
                  <a:pt x="2181" y="800"/>
                  <a:pt x="2181" y="800"/>
                  <a:pt x="2181" y="800"/>
                </a:cubicBezTo>
                <a:cubicBezTo>
                  <a:pt x="2187" y="794"/>
                  <a:pt x="2197" y="794"/>
                  <a:pt x="2203" y="799"/>
                </a:cubicBezTo>
                <a:cubicBezTo>
                  <a:pt x="2210" y="805"/>
                  <a:pt x="2210" y="815"/>
                  <a:pt x="2205" y="822"/>
                </a:cubicBezTo>
                <a:cubicBezTo>
                  <a:pt x="1999" y="1049"/>
                  <a:pt x="1999" y="1049"/>
                  <a:pt x="1999" y="1049"/>
                </a:cubicBezTo>
                <a:cubicBezTo>
                  <a:pt x="1993" y="1055"/>
                  <a:pt x="1983" y="1056"/>
                  <a:pt x="1976" y="1050"/>
                </a:cubicBezTo>
                <a:cubicBezTo>
                  <a:pt x="1749" y="844"/>
                  <a:pt x="1749" y="844"/>
                  <a:pt x="1749" y="844"/>
                </a:cubicBezTo>
                <a:cubicBezTo>
                  <a:pt x="1743" y="838"/>
                  <a:pt x="1742" y="828"/>
                  <a:pt x="1748" y="822"/>
                </a:cubicBezTo>
                <a:cubicBezTo>
                  <a:pt x="1754" y="815"/>
                  <a:pt x="1764" y="815"/>
                  <a:pt x="1770" y="821"/>
                </a:cubicBezTo>
                <a:cubicBezTo>
                  <a:pt x="1967" y="999"/>
                  <a:pt x="1967" y="999"/>
                  <a:pt x="1967" y="999"/>
                </a:cubicBezTo>
                <a:cubicBezTo>
                  <a:pt x="1967" y="999"/>
                  <a:pt x="1967" y="999"/>
                  <a:pt x="1967" y="999"/>
                </a:cubicBezTo>
                <a:cubicBezTo>
                  <a:pt x="1967" y="465"/>
                  <a:pt x="1533" y="31"/>
                  <a:pt x="1000" y="31"/>
                </a:cubicBezTo>
                <a:cubicBezTo>
                  <a:pt x="466" y="31"/>
                  <a:pt x="32" y="465"/>
                  <a:pt x="32" y="999"/>
                </a:cubicBezTo>
                <a:cubicBezTo>
                  <a:pt x="32" y="1533"/>
                  <a:pt x="466" y="1967"/>
                  <a:pt x="1000" y="1967"/>
                </a:cubicBezTo>
                <a:cubicBezTo>
                  <a:pt x="1344" y="1967"/>
                  <a:pt x="1666" y="1781"/>
                  <a:pt x="1838" y="1482"/>
                </a:cubicBezTo>
                <a:cubicBezTo>
                  <a:pt x="1843" y="1474"/>
                  <a:pt x="1852" y="1472"/>
                  <a:pt x="1860" y="1476"/>
                </a:cubicBezTo>
                <a:cubicBezTo>
                  <a:pt x="1868" y="1480"/>
                  <a:pt x="1870" y="1490"/>
                  <a:pt x="1866" y="1498"/>
                </a:cubicBezTo>
                <a:cubicBezTo>
                  <a:pt x="1688" y="1806"/>
                  <a:pt x="1356" y="1998"/>
                  <a:pt x="1000" y="1998"/>
                </a:cubicBezTo>
                <a:close/>
                <a:moveTo>
                  <a:pt x="1218" y="1453"/>
                </a:moveTo>
                <a:cubicBezTo>
                  <a:pt x="787" y="1453"/>
                  <a:pt x="787" y="1453"/>
                  <a:pt x="787" y="1453"/>
                </a:cubicBezTo>
                <a:cubicBezTo>
                  <a:pt x="707" y="1453"/>
                  <a:pt x="643" y="1389"/>
                  <a:pt x="643" y="1311"/>
                </a:cubicBezTo>
                <a:cubicBezTo>
                  <a:pt x="606" y="938"/>
                  <a:pt x="606" y="938"/>
                  <a:pt x="606" y="938"/>
                </a:cubicBezTo>
                <a:cubicBezTo>
                  <a:pt x="606" y="896"/>
                  <a:pt x="621" y="859"/>
                  <a:pt x="648" y="832"/>
                </a:cubicBezTo>
                <a:cubicBezTo>
                  <a:pt x="675" y="804"/>
                  <a:pt x="711" y="789"/>
                  <a:pt x="750" y="789"/>
                </a:cubicBezTo>
                <a:cubicBezTo>
                  <a:pt x="807" y="789"/>
                  <a:pt x="807" y="789"/>
                  <a:pt x="807" y="789"/>
                </a:cubicBezTo>
                <a:cubicBezTo>
                  <a:pt x="807" y="613"/>
                  <a:pt x="807" y="613"/>
                  <a:pt x="807" y="613"/>
                </a:cubicBezTo>
                <a:cubicBezTo>
                  <a:pt x="807" y="511"/>
                  <a:pt x="895" y="427"/>
                  <a:pt x="1002" y="427"/>
                </a:cubicBezTo>
                <a:cubicBezTo>
                  <a:pt x="1110" y="427"/>
                  <a:pt x="1198" y="511"/>
                  <a:pt x="1198" y="613"/>
                </a:cubicBezTo>
                <a:cubicBezTo>
                  <a:pt x="1198" y="789"/>
                  <a:pt x="1198" y="789"/>
                  <a:pt x="1198" y="789"/>
                </a:cubicBezTo>
                <a:cubicBezTo>
                  <a:pt x="1255" y="789"/>
                  <a:pt x="1255" y="789"/>
                  <a:pt x="1255" y="789"/>
                </a:cubicBezTo>
                <a:cubicBezTo>
                  <a:pt x="1334" y="789"/>
                  <a:pt x="1399" y="853"/>
                  <a:pt x="1399" y="932"/>
                </a:cubicBezTo>
                <a:cubicBezTo>
                  <a:pt x="1362" y="1317"/>
                  <a:pt x="1362" y="1317"/>
                  <a:pt x="1362" y="1317"/>
                </a:cubicBezTo>
                <a:cubicBezTo>
                  <a:pt x="1362" y="1350"/>
                  <a:pt x="1348" y="1384"/>
                  <a:pt x="1322" y="1410"/>
                </a:cubicBezTo>
                <a:cubicBezTo>
                  <a:pt x="1294" y="1438"/>
                  <a:pt x="1256" y="1453"/>
                  <a:pt x="1218" y="1453"/>
                </a:cubicBezTo>
                <a:close/>
                <a:moveTo>
                  <a:pt x="750" y="821"/>
                </a:moveTo>
                <a:cubicBezTo>
                  <a:pt x="720" y="821"/>
                  <a:pt x="692" y="833"/>
                  <a:pt x="671" y="854"/>
                </a:cubicBezTo>
                <a:cubicBezTo>
                  <a:pt x="649" y="875"/>
                  <a:pt x="637" y="905"/>
                  <a:pt x="637" y="936"/>
                </a:cubicBezTo>
                <a:cubicBezTo>
                  <a:pt x="674" y="1309"/>
                  <a:pt x="674" y="1309"/>
                  <a:pt x="674" y="1309"/>
                </a:cubicBezTo>
                <a:cubicBezTo>
                  <a:pt x="674" y="1372"/>
                  <a:pt x="725" y="1422"/>
                  <a:pt x="787" y="1422"/>
                </a:cubicBezTo>
                <a:cubicBezTo>
                  <a:pt x="1218" y="1422"/>
                  <a:pt x="1218" y="1422"/>
                  <a:pt x="1218" y="1422"/>
                </a:cubicBezTo>
                <a:cubicBezTo>
                  <a:pt x="1248" y="1422"/>
                  <a:pt x="1278" y="1409"/>
                  <a:pt x="1299" y="1388"/>
                </a:cubicBezTo>
                <a:cubicBezTo>
                  <a:pt x="1319" y="1368"/>
                  <a:pt x="1330" y="1342"/>
                  <a:pt x="1330" y="1315"/>
                </a:cubicBezTo>
                <a:cubicBezTo>
                  <a:pt x="1368" y="931"/>
                  <a:pt x="1368" y="931"/>
                  <a:pt x="1368" y="931"/>
                </a:cubicBezTo>
                <a:cubicBezTo>
                  <a:pt x="1368" y="871"/>
                  <a:pt x="1317" y="821"/>
                  <a:pt x="1255" y="821"/>
                </a:cubicBezTo>
                <a:cubicBezTo>
                  <a:pt x="1182" y="821"/>
                  <a:pt x="1182" y="821"/>
                  <a:pt x="1182" y="821"/>
                </a:cubicBezTo>
                <a:cubicBezTo>
                  <a:pt x="1182" y="821"/>
                  <a:pt x="1181" y="821"/>
                  <a:pt x="1180" y="821"/>
                </a:cubicBezTo>
                <a:cubicBezTo>
                  <a:pt x="1180" y="821"/>
                  <a:pt x="1179" y="821"/>
                  <a:pt x="1179" y="821"/>
                </a:cubicBezTo>
                <a:cubicBezTo>
                  <a:pt x="826" y="821"/>
                  <a:pt x="826" y="821"/>
                  <a:pt x="826" y="821"/>
                </a:cubicBezTo>
                <a:cubicBezTo>
                  <a:pt x="825" y="821"/>
                  <a:pt x="825" y="821"/>
                  <a:pt x="824" y="821"/>
                </a:cubicBezTo>
                <a:cubicBezTo>
                  <a:pt x="824" y="821"/>
                  <a:pt x="823" y="821"/>
                  <a:pt x="823" y="821"/>
                </a:cubicBezTo>
                <a:cubicBezTo>
                  <a:pt x="750" y="821"/>
                  <a:pt x="750" y="821"/>
                  <a:pt x="750" y="821"/>
                </a:cubicBezTo>
                <a:close/>
                <a:moveTo>
                  <a:pt x="838" y="789"/>
                </a:moveTo>
                <a:cubicBezTo>
                  <a:pt x="1166" y="789"/>
                  <a:pt x="1166" y="789"/>
                  <a:pt x="1166" y="789"/>
                </a:cubicBezTo>
                <a:cubicBezTo>
                  <a:pt x="1166" y="613"/>
                  <a:pt x="1166" y="613"/>
                  <a:pt x="1166" y="613"/>
                </a:cubicBezTo>
                <a:cubicBezTo>
                  <a:pt x="1166" y="528"/>
                  <a:pt x="1093" y="459"/>
                  <a:pt x="1002" y="459"/>
                </a:cubicBezTo>
                <a:cubicBezTo>
                  <a:pt x="912" y="459"/>
                  <a:pt x="838" y="528"/>
                  <a:pt x="838" y="613"/>
                </a:cubicBezTo>
                <a:cubicBezTo>
                  <a:pt x="838" y="789"/>
                  <a:pt x="838" y="789"/>
                  <a:pt x="838" y="789"/>
                </a:cubicBezTo>
                <a:close/>
                <a:moveTo>
                  <a:pt x="1002" y="1266"/>
                </a:moveTo>
                <a:cubicBezTo>
                  <a:pt x="1002" y="1266"/>
                  <a:pt x="1002" y="1266"/>
                  <a:pt x="1002" y="1266"/>
                </a:cubicBezTo>
                <a:cubicBezTo>
                  <a:pt x="994" y="1266"/>
                  <a:pt x="987" y="1259"/>
                  <a:pt x="987" y="1250"/>
                </a:cubicBezTo>
                <a:cubicBezTo>
                  <a:pt x="987" y="1069"/>
                  <a:pt x="987" y="1069"/>
                  <a:pt x="987" y="1069"/>
                </a:cubicBezTo>
                <a:cubicBezTo>
                  <a:pt x="987" y="1060"/>
                  <a:pt x="994" y="1053"/>
                  <a:pt x="1002" y="1053"/>
                </a:cubicBezTo>
                <a:cubicBezTo>
                  <a:pt x="1002" y="1053"/>
                  <a:pt x="1002" y="1053"/>
                  <a:pt x="1002" y="1053"/>
                </a:cubicBezTo>
                <a:cubicBezTo>
                  <a:pt x="1011" y="1053"/>
                  <a:pt x="1018" y="1060"/>
                  <a:pt x="1018" y="1069"/>
                </a:cubicBezTo>
                <a:cubicBezTo>
                  <a:pt x="1018" y="1098"/>
                  <a:pt x="1018" y="1246"/>
                  <a:pt x="1018" y="1251"/>
                </a:cubicBezTo>
                <a:cubicBezTo>
                  <a:pt x="1018" y="1259"/>
                  <a:pt x="1011" y="1266"/>
                  <a:pt x="1002" y="1266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138" name="Gruppieren 137"/>
          <p:cNvGrpSpPr/>
          <p:nvPr userDrawn="1"/>
        </p:nvGrpSpPr>
        <p:grpSpPr bwMode="gray">
          <a:xfrm>
            <a:off x="7143614" y="1649461"/>
            <a:ext cx="762213" cy="890458"/>
            <a:chOff x="-17694275" y="-9344025"/>
            <a:chExt cx="9331325" cy="10901363"/>
          </a:xfrm>
          <a:solidFill>
            <a:schemeClr val="bg1"/>
          </a:solidFill>
        </p:grpSpPr>
        <p:sp>
          <p:nvSpPr>
            <p:cNvPr id="139" name="Freeform 5"/>
            <p:cNvSpPr>
              <a:spLocks/>
            </p:cNvSpPr>
            <p:nvPr/>
          </p:nvSpPr>
          <p:spPr bwMode="gray">
            <a:xfrm>
              <a:off x="-17694275" y="-9324975"/>
              <a:ext cx="1376363" cy="10871200"/>
            </a:xfrm>
            <a:custGeom>
              <a:avLst/>
              <a:gdLst>
                <a:gd name="T0" fmla="*/ 856 w 867"/>
                <a:gd name="T1" fmla="*/ 6848 h 6848"/>
                <a:gd name="T2" fmla="*/ 0 w 867"/>
                <a:gd name="T3" fmla="*/ 6848 h 6848"/>
                <a:gd name="T4" fmla="*/ 4 w 867"/>
                <a:gd name="T5" fmla="*/ 322 h 6848"/>
                <a:gd name="T6" fmla="*/ 822 w 867"/>
                <a:gd name="T7" fmla="*/ 0 h 6848"/>
                <a:gd name="T8" fmla="*/ 867 w 867"/>
                <a:gd name="T9" fmla="*/ 118 h 6848"/>
                <a:gd name="T10" fmla="*/ 132 w 867"/>
                <a:gd name="T11" fmla="*/ 407 h 6848"/>
                <a:gd name="T12" fmla="*/ 125 w 867"/>
                <a:gd name="T13" fmla="*/ 6721 h 6848"/>
                <a:gd name="T14" fmla="*/ 856 w 867"/>
                <a:gd name="T15" fmla="*/ 6721 h 6848"/>
                <a:gd name="T16" fmla="*/ 856 w 867"/>
                <a:gd name="T17" fmla="*/ 6848 h 6848"/>
                <a:gd name="T18" fmla="*/ 856 w 867"/>
                <a:gd name="T19" fmla="*/ 6848 h 6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7" h="6848">
                  <a:moveTo>
                    <a:pt x="856" y="6848"/>
                  </a:moveTo>
                  <a:lnTo>
                    <a:pt x="0" y="6848"/>
                  </a:lnTo>
                  <a:lnTo>
                    <a:pt x="4" y="322"/>
                  </a:lnTo>
                  <a:lnTo>
                    <a:pt x="822" y="0"/>
                  </a:lnTo>
                  <a:lnTo>
                    <a:pt x="867" y="118"/>
                  </a:lnTo>
                  <a:lnTo>
                    <a:pt x="132" y="407"/>
                  </a:lnTo>
                  <a:lnTo>
                    <a:pt x="125" y="6721"/>
                  </a:lnTo>
                  <a:lnTo>
                    <a:pt x="856" y="6721"/>
                  </a:lnTo>
                  <a:lnTo>
                    <a:pt x="856" y="6848"/>
                  </a:lnTo>
                  <a:lnTo>
                    <a:pt x="856" y="6848"/>
                  </a:lnTo>
                  <a:close/>
                </a:path>
              </a:pathLst>
            </a:custGeom>
            <a:grp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0" name="Freeform 6"/>
            <p:cNvSpPr>
              <a:spLocks noEditPoints="1"/>
            </p:cNvSpPr>
            <p:nvPr/>
          </p:nvSpPr>
          <p:spPr bwMode="gray">
            <a:xfrm>
              <a:off x="-16452850" y="-9344025"/>
              <a:ext cx="6667500" cy="10901363"/>
            </a:xfrm>
            <a:custGeom>
              <a:avLst/>
              <a:gdLst>
                <a:gd name="T0" fmla="*/ 0 w 1776"/>
                <a:gd name="T1" fmla="*/ 2904 h 2904"/>
                <a:gd name="T2" fmla="*/ 0 w 1776"/>
                <a:gd name="T3" fmla="*/ 0 h 2904"/>
                <a:gd name="T4" fmla="*/ 1298 w 1776"/>
                <a:gd name="T5" fmla="*/ 186 h 2904"/>
                <a:gd name="T6" fmla="*/ 1776 w 1776"/>
                <a:gd name="T7" fmla="*/ 809 h 2904"/>
                <a:gd name="T8" fmla="*/ 1776 w 1776"/>
                <a:gd name="T9" fmla="*/ 2026 h 2904"/>
                <a:gd name="T10" fmla="*/ 1750 w 1776"/>
                <a:gd name="T11" fmla="*/ 2027 h 2904"/>
                <a:gd name="T12" fmla="*/ 1125 w 1776"/>
                <a:gd name="T13" fmla="*/ 2763 h 2904"/>
                <a:gd name="T14" fmla="*/ 1133 w 1776"/>
                <a:gd name="T15" fmla="*/ 2871 h 2904"/>
                <a:gd name="T16" fmla="*/ 1137 w 1776"/>
                <a:gd name="T17" fmla="*/ 2902 h 2904"/>
                <a:gd name="T18" fmla="*/ 0 w 1776"/>
                <a:gd name="T19" fmla="*/ 2904 h 2904"/>
                <a:gd name="T20" fmla="*/ 54 w 1776"/>
                <a:gd name="T21" fmla="*/ 61 h 2904"/>
                <a:gd name="T22" fmla="*/ 54 w 1776"/>
                <a:gd name="T23" fmla="*/ 2850 h 2904"/>
                <a:gd name="T24" fmla="*/ 1076 w 1776"/>
                <a:gd name="T25" fmla="*/ 2848 h 2904"/>
                <a:gd name="T26" fmla="*/ 1071 w 1776"/>
                <a:gd name="T27" fmla="*/ 2763 h 2904"/>
                <a:gd name="T28" fmla="*/ 1722 w 1776"/>
                <a:gd name="T29" fmla="*/ 1975 h 2904"/>
                <a:gd name="T30" fmla="*/ 1722 w 1776"/>
                <a:gd name="T31" fmla="*/ 809 h 2904"/>
                <a:gd name="T32" fmla="*/ 1290 w 1776"/>
                <a:gd name="T33" fmla="*/ 239 h 2904"/>
                <a:gd name="T34" fmla="*/ 54 w 1776"/>
                <a:gd name="T35" fmla="*/ 61 h 2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76" h="2904">
                  <a:moveTo>
                    <a:pt x="0" y="290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98" y="186"/>
                    <a:pt x="1298" y="186"/>
                    <a:pt x="1298" y="186"/>
                  </a:cubicBezTo>
                  <a:cubicBezTo>
                    <a:pt x="1304" y="187"/>
                    <a:pt x="1776" y="277"/>
                    <a:pt x="1776" y="809"/>
                  </a:cubicBezTo>
                  <a:cubicBezTo>
                    <a:pt x="1776" y="2026"/>
                    <a:pt x="1776" y="2026"/>
                    <a:pt x="1776" y="2026"/>
                  </a:cubicBezTo>
                  <a:cubicBezTo>
                    <a:pt x="1750" y="2027"/>
                    <a:pt x="1750" y="2027"/>
                    <a:pt x="1750" y="2027"/>
                  </a:cubicBezTo>
                  <a:cubicBezTo>
                    <a:pt x="1399" y="2044"/>
                    <a:pt x="1125" y="2367"/>
                    <a:pt x="1125" y="2763"/>
                  </a:cubicBezTo>
                  <a:cubicBezTo>
                    <a:pt x="1125" y="2796"/>
                    <a:pt x="1127" y="2830"/>
                    <a:pt x="1133" y="2871"/>
                  </a:cubicBezTo>
                  <a:cubicBezTo>
                    <a:pt x="1137" y="2902"/>
                    <a:pt x="1137" y="2902"/>
                    <a:pt x="1137" y="2902"/>
                  </a:cubicBezTo>
                  <a:cubicBezTo>
                    <a:pt x="0" y="2904"/>
                    <a:pt x="0" y="2904"/>
                    <a:pt x="0" y="2904"/>
                  </a:cubicBezTo>
                  <a:close/>
                  <a:moveTo>
                    <a:pt x="54" y="61"/>
                  </a:moveTo>
                  <a:cubicBezTo>
                    <a:pt x="54" y="2850"/>
                    <a:pt x="54" y="2850"/>
                    <a:pt x="54" y="2850"/>
                  </a:cubicBezTo>
                  <a:cubicBezTo>
                    <a:pt x="1076" y="2848"/>
                    <a:pt x="1076" y="2848"/>
                    <a:pt x="1076" y="2848"/>
                  </a:cubicBezTo>
                  <a:cubicBezTo>
                    <a:pt x="1073" y="2817"/>
                    <a:pt x="1071" y="2790"/>
                    <a:pt x="1071" y="2763"/>
                  </a:cubicBezTo>
                  <a:cubicBezTo>
                    <a:pt x="1071" y="2348"/>
                    <a:pt x="1355" y="2007"/>
                    <a:pt x="1722" y="1975"/>
                  </a:cubicBezTo>
                  <a:cubicBezTo>
                    <a:pt x="1722" y="809"/>
                    <a:pt x="1722" y="809"/>
                    <a:pt x="1722" y="809"/>
                  </a:cubicBezTo>
                  <a:cubicBezTo>
                    <a:pt x="1722" y="322"/>
                    <a:pt x="1308" y="242"/>
                    <a:pt x="1290" y="239"/>
                  </a:cubicBezTo>
                  <a:cubicBezTo>
                    <a:pt x="54" y="61"/>
                    <a:pt x="54" y="61"/>
                    <a:pt x="54" y="61"/>
                  </a:cubicBezTo>
                  <a:close/>
                </a:path>
              </a:pathLst>
            </a:custGeom>
            <a:grp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1" name="Freeform 7"/>
            <p:cNvSpPr>
              <a:spLocks/>
            </p:cNvSpPr>
            <p:nvPr/>
          </p:nvSpPr>
          <p:spPr bwMode="gray">
            <a:xfrm>
              <a:off x="-11479213" y="-300037"/>
              <a:ext cx="893763" cy="1122363"/>
            </a:xfrm>
            <a:custGeom>
              <a:avLst/>
              <a:gdLst>
                <a:gd name="T0" fmla="*/ 224 w 238"/>
                <a:gd name="T1" fmla="*/ 255 h 299"/>
                <a:gd name="T2" fmla="*/ 237 w 238"/>
                <a:gd name="T3" fmla="*/ 274 h 299"/>
                <a:gd name="T4" fmla="*/ 213 w 238"/>
                <a:gd name="T5" fmla="*/ 299 h 299"/>
                <a:gd name="T6" fmla="*/ 198 w 238"/>
                <a:gd name="T7" fmla="*/ 293 h 299"/>
                <a:gd name="T8" fmla="*/ 15 w 238"/>
                <a:gd name="T9" fmla="*/ 174 h 299"/>
                <a:gd name="T10" fmla="*/ 0 w 238"/>
                <a:gd name="T11" fmla="*/ 150 h 299"/>
                <a:gd name="T12" fmla="*/ 15 w 238"/>
                <a:gd name="T13" fmla="*/ 126 h 299"/>
                <a:gd name="T14" fmla="*/ 199 w 238"/>
                <a:gd name="T15" fmla="*/ 6 h 299"/>
                <a:gd name="T16" fmla="*/ 215 w 238"/>
                <a:gd name="T17" fmla="*/ 0 h 299"/>
                <a:gd name="T18" fmla="*/ 238 w 238"/>
                <a:gd name="T19" fmla="*/ 22 h 299"/>
                <a:gd name="T20" fmla="*/ 226 w 238"/>
                <a:gd name="T21" fmla="*/ 41 h 299"/>
                <a:gd name="T22" fmla="*/ 62 w 238"/>
                <a:gd name="T23" fmla="*/ 148 h 299"/>
                <a:gd name="T24" fmla="*/ 224 w 238"/>
                <a:gd name="T25" fmla="*/ 255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8" h="299">
                  <a:moveTo>
                    <a:pt x="224" y="255"/>
                  </a:moveTo>
                  <a:cubicBezTo>
                    <a:pt x="233" y="261"/>
                    <a:pt x="237" y="267"/>
                    <a:pt x="237" y="274"/>
                  </a:cubicBezTo>
                  <a:cubicBezTo>
                    <a:pt x="237" y="286"/>
                    <a:pt x="227" y="299"/>
                    <a:pt x="213" y="299"/>
                  </a:cubicBezTo>
                  <a:cubicBezTo>
                    <a:pt x="208" y="299"/>
                    <a:pt x="204" y="297"/>
                    <a:pt x="198" y="293"/>
                  </a:cubicBezTo>
                  <a:cubicBezTo>
                    <a:pt x="15" y="174"/>
                    <a:pt x="15" y="174"/>
                    <a:pt x="15" y="174"/>
                  </a:cubicBezTo>
                  <a:cubicBezTo>
                    <a:pt x="3" y="167"/>
                    <a:pt x="0" y="160"/>
                    <a:pt x="0" y="150"/>
                  </a:cubicBezTo>
                  <a:cubicBezTo>
                    <a:pt x="0" y="141"/>
                    <a:pt x="3" y="133"/>
                    <a:pt x="15" y="126"/>
                  </a:cubicBezTo>
                  <a:cubicBezTo>
                    <a:pt x="199" y="6"/>
                    <a:pt x="199" y="6"/>
                    <a:pt x="199" y="6"/>
                  </a:cubicBezTo>
                  <a:cubicBezTo>
                    <a:pt x="206" y="2"/>
                    <a:pt x="210" y="0"/>
                    <a:pt x="215" y="0"/>
                  </a:cubicBezTo>
                  <a:cubicBezTo>
                    <a:pt x="228" y="0"/>
                    <a:pt x="238" y="11"/>
                    <a:pt x="238" y="22"/>
                  </a:cubicBezTo>
                  <a:cubicBezTo>
                    <a:pt x="238" y="30"/>
                    <a:pt x="234" y="36"/>
                    <a:pt x="226" y="41"/>
                  </a:cubicBezTo>
                  <a:cubicBezTo>
                    <a:pt x="62" y="148"/>
                    <a:pt x="62" y="148"/>
                    <a:pt x="62" y="148"/>
                  </a:cubicBezTo>
                  <a:lnTo>
                    <a:pt x="224" y="255"/>
                  </a:lnTo>
                  <a:close/>
                </a:path>
              </a:pathLst>
            </a:custGeom>
            <a:grp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2" name="Freeform 8"/>
            <p:cNvSpPr>
              <a:spLocks/>
            </p:cNvSpPr>
            <p:nvPr/>
          </p:nvSpPr>
          <p:spPr bwMode="gray">
            <a:xfrm>
              <a:off x="-10450513" y="-908050"/>
              <a:ext cx="976313" cy="2360613"/>
            </a:xfrm>
            <a:custGeom>
              <a:avLst/>
              <a:gdLst>
                <a:gd name="T0" fmla="*/ 213 w 260"/>
                <a:gd name="T1" fmla="*/ 19 h 629"/>
                <a:gd name="T2" fmla="*/ 234 w 260"/>
                <a:gd name="T3" fmla="*/ 0 h 629"/>
                <a:gd name="T4" fmla="*/ 260 w 260"/>
                <a:gd name="T5" fmla="*/ 21 h 629"/>
                <a:gd name="T6" fmla="*/ 257 w 260"/>
                <a:gd name="T7" fmla="*/ 35 h 629"/>
                <a:gd name="T8" fmla="*/ 47 w 260"/>
                <a:gd name="T9" fmla="*/ 611 h 629"/>
                <a:gd name="T10" fmla="*/ 25 w 260"/>
                <a:gd name="T11" fmla="*/ 629 h 629"/>
                <a:gd name="T12" fmla="*/ 0 w 260"/>
                <a:gd name="T13" fmla="*/ 608 h 629"/>
                <a:gd name="T14" fmla="*/ 3 w 260"/>
                <a:gd name="T15" fmla="*/ 594 h 629"/>
                <a:gd name="T16" fmla="*/ 213 w 260"/>
                <a:gd name="T17" fmla="*/ 19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629">
                  <a:moveTo>
                    <a:pt x="213" y="19"/>
                  </a:moveTo>
                  <a:cubicBezTo>
                    <a:pt x="217" y="6"/>
                    <a:pt x="223" y="0"/>
                    <a:pt x="234" y="0"/>
                  </a:cubicBezTo>
                  <a:cubicBezTo>
                    <a:pt x="247" y="0"/>
                    <a:pt x="260" y="9"/>
                    <a:pt x="260" y="21"/>
                  </a:cubicBezTo>
                  <a:cubicBezTo>
                    <a:pt x="260" y="25"/>
                    <a:pt x="259" y="29"/>
                    <a:pt x="257" y="35"/>
                  </a:cubicBezTo>
                  <a:cubicBezTo>
                    <a:pt x="47" y="611"/>
                    <a:pt x="47" y="611"/>
                    <a:pt x="47" y="611"/>
                  </a:cubicBezTo>
                  <a:cubicBezTo>
                    <a:pt x="43" y="623"/>
                    <a:pt x="37" y="629"/>
                    <a:pt x="25" y="629"/>
                  </a:cubicBezTo>
                  <a:cubicBezTo>
                    <a:pt x="13" y="629"/>
                    <a:pt x="0" y="620"/>
                    <a:pt x="0" y="608"/>
                  </a:cubicBezTo>
                  <a:cubicBezTo>
                    <a:pt x="0" y="604"/>
                    <a:pt x="1" y="600"/>
                    <a:pt x="3" y="594"/>
                  </a:cubicBezTo>
                  <a:lnTo>
                    <a:pt x="213" y="19"/>
                  </a:lnTo>
                  <a:close/>
                </a:path>
              </a:pathLst>
            </a:custGeom>
            <a:grp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3" name="Freeform 9"/>
            <p:cNvSpPr>
              <a:spLocks/>
            </p:cNvSpPr>
            <p:nvPr/>
          </p:nvSpPr>
          <p:spPr bwMode="gray">
            <a:xfrm>
              <a:off x="-9256713" y="-300037"/>
              <a:ext cx="893763" cy="1122363"/>
            </a:xfrm>
            <a:custGeom>
              <a:avLst/>
              <a:gdLst>
                <a:gd name="T0" fmla="*/ 14 w 238"/>
                <a:gd name="T1" fmla="*/ 44 h 299"/>
                <a:gd name="T2" fmla="*/ 1 w 238"/>
                <a:gd name="T3" fmla="*/ 25 h 299"/>
                <a:gd name="T4" fmla="*/ 25 w 238"/>
                <a:gd name="T5" fmla="*/ 0 h 299"/>
                <a:gd name="T6" fmla="*/ 40 w 238"/>
                <a:gd name="T7" fmla="*/ 6 h 299"/>
                <a:gd name="T8" fmla="*/ 223 w 238"/>
                <a:gd name="T9" fmla="*/ 125 h 299"/>
                <a:gd name="T10" fmla="*/ 238 w 238"/>
                <a:gd name="T11" fmla="*/ 149 h 299"/>
                <a:gd name="T12" fmla="*/ 223 w 238"/>
                <a:gd name="T13" fmla="*/ 173 h 299"/>
                <a:gd name="T14" fmla="*/ 39 w 238"/>
                <a:gd name="T15" fmla="*/ 293 h 299"/>
                <a:gd name="T16" fmla="*/ 23 w 238"/>
                <a:gd name="T17" fmla="*/ 299 h 299"/>
                <a:gd name="T18" fmla="*/ 0 w 238"/>
                <a:gd name="T19" fmla="*/ 277 h 299"/>
                <a:gd name="T20" fmla="*/ 12 w 238"/>
                <a:gd name="T21" fmla="*/ 258 h 299"/>
                <a:gd name="T22" fmla="*/ 176 w 238"/>
                <a:gd name="T23" fmla="*/ 151 h 299"/>
                <a:gd name="T24" fmla="*/ 14 w 238"/>
                <a:gd name="T25" fmla="*/ 44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8" h="299">
                  <a:moveTo>
                    <a:pt x="14" y="44"/>
                  </a:moveTo>
                  <a:cubicBezTo>
                    <a:pt x="5" y="38"/>
                    <a:pt x="1" y="32"/>
                    <a:pt x="1" y="25"/>
                  </a:cubicBezTo>
                  <a:cubicBezTo>
                    <a:pt x="1" y="13"/>
                    <a:pt x="11" y="0"/>
                    <a:pt x="25" y="0"/>
                  </a:cubicBezTo>
                  <a:cubicBezTo>
                    <a:pt x="30" y="0"/>
                    <a:pt x="34" y="2"/>
                    <a:pt x="40" y="6"/>
                  </a:cubicBezTo>
                  <a:cubicBezTo>
                    <a:pt x="223" y="125"/>
                    <a:pt x="223" y="125"/>
                    <a:pt x="223" y="125"/>
                  </a:cubicBezTo>
                  <a:cubicBezTo>
                    <a:pt x="235" y="132"/>
                    <a:pt x="238" y="140"/>
                    <a:pt x="238" y="149"/>
                  </a:cubicBezTo>
                  <a:cubicBezTo>
                    <a:pt x="238" y="158"/>
                    <a:pt x="234" y="166"/>
                    <a:pt x="223" y="173"/>
                  </a:cubicBezTo>
                  <a:cubicBezTo>
                    <a:pt x="39" y="293"/>
                    <a:pt x="39" y="293"/>
                    <a:pt x="39" y="293"/>
                  </a:cubicBezTo>
                  <a:cubicBezTo>
                    <a:pt x="32" y="297"/>
                    <a:pt x="28" y="299"/>
                    <a:pt x="23" y="299"/>
                  </a:cubicBezTo>
                  <a:cubicBezTo>
                    <a:pt x="10" y="299"/>
                    <a:pt x="0" y="288"/>
                    <a:pt x="0" y="277"/>
                  </a:cubicBezTo>
                  <a:cubicBezTo>
                    <a:pt x="0" y="269"/>
                    <a:pt x="4" y="263"/>
                    <a:pt x="12" y="258"/>
                  </a:cubicBezTo>
                  <a:cubicBezTo>
                    <a:pt x="176" y="151"/>
                    <a:pt x="176" y="151"/>
                    <a:pt x="176" y="151"/>
                  </a:cubicBezTo>
                  <a:lnTo>
                    <a:pt x="14" y="44"/>
                  </a:lnTo>
                  <a:close/>
                </a:path>
              </a:pathLst>
            </a:custGeom>
            <a:grp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144" name="Freeform 64"/>
          <p:cNvSpPr>
            <a:spLocks noEditPoints="1"/>
          </p:cNvSpPr>
          <p:nvPr userDrawn="1"/>
        </p:nvSpPr>
        <p:spPr bwMode="gray">
          <a:xfrm>
            <a:off x="10688143" y="438823"/>
            <a:ext cx="1055586" cy="1168213"/>
          </a:xfrm>
          <a:custGeom>
            <a:avLst/>
            <a:gdLst>
              <a:gd name="T0" fmla="*/ 8 w 1723"/>
              <a:gd name="T1" fmla="*/ 1904 h 1907"/>
              <a:gd name="T2" fmla="*/ 777 w 1723"/>
              <a:gd name="T3" fmla="*/ 849 h 1907"/>
              <a:gd name="T4" fmla="*/ 434 w 1723"/>
              <a:gd name="T5" fmla="*/ 824 h 1907"/>
              <a:gd name="T6" fmla="*/ 720 w 1723"/>
              <a:gd name="T7" fmla="*/ 585 h 1907"/>
              <a:gd name="T8" fmla="*/ 629 w 1723"/>
              <a:gd name="T9" fmla="*/ 222 h 1907"/>
              <a:gd name="T10" fmla="*/ 946 w 1723"/>
              <a:gd name="T11" fmla="*/ 421 h 1907"/>
              <a:gd name="T12" fmla="*/ 1262 w 1723"/>
              <a:gd name="T13" fmla="*/ 222 h 1907"/>
              <a:gd name="T14" fmla="*/ 1171 w 1723"/>
              <a:gd name="T15" fmla="*/ 585 h 1907"/>
              <a:gd name="T16" fmla="*/ 1457 w 1723"/>
              <a:gd name="T17" fmla="*/ 824 h 1907"/>
              <a:gd name="T18" fmla="*/ 1085 w 1723"/>
              <a:gd name="T19" fmla="*/ 850 h 1907"/>
              <a:gd name="T20" fmla="*/ 946 w 1723"/>
              <a:gd name="T21" fmla="*/ 1196 h 1907"/>
              <a:gd name="T22" fmla="*/ 930 w 1723"/>
              <a:gd name="T23" fmla="*/ 1186 h 1907"/>
              <a:gd name="T24" fmla="*/ 31 w 1723"/>
              <a:gd name="T25" fmla="*/ 1901 h 1907"/>
              <a:gd name="T26" fmla="*/ 493 w 1723"/>
              <a:gd name="T27" fmla="*/ 805 h 1907"/>
              <a:gd name="T28" fmla="*/ 833 w 1723"/>
              <a:gd name="T29" fmla="*/ 828 h 1907"/>
              <a:gd name="T30" fmla="*/ 1058 w 1723"/>
              <a:gd name="T31" fmla="*/ 828 h 1907"/>
              <a:gd name="T32" fmla="*/ 1398 w 1723"/>
              <a:gd name="T33" fmla="*/ 805 h 1907"/>
              <a:gd name="T34" fmla="*/ 1137 w 1723"/>
              <a:gd name="T35" fmla="*/ 586 h 1907"/>
              <a:gd name="T36" fmla="*/ 954 w 1723"/>
              <a:gd name="T37" fmla="*/ 454 h 1907"/>
              <a:gd name="T38" fmla="*/ 666 w 1723"/>
              <a:gd name="T39" fmla="*/ 273 h 1907"/>
              <a:gd name="T40" fmla="*/ 749 w 1723"/>
              <a:gd name="T41" fmla="*/ 603 h 1907"/>
              <a:gd name="T42" fmla="*/ 946 w 1723"/>
              <a:gd name="T43" fmla="*/ 1474 h 1907"/>
              <a:gd name="T44" fmla="*/ 925 w 1723"/>
              <a:gd name="T45" fmla="*/ 1314 h 1907"/>
              <a:gd name="T46" fmla="*/ 958 w 1723"/>
              <a:gd name="T47" fmla="*/ 1313 h 1907"/>
              <a:gd name="T48" fmla="*/ 946 w 1723"/>
              <a:gd name="T49" fmla="*/ 1474 h 1907"/>
              <a:gd name="T50" fmla="*/ 191 w 1723"/>
              <a:gd name="T51" fmla="*/ 918 h 1907"/>
              <a:gd name="T52" fmla="*/ 186 w 1723"/>
              <a:gd name="T53" fmla="*/ 886 h 1907"/>
              <a:gd name="T54" fmla="*/ 303 w 1723"/>
              <a:gd name="T55" fmla="*/ 866 h 1907"/>
              <a:gd name="T56" fmla="*/ 196 w 1723"/>
              <a:gd name="T57" fmla="*/ 917 h 1907"/>
              <a:gd name="T58" fmla="*/ 1705 w 1723"/>
              <a:gd name="T59" fmla="*/ 918 h 1907"/>
              <a:gd name="T60" fmla="*/ 1591 w 1723"/>
              <a:gd name="T61" fmla="*/ 884 h 1907"/>
              <a:gd name="T62" fmla="*/ 1601 w 1723"/>
              <a:gd name="T63" fmla="*/ 853 h 1907"/>
              <a:gd name="T64" fmla="*/ 1721 w 1723"/>
              <a:gd name="T65" fmla="*/ 907 h 1907"/>
              <a:gd name="T66" fmla="*/ 1340 w 1723"/>
              <a:gd name="T67" fmla="*/ 137 h 1907"/>
              <a:gd name="T68" fmla="*/ 1326 w 1723"/>
              <a:gd name="T69" fmla="*/ 112 h 1907"/>
              <a:gd name="T70" fmla="*/ 1420 w 1723"/>
              <a:gd name="T71" fmla="*/ 5 h 1907"/>
              <a:gd name="T72" fmla="*/ 1353 w 1723"/>
              <a:gd name="T73" fmla="*/ 130 h 1907"/>
              <a:gd name="T74" fmla="*/ 551 w 1723"/>
              <a:gd name="T75" fmla="*/ 130 h 1907"/>
              <a:gd name="T76" fmla="*/ 473 w 1723"/>
              <a:gd name="T77" fmla="*/ 31 h 1907"/>
              <a:gd name="T78" fmla="*/ 500 w 1723"/>
              <a:gd name="T79" fmla="*/ 13 h 1907"/>
              <a:gd name="T80" fmla="*/ 561 w 1723"/>
              <a:gd name="T81" fmla="*/ 127 h 1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723" h="1907">
                <a:moveTo>
                  <a:pt x="18" y="1907"/>
                </a:moveTo>
                <a:cubicBezTo>
                  <a:pt x="15" y="1907"/>
                  <a:pt x="11" y="1906"/>
                  <a:pt x="8" y="1904"/>
                </a:cubicBezTo>
                <a:cubicBezTo>
                  <a:pt x="1" y="1899"/>
                  <a:pt x="0" y="1888"/>
                  <a:pt x="5" y="1881"/>
                </a:cubicBezTo>
                <a:cubicBezTo>
                  <a:pt x="777" y="849"/>
                  <a:pt x="777" y="849"/>
                  <a:pt x="777" y="849"/>
                </a:cubicBezTo>
                <a:cubicBezTo>
                  <a:pt x="448" y="836"/>
                  <a:pt x="448" y="836"/>
                  <a:pt x="448" y="836"/>
                </a:cubicBezTo>
                <a:cubicBezTo>
                  <a:pt x="441" y="835"/>
                  <a:pt x="436" y="831"/>
                  <a:pt x="434" y="824"/>
                </a:cubicBezTo>
                <a:cubicBezTo>
                  <a:pt x="431" y="818"/>
                  <a:pt x="434" y="811"/>
                  <a:pt x="439" y="807"/>
                </a:cubicBezTo>
                <a:cubicBezTo>
                  <a:pt x="720" y="585"/>
                  <a:pt x="720" y="585"/>
                  <a:pt x="720" y="585"/>
                </a:cubicBezTo>
                <a:cubicBezTo>
                  <a:pt x="623" y="240"/>
                  <a:pt x="623" y="240"/>
                  <a:pt x="623" y="240"/>
                </a:cubicBezTo>
                <a:cubicBezTo>
                  <a:pt x="621" y="233"/>
                  <a:pt x="624" y="226"/>
                  <a:pt x="629" y="222"/>
                </a:cubicBezTo>
                <a:cubicBezTo>
                  <a:pt x="635" y="218"/>
                  <a:pt x="642" y="218"/>
                  <a:pt x="648" y="222"/>
                </a:cubicBezTo>
                <a:cubicBezTo>
                  <a:pt x="946" y="421"/>
                  <a:pt x="946" y="421"/>
                  <a:pt x="946" y="421"/>
                </a:cubicBezTo>
                <a:cubicBezTo>
                  <a:pt x="1243" y="222"/>
                  <a:pt x="1243" y="222"/>
                  <a:pt x="1243" y="222"/>
                </a:cubicBezTo>
                <a:cubicBezTo>
                  <a:pt x="1249" y="218"/>
                  <a:pt x="1256" y="218"/>
                  <a:pt x="1262" y="222"/>
                </a:cubicBezTo>
                <a:cubicBezTo>
                  <a:pt x="1267" y="226"/>
                  <a:pt x="1270" y="233"/>
                  <a:pt x="1268" y="240"/>
                </a:cubicBezTo>
                <a:cubicBezTo>
                  <a:pt x="1171" y="585"/>
                  <a:pt x="1171" y="585"/>
                  <a:pt x="1171" y="585"/>
                </a:cubicBezTo>
                <a:cubicBezTo>
                  <a:pt x="1452" y="807"/>
                  <a:pt x="1452" y="807"/>
                  <a:pt x="1452" y="807"/>
                </a:cubicBezTo>
                <a:cubicBezTo>
                  <a:pt x="1457" y="811"/>
                  <a:pt x="1460" y="818"/>
                  <a:pt x="1457" y="824"/>
                </a:cubicBezTo>
                <a:cubicBezTo>
                  <a:pt x="1455" y="831"/>
                  <a:pt x="1450" y="835"/>
                  <a:pt x="1443" y="836"/>
                </a:cubicBezTo>
                <a:cubicBezTo>
                  <a:pt x="1085" y="850"/>
                  <a:pt x="1085" y="850"/>
                  <a:pt x="1085" y="850"/>
                </a:cubicBezTo>
                <a:cubicBezTo>
                  <a:pt x="961" y="1186"/>
                  <a:pt x="961" y="1186"/>
                  <a:pt x="961" y="1186"/>
                </a:cubicBezTo>
                <a:cubicBezTo>
                  <a:pt x="958" y="1192"/>
                  <a:pt x="952" y="1196"/>
                  <a:pt x="946" y="1196"/>
                </a:cubicBezTo>
                <a:cubicBezTo>
                  <a:pt x="946" y="1196"/>
                  <a:pt x="946" y="1196"/>
                  <a:pt x="946" y="1196"/>
                </a:cubicBezTo>
                <a:cubicBezTo>
                  <a:pt x="939" y="1196"/>
                  <a:pt x="933" y="1192"/>
                  <a:pt x="930" y="1186"/>
                </a:cubicBezTo>
                <a:cubicBezTo>
                  <a:pt x="809" y="859"/>
                  <a:pt x="809" y="859"/>
                  <a:pt x="809" y="859"/>
                </a:cubicBezTo>
                <a:cubicBezTo>
                  <a:pt x="31" y="1901"/>
                  <a:pt x="31" y="1901"/>
                  <a:pt x="31" y="1901"/>
                </a:cubicBezTo>
                <a:cubicBezTo>
                  <a:pt x="28" y="1905"/>
                  <a:pt x="23" y="1907"/>
                  <a:pt x="18" y="1907"/>
                </a:cubicBezTo>
                <a:close/>
                <a:moveTo>
                  <a:pt x="493" y="805"/>
                </a:moveTo>
                <a:cubicBezTo>
                  <a:pt x="818" y="818"/>
                  <a:pt x="818" y="818"/>
                  <a:pt x="818" y="818"/>
                </a:cubicBezTo>
                <a:cubicBezTo>
                  <a:pt x="825" y="818"/>
                  <a:pt x="831" y="822"/>
                  <a:pt x="833" y="828"/>
                </a:cubicBezTo>
                <a:cubicBezTo>
                  <a:pt x="946" y="1133"/>
                  <a:pt x="946" y="1133"/>
                  <a:pt x="946" y="1133"/>
                </a:cubicBezTo>
                <a:cubicBezTo>
                  <a:pt x="1058" y="828"/>
                  <a:pt x="1058" y="828"/>
                  <a:pt x="1058" y="828"/>
                </a:cubicBezTo>
                <a:cubicBezTo>
                  <a:pt x="1060" y="822"/>
                  <a:pt x="1066" y="818"/>
                  <a:pt x="1073" y="818"/>
                </a:cubicBezTo>
                <a:cubicBezTo>
                  <a:pt x="1398" y="805"/>
                  <a:pt x="1398" y="805"/>
                  <a:pt x="1398" y="805"/>
                </a:cubicBezTo>
                <a:cubicBezTo>
                  <a:pt x="1142" y="603"/>
                  <a:pt x="1142" y="603"/>
                  <a:pt x="1142" y="603"/>
                </a:cubicBezTo>
                <a:cubicBezTo>
                  <a:pt x="1137" y="599"/>
                  <a:pt x="1135" y="593"/>
                  <a:pt x="1137" y="586"/>
                </a:cubicBezTo>
                <a:cubicBezTo>
                  <a:pt x="1225" y="273"/>
                  <a:pt x="1225" y="273"/>
                  <a:pt x="1225" y="273"/>
                </a:cubicBezTo>
                <a:cubicBezTo>
                  <a:pt x="954" y="454"/>
                  <a:pt x="954" y="454"/>
                  <a:pt x="954" y="454"/>
                </a:cubicBezTo>
                <a:cubicBezTo>
                  <a:pt x="949" y="458"/>
                  <a:pt x="942" y="458"/>
                  <a:pt x="937" y="454"/>
                </a:cubicBezTo>
                <a:cubicBezTo>
                  <a:pt x="666" y="273"/>
                  <a:pt x="666" y="273"/>
                  <a:pt x="666" y="273"/>
                </a:cubicBezTo>
                <a:cubicBezTo>
                  <a:pt x="754" y="586"/>
                  <a:pt x="754" y="586"/>
                  <a:pt x="754" y="586"/>
                </a:cubicBezTo>
                <a:cubicBezTo>
                  <a:pt x="756" y="593"/>
                  <a:pt x="754" y="599"/>
                  <a:pt x="749" y="603"/>
                </a:cubicBezTo>
                <a:cubicBezTo>
                  <a:pt x="493" y="805"/>
                  <a:pt x="493" y="805"/>
                  <a:pt x="493" y="805"/>
                </a:cubicBezTo>
                <a:close/>
                <a:moveTo>
                  <a:pt x="946" y="1474"/>
                </a:moveTo>
                <a:cubicBezTo>
                  <a:pt x="937" y="1474"/>
                  <a:pt x="930" y="1467"/>
                  <a:pt x="930" y="1458"/>
                </a:cubicBezTo>
                <a:cubicBezTo>
                  <a:pt x="925" y="1314"/>
                  <a:pt x="925" y="1314"/>
                  <a:pt x="925" y="1314"/>
                </a:cubicBezTo>
                <a:cubicBezTo>
                  <a:pt x="925" y="1305"/>
                  <a:pt x="932" y="1298"/>
                  <a:pt x="941" y="1297"/>
                </a:cubicBezTo>
                <a:cubicBezTo>
                  <a:pt x="950" y="1298"/>
                  <a:pt x="957" y="1304"/>
                  <a:pt x="958" y="1313"/>
                </a:cubicBezTo>
                <a:cubicBezTo>
                  <a:pt x="962" y="1457"/>
                  <a:pt x="962" y="1457"/>
                  <a:pt x="962" y="1457"/>
                </a:cubicBezTo>
                <a:cubicBezTo>
                  <a:pt x="962" y="1466"/>
                  <a:pt x="955" y="1474"/>
                  <a:pt x="946" y="1474"/>
                </a:cubicBezTo>
                <a:cubicBezTo>
                  <a:pt x="946" y="1474"/>
                  <a:pt x="946" y="1474"/>
                  <a:pt x="946" y="1474"/>
                </a:cubicBezTo>
                <a:close/>
                <a:moveTo>
                  <a:pt x="191" y="918"/>
                </a:moveTo>
                <a:cubicBezTo>
                  <a:pt x="184" y="918"/>
                  <a:pt x="177" y="914"/>
                  <a:pt x="175" y="907"/>
                </a:cubicBezTo>
                <a:cubicBezTo>
                  <a:pt x="173" y="898"/>
                  <a:pt x="177" y="889"/>
                  <a:pt x="186" y="886"/>
                </a:cubicBezTo>
                <a:cubicBezTo>
                  <a:pt x="283" y="856"/>
                  <a:pt x="283" y="856"/>
                  <a:pt x="283" y="856"/>
                </a:cubicBezTo>
                <a:cubicBezTo>
                  <a:pt x="292" y="853"/>
                  <a:pt x="301" y="858"/>
                  <a:pt x="303" y="866"/>
                </a:cubicBezTo>
                <a:cubicBezTo>
                  <a:pt x="306" y="875"/>
                  <a:pt x="301" y="884"/>
                  <a:pt x="293" y="886"/>
                </a:cubicBezTo>
                <a:cubicBezTo>
                  <a:pt x="196" y="917"/>
                  <a:pt x="196" y="917"/>
                  <a:pt x="196" y="917"/>
                </a:cubicBezTo>
                <a:cubicBezTo>
                  <a:pt x="194" y="918"/>
                  <a:pt x="192" y="918"/>
                  <a:pt x="191" y="918"/>
                </a:cubicBezTo>
                <a:close/>
                <a:moveTo>
                  <a:pt x="1705" y="918"/>
                </a:moveTo>
                <a:cubicBezTo>
                  <a:pt x="1704" y="918"/>
                  <a:pt x="1702" y="918"/>
                  <a:pt x="1700" y="917"/>
                </a:cubicBezTo>
                <a:cubicBezTo>
                  <a:pt x="1591" y="884"/>
                  <a:pt x="1591" y="884"/>
                  <a:pt x="1591" y="884"/>
                </a:cubicBezTo>
                <a:cubicBezTo>
                  <a:pt x="1583" y="881"/>
                  <a:pt x="1578" y="872"/>
                  <a:pt x="1580" y="864"/>
                </a:cubicBezTo>
                <a:cubicBezTo>
                  <a:pt x="1583" y="855"/>
                  <a:pt x="1592" y="850"/>
                  <a:pt x="1601" y="853"/>
                </a:cubicBezTo>
                <a:cubicBezTo>
                  <a:pt x="1710" y="886"/>
                  <a:pt x="1710" y="886"/>
                  <a:pt x="1710" y="886"/>
                </a:cubicBezTo>
                <a:cubicBezTo>
                  <a:pt x="1718" y="889"/>
                  <a:pt x="1723" y="898"/>
                  <a:pt x="1721" y="907"/>
                </a:cubicBezTo>
                <a:cubicBezTo>
                  <a:pt x="1719" y="913"/>
                  <a:pt x="1712" y="918"/>
                  <a:pt x="1705" y="918"/>
                </a:cubicBezTo>
                <a:close/>
                <a:moveTo>
                  <a:pt x="1340" y="137"/>
                </a:moveTo>
                <a:cubicBezTo>
                  <a:pt x="1336" y="137"/>
                  <a:pt x="1333" y="136"/>
                  <a:pt x="1330" y="134"/>
                </a:cubicBezTo>
                <a:cubicBezTo>
                  <a:pt x="1323" y="129"/>
                  <a:pt x="1321" y="119"/>
                  <a:pt x="1326" y="112"/>
                </a:cubicBezTo>
                <a:cubicBezTo>
                  <a:pt x="1398" y="9"/>
                  <a:pt x="1398" y="9"/>
                  <a:pt x="1398" y="9"/>
                </a:cubicBezTo>
                <a:cubicBezTo>
                  <a:pt x="1403" y="2"/>
                  <a:pt x="1413" y="0"/>
                  <a:pt x="1420" y="5"/>
                </a:cubicBezTo>
                <a:cubicBezTo>
                  <a:pt x="1427" y="11"/>
                  <a:pt x="1429" y="21"/>
                  <a:pt x="1424" y="28"/>
                </a:cubicBezTo>
                <a:cubicBezTo>
                  <a:pt x="1353" y="130"/>
                  <a:pt x="1353" y="130"/>
                  <a:pt x="1353" y="130"/>
                </a:cubicBezTo>
                <a:cubicBezTo>
                  <a:pt x="1350" y="135"/>
                  <a:pt x="1345" y="137"/>
                  <a:pt x="1340" y="137"/>
                </a:cubicBezTo>
                <a:close/>
                <a:moveTo>
                  <a:pt x="551" y="130"/>
                </a:moveTo>
                <a:cubicBezTo>
                  <a:pt x="546" y="130"/>
                  <a:pt x="541" y="128"/>
                  <a:pt x="538" y="123"/>
                </a:cubicBezTo>
                <a:cubicBezTo>
                  <a:pt x="473" y="31"/>
                  <a:pt x="473" y="31"/>
                  <a:pt x="473" y="31"/>
                </a:cubicBezTo>
                <a:cubicBezTo>
                  <a:pt x="468" y="24"/>
                  <a:pt x="470" y="14"/>
                  <a:pt x="477" y="9"/>
                </a:cubicBezTo>
                <a:cubicBezTo>
                  <a:pt x="485" y="4"/>
                  <a:pt x="495" y="5"/>
                  <a:pt x="500" y="13"/>
                </a:cubicBezTo>
                <a:cubicBezTo>
                  <a:pt x="565" y="104"/>
                  <a:pt x="565" y="104"/>
                  <a:pt x="565" y="104"/>
                </a:cubicBezTo>
                <a:cubicBezTo>
                  <a:pt x="570" y="112"/>
                  <a:pt x="568" y="122"/>
                  <a:pt x="561" y="127"/>
                </a:cubicBezTo>
                <a:cubicBezTo>
                  <a:pt x="558" y="129"/>
                  <a:pt x="555" y="130"/>
                  <a:pt x="551" y="130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887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Bild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 bwMode="gray">
          <a:xfrm>
            <a:off x="249276" y="385763"/>
            <a:ext cx="9820800" cy="251647"/>
          </a:xfrm>
        </p:spPr>
        <p:txBody>
          <a:bodyPr anchor="b"/>
          <a:lstStyle>
            <a:lvl1pPr marL="0" indent="0" algn="l">
              <a:spcAft>
                <a:spcPts val="0"/>
              </a:spcAft>
              <a:buNone/>
              <a:defRPr sz="1600" b="1">
                <a:solidFill>
                  <a:schemeClr val="tx1"/>
                </a:solidFill>
              </a:defRPr>
            </a:lvl1pPr>
            <a:lvl2pPr marL="0" indent="0" algn="l">
              <a:spcAft>
                <a:spcPts val="0"/>
              </a:spcAft>
              <a:buNone/>
              <a:defRPr sz="1600" b="1" cap="all" baseline="0">
                <a:solidFill>
                  <a:schemeClr val="tx1"/>
                </a:solidFill>
              </a:defRPr>
            </a:lvl2pPr>
            <a:lvl3pPr marL="0" indent="0" algn="l">
              <a:spcAft>
                <a:spcPts val="0"/>
              </a:spcAft>
              <a:buNone/>
              <a:defRPr sz="1600" b="1" cap="all" baseline="0">
                <a:solidFill>
                  <a:schemeClr val="tx1"/>
                </a:solidFill>
              </a:defRPr>
            </a:lvl3pPr>
            <a:lvl4pPr marL="0" indent="0" algn="l">
              <a:spcAft>
                <a:spcPts val="0"/>
              </a:spcAft>
              <a:buNone/>
              <a:defRPr sz="1600" b="1" cap="all" baseline="0">
                <a:solidFill>
                  <a:schemeClr val="tx1"/>
                </a:solidFill>
              </a:defRPr>
            </a:lvl4pPr>
            <a:lvl5pPr marL="0" indent="0" algn="l">
              <a:spcAft>
                <a:spcPts val="0"/>
              </a:spcAft>
              <a:buNone/>
              <a:defRPr sz="1600" b="1" cap="all" baseline="0">
                <a:solidFill>
                  <a:schemeClr val="tx1"/>
                </a:solidFill>
              </a:defRPr>
            </a:lvl5pPr>
            <a:lvl6pPr marL="0" indent="0" algn="l">
              <a:spcAft>
                <a:spcPts val="0"/>
              </a:spcAft>
              <a:buNone/>
              <a:defRPr sz="1600" b="1" cap="all" baseline="0">
                <a:solidFill>
                  <a:schemeClr val="tx1"/>
                </a:solidFill>
              </a:defRPr>
            </a:lvl6pPr>
            <a:lvl7pPr marL="0" indent="0" algn="l">
              <a:spcAft>
                <a:spcPts val="0"/>
              </a:spcAft>
              <a:buNone/>
              <a:defRPr sz="1600" b="1" cap="all" baseline="0">
                <a:solidFill>
                  <a:schemeClr val="tx1"/>
                </a:solidFill>
              </a:defRPr>
            </a:lvl7pPr>
            <a:lvl8pPr marL="0" indent="0" algn="l">
              <a:spcAft>
                <a:spcPts val="0"/>
              </a:spcAft>
              <a:buNone/>
              <a:defRPr sz="1600" b="1" cap="all" baseline="0">
                <a:solidFill>
                  <a:schemeClr val="tx1"/>
                </a:solidFill>
              </a:defRPr>
            </a:lvl8pPr>
            <a:lvl9pPr marL="0" indent="0" algn="l">
              <a:spcAft>
                <a:spcPts val="0"/>
              </a:spcAft>
              <a:buNone/>
              <a:defRPr sz="1600" b="1" cap="all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 bwMode="gray">
          <a:xfrm>
            <a:off x="4280041" y="1869470"/>
            <a:ext cx="7646138" cy="4255899"/>
          </a:xfrm>
        </p:spPr>
        <p:txBody>
          <a:bodyPr lIns="0" rIns="18000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352F98C2-72F4-4D8D-9E9F-8BF9C16B6E10}" type="datetime1">
              <a:rPr lang="de-DE" smtClean="0"/>
              <a:t>17.09.2018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dirty="0" smtClean="0"/>
              <a:t>Python </a:t>
            </a:r>
            <a:r>
              <a:rPr lang="en-US" dirty="0" err="1" smtClean="0"/>
              <a:t>für</a:t>
            </a:r>
            <a:r>
              <a:rPr lang="en-US" dirty="0" smtClean="0"/>
              <a:t> Data Science and Friends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1EFD4013-5D99-4478-9DDB-9EE12D4A988A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4"/>
          </p:nvPr>
        </p:nvSpPr>
        <p:spPr bwMode="gray">
          <a:xfrm>
            <a:off x="263524" y="1937544"/>
            <a:ext cx="3583783" cy="4187825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606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 bwMode="gray">
          <a:xfrm>
            <a:off x="249276" y="385763"/>
            <a:ext cx="9820800" cy="251647"/>
          </a:xfrm>
        </p:spPr>
        <p:txBody>
          <a:bodyPr anchor="b"/>
          <a:lstStyle>
            <a:lvl1pPr marL="0" indent="0" algn="l">
              <a:spcAft>
                <a:spcPts val="0"/>
              </a:spcAft>
              <a:buNone/>
              <a:defRPr sz="1600" b="1">
                <a:solidFill>
                  <a:schemeClr val="tx1"/>
                </a:solidFill>
              </a:defRPr>
            </a:lvl1pPr>
            <a:lvl2pPr marL="0" indent="0" algn="l">
              <a:spcAft>
                <a:spcPts val="0"/>
              </a:spcAft>
              <a:buNone/>
              <a:defRPr sz="1600" b="1" cap="all" baseline="0">
                <a:solidFill>
                  <a:schemeClr val="tx1"/>
                </a:solidFill>
              </a:defRPr>
            </a:lvl2pPr>
            <a:lvl3pPr marL="0" indent="0" algn="l">
              <a:spcAft>
                <a:spcPts val="0"/>
              </a:spcAft>
              <a:buNone/>
              <a:defRPr sz="1600" b="1" cap="all" baseline="0">
                <a:solidFill>
                  <a:schemeClr val="tx1"/>
                </a:solidFill>
              </a:defRPr>
            </a:lvl3pPr>
            <a:lvl4pPr marL="0" indent="0" algn="l">
              <a:spcAft>
                <a:spcPts val="0"/>
              </a:spcAft>
              <a:buNone/>
              <a:defRPr sz="1600" b="1" cap="all" baseline="0">
                <a:solidFill>
                  <a:schemeClr val="tx1"/>
                </a:solidFill>
              </a:defRPr>
            </a:lvl4pPr>
            <a:lvl5pPr marL="0" indent="0" algn="l">
              <a:spcAft>
                <a:spcPts val="0"/>
              </a:spcAft>
              <a:buNone/>
              <a:defRPr sz="1600" b="1" cap="all" baseline="0">
                <a:solidFill>
                  <a:schemeClr val="tx1"/>
                </a:solidFill>
              </a:defRPr>
            </a:lvl5pPr>
            <a:lvl6pPr marL="0" indent="0" algn="l">
              <a:spcAft>
                <a:spcPts val="0"/>
              </a:spcAft>
              <a:buNone/>
              <a:defRPr sz="1600" b="1" cap="all" baseline="0">
                <a:solidFill>
                  <a:schemeClr val="tx1"/>
                </a:solidFill>
              </a:defRPr>
            </a:lvl6pPr>
            <a:lvl7pPr marL="0" indent="0" algn="l">
              <a:spcAft>
                <a:spcPts val="0"/>
              </a:spcAft>
              <a:buNone/>
              <a:defRPr sz="1600" b="1" cap="all" baseline="0">
                <a:solidFill>
                  <a:schemeClr val="tx1"/>
                </a:solidFill>
              </a:defRPr>
            </a:lvl7pPr>
            <a:lvl8pPr marL="0" indent="0" algn="l">
              <a:spcAft>
                <a:spcPts val="0"/>
              </a:spcAft>
              <a:buNone/>
              <a:defRPr sz="1600" b="1" cap="all" baseline="0">
                <a:solidFill>
                  <a:schemeClr val="tx1"/>
                </a:solidFill>
              </a:defRPr>
            </a:lvl8pPr>
            <a:lvl9pPr marL="0" indent="0" algn="l">
              <a:spcAft>
                <a:spcPts val="0"/>
              </a:spcAft>
              <a:buNone/>
              <a:defRPr sz="1600" b="1" cap="all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F2475895-842D-45D0-ABEF-5040E7628EFA}" type="datetime1">
              <a:rPr lang="de-DE" smtClean="0"/>
              <a:t>17.09.2018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dirty="0" smtClean="0"/>
              <a:t>Python </a:t>
            </a:r>
            <a:r>
              <a:rPr lang="en-US" dirty="0" err="1" smtClean="0"/>
              <a:t>für</a:t>
            </a:r>
            <a:r>
              <a:rPr lang="en-US" dirty="0" smtClean="0"/>
              <a:t> Data Science and Friends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1EFD4013-5D99-4478-9DDB-9EE12D4A988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355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Fußze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F2475895-842D-45D0-ABEF-5040E7628EFA}" type="datetime1">
              <a:rPr lang="de-DE" noProof="0" smtClean="0"/>
              <a:t>17.09.2018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noProof="0" dirty="0" smtClean="0"/>
              <a:t>Python </a:t>
            </a:r>
            <a:r>
              <a:rPr lang="en-US" noProof="0" dirty="0" err="1" smtClean="0"/>
              <a:t>für</a:t>
            </a:r>
            <a:r>
              <a:rPr lang="en-US" noProof="0" dirty="0" smtClean="0"/>
              <a:t> Data Science and Friends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1EFD4013-5D99-4478-9DDB-9EE12D4A988A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3" name="Rechteck 2"/>
          <p:cNvSpPr/>
          <p:nvPr userDrawn="1"/>
        </p:nvSpPr>
        <p:spPr bwMode="gray">
          <a:xfrm>
            <a:off x="70338" y="508000"/>
            <a:ext cx="708270" cy="10316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 smtClean="0"/>
          </a:p>
        </p:txBody>
      </p:sp>
    </p:spTree>
    <p:extLst>
      <p:ext uri="{BB962C8B-B14F-4D97-AF65-F5344CB8AC3E}">
        <p14:creationId xmlns:p14="http://schemas.microsoft.com/office/powerpoint/2010/main" val="46336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738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6 Punk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platzhalt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779818" y="1938076"/>
            <a:ext cx="418604" cy="682833"/>
          </a:xfrm>
          <a:custGeom>
            <a:avLst/>
            <a:gdLst>
              <a:gd name="connsiteX0" fmla="*/ 385267 w 418604"/>
              <a:gd name="connsiteY0" fmla="*/ 0 h 682833"/>
              <a:gd name="connsiteX1" fmla="*/ 418604 w 418604"/>
              <a:gd name="connsiteY1" fmla="*/ 0 h 682833"/>
              <a:gd name="connsiteX2" fmla="*/ 33337 w 418604"/>
              <a:gd name="connsiteY2" fmla="*/ 682833 h 682833"/>
              <a:gd name="connsiteX3" fmla="*/ 0 w 418604"/>
              <a:gd name="connsiteY3" fmla="*/ 682833 h 6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8604" h="682833">
                <a:moveTo>
                  <a:pt x="385267" y="0"/>
                </a:moveTo>
                <a:lnTo>
                  <a:pt x="418604" y="0"/>
                </a:lnTo>
                <a:lnTo>
                  <a:pt x="33337" y="682833"/>
                </a:lnTo>
                <a:lnTo>
                  <a:pt x="0" y="682833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lvl1pPr marL="0" indent="0">
              <a:spcAft>
                <a:spcPts val="0"/>
              </a:spcAft>
              <a:buFont typeface="Arial" panose="020B0604020202020204" pitchFamily="34" charset="0"/>
              <a:buNone/>
              <a:defRPr sz="400" cap="none" baseline="0">
                <a:noFill/>
              </a:defRPr>
            </a:lvl1pPr>
            <a:lvl2pPr marL="0" indent="0">
              <a:spcAft>
                <a:spcPts val="0"/>
              </a:spcAft>
              <a:buFont typeface="Arial" panose="020B0604020202020204" pitchFamily="34" charset="0"/>
              <a:buNone/>
              <a:defRPr sz="400" cap="none" baseline="0">
                <a:noFill/>
              </a:defRPr>
            </a:lvl2pPr>
            <a:lvl3pPr marL="0" indent="0">
              <a:spcAft>
                <a:spcPts val="0"/>
              </a:spcAft>
              <a:buNone/>
              <a:defRPr sz="400" cap="none" baseline="0">
                <a:noFill/>
              </a:defRPr>
            </a:lvl3pPr>
            <a:lvl4pPr marL="0" indent="0">
              <a:spcAft>
                <a:spcPts val="0"/>
              </a:spcAft>
              <a:buNone/>
              <a:defRPr sz="400" cap="none" baseline="0">
                <a:noFill/>
              </a:defRPr>
            </a:lvl4pPr>
            <a:lvl5pPr marL="0" indent="0">
              <a:spcAft>
                <a:spcPts val="0"/>
              </a:spcAft>
              <a:buNone/>
              <a:defRPr sz="400" cap="none" baseline="0">
                <a:noFill/>
              </a:defRPr>
            </a:lvl5pPr>
            <a:lvl6pPr marL="0" indent="0">
              <a:spcAft>
                <a:spcPts val="0"/>
              </a:spcAft>
              <a:buNone/>
              <a:defRPr sz="400" cap="none" baseline="0">
                <a:noFill/>
              </a:defRPr>
            </a:lvl6pPr>
            <a:lvl7pPr marL="0" indent="0">
              <a:spcAft>
                <a:spcPts val="0"/>
              </a:spcAft>
              <a:buNone/>
              <a:defRPr sz="400" cap="none" baseline="0">
                <a:noFill/>
              </a:defRPr>
            </a:lvl7pPr>
            <a:lvl8pPr marL="0" indent="0">
              <a:spcAft>
                <a:spcPts val="0"/>
              </a:spcAft>
              <a:buNone/>
              <a:defRPr sz="400" cap="none" baseline="0">
                <a:noFill/>
              </a:defRPr>
            </a:lvl8pPr>
          </a:lstStyle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dirty="0" smtClean="0"/>
              <a:t>6</a:t>
            </a:r>
          </a:p>
          <a:p>
            <a:pPr lvl="6"/>
            <a:r>
              <a:rPr lang="de-DE" dirty="0" smtClean="0"/>
              <a:t>7</a:t>
            </a:r>
          </a:p>
          <a:p>
            <a:pPr lvl="7"/>
            <a:r>
              <a:rPr lang="de-DE" dirty="0" smtClean="0"/>
              <a:t>8</a:t>
            </a:r>
          </a:p>
          <a:p>
            <a:pPr lvl="7"/>
            <a:r>
              <a:rPr lang="de-DE" dirty="0" smtClean="0"/>
              <a:t>9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 bwMode="gray">
          <a:xfrm>
            <a:off x="254616" y="1767552"/>
            <a:ext cx="841375" cy="642273"/>
          </a:xfrm>
        </p:spPr>
        <p:txBody>
          <a:bodyPr/>
          <a:lstStyle>
            <a:lvl1pPr marL="1588" indent="0">
              <a:spcAft>
                <a:spcPts val="0"/>
              </a:spcAft>
              <a:buFont typeface="Arial" panose="020B0604020202020204" pitchFamily="34" charset="0"/>
              <a:buNone/>
              <a:defRPr sz="4400" cap="none" baseline="0">
                <a:solidFill>
                  <a:schemeClr val="bg2"/>
                </a:solidFill>
              </a:defRPr>
            </a:lvl1pPr>
            <a:lvl2pPr marL="1588" indent="0">
              <a:spcAft>
                <a:spcPts val="0"/>
              </a:spcAft>
              <a:buFont typeface="Arial" panose="020B0604020202020204" pitchFamily="34" charset="0"/>
              <a:buNone/>
              <a:defRPr sz="4400" cap="none" baseline="0">
                <a:solidFill>
                  <a:schemeClr val="bg2"/>
                </a:solidFill>
              </a:defRPr>
            </a:lvl2pPr>
            <a:lvl3pPr marL="1588" indent="0">
              <a:spcAft>
                <a:spcPts val="0"/>
              </a:spcAft>
              <a:buNone/>
              <a:defRPr sz="4400" cap="none" baseline="0">
                <a:solidFill>
                  <a:schemeClr val="bg2"/>
                </a:solidFill>
              </a:defRPr>
            </a:lvl3pPr>
            <a:lvl4pPr marL="1588" indent="0">
              <a:spcAft>
                <a:spcPts val="0"/>
              </a:spcAft>
              <a:buNone/>
              <a:defRPr sz="4400" cap="none" baseline="0">
                <a:solidFill>
                  <a:schemeClr val="bg2"/>
                </a:solidFill>
              </a:defRPr>
            </a:lvl4pPr>
            <a:lvl5pPr marL="1588" indent="0">
              <a:spcAft>
                <a:spcPts val="0"/>
              </a:spcAft>
              <a:buNone/>
              <a:defRPr sz="4400" cap="none" baseline="0">
                <a:solidFill>
                  <a:schemeClr val="bg2"/>
                </a:solidFill>
              </a:defRPr>
            </a:lvl5pPr>
            <a:lvl6pPr marL="1588" indent="0">
              <a:spcAft>
                <a:spcPts val="0"/>
              </a:spcAft>
              <a:buNone/>
              <a:defRPr sz="4400" cap="none" baseline="0">
                <a:solidFill>
                  <a:schemeClr val="bg2"/>
                </a:solidFill>
              </a:defRPr>
            </a:lvl6pPr>
            <a:lvl7pPr marL="1588" indent="0">
              <a:spcAft>
                <a:spcPts val="0"/>
              </a:spcAft>
              <a:buNone/>
              <a:defRPr sz="4400" cap="none" baseline="0">
                <a:solidFill>
                  <a:schemeClr val="bg2"/>
                </a:solidFill>
              </a:defRPr>
            </a:lvl7pPr>
            <a:lvl8pPr marL="1588" indent="0">
              <a:spcAft>
                <a:spcPts val="0"/>
              </a:spcAft>
              <a:buNone/>
              <a:defRPr sz="4400" cap="none" baseline="0">
                <a:solidFill>
                  <a:schemeClr val="bg2"/>
                </a:solidFill>
              </a:defRPr>
            </a:lvl8pPr>
            <a:lvl9pPr marL="1588" indent="0">
              <a:spcAft>
                <a:spcPts val="0"/>
              </a:spcAft>
              <a:buNone/>
              <a:defRPr sz="4400" cap="none" baseline="0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 bwMode="gray">
          <a:xfrm>
            <a:off x="249276" y="385763"/>
            <a:ext cx="7639806" cy="251647"/>
          </a:xfrm>
        </p:spPr>
        <p:txBody>
          <a:bodyPr anchor="b"/>
          <a:lstStyle>
            <a:lvl1pPr marL="0" indent="0" algn="l">
              <a:spcAft>
                <a:spcPts val="0"/>
              </a:spcAft>
              <a:buNone/>
              <a:defRPr sz="1600" b="1">
                <a:solidFill>
                  <a:schemeClr val="tx1"/>
                </a:solidFill>
              </a:defRPr>
            </a:lvl1pPr>
            <a:lvl2pPr marL="0" indent="0" algn="l">
              <a:spcAft>
                <a:spcPts val="0"/>
              </a:spcAft>
              <a:buNone/>
              <a:defRPr sz="1600" b="1" cap="all" baseline="0">
                <a:solidFill>
                  <a:schemeClr val="tx1"/>
                </a:solidFill>
              </a:defRPr>
            </a:lvl2pPr>
            <a:lvl3pPr marL="0" indent="0" algn="l">
              <a:spcAft>
                <a:spcPts val="0"/>
              </a:spcAft>
              <a:buNone/>
              <a:defRPr sz="1600" b="1" cap="all" baseline="0">
                <a:solidFill>
                  <a:schemeClr val="tx1"/>
                </a:solidFill>
              </a:defRPr>
            </a:lvl3pPr>
            <a:lvl4pPr marL="0" indent="0" algn="l">
              <a:spcAft>
                <a:spcPts val="0"/>
              </a:spcAft>
              <a:buNone/>
              <a:defRPr sz="1600" b="1" cap="all" baseline="0">
                <a:solidFill>
                  <a:schemeClr val="tx1"/>
                </a:solidFill>
              </a:defRPr>
            </a:lvl4pPr>
            <a:lvl5pPr marL="0" indent="0" algn="l">
              <a:spcAft>
                <a:spcPts val="0"/>
              </a:spcAft>
              <a:buNone/>
              <a:defRPr sz="1600" b="1" cap="all" baseline="0">
                <a:solidFill>
                  <a:schemeClr val="tx1"/>
                </a:solidFill>
              </a:defRPr>
            </a:lvl5pPr>
            <a:lvl6pPr marL="0" indent="0" algn="l">
              <a:spcAft>
                <a:spcPts val="0"/>
              </a:spcAft>
              <a:buNone/>
              <a:defRPr sz="1600" b="1" cap="all" baseline="0">
                <a:solidFill>
                  <a:schemeClr val="tx1"/>
                </a:solidFill>
              </a:defRPr>
            </a:lvl6pPr>
            <a:lvl7pPr marL="0" indent="0" algn="l">
              <a:spcAft>
                <a:spcPts val="0"/>
              </a:spcAft>
              <a:buNone/>
              <a:defRPr sz="1600" b="1" cap="all" baseline="0">
                <a:solidFill>
                  <a:schemeClr val="tx1"/>
                </a:solidFill>
              </a:defRPr>
            </a:lvl7pPr>
            <a:lvl8pPr marL="0" indent="0" algn="l">
              <a:spcAft>
                <a:spcPts val="0"/>
              </a:spcAft>
              <a:buNone/>
              <a:defRPr sz="1600" b="1" cap="all" baseline="0">
                <a:solidFill>
                  <a:schemeClr val="tx1"/>
                </a:solidFill>
              </a:defRPr>
            </a:lvl8pPr>
            <a:lvl9pPr marL="0" indent="0" algn="l">
              <a:spcAft>
                <a:spcPts val="0"/>
              </a:spcAft>
              <a:buNone/>
              <a:defRPr sz="1600" b="1" cap="all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60135BEE-B55A-4736-AF38-B03D6B130356}" type="datetime1">
              <a:rPr lang="de-DE" smtClean="0"/>
              <a:t>17.09.2018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dirty="0" smtClean="0"/>
              <a:t>Python </a:t>
            </a:r>
            <a:r>
              <a:rPr lang="en-US" dirty="0" err="1" smtClean="0"/>
              <a:t>für</a:t>
            </a:r>
            <a:r>
              <a:rPr lang="en-US" dirty="0" smtClean="0"/>
              <a:t> Data Science and Friends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1EFD4013-5D99-4478-9DDB-9EE12D4A988A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 bwMode="gray">
          <a:xfrm>
            <a:off x="1198423" y="2125763"/>
            <a:ext cx="4192883" cy="738087"/>
          </a:xfrm>
        </p:spPr>
        <p:txBody>
          <a:bodyPr/>
          <a:lstStyle>
            <a:lvl1pPr marL="0" indent="0">
              <a:spcAft>
                <a:spcPts val="0"/>
              </a:spcAft>
              <a:buFont typeface="Arial" panose="020B0604020202020204" pitchFamily="34" charset="0"/>
              <a:buNone/>
              <a:defRPr sz="1600" cap="all" baseline="0">
                <a:solidFill>
                  <a:schemeClr val="tx1"/>
                </a:solidFill>
              </a:defRPr>
            </a:lvl1pPr>
            <a:lvl2pPr marL="0" indent="0">
              <a:spcAft>
                <a:spcPts val="0"/>
              </a:spcAft>
              <a:buFont typeface="Arial" panose="020B0604020202020204" pitchFamily="34" charset="0"/>
              <a:buNone/>
              <a:defRPr sz="1600" cap="all" baseline="0">
                <a:solidFill>
                  <a:schemeClr val="tx1"/>
                </a:solidFill>
              </a:defRPr>
            </a:lvl2pPr>
            <a:lvl3pPr marL="0" indent="0">
              <a:spcAft>
                <a:spcPts val="0"/>
              </a:spcAft>
              <a:buNone/>
              <a:defRPr sz="1600" cap="all" baseline="0">
                <a:solidFill>
                  <a:schemeClr val="tx1"/>
                </a:solidFill>
              </a:defRPr>
            </a:lvl3pPr>
            <a:lvl4pPr marL="0" indent="0">
              <a:spcAft>
                <a:spcPts val="0"/>
              </a:spcAft>
              <a:buNone/>
              <a:defRPr sz="1600" cap="all" baseline="0">
                <a:solidFill>
                  <a:schemeClr val="tx1"/>
                </a:solidFill>
              </a:defRPr>
            </a:lvl4pPr>
            <a:lvl5pPr marL="0" indent="0">
              <a:spcAft>
                <a:spcPts val="0"/>
              </a:spcAft>
              <a:buNone/>
              <a:defRPr sz="1600" cap="all" baseline="0">
                <a:solidFill>
                  <a:schemeClr val="tx1"/>
                </a:solidFill>
              </a:defRPr>
            </a:lvl5pPr>
            <a:lvl6pPr marL="0" indent="0">
              <a:spcAft>
                <a:spcPts val="0"/>
              </a:spcAft>
              <a:buNone/>
              <a:defRPr sz="1600" cap="all" baseline="0">
                <a:solidFill>
                  <a:schemeClr val="tx1"/>
                </a:solidFill>
              </a:defRPr>
            </a:lvl6pPr>
            <a:lvl7pPr marL="0" indent="0">
              <a:spcAft>
                <a:spcPts val="0"/>
              </a:spcAft>
              <a:buNone/>
              <a:defRPr sz="1600" cap="all" baseline="0">
                <a:solidFill>
                  <a:schemeClr val="tx1"/>
                </a:solidFill>
              </a:defRPr>
            </a:lvl7pPr>
            <a:lvl8pPr marL="0" indent="0">
              <a:spcAft>
                <a:spcPts val="0"/>
              </a:spcAft>
              <a:buNone/>
              <a:defRPr sz="1600" cap="all" baseline="0">
                <a:solidFill>
                  <a:schemeClr val="tx1"/>
                </a:solidFill>
              </a:defRPr>
            </a:lvl8pPr>
            <a:lvl9pPr marL="0" indent="0">
              <a:spcAft>
                <a:spcPts val="0"/>
              </a:spcAft>
              <a:buNone/>
              <a:defRPr sz="1600" cap="all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0" name="Textplatzhalter 8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779818" y="3268798"/>
            <a:ext cx="418604" cy="682833"/>
          </a:xfrm>
          <a:custGeom>
            <a:avLst/>
            <a:gdLst>
              <a:gd name="connsiteX0" fmla="*/ 385267 w 418604"/>
              <a:gd name="connsiteY0" fmla="*/ 0 h 682833"/>
              <a:gd name="connsiteX1" fmla="*/ 418604 w 418604"/>
              <a:gd name="connsiteY1" fmla="*/ 0 h 682833"/>
              <a:gd name="connsiteX2" fmla="*/ 33337 w 418604"/>
              <a:gd name="connsiteY2" fmla="*/ 682833 h 682833"/>
              <a:gd name="connsiteX3" fmla="*/ 0 w 418604"/>
              <a:gd name="connsiteY3" fmla="*/ 682833 h 6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8604" h="682833">
                <a:moveTo>
                  <a:pt x="385267" y="0"/>
                </a:moveTo>
                <a:lnTo>
                  <a:pt x="418604" y="0"/>
                </a:lnTo>
                <a:lnTo>
                  <a:pt x="33337" y="682833"/>
                </a:lnTo>
                <a:lnTo>
                  <a:pt x="0" y="682833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lvl1pPr marL="0" indent="0">
              <a:spcAft>
                <a:spcPts val="0"/>
              </a:spcAft>
              <a:buFont typeface="Arial" panose="020B0604020202020204" pitchFamily="34" charset="0"/>
              <a:buNone/>
              <a:defRPr sz="400" cap="none" baseline="0">
                <a:noFill/>
              </a:defRPr>
            </a:lvl1pPr>
            <a:lvl2pPr marL="0" indent="0">
              <a:spcAft>
                <a:spcPts val="0"/>
              </a:spcAft>
              <a:buFont typeface="Arial" panose="020B0604020202020204" pitchFamily="34" charset="0"/>
              <a:buNone/>
              <a:defRPr sz="400" cap="none" baseline="0">
                <a:noFill/>
              </a:defRPr>
            </a:lvl2pPr>
            <a:lvl3pPr marL="0" indent="0">
              <a:spcAft>
                <a:spcPts val="0"/>
              </a:spcAft>
              <a:buNone/>
              <a:defRPr sz="400" cap="none" baseline="0">
                <a:noFill/>
              </a:defRPr>
            </a:lvl3pPr>
            <a:lvl4pPr marL="0" indent="0">
              <a:spcAft>
                <a:spcPts val="0"/>
              </a:spcAft>
              <a:buNone/>
              <a:defRPr sz="400" cap="none" baseline="0">
                <a:noFill/>
              </a:defRPr>
            </a:lvl4pPr>
            <a:lvl5pPr marL="0" indent="0">
              <a:spcAft>
                <a:spcPts val="0"/>
              </a:spcAft>
              <a:buNone/>
              <a:defRPr sz="400" cap="none" baseline="0">
                <a:noFill/>
              </a:defRPr>
            </a:lvl5pPr>
            <a:lvl6pPr marL="0" indent="0">
              <a:spcAft>
                <a:spcPts val="0"/>
              </a:spcAft>
              <a:buNone/>
              <a:defRPr sz="400" cap="none" baseline="0">
                <a:noFill/>
              </a:defRPr>
            </a:lvl6pPr>
            <a:lvl7pPr marL="0" indent="0">
              <a:spcAft>
                <a:spcPts val="0"/>
              </a:spcAft>
              <a:buNone/>
              <a:defRPr sz="400" cap="none" baseline="0">
                <a:noFill/>
              </a:defRPr>
            </a:lvl7pPr>
            <a:lvl8pPr marL="0" indent="0">
              <a:spcAft>
                <a:spcPts val="0"/>
              </a:spcAft>
              <a:buNone/>
              <a:defRPr sz="400" cap="none" baseline="0">
                <a:noFill/>
              </a:defRPr>
            </a:lvl8pPr>
          </a:lstStyle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dirty="0" smtClean="0"/>
              <a:t>6</a:t>
            </a:r>
          </a:p>
          <a:p>
            <a:pPr lvl="6"/>
            <a:r>
              <a:rPr lang="de-DE" dirty="0" smtClean="0"/>
              <a:t>7</a:t>
            </a:r>
          </a:p>
          <a:p>
            <a:pPr lvl="7"/>
            <a:r>
              <a:rPr lang="de-DE" dirty="0" smtClean="0"/>
              <a:t>8</a:t>
            </a:r>
          </a:p>
          <a:p>
            <a:pPr lvl="7"/>
            <a:r>
              <a:rPr lang="de-DE" dirty="0" smtClean="0"/>
              <a:t>9</a:t>
            </a:r>
            <a:endParaRPr lang="de-DE" dirty="0"/>
          </a:p>
        </p:txBody>
      </p:sp>
      <p:sp>
        <p:nvSpPr>
          <p:cNvPr id="41" name="Textplatzhalter 9"/>
          <p:cNvSpPr>
            <a:spLocks noGrp="1"/>
          </p:cNvSpPr>
          <p:nvPr>
            <p:ph type="body" sz="quarter" idx="17"/>
          </p:nvPr>
        </p:nvSpPr>
        <p:spPr bwMode="gray">
          <a:xfrm>
            <a:off x="254616" y="3098274"/>
            <a:ext cx="841375" cy="642273"/>
          </a:xfrm>
        </p:spPr>
        <p:txBody>
          <a:bodyPr/>
          <a:lstStyle>
            <a:lvl1pPr marL="1588" indent="0">
              <a:spcAft>
                <a:spcPts val="0"/>
              </a:spcAft>
              <a:buFont typeface="Arial" panose="020B0604020202020204" pitchFamily="34" charset="0"/>
              <a:buNone/>
              <a:defRPr sz="4400" cap="none" baseline="0">
                <a:solidFill>
                  <a:schemeClr val="bg2"/>
                </a:solidFill>
              </a:defRPr>
            </a:lvl1pPr>
            <a:lvl2pPr marL="1588" indent="0">
              <a:spcAft>
                <a:spcPts val="0"/>
              </a:spcAft>
              <a:buFont typeface="Arial" panose="020B0604020202020204" pitchFamily="34" charset="0"/>
              <a:buNone/>
              <a:defRPr sz="4400" cap="none" baseline="0">
                <a:solidFill>
                  <a:schemeClr val="bg2"/>
                </a:solidFill>
              </a:defRPr>
            </a:lvl2pPr>
            <a:lvl3pPr marL="1588" indent="0">
              <a:spcAft>
                <a:spcPts val="0"/>
              </a:spcAft>
              <a:buNone/>
              <a:defRPr sz="4400" cap="none" baseline="0">
                <a:solidFill>
                  <a:schemeClr val="bg2"/>
                </a:solidFill>
              </a:defRPr>
            </a:lvl3pPr>
            <a:lvl4pPr marL="1588" indent="0">
              <a:spcAft>
                <a:spcPts val="0"/>
              </a:spcAft>
              <a:buNone/>
              <a:defRPr sz="4400" cap="none" baseline="0">
                <a:solidFill>
                  <a:schemeClr val="bg2"/>
                </a:solidFill>
              </a:defRPr>
            </a:lvl4pPr>
            <a:lvl5pPr marL="1588" indent="0">
              <a:spcAft>
                <a:spcPts val="0"/>
              </a:spcAft>
              <a:buNone/>
              <a:defRPr sz="4400" cap="none" baseline="0">
                <a:solidFill>
                  <a:schemeClr val="bg2"/>
                </a:solidFill>
              </a:defRPr>
            </a:lvl5pPr>
            <a:lvl6pPr marL="1588" indent="0">
              <a:spcAft>
                <a:spcPts val="0"/>
              </a:spcAft>
              <a:buNone/>
              <a:defRPr sz="4400" cap="none" baseline="0">
                <a:solidFill>
                  <a:schemeClr val="bg2"/>
                </a:solidFill>
              </a:defRPr>
            </a:lvl6pPr>
            <a:lvl7pPr marL="1588" indent="0">
              <a:spcAft>
                <a:spcPts val="0"/>
              </a:spcAft>
              <a:buNone/>
              <a:defRPr sz="4400" cap="none" baseline="0">
                <a:solidFill>
                  <a:schemeClr val="bg2"/>
                </a:solidFill>
              </a:defRPr>
            </a:lvl7pPr>
            <a:lvl8pPr marL="1588" indent="0">
              <a:spcAft>
                <a:spcPts val="0"/>
              </a:spcAft>
              <a:buNone/>
              <a:defRPr sz="4400" cap="none" baseline="0">
                <a:solidFill>
                  <a:schemeClr val="bg2"/>
                </a:solidFill>
              </a:defRPr>
            </a:lvl8pPr>
            <a:lvl9pPr marL="1588" indent="0">
              <a:spcAft>
                <a:spcPts val="0"/>
              </a:spcAft>
              <a:buNone/>
              <a:defRPr sz="4400" cap="none" baseline="0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2" name="Textplatzhalter 6"/>
          <p:cNvSpPr>
            <a:spLocks noGrp="1"/>
          </p:cNvSpPr>
          <p:nvPr>
            <p:ph type="body" sz="quarter" idx="18"/>
          </p:nvPr>
        </p:nvSpPr>
        <p:spPr bwMode="gray">
          <a:xfrm>
            <a:off x="1198423" y="3456485"/>
            <a:ext cx="4192883" cy="738087"/>
          </a:xfrm>
        </p:spPr>
        <p:txBody>
          <a:bodyPr/>
          <a:lstStyle>
            <a:lvl1pPr marL="0" indent="0">
              <a:spcAft>
                <a:spcPts val="0"/>
              </a:spcAft>
              <a:buFont typeface="Arial" panose="020B0604020202020204" pitchFamily="34" charset="0"/>
              <a:buNone/>
              <a:defRPr sz="1600" cap="all" baseline="0">
                <a:solidFill>
                  <a:schemeClr val="tx1"/>
                </a:solidFill>
              </a:defRPr>
            </a:lvl1pPr>
            <a:lvl2pPr marL="0" indent="0">
              <a:spcAft>
                <a:spcPts val="0"/>
              </a:spcAft>
              <a:buFont typeface="Arial" panose="020B0604020202020204" pitchFamily="34" charset="0"/>
              <a:buNone/>
              <a:defRPr sz="1600" cap="all" baseline="0">
                <a:solidFill>
                  <a:schemeClr val="tx1"/>
                </a:solidFill>
              </a:defRPr>
            </a:lvl2pPr>
            <a:lvl3pPr marL="0" indent="0">
              <a:spcAft>
                <a:spcPts val="0"/>
              </a:spcAft>
              <a:buNone/>
              <a:defRPr sz="1600" cap="all" baseline="0">
                <a:solidFill>
                  <a:schemeClr val="tx1"/>
                </a:solidFill>
              </a:defRPr>
            </a:lvl3pPr>
            <a:lvl4pPr marL="0" indent="0">
              <a:spcAft>
                <a:spcPts val="0"/>
              </a:spcAft>
              <a:buNone/>
              <a:defRPr sz="1600" cap="all" baseline="0">
                <a:solidFill>
                  <a:schemeClr val="tx1"/>
                </a:solidFill>
              </a:defRPr>
            </a:lvl4pPr>
            <a:lvl5pPr marL="0" indent="0">
              <a:spcAft>
                <a:spcPts val="0"/>
              </a:spcAft>
              <a:buNone/>
              <a:defRPr sz="1600" cap="all" baseline="0">
                <a:solidFill>
                  <a:schemeClr val="tx1"/>
                </a:solidFill>
              </a:defRPr>
            </a:lvl5pPr>
            <a:lvl6pPr marL="0" indent="0">
              <a:spcAft>
                <a:spcPts val="0"/>
              </a:spcAft>
              <a:buNone/>
              <a:defRPr sz="1600" cap="all" baseline="0">
                <a:solidFill>
                  <a:schemeClr val="tx1"/>
                </a:solidFill>
              </a:defRPr>
            </a:lvl6pPr>
            <a:lvl7pPr marL="0" indent="0">
              <a:spcAft>
                <a:spcPts val="0"/>
              </a:spcAft>
              <a:buNone/>
              <a:defRPr sz="1600" cap="all" baseline="0">
                <a:solidFill>
                  <a:schemeClr val="tx1"/>
                </a:solidFill>
              </a:defRPr>
            </a:lvl7pPr>
            <a:lvl8pPr marL="0" indent="0">
              <a:spcAft>
                <a:spcPts val="0"/>
              </a:spcAft>
              <a:buNone/>
              <a:defRPr sz="1600" cap="all" baseline="0">
                <a:solidFill>
                  <a:schemeClr val="tx1"/>
                </a:solidFill>
              </a:defRPr>
            </a:lvl8pPr>
            <a:lvl9pPr marL="0" indent="0">
              <a:spcAft>
                <a:spcPts val="0"/>
              </a:spcAft>
              <a:buNone/>
              <a:defRPr sz="1600" cap="all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4" name="Textplatzhalter 8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779818" y="4599520"/>
            <a:ext cx="418604" cy="682833"/>
          </a:xfrm>
          <a:custGeom>
            <a:avLst/>
            <a:gdLst>
              <a:gd name="connsiteX0" fmla="*/ 385267 w 418604"/>
              <a:gd name="connsiteY0" fmla="*/ 0 h 682833"/>
              <a:gd name="connsiteX1" fmla="*/ 418604 w 418604"/>
              <a:gd name="connsiteY1" fmla="*/ 0 h 682833"/>
              <a:gd name="connsiteX2" fmla="*/ 33337 w 418604"/>
              <a:gd name="connsiteY2" fmla="*/ 682833 h 682833"/>
              <a:gd name="connsiteX3" fmla="*/ 0 w 418604"/>
              <a:gd name="connsiteY3" fmla="*/ 682833 h 6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8604" h="682833">
                <a:moveTo>
                  <a:pt x="385267" y="0"/>
                </a:moveTo>
                <a:lnTo>
                  <a:pt x="418604" y="0"/>
                </a:lnTo>
                <a:lnTo>
                  <a:pt x="33337" y="682833"/>
                </a:lnTo>
                <a:lnTo>
                  <a:pt x="0" y="682833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lvl1pPr marL="0" indent="0">
              <a:spcAft>
                <a:spcPts val="0"/>
              </a:spcAft>
              <a:buFont typeface="Arial" panose="020B0604020202020204" pitchFamily="34" charset="0"/>
              <a:buNone/>
              <a:defRPr sz="400" cap="none" baseline="0">
                <a:noFill/>
              </a:defRPr>
            </a:lvl1pPr>
            <a:lvl2pPr marL="0" indent="0">
              <a:spcAft>
                <a:spcPts val="0"/>
              </a:spcAft>
              <a:buFont typeface="Arial" panose="020B0604020202020204" pitchFamily="34" charset="0"/>
              <a:buNone/>
              <a:defRPr sz="400" cap="none" baseline="0">
                <a:noFill/>
              </a:defRPr>
            </a:lvl2pPr>
            <a:lvl3pPr marL="0" indent="0">
              <a:spcAft>
                <a:spcPts val="0"/>
              </a:spcAft>
              <a:buNone/>
              <a:defRPr sz="400" cap="none" baseline="0">
                <a:noFill/>
              </a:defRPr>
            </a:lvl3pPr>
            <a:lvl4pPr marL="0" indent="0">
              <a:spcAft>
                <a:spcPts val="0"/>
              </a:spcAft>
              <a:buNone/>
              <a:defRPr sz="400" cap="none" baseline="0">
                <a:noFill/>
              </a:defRPr>
            </a:lvl4pPr>
            <a:lvl5pPr marL="0" indent="0">
              <a:spcAft>
                <a:spcPts val="0"/>
              </a:spcAft>
              <a:buNone/>
              <a:defRPr sz="400" cap="none" baseline="0">
                <a:noFill/>
              </a:defRPr>
            </a:lvl5pPr>
            <a:lvl6pPr marL="0" indent="0">
              <a:spcAft>
                <a:spcPts val="0"/>
              </a:spcAft>
              <a:buNone/>
              <a:defRPr sz="400" cap="none" baseline="0">
                <a:noFill/>
              </a:defRPr>
            </a:lvl6pPr>
            <a:lvl7pPr marL="0" indent="0">
              <a:spcAft>
                <a:spcPts val="0"/>
              </a:spcAft>
              <a:buNone/>
              <a:defRPr sz="400" cap="none" baseline="0">
                <a:noFill/>
              </a:defRPr>
            </a:lvl7pPr>
            <a:lvl8pPr marL="0" indent="0">
              <a:spcAft>
                <a:spcPts val="0"/>
              </a:spcAft>
              <a:buNone/>
              <a:defRPr sz="400" cap="none" baseline="0">
                <a:noFill/>
              </a:defRPr>
            </a:lvl8pPr>
          </a:lstStyle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dirty="0" smtClean="0"/>
              <a:t>6</a:t>
            </a:r>
          </a:p>
          <a:p>
            <a:pPr lvl="6"/>
            <a:r>
              <a:rPr lang="de-DE" dirty="0" smtClean="0"/>
              <a:t>7</a:t>
            </a:r>
          </a:p>
          <a:p>
            <a:pPr lvl="7"/>
            <a:r>
              <a:rPr lang="de-DE" dirty="0" smtClean="0"/>
              <a:t>8</a:t>
            </a:r>
          </a:p>
          <a:p>
            <a:pPr lvl="7"/>
            <a:r>
              <a:rPr lang="de-DE" dirty="0" smtClean="0"/>
              <a:t>9</a:t>
            </a:r>
            <a:endParaRPr lang="de-DE" dirty="0"/>
          </a:p>
        </p:txBody>
      </p:sp>
      <p:sp>
        <p:nvSpPr>
          <p:cNvPr id="45" name="Textplatzhalter 9"/>
          <p:cNvSpPr>
            <a:spLocks noGrp="1"/>
          </p:cNvSpPr>
          <p:nvPr>
            <p:ph type="body" sz="quarter" idx="20"/>
          </p:nvPr>
        </p:nvSpPr>
        <p:spPr bwMode="gray">
          <a:xfrm>
            <a:off x="254616" y="4428996"/>
            <a:ext cx="841375" cy="642273"/>
          </a:xfrm>
        </p:spPr>
        <p:txBody>
          <a:bodyPr/>
          <a:lstStyle>
            <a:lvl1pPr marL="1588" indent="0">
              <a:spcAft>
                <a:spcPts val="0"/>
              </a:spcAft>
              <a:buFont typeface="Arial" panose="020B0604020202020204" pitchFamily="34" charset="0"/>
              <a:buNone/>
              <a:defRPr sz="4400" cap="none" baseline="0">
                <a:solidFill>
                  <a:schemeClr val="bg2"/>
                </a:solidFill>
              </a:defRPr>
            </a:lvl1pPr>
            <a:lvl2pPr marL="1588" indent="0">
              <a:spcAft>
                <a:spcPts val="0"/>
              </a:spcAft>
              <a:buFont typeface="Arial" panose="020B0604020202020204" pitchFamily="34" charset="0"/>
              <a:buNone/>
              <a:defRPr sz="4400" cap="none" baseline="0">
                <a:solidFill>
                  <a:schemeClr val="bg2"/>
                </a:solidFill>
              </a:defRPr>
            </a:lvl2pPr>
            <a:lvl3pPr marL="1588" indent="0">
              <a:spcAft>
                <a:spcPts val="0"/>
              </a:spcAft>
              <a:buNone/>
              <a:defRPr sz="4400" cap="none" baseline="0">
                <a:solidFill>
                  <a:schemeClr val="bg2"/>
                </a:solidFill>
              </a:defRPr>
            </a:lvl3pPr>
            <a:lvl4pPr marL="1588" indent="0">
              <a:spcAft>
                <a:spcPts val="0"/>
              </a:spcAft>
              <a:buNone/>
              <a:defRPr sz="4400" cap="none" baseline="0">
                <a:solidFill>
                  <a:schemeClr val="bg2"/>
                </a:solidFill>
              </a:defRPr>
            </a:lvl4pPr>
            <a:lvl5pPr marL="1588" indent="0">
              <a:spcAft>
                <a:spcPts val="0"/>
              </a:spcAft>
              <a:buNone/>
              <a:defRPr sz="4400" cap="none" baseline="0">
                <a:solidFill>
                  <a:schemeClr val="bg2"/>
                </a:solidFill>
              </a:defRPr>
            </a:lvl5pPr>
            <a:lvl6pPr marL="1588" indent="0">
              <a:spcAft>
                <a:spcPts val="0"/>
              </a:spcAft>
              <a:buNone/>
              <a:defRPr sz="4400" cap="none" baseline="0">
                <a:solidFill>
                  <a:schemeClr val="bg2"/>
                </a:solidFill>
              </a:defRPr>
            </a:lvl6pPr>
            <a:lvl7pPr marL="1588" indent="0">
              <a:spcAft>
                <a:spcPts val="0"/>
              </a:spcAft>
              <a:buNone/>
              <a:defRPr sz="4400" cap="none" baseline="0">
                <a:solidFill>
                  <a:schemeClr val="bg2"/>
                </a:solidFill>
              </a:defRPr>
            </a:lvl7pPr>
            <a:lvl8pPr marL="1588" indent="0">
              <a:spcAft>
                <a:spcPts val="0"/>
              </a:spcAft>
              <a:buNone/>
              <a:defRPr sz="4400" cap="none" baseline="0">
                <a:solidFill>
                  <a:schemeClr val="bg2"/>
                </a:solidFill>
              </a:defRPr>
            </a:lvl8pPr>
            <a:lvl9pPr marL="1588" indent="0">
              <a:spcAft>
                <a:spcPts val="0"/>
              </a:spcAft>
              <a:buNone/>
              <a:defRPr sz="4400" cap="none" baseline="0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6" name="Textplatzhalter 6"/>
          <p:cNvSpPr>
            <a:spLocks noGrp="1"/>
          </p:cNvSpPr>
          <p:nvPr>
            <p:ph type="body" sz="quarter" idx="21"/>
          </p:nvPr>
        </p:nvSpPr>
        <p:spPr bwMode="gray">
          <a:xfrm>
            <a:off x="1198423" y="4787207"/>
            <a:ext cx="4192883" cy="738087"/>
          </a:xfrm>
        </p:spPr>
        <p:txBody>
          <a:bodyPr/>
          <a:lstStyle>
            <a:lvl1pPr marL="0" indent="0">
              <a:spcAft>
                <a:spcPts val="0"/>
              </a:spcAft>
              <a:buFont typeface="Arial" panose="020B0604020202020204" pitchFamily="34" charset="0"/>
              <a:buNone/>
              <a:defRPr sz="1600" cap="all" baseline="0">
                <a:solidFill>
                  <a:schemeClr val="tx1"/>
                </a:solidFill>
              </a:defRPr>
            </a:lvl1pPr>
            <a:lvl2pPr marL="0" indent="0">
              <a:spcAft>
                <a:spcPts val="0"/>
              </a:spcAft>
              <a:buFont typeface="Arial" panose="020B0604020202020204" pitchFamily="34" charset="0"/>
              <a:buNone/>
              <a:defRPr sz="1600" cap="all" baseline="0">
                <a:solidFill>
                  <a:schemeClr val="tx1"/>
                </a:solidFill>
              </a:defRPr>
            </a:lvl2pPr>
            <a:lvl3pPr marL="0" indent="0">
              <a:spcAft>
                <a:spcPts val="0"/>
              </a:spcAft>
              <a:buNone/>
              <a:defRPr sz="1600" cap="all" baseline="0">
                <a:solidFill>
                  <a:schemeClr val="tx1"/>
                </a:solidFill>
              </a:defRPr>
            </a:lvl3pPr>
            <a:lvl4pPr marL="0" indent="0">
              <a:spcAft>
                <a:spcPts val="0"/>
              </a:spcAft>
              <a:buNone/>
              <a:defRPr sz="1600" cap="all" baseline="0">
                <a:solidFill>
                  <a:schemeClr val="tx1"/>
                </a:solidFill>
              </a:defRPr>
            </a:lvl4pPr>
            <a:lvl5pPr marL="0" indent="0">
              <a:spcAft>
                <a:spcPts val="0"/>
              </a:spcAft>
              <a:buNone/>
              <a:defRPr sz="1600" cap="all" baseline="0">
                <a:solidFill>
                  <a:schemeClr val="tx1"/>
                </a:solidFill>
              </a:defRPr>
            </a:lvl5pPr>
            <a:lvl6pPr marL="0" indent="0">
              <a:spcAft>
                <a:spcPts val="0"/>
              </a:spcAft>
              <a:buNone/>
              <a:defRPr sz="1600" cap="all" baseline="0">
                <a:solidFill>
                  <a:schemeClr val="tx1"/>
                </a:solidFill>
              </a:defRPr>
            </a:lvl6pPr>
            <a:lvl7pPr marL="0" indent="0">
              <a:spcAft>
                <a:spcPts val="0"/>
              </a:spcAft>
              <a:buNone/>
              <a:defRPr sz="1600" cap="all" baseline="0">
                <a:solidFill>
                  <a:schemeClr val="tx1"/>
                </a:solidFill>
              </a:defRPr>
            </a:lvl7pPr>
            <a:lvl8pPr marL="0" indent="0">
              <a:spcAft>
                <a:spcPts val="0"/>
              </a:spcAft>
              <a:buNone/>
              <a:defRPr sz="1600" cap="all" baseline="0">
                <a:solidFill>
                  <a:schemeClr val="tx1"/>
                </a:solidFill>
              </a:defRPr>
            </a:lvl8pPr>
            <a:lvl9pPr marL="0" indent="0">
              <a:spcAft>
                <a:spcPts val="0"/>
              </a:spcAft>
              <a:buNone/>
              <a:defRPr sz="1600" cap="all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7" name="Textplatzhalter 8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6618639" y="1938076"/>
            <a:ext cx="418604" cy="682833"/>
          </a:xfrm>
          <a:custGeom>
            <a:avLst/>
            <a:gdLst>
              <a:gd name="connsiteX0" fmla="*/ 385267 w 418604"/>
              <a:gd name="connsiteY0" fmla="*/ 0 h 682833"/>
              <a:gd name="connsiteX1" fmla="*/ 418604 w 418604"/>
              <a:gd name="connsiteY1" fmla="*/ 0 h 682833"/>
              <a:gd name="connsiteX2" fmla="*/ 33337 w 418604"/>
              <a:gd name="connsiteY2" fmla="*/ 682833 h 682833"/>
              <a:gd name="connsiteX3" fmla="*/ 0 w 418604"/>
              <a:gd name="connsiteY3" fmla="*/ 682833 h 6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8604" h="682833">
                <a:moveTo>
                  <a:pt x="385267" y="0"/>
                </a:moveTo>
                <a:lnTo>
                  <a:pt x="418604" y="0"/>
                </a:lnTo>
                <a:lnTo>
                  <a:pt x="33337" y="682833"/>
                </a:lnTo>
                <a:lnTo>
                  <a:pt x="0" y="682833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lvl1pPr marL="0" indent="0">
              <a:spcAft>
                <a:spcPts val="0"/>
              </a:spcAft>
              <a:buFont typeface="Arial" panose="020B0604020202020204" pitchFamily="34" charset="0"/>
              <a:buNone/>
              <a:defRPr sz="400" cap="none" baseline="0">
                <a:noFill/>
              </a:defRPr>
            </a:lvl1pPr>
            <a:lvl2pPr marL="0" indent="0">
              <a:spcAft>
                <a:spcPts val="0"/>
              </a:spcAft>
              <a:buFont typeface="Arial" panose="020B0604020202020204" pitchFamily="34" charset="0"/>
              <a:buNone/>
              <a:defRPr sz="400" cap="none" baseline="0">
                <a:noFill/>
              </a:defRPr>
            </a:lvl2pPr>
            <a:lvl3pPr marL="0" indent="0">
              <a:spcAft>
                <a:spcPts val="0"/>
              </a:spcAft>
              <a:buNone/>
              <a:defRPr sz="400" cap="none" baseline="0">
                <a:noFill/>
              </a:defRPr>
            </a:lvl3pPr>
            <a:lvl4pPr marL="0" indent="0">
              <a:spcAft>
                <a:spcPts val="0"/>
              </a:spcAft>
              <a:buNone/>
              <a:defRPr sz="400" cap="none" baseline="0">
                <a:noFill/>
              </a:defRPr>
            </a:lvl4pPr>
            <a:lvl5pPr marL="0" indent="0">
              <a:spcAft>
                <a:spcPts val="0"/>
              </a:spcAft>
              <a:buNone/>
              <a:defRPr sz="400" cap="none" baseline="0">
                <a:noFill/>
              </a:defRPr>
            </a:lvl5pPr>
            <a:lvl6pPr marL="0" indent="0">
              <a:spcAft>
                <a:spcPts val="0"/>
              </a:spcAft>
              <a:buNone/>
              <a:defRPr sz="400" cap="none" baseline="0">
                <a:noFill/>
              </a:defRPr>
            </a:lvl6pPr>
            <a:lvl7pPr marL="0" indent="0">
              <a:spcAft>
                <a:spcPts val="0"/>
              </a:spcAft>
              <a:buNone/>
              <a:defRPr sz="400" cap="none" baseline="0">
                <a:noFill/>
              </a:defRPr>
            </a:lvl7pPr>
            <a:lvl8pPr marL="0" indent="0">
              <a:spcAft>
                <a:spcPts val="0"/>
              </a:spcAft>
              <a:buNone/>
              <a:defRPr sz="400" cap="none" baseline="0">
                <a:noFill/>
              </a:defRPr>
            </a:lvl8pPr>
          </a:lstStyle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dirty="0" smtClean="0"/>
              <a:t>6</a:t>
            </a:r>
          </a:p>
          <a:p>
            <a:pPr lvl="6"/>
            <a:r>
              <a:rPr lang="de-DE" dirty="0" smtClean="0"/>
              <a:t>7</a:t>
            </a:r>
          </a:p>
          <a:p>
            <a:pPr lvl="7"/>
            <a:r>
              <a:rPr lang="de-DE" dirty="0" smtClean="0"/>
              <a:t>8</a:t>
            </a:r>
          </a:p>
          <a:p>
            <a:pPr lvl="7"/>
            <a:r>
              <a:rPr lang="de-DE" dirty="0" smtClean="0"/>
              <a:t>9</a:t>
            </a:r>
            <a:endParaRPr lang="de-DE" dirty="0"/>
          </a:p>
        </p:txBody>
      </p:sp>
      <p:sp>
        <p:nvSpPr>
          <p:cNvPr id="48" name="Textplatzhalter 9"/>
          <p:cNvSpPr>
            <a:spLocks noGrp="1"/>
          </p:cNvSpPr>
          <p:nvPr>
            <p:ph type="body" sz="quarter" idx="23"/>
          </p:nvPr>
        </p:nvSpPr>
        <p:spPr bwMode="gray">
          <a:xfrm>
            <a:off x="6093437" y="1767552"/>
            <a:ext cx="841375" cy="642273"/>
          </a:xfrm>
        </p:spPr>
        <p:txBody>
          <a:bodyPr/>
          <a:lstStyle>
            <a:lvl1pPr marL="1588" indent="0">
              <a:spcAft>
                <a:spcPts val="0"/>
              </a:spcAft>
              <a:buFont typeface="Arial" panose="020B0604020202020204" pitchFamily="34" charset="0"/>
              <a:buNone/>
              <a:defRPr sz="4400" cap="none" baseline="0">
                <a:solidFill>
                  <a:schemeClr val="bg2"/>
                </a:solidFill>
              </a:defRPr>
            </a:lvl1pPr>
            <a:lvl2pPr marL="1588" indent="0">
              <a:spcAft>
                <a:spcPts val="0"/>
              </a:spcAft>
              <a:buFont typeface="Arial" panose="020B0604020202020204" pitchFamily="34" charset="0"/>
              <a:buNone/>
              <a:defRPr sz="4400" cap="none" baseline="0">
                <a:solidFill>
                  <a:schemeClr val="bg2"/>
                </a:solidFill>
              </a:defRPr>
            </a:lvl2pPr>
            <a:lvl3pPr marL="1588" indent="0">
              <a:spcAft>
                <a:spcPts val="0"/>
              </a:spcAft>
              <a:buNone/>
              <a:defRPr sz="4400" cap="none" baseline="0">
                <a:solidFill>
                  <a:schemeClr val="bg2"/>
                </a:solidFill>
              </a:defRPr>
            </a:lvl3pPr>
            <a:lvl4pPr marL="1588" indent="0">
              <a:spcAft>
                <a:spcPts val="0"/>
              </a:spcAft>
              <a:buNone/>
              <a:defRPr sz="4400" cap="none" baseline="0">
                <a:solidFill>
                  <a:schemeClr val="bg2"/>
                </a:solidFill>
              </a:defRPr>
            </a:lvl4pPr>
            <a:lvl5pPr marL="1588" indent="0">
              <a:spcAft>
                <a:spcPts val="0"/>
              </a:spcAft>
              <a:buNone/>
              <a:defRPr sz="4400" cap="none" baseline="0">
                <a:solidFill>
                  <a:schemeClr val="bg2"/>
                </a:solidFill>
              </a:defRPr>
            </a:lvl5pPr>
            <a:lvl6pPr marL="1588" indent="0">
              <a:spcAft>
                <a:spcPts val="0"/>
              </a:spcAft>
              <a:buNone/>
              <a:defRPr sz="4400" cap="none" baseline="0">
                <a:solidFill>
                  <a:schemeClr val="bg2"/>
                </a:solidFill>
              </a:defRPr>
            </a:lvl6pPr>
            <a:lvl7pPr marL="1588" indent="0">
              <a:spcAft>
                <a:spcPts val="0"/>
              </a:spcAft>
              <a:buNone/>
              <a:defRPr sz="4400" cap="none" baseline="0">
                <a:solidFill>
                  <a:schemeClr val="bg2"/>
                </a:solidFill>
              </a:defRPr>
            </a:lvl7pPr>
            <a:lvl8pPr marL="1588" indent="0">
              <a:spcAft>
                <a:spcPts val="0"/>
              </a:spcAft>
              <a:buNone/>
              <a:defRPr sz="4400" cap="none" baseline="0">
                <a:solidFill>
                  <a:schemeClr val="bg2"/>
                </a:solidFill>
              </a:defRPr>
            </a:lvl8pPr>
            <a:lvl9pPr marL="1588" indent="0">
              <a:spcAft>
                <a:spcPts val="0"/>
              </a:spcAft>
              <a:buNone/>
              <a:defRPr sz="4400" cap="none" baseline="0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9" name="Textplatzhalter 6"/>
          <p:cNvSpPr>
            <a:spLocks noGrp="1"/>
          </p:cNvSpPr>
          <p:nvPr>
            <p:ph type="body" sz="quarter" idx="24"/>
          </p:nvPr>
        </p:nvSpPr>
        <p:spPr bwMode="gray">
          <a:xfrm>
            <a:off x="7037244" y="2125763"/>
            <a:ext cx="4192883" cy="738087"/>
          </a:xfrm>
        </p:spPr>
        <p:txBody>
          <a:bodyPr/>
          <a:lstStyle>
            <a:lvl1pPr marL="0" indent="0">
              <a:spcAft>
                <a:spcPts val="0"/>
              </a:spcAft>
              <a:buFont typeface="Arial" panose="020B0604020202020204" pitchFamily="34" charset="0"/>
              <a:buNone/>
              <a:defRPr sz="1600" cap="all" baseline="0">
                <a:solidFill>
                  <a:schemeClr val="tx1"/>
                </a:solidFill>
              </a:defRPr>
            </a:lvl1pPr>
            <a:lvl2pPr marL="0" indent="0">
              <a:spcAft>
                <a:spcPts val="0"/>
              </a:spcAft>
              <a:buFont typeface="Arial" panose="020B0604020202020204" pitchFamily="34" charset="0"/>
              <a:buNone/>
              <a:defRPr sz="1600" cap="all" baseline="0">
                <a:solidFill>
                  <a:schemeClr val="tx1"/>
                </a:solidFill>
              </a:defRPr>
            </a:lvl2pPr>
            <a:lvl3pPr marL="0" indent="0">
              <a:spcAft>
                <a:spcPts val="0"/>
              </a:spcAft>
              <a:buNone/>
              <a:defRPr sz="1600" cap="all" baseline="0">
                <a:solidFill>
                  <a:schemeClr val="tx1"/>
                </a:solidFill>
              </a:defRPr>
            </a:lvl3pPr>
            <a:lvl4pPr marL="0" indent="0">
              <a:spcAft>
                <a:spcPts val="0"/>
              </a:spcAft>
              <a:buNone/>
              <a:defRPr sz="1600" cap="all" baseline="0">
                <a:solidFill>
                  <a:schemeClr val="tx1"/>
                </a:solidFill>
              </a:defRPr>
            </a:lvl4pPr>
            <a:lvl5pPr marL="0" indent="0">
              <a:spcAft>
                <a:spcPts val="0"/>
              </a:spcAft>
              <a:buNone/>
              <a:defRPr sz="1600" cap="all" baseline="0">
                <a:solidFill>
                  <a:schemeClr val="tx1"/>
                </a:solidFill>
              </a:defRPr>
            </a:lvl5pPr>
            <a:lvl6pPr marL="0" indent="0">
              <a:spcAft>
                <a:spcPts val="0"/>
              </a:spcAft>
              <a:buNone/>
              <a:defRPr sz="1600" cap="all" baseline="0">
                <a:solidFill>
                  <a:schemeClr val="tx1"/>
                </a:solidFill>
              </a:defRPr>
            </a:lvl6pPr>
            <a:lvl7pPr marL="0" indent="0">
              <a:spcAft>
                <a:spcPts val="0"/>
              </a:spcAft>
              <a:buNone/>
              <a:defRPr sz="1600" cap="all" baseline="0">
                <a:solidFill>
                  <a:schemeClr val="tx1"/>
                </a:solidFill>
              </a:defRPr>
            </a:lvl7pPr>
            <a:lvl8pPr marL="0" indent="0">
              <a:spcAft>
                <a:spcPts val="0"/>
              </a:spcAft>
              <a:buNone/>
              <a:defRPr sz="1600" cap="all" baseline="0">
                <a:solidFill>
                  <a:schemeClr val="tx1"/>
                </a:solidFill>
              </a:defRPr>
            </a:lvl8pPr>
            <a:lvl9pPr marL="0" indent="0">
              <a:spcAft>
                <a:spcPts val="0"/>
              </a:spcAft>
              <a:buNone/>
              <a:defRPr sz="1600" cap="all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0" name="Textplatzhalter 8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6618639" y="3268798"/>
            <a:ext cx="418604" cy="682833"/>
          </a:xfrm>
          <a:custGeom>
            <a:avLst/>
            <a:gdLst>
              <a:gd name="connsiteX0" fmla="*/ 385267 w 418604"/>
              <a:gd name="connsiteY0" fmla="*/ 0 h 682833"/>
              <a:gd name="connsiteX1" fmla="*/ 418604 w 418604"/>
              <a:gd name="connsiteY1" fmla="*/ 0 h 682833"/>
              <a:gd name="connsiteX2" fmla="*/ 33337 w 418604"/>
              <a:gd name="connsiteY2" fmla="*/ 682833 h 682833"/>
              <a:gd name="connsiteX3" fmla="*/ 0 w 418604"/>
              <a:gd name="connsiteY3" fmla="*/ 682833 h 6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8604" h="682833">
                <a:moveTo>
                  <a:pt x="385267" y="0"/>
                </a:moveTo>
                <a:lnTo>
                  <a:pt x="418604" y="0"/>
                </a:lnTo>
                <a:lnTo>
                  <a:pt x="33337" y="682833"/>
                </a:lnTo>
                <a:lnTo>
                  <a:pt x="0" y="682833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lvl1pPr marL="0" indent="0">
              <a:spcAft>
                <a:spcPts val="0"/>
              </a:spcAft>
              <a:buFont typeface="Arial" panose="020B0604020202020204" pitchFamily="34" charset="0"/>
              <a:buNone/>
              <a:defRPr sz="400" cap="none" baseline="0">
                <a:noFill/>
              </a:defRPr>
            </a:lvl1pPr>
            <a:lvl2pPr marL="0" indent="0">
              <a:spcAft>
                <a:spcPts val="0"/>
              </a:spcAft>
              <a:buFont typeface="Arial" panose="020B0604020202020204" pitchFamily="34" charset="0"/>
              <a:buNone/>
              <a:defRPr sz="400" cap="none" baseline="0">
                <a:noFill/>
              </a:defRPr>
            </a:lvl2pPr>
            <a:lvl3pPr marL="0" indent="0">
              <a:spcAft>
                <a:spcPts val="0"/>
              </a:spcAft>
              <a:buNone/>
              <a:defRPr sz="400" cap="none" baseline="0">
                <a:noFill/>
              </a:defRPr>
            </a:lvl3pPr>
            <a:lvl4pPr marL="0" indent="0">
              <a:spcAft>
                <a:spcPts val="0"/>
              </a:spcAft>
              <a:buNone/>
              <a:defRPr sz="400" cap="none" baseline="0">
                <a:noFill/>
              </a:defRPr>
            </a:lvl4pPr>
            <a:lvl5pPr marL="0" indent="0">
              <a:spcAft>
                <a:spcPts val="0"/>
              </a:spcAft>
              <a:buNone/>
              <a:defRPr sz="400" cap="none" baseline="0">
                <a:noFill/>
              </a:defRPr>
            </a:lvl5pPr>
            <a:lvl6pPr marL="0" indent="0">
              <a:spcAft>
                <a:spcPts val="0"/>
              </a:spcAft>
              <a:buNone/>
              <a:defRPr sz="400" cap="none" baseline="0">
                <a:noFill/>
              </a:defRPr>
            </a:lvl6pPr>
            <a:lvl7pPr marL="0" indent="0">
              <a:spcAft>
                <a:spcPts val="0"/>
              </a:spcAft>
              <a:buNone/>
              <a:defRPr sz="400" cap="none" baseline="0">
                <a:noFill/>
              </a:defRPr>
            </a:lvl7pPr>
            <a:lvl8pPr marL="0" indent="0">
              <a:spcAft>
                <a:spcPts val="0"/>
              </a:spcAft>
              <a:buNone/>
              <a:defRPr sz="400" cap="none" baseline="0">
                <a:noFill/>
              </a:defRPr>
            </a:lvl8pPr>
          </a:lstStyle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dirty="0" smtClean="0"/>
              <a:t>6</a:t>
            </a:r>
          </a:p>
          <a:p>
            <a:pPr lvl="6"/>
            <a:r>
              <a:rPr lang="de-DE" dirty="0" smtClean="0"/>
              <a:t>7</a:t>
            </a:r>
          </a:p>
          <a:p>
            <a:pPr lvl="7"/>
            <a:r>
              <a:rPr lang="de-DE" dirty="0" smtClean="0"/>
              <a:t>8</a:t>
            </a:r>
          </a:p>
          <a:p>
            <a:pPr lvl="7"/>
            <a:r>
              <a:rPr lang="de-DE" dirty="0" smtClean="0"/>
              <a:t>9</a:t>
            </a:r>
            <a:endParaRPr lang="de-DE" dirty="0"/>
          </a:p>
        </p:txBody>
      </p:sp>
      <p:sp>
        <p:nvSpPr>
          <p:cNvPr id="51" name="Textplatzhalter 9"/>
          <p:cNvSpPr>
            <a:spLocks noGrp="1"/>
          </p:cNvSpPr>
          <p:nvPr>
            <p:ph type="body" sz="quarter" idx="26"/>
          </p:nvPr>
        </p:nvSpPr>
        <p:spPr bwMode="gray">
          <a:xfrm>
            <a:off x="6093437" y="3098274"/>
            <a:ext cx="841375" cy="642273"/>
          </a:xfrm>
        </p:spPr>
        <p:txBody>
          <a:bodyPr/>
          <a:lstStyle>
            <a:lvl1pPr marL="1588" indent="0">
              <a:spcAft>
                <a:spcPts val="0"/>
              </a:spcAft>
              <a:buFont typeface="Arial" panose="020B0604020202020204" pitchFamily="34" charset="0"/>
              <a:buNone/>
              <a:defRPr sz="4400" cap="none" baseline="0">
                <a:solidFill>
                  <a:schemeClr val="bg2"/>
                </a:solidFill>
              </a:defRPr>
            </a:lvl1pPr>
            <a:lvl2pPr marL="1588" indent="0">
              <a:spcAft>
                <a:spcPts val="0"/>
              </a:spcAft>
              <a:buFont typeface="Arial" panose="020B0604020202020204" pitchFamily="34" charset="0"/>
              <a:buNone/>
              <a:defRPr sz="4400" cap="none" baseline="0">
                <a:solidFill>
                  <a:schemeClr val="bg2"/>
                </a:solidFill>
              </a:defRPr>
            </a:lvl2pPr>
            <a:lvl3pPr marL="1588" indent="0">
              <a:spcAft>
                <a:spcPts val="0"/>
              </a:spcAft>
              <a:buNone/>
              <a:defRPr sz="4400" cap="none" baseline="0">
                <a:solidFill>
                  <a:schemeClr val="bg2"/>
                </a:solidFill>
              </a:defRPr>
            </a:lvl3pPr>
            <a:lvl4pPr marL="1588" indent="0">
              <a:spcAft>
                <a:spcPts val="0"/>
              </a:spcAft>
              <a:buNone/>
              <a:defRPr sz="4400" cap="none" baseline="0">
                <a:solidFill>
                  <a:schemeClr val="bg2"/>
                </a:solidFill>
              </a:defRPr>
            </a:lvl4pPr>
            <a:lvl5pPr marL="1588" indent="0">
              <a:spcAft>
                <a:spcPts val="0"/>
              </a:spcAft>
              <a:buNone/>
              <a:defRPr sz="4400" cap="none" baseline="0">
                <a:solidFill>
                  <a:schemeClr val="bg2"/>
                </a:solidFill>
              </a:defRPr>
            </a:lvl5pPr>
            <a:lvl6pPr marL="1588" indent="0">
              <a:spcAft>
                <a:spcPts val="0"/>
              </a:spcAft>
              <a:buNone/>
              <a:defRPr sz="4400" cap="none" baseline="0">
                <a:solidFill>
                  <a:schemeClr val="bg2"/>
                </a:solidFill>
              </a:defRPr>
            </a:lvl6pPr>
            <a:lvl7pPr marL="1588" indent="0">
              <a:spcAft>
                <a:spcPts val="0"/>
              </a:spcAft>
              <a:buNone/>
              <a:defRPr sz="4400" cap="none" baseline="0">
                <a:solidFill>
                  <a:schemeClr val="bg2"/>
                </a:solidFill>
              </a:defRPr>
            </a:lvl7pPr>
            <a:lvl8pPr marL="1588" indent="0">
              <a:spcAft>
                <a:spcPts val="0"/>
              </a:spcAft>
              <a:buNone/>
              <a:defRPr sz="4400" cap="none" baseline="0">
                <a:solidFill>
                  <a:schemeClr val="bg2"/>
                </a:solidFill>
              </a:defRPr>
            </a:lvl8pPr>
            <a:lvl9pPr marL="1588" indent="0">
              <a:spcAft>
                <a:spcPts val="0"/>
              </a:spcAft>
              <a:buNone/>
              <a:defRPr sz="4400" cap="none" baseline="0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2" name="Textplatzhalter 6"/>
          <p:cNvSpPr>
            <a:spLocks noGrp="1"/>
          </p:cNvSpPr>
          <p:nvPr>
            <p:ph type="body" sz="quarter" idx="27"/>
          </p:nvPr>
        </p:nvSpPr>
        <p:spPr bwMode="gray">
          <a:xfrm>
            <a:off x="7037244" y="3456485"/>
            <a:ext cx="4192883" cy="738087"/>
          </a:xfrm>
        </p:spPr>
        <p:txBody>
          <a:bodyPr/>
          <a:lstStyle>
            <a:lvl1pPr marL="0" indent="0">
              <a:spcAft>
                <a:spcPts val="0"/>
              </a:spcAft>
              <a:buFont typeface="Arial" panose="020B0604020202020204" pitchFamily="34" charset="0"/>
              <a:buNone/>
              <a:defRPr sz="1600" cap="all" baseline="0">
                <a:solidFill>
                  <a:schemeClr val="tx1"/>
                </a:solidFill>
              </a:defRPr>
            </a:lvl1pPr>
            <a:lvl2pPr marL="0" indent="0">
              <a:spcAft>
                <a:spcPts val="0"/>
              </a:spcAft>
              <a:buFont typeface="Arial" panose="020B0604020202020204" pitchFamily="34" charset="0"/>
              <a:buNone/>
              <a:defRPr sz="1600" cap="all" baseline="0">
                <a:solidFill>
                  <a:schemeClr val="tx1"/>
                </a:solidFill>
              </a:defRPr>
            </a:lvl2pPr>
            <a:lvl3pPr marL="0" indent="0">
              <a:spcAft>
                <a:spcPts val="0"/>
              </a:spcAft>
              <a:buNone/>
              <a:defRPr sz="1600" cap="all" baseline="0">
                <a:solidFill>
                  <a:schemeClr val="tx1"/>
                </a:solidFill>
              </a:defRPr>
            </a:lvl3pPr>
            <a:lvl4pPr marL="0" indent="0">
              <a:spcAft>
                <a:spcPts val="0"/>
              </a:spcAft>
              <a:buNone/>
              <a:defRPr sz="1600" cap="all" baseline="0">
                <a:solidFill>
                  <a:schemeClr val="tx1"/>
                </a:solidFill>
              </a:defRPr>
            </a:lvl4pPr>
            <a:lvl5pPr marL="0" indent="0">
              <a:spcAft>
                <a:spcPts val="0"/>
              </a:spcAft>
              <a:buNone/>
              <a:defRPr sz="1600" cap="all" baseline="0">
                <a:solidFill>
                  <a:schemeClr val="tx1"/>
                </a:solidFill>
              </a:defRPr>
            </a:lvl5pPr>
            <a:lvl6pPr marL="0" indent="0">
              <a:spcAft>
                <a:spcPts val="0"/>
              </a:spcAft>
              <a:buNone/>
              <a:defRPr sz="1600" cap="all" baseline="0">
                <a:solidFill>
                  <a:schemeClr val="tx1"/>
                </a:solidFill>
              </a:defRPr>
            </a:lvl6pPr>
            <a:lvl7pPr marL="0" indent="0">
              <a:spcAft>
                <a:spcPts val="0"/>
              </a:spcAft>
              <a:buNone/>
              <a:defRPr sz="1600" cap="all" baseline="0">
                <a:solidFill>
                  <a:schemeClr val="tx1"/>
                </a:solidFill>
              </a:defRPr>
            </a:lvl7pPr>
            <a:lvl8pPr marL="0" indent="0">
              <a:spcAft>
                <a:spcPts val="0"/>
              </a:spcAft>
              <a:buNone/>
              <a:defRPr sz="1600" cap="all" baseline="0">
                <a:solidFill>
                  <a:schemeClr val="tx1"/>
                </a:solidFill>
              </a:defRPr>
            </a:lvl8pPr>
            <a:lvl9pPr marL="0" indent="0">
              <a:spcAft>
                <a:spcPts val="0"/>
              </a:spcAft>
              <a:buNone/>
              <a:defRPr sz="1600" cap="all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3" name="Textplatzhalter 8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6618639" y="4599520"/>
            <a:ext cx="418604" cy="682833"/>
          </a:xfrm>
          <a:custGeom>
            <a:avLst/>
            <a:gdLst>
              <a:gd name="connsiteX0" fmla="*/ 385267 w 418604"/>
              <a:gd name="connsiteY0" fmla="*/ 0 h 682833"/>
              <a:gd name="connsiteX1" fmla="*/ 418604 w 418604"/>
              <a:gd name="connsiteY1" fmla="*/ 0 h 682833"/>
              <a:gd name="connsiteX2" fmla="*/ 33337 w 418604"/>
              <a:gd name="connsiteY2" fmla="*/ 682833 h 682833"/>
              <a:gd name="connsiteX3" fmla="*/ 0 w 418604"/>
              <a:gd name="connsiteY3" fmla="*/ 682833 h 6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8604" h="682833">
                <a:moveTo>
                  <a:pt x="385267" y="0"/>
                </a:moveTo>
                <a:lnTo>
                  <a:pt x="418604" y="0"/>
                </a:lnTo>
                <a:lnTo>
                  <a:pt x="33337" y="682833"/>
                </a:lnTo>
                <a:lnTo>
                  <a:pt x="0" y="682833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lvl1pPr marL="0" indent="0">
              <a:spcAft>
                <a:spcPts val="0"/>
              </a:spcAft>
              <a:buFont typeface="Arial" panose="020B0604020202020204" pitchFamily="34" charset="0"/>
              <a:buNone/>
              <a:defRPr sz="400" cap="none" baseline="0">
                <a:noFill/>
              </a:defRPr>
            </a:lvl1pPr>
            <a:lvl2pPr marL="0" indent="0">
              <a:spcAft>
                <a:spcPts val="0"/>
              </a:spcAft>
              <a:buFont typeface="Arial" panose="020B0604020202020204" pitchFamily="34" charset="0"/>
              <a:buNone/>
              <a:defRPr sz="400" cap="none" baseline="0">
                <a:noFill/>
              </a:defRPr>
            </a:lvl2pPr>
            <a:lvl3pPr marL="0" indent="0">
              <a:spcAft>
                <a:spcPts val="0"/>
              </a:spcAft>
              <a:buNone/>
              <a:defRPr sz="400" cap="none" baseline="0">
                <a:noFill/>
              </a:defRPr>
            </a:lvl3pPr>
            <a:lvl4pPr marL="0" indent="0">
              <a:spcAft>
                <a:spcPts val="0"/>
              </a:spcAft>
              <a:buNone/>
              <a:defRPr sz="400" cap="none" baseline="0">
                <a:noFill/>
              </a:defRPr>
            </a:lvl4pPr>
            <a:lvl5pPr marL="0" indent="0">
              <a:spcAft>
                <a:spcPts val="0"/>
              </a:spcAft>
              <a:buNone/>
              <a:defRPr sz="400" cap="none" baseline="0">
                <a:noFill/>
              </a:defRPr>
            </a:lvl5pPr>
            <a:lvl6pPr marL="0" indent="0">
              <a:spcAft>
                <a:spcPts val="0"/>
              </a:spcAft>
              <a:buNone/>
              <a:defRPr sz="400" cap="none" baseline="0">
                <a:noFill/>
              </a:defRPr>
            </a:lvl6pPr>
            <a:lvl7pPr marL="0" indent="0">
              <a:spcAft>
                <a:spcPts val="0"/>
              </a:spcAft>
              <a:buNone/>
              <a:defRPr sz="400" cap="none" baseline="0">
                <a:noFill/>
              </a:defRPr>
            </a:lvl7pPr>
            <a:lvl8pPr marL="0" indent="0">
              <a:spcAft>
                <a:spcPts val="0"/>
              </a:spcAft>
              <a:buNone/>
              <a:defRPr sz="400" cap="none" baseline="0">
                <a:noFill/>
              </a:defRPr>
            </a:lvl8pPr>
          </a:lstStyle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dirty="0" smtClean="0"/>
              <a:t>6</a:t>
            </a:r>
          </a:p>
          <a:p>
            <a:pPr lvl="6"/>
            <a:r>
              <a:rPr lang="de-DE" dirty="0" smtClean="0"/>
              <a:t>7</a:t>
            </a:r>
          </a:p>
          <a:p>
            <a:pPr lvl="7"/>
            <a:r>
              <a:rPr lang="de-DE" dirty="0" smtClean="0"/>
              <a:t>8</a:t>
            </a:r>
          </a:p>
          <a:p>
            <a:pPr lvl="7"/>
            <a:r>
              <a:rPr lang="de-DE" dirty="0" smtClean="0"/>
              <a:t>9</a:t>
            </a:r>
            <a:endParaRPr lang="de-DE" dirty="0"/>
          </a:p>
        </p:txBody>
      </p:sp>
      <p:sp>
        <p:nvSpPr>
          <p:cNvPr id="54" name="Textplatzhalter 9"/>
          <p:cNvSpPr>
            <a:spLocks noGrp="1"/>
          </p:cNvSpPr>
          <p:nvPr>
            <p:ph type="body" sz="quarter" idx="29"/>
          </p:nvPr>
        </p:nvSpPr>
        <p:spPr bwMode="gray">
          <a:xfrm>
            <a:off x="6093437" y="4428996"/>
            <a:ext cx="841375" cy="642273"/>
          </a:xfrm>
        </p:spPr>
        <p:txBody>
          <a:bodyPr/>
          <a:lstStyle>
            <a:lvl1pPr marL="1588" indent="0">
              <a:spcAft>
                <a:spcPts val="0"/>
              </a:spcAft>
              <a:buFont typeface="Arial" panose="020B0604020202020204" pitchFamily="34" charset="0"/>
              <a:buNone/>
              <a:defRPr sz="4400" cap="none" baseline="0">
                <a:solidFill>
                  <a:schemeClr val="bg2"/>
                </a:solidFill>
              </a:defRPr>
            </a:lvl1pPr>
            <a:lvl2pPr marL="1588" indent="0">
              <a:spcAft>
                <a:spcPts val="0"/>
              </a:spcAft>
              <a:buFont typeface="Arial" panose="020B0604020202020204" pitchFamily="34" charset="0"/>
              <a:buNone/>
              <a:defRPr sz="4400" cap="none" baseline="0">
                <a:solidFill>
                  <a:schemeClr val="bg2"/>
                </a:solidFill>
              </a:defRPr>
            </a:lvl2pPr>
            <a:lvl3pPr marL="1588" indent="0">
              <a:spcAft>
                <a:spcPts val="0"/>
              </a:spcAft>
              <a:buNone/>
              <a:defRPr sz="4400" cap="none" baseline="0">
                <a:solidFill>
                  <a:schemeClr val="bg2"/>
                </a:solidFill>
              </a:defRPr>
            </a:lvl3pPr>
            <a:lvl4pPr marL="1588" indent="0">
              <a:spcAft>
                <a:spcPts val="0"/>
              </a:spcAft>
              <a:buNone/>
              <a:defRPr sz="4400" cap="none" baseline="0">
                <a:solidFill>
                  <a:schemeClr val="bg2"/>
                </a:solidFill>
              </a:defRPr>
            </a:lvl4pPr>
            <a:lvl5pPr marL="1588" indent="0">
              <a:spcAft>
                <a:spcPts val="0"/>
              </a:spcAft>
              <a:buNone/>
              <a:defRPr sz="4400" cap="none" baseline="0">
                <a:solidFill>
                  <a:schemeClr val="bg2"/>
                </a:solidFill>
              </a:defRPr>
            </a:lvl5pPr>
            <a:lvl6pPr marL="1588" indent="0">
              <a:spcAft>
                <a:spcPts val="0"/>
              </a:spcAft>
              <a:buNone/>
              <a:defRPr sz="4400" cap="none" baseline="0">
                <a:solidFill>
                  <a:schemeClr val="bg2"/>
                </a:solidFill>
              </a:defRPr>
            </a:lvl6pPr>
            <a:lvl7pPr marL="1588" indent="0">
              <a:spcAft>
                <a:spcPts val="0"/>
              </a:spcAft>
              <a:buNone/>
              <a:defRPr sz="4400" cap="none" baseline="0">
                <a:solidFill>
                  <a:schemeClr val="bg2"/>
                </a:solidFill>
              </a:defRPr>
            </a:lvl7pPr>
            <a:lvl8pPr marL="1588" indent="0">
              <a:spcAft>
                <a:spcPts val="0"/>
              </a:spcAft>
              <a:buNone/>
              <a:defRPr sz="4400" cap="none" baseline="0">
                <a:solidFill>
                  <a:schemeClr val="bg2"/>
                </a:solidFill>
              </a:defRPr>
            </a:lvl8pPr>
            <a:lvl9pPr marL="1588" indent="0">
              <a:spcAft>
                <a:spcPts val="0"/>
              </a:spcAft>
              <a:buNone/>
              <a:defRPr sz="4400" cap="none" baseline="0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5" name="Textplatzhalter 6"/>
          <p:cNvSpPr>
            <a:spLocks noGrp="1"/>
          </p:cNvSpPr>
          <p:nvPr>
            <p:ph type="body" sz="quarter" idx="30"/>
          </p:nvPr>
        </p:nvSpPr>
        <p:spPr bwMode="gray">
          <a:xfrm>
            <a:off x="7037244" y="4787207"/>
            <a:ext cx="4192883" cy="738087"/>
          </a:xfrm>
        </p:spPr>
        <p:txBody>
          <a:bodyPr/>
          <a:lstStyle>
            <a:lvl1pPr marL="0" indent="0">
              <a:spcAft>
                <a:spcPts val="0"/>
              </a:spcAft>
              <a:buFont typeface="Arial" panose="020B0604020202020204" pitchFamily="34" charset="0"/>
              <a:buNone/>
              <a:defRPr sz="1600" cap="all" baseline="0">
                <a:solidFill>
                  <a:schemeClr val="tx1"/>
                </a:solidFill>
              </a:defRPr>
            </a:lvl1pPr>
            <a:lvl2pPr marL="0" indent="0">
              <a:spcAft>
                <a:spcPts val="0"/>
              </a:spcAft>
              <a:buFont typeface="Arial" panose="020B0604020202020204" pitchFamily="34" charset="0"/>
              <a:buNone/>
              <a:defRPr sz="1600" cap="all" baseline="0">
                <a:solidFill>
                  <a:schemeClr val="tx1"/>
                </a:solidFill>
              </a:defRPr>
            </a:lvl2pPr>
            <a:lvl3pPr marL="0" indent="0">
              <a:spcAft>
                <a:spcPts val="0"/>
              </a:spcAft>
              <a:buNone/>
              <a:defRPr sz="1600" cap="all" baseline="0">
                <a:solidFill>
                  <a:schemeClr val="tx1"/>
                </a:solidFill>
              </a:defRPr>
            </a:lvl3pPr>
            <a:lvl4pPr marL="0" indent="0">
              <a:spcAft>
                <a:spcPts val="0"/>
              </a:spcAft>
              <a:buNone/>
              <a:defRPr sz="1600" cap="all" baseline="0">
                <a:solidFill>
                  <a:schemeClr val="tx1"/>
                </a:solidFill>
              </a:defRPr>
            </a:lvl4pPr>
            <a:lvl5pPr marL="0" indent="0">
              <a:spcAft>
                <a:spcPts val="0"/>
              </a:spcAft>
              <a:buNone/>
              <a:defRPr sz="1600" cap="all" baseline="0">
                <a:solidFill>
                  <a:schemeClr val="tx1"/>
                </a:solidFill>
              </a:defRPr>
            </a:lvl5pPr>
            <a:lvl6pPr marL="0" indent="0">
              <a:spcAft>
                <a:spcPts val="0"/>
              </a:spcAft>
              <a:buNone/>
              <a:defRPr sz="1600" cap="all" baseline="0">
                <a:solidFill>
                  <a:schemeClr val="tx1"/>
                </a:solidFill>
              </a:defRPr>
            </a:lvl6pPr>
            <a:lvl7pPr marL="0" indent="0">
              <a:spcAft>
                <a:spcPts val="0"/>
              </a:spcAft>
              <a:buNone/>
              <a:defRPr sz="1600" cap="all" baseline="0">
                <a:solidFill>
                  <a:schemeClr val="tx1"/>
                </a:solidFill>
              </a:defRPr>
            </a:lvl7pPr>
            <a:lvl8pPr marL="0" indent="0">
              <a:spcAft>
                <a:spcPts val="0"/>
              </a:spcAft>
              <a:buNone/>
              <a:defRPr sz="1600" cap="all" baseline="0">
                <a:solidFill>
                  <a:schemeClr val="tx1"/>
                </a:solidFill>
              </a:defRPr>
            </a:lvl8pPr>
            <a:lvl9pPr marL="0" indent="0">
              <a:spcAft>
                <a:spcPts val="0"/>
              </a:spcAft>
              <a:buNone/>
              <a:defRPr sz="1600" cap="all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900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10 Punk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platzhalter 9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259529" y="5299953"/>
            <a:ext cx="1080000" cy="642273"/>
          </a:xfrm>
        </p:spPr>
        <p:txBody>
          <a:bodyPr/>
          <a:lstStyle>
            <a:lvl1pPr marL="1588" indent="0"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chemeClr val="bg2"/>
                </a:solidFill>
              </a:defRPr>
            </a:lvl1pPr>
            <a:lvl2pPr marL="1588" indent="0"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chemeClr val="bg2"/>
                </a:solidFill>
              </a:defRPr>
            </a:lvl2pPr>
            <a:lvl3pPr marL="1588" indent="0">
              <a:spcAft>
                <a:spcPts val="0"/>
              </a:spcAft>
              <a:buNone/>
              <a:defRPr sz="3600" cap="none" baseline="0">
                <a:solidFill>
                  <a:schemeClr val="bg2"/>
                </a:solidFill>
              </a:defRPr>
            </a:lvl3pPr>
            <a:lvl4pPr marL="1588" indent="0">
              <a:spcAft>
                <a:spcPts val="0"/>
              </a:spcAft>
              <a:buNone/>
              <a:defRPr sz="3600" cap="none" baseline="0">
                <a:solidFill>
                  <a:schemeClr val="bg2"/>
                </a:solidFill>
              </a:defRPr>
            </a:lvl4pPr>
            <a:lvl5pPr marL="1588" indent="0">
              <a:spcAft>
                <a:spcPts val="0"/>
              </a:spcAft>
              <a:buNone/>
              <a:defRPr sz="3600" cap="none" baseline="0">
                <a:solidFill>
                  <a:schemeClr val="bg2"/>
                </a:solidFill>
              </a:defRPr>
            </a:lvl5pPr>
            <a:lvl6pPr marL="1588" indent="0">
              <a:spcAft>
                <a:spcPts val="0"/>
              </a:spcAft>
              <a:buNone/>
              <a:defRPr sz="3600" cap="none" baseline="0">
                <a:solidFill>
                  <a:schemeClr val="bg2"/>
                </a:solidFill>
              </a:defRPr>
            </a:lvl6pPr>
            <a:lvl7pPr marL="1588" indent="0">
              <a:spcAft>
                <a:spcPts val="0"/>
              </a:spcAft>
              <a:buNone/>
              <a:defRPr sz="3600" cap="none" baseline="0">
                <a:solidFill>
                  <a:schemeClr val="bg2"/>
                </a:solidFill>
              </a:defRPr>
            </a:lvl7pPr>
            <a:lvl8pPr marL="1588" indent="0">
              <a:spcAft>
                <a:spcPts val="0"/>
              </a:spcAft>
              <a:buNone/>
              <a:defRPr sz="3600" cap="none" baseline="0">
                <a:solidFill>
                  <a:schemeClr val="bg2"/>
                </a:solidFill>
              </a:defRPr>
            </a:lvl8pPr>
            <a:lvl9pPr marL="1588" indent="0">
              <a:spcAft>
                <a:spcPts val="0"/>
              </a:spcAft>
              <a:buNone/>
              <a:defRPr sz="3600" cap="none" baseline="0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59528" y="1800886"/>
            <a:ext cx="1080000" cy="642273"/>
          </a:xfrm>
        </p:spPr>
        <p:txBody>
          <a:bodyPr/>
          <a:lstStyle>
            <a:lvl1pPr marL="1588" indent="0"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chemeClr val="bg2"/>
                </a:solidFill>
              </a:defRPr>
            </a:lvl1pPr>
            <a:lvl2pPr marL="1588" indent="0"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chemeClr val="bg2"/>
                </a:solidFill>
              </a:defRPr>
            </a:lvl2pPr>
            <a:lvl3pPr marL="1588" indent="0">
              <a:spcAft>
                <a:spcPts val="0"/>
              </a:spcAft>
              <a:buNone/>
              <a:defRPr sz="3600" cap="none" baseline="0">
                <a:solidFill>
                  <a:schemeClr val="bg2"/>
                </a:solidFill>
              </a:defRPr>
            </a:lvl3pPr>
            <a:lvl4pPr marL="1588" indent="0">
              <a:spcAft>
                <a:spcPts val="0"/>
              </a:spcAft>
              <a:buNone/>
              <a:defRPr sz="3600" cap="none" baseline="0">
                <a:solidFill>
                  <a:schemeClr val="bg2"/>
                </a:solidFill>
              </a:defRPr>
            </a:lvl4pPr>
            <a:lvl5pPr marL="1588" indent="0">
              <a:spcAft>
                <a:spcPts val="0"/>
              </a:spcAft>
              <a:buNone/>
              <a:defRPr sz="3600" cap="none" baseline="0">
                <a:solidFill>
                  <a:schemeClr val="bg2"/>
                </a:solidFill>
              </a:defRPr>
            </a:lvl5pPr>
            <a:lvl6pPr marL="1588" indent="0">
              <a:spcAft>
                <a:spcPts val="0"/>
              </a:spcAft>
              <a:buNone/>
              <a:defRPr sz="3600" cap="none" baseline="0">
                <a:solidFill>
                  <a:schemeClr val="bg2"/>
                </a:solidFill>
              </a:defRPr>
            </a:lvl6pPr>
            <a:lvl7pPr marL="1588" indent="0">
              <a:spcAft>
                <a:spcPts val="0"/>
              </a:spcAft>
              <a:buNone/>
              <a:defRPr sz="3600" cap="none" baseline="0">
                <a:solidFill>
                  <a:schemeClr val="bg2"/>
                </a:solidFill>
              </a:defRPr>
            </a:lvl7pPr>
            <a:lvl8pPr marL="1588" indent="0">
              <a:spcAft>
                <a:spcPts val="0"/>
              </a:spcAft>
              <a:buNone/>
              <a:defRPr sz="3600" cap="none" baseline="0">
                <a:solidFill>
                  <a:schemeClr val="bg2"/>
                </a:solidFill>
              </a:defRPr>
            </a:lvl8pPr>
            <a:lvl9pPr marL="1588" indent="0">
              <a:spcAft>
                <a:spcPts val="0"/>
              </a:spcAft>
              <a:buNone/>
              <a:defRPr sz="3600" cap="none" baseline="0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1" name="Textplatzhalter 9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9529" y="2675653"/>
            <a:ext cx="1080000" cy="642273"/>
          </a:xfrm>
        </p:spPr>
        <p:txBody>
          <a:bodyPr/>
          <a:lstStyle>
            <a:lvl1pPr marL="1588" indent="0"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chemeClr val="bg2"/>
                </a:solidFill>
              </a:defRPr>
            </a:lvl1pPr>
            <a:lvl2pPr marL="1588" indent="0"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chemeClr val="bg2"/>
                </a:solidFill>
              </a:defRPr>
            </a:lvl2pPr>
            <a:lvl3pPr marL="1588" indent="0">
              <a:spcAft>
                <a:spcPts val="0"/>
              </a:spcAft>
              <a:buNone/>
              <a:defRPr sz="3600" cap="none" baseline="0">
                <a:solidFill>
                  <a:schemeClr val="bg2"/>
                </a:solidFill>
              </a:defRPr>
            </a:lvl3pPr>
            <a:lvl4pPr marL="1588" indent="0">
              <a:spcAft>
                <a:spcPts val="0"/>
              </a:spcAft>
              <a:buNone/>
              <a:defRPr sz="3600" cap="none" baseline="0">
                <a:solidFill>
                  <a:schemeClr val="bg2"/>
                </a:solidFill>
              </a:defRPr>
            </a:lvl4pPr>
            <a:lvl5pPr marL="1588" indent="0">
              <a:spcAft>
                <a:spcPts val="0"/>
              </a:spcAft>
              <a:buNone/>
              <a:defRPr sz="3600" cap="none" baseline="0">
                <a:solidFill>
                  <a:schemeClr val="bg2"/>
                </a:solidFill>
              </a:defRPr>
            </a:lvl5pPr>
            <a:lvl6pPr marL="1588" indent="0">
              <a:spcAft>
                <a:spcPts val="0"/>
              </a:spcAft>
              <a:buNone/>
              <a:defRPr sz="3600" cap="none" baseline="0">
                <a:solidFill>
                  <a:schemeClr val="bg2"/>
                </a:solidFill>
              </a:defRPr>
            </a:lvl6pPr>
            <a:lvl7pPr marL="1588" indent="0">
              <a:spcAft>
                <a:spcPts val="0"/>
              </a:spcAft>
              <a:buNone/>
              <a:defRPr sz="3600" cap="none" baseline="0">
                <a:solidFill>
                  <a:schemeClr val="bg2"/>
                </a:solidFill>
              </a:defRPr>
            </a:lvl7pPr>
            <a:lvl8pPr marL="1588" indent="0">
              <a:spcAft>
                <a:spcPts val="0"/>
              </a:spcAft>
              <a:buNone/>
              <a:defRPr sz="3600" cap="none" baseline="0">
                <a:solidFill>
                  <a:schemeClr val="bg2"/>
                </a:solidFill>
              </a:defRPr>
            </a:lvl8pPr>
            <a:lvl9pPr marL="1588" indent="0">
              <a:spcAft>
                <a:spcPts val="0"/>
              </a:spcAft>
              <a:buNone/>
              <a:defRPr sz="3600" cap="none" baseline="0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5" name="Textplatzhalter 9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259529" y="3550420"/>
            <a:ext cx="1080000" cy="642273"/>
          </a:xfrm>
        </p:spPr>
        <p:txBody>
          <a:bodyPr/>
          <a:lstStyle>
            <a:lvl1pPr marL="1588" indent="0"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chemeClr val="bg2"/>
                </a:solidFill>
              </a:defRPr>
            </a:lvl1pPr>
            <a:lvl2pPr marL="1588" indent="0"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chemeClr val="bg2"/>
                </a:solidFill>
              </a:defRPr>
            </a:lvl2pPr>
            <a:lvl3pPr marL="1588" indent="0">
              <a:spcAft>
                <a:spcPts val="0"/>
              </a:spcAft>
              <a:buNone/>
              <a:defRPr sz="3600" cap="none" baseline="0">
                <a:solidFill>
                  <a:schemeClr val="bg2"/>
                </a:solidFill>
              </a:defRPr>
            </a:lvl3pPr>
            <a:lvl4pPr marL="1588" indent="0">
              <a:spcAft>
                <a:spcPts val="0"/>
              </a:spcAft>
              <a:buNone/>
              <a:defRPr sz="3600" cap="none" baseline="0">
                <a:solidFill>
                  <a:schemeClr val="bg2"/>
                </a:solidFill>
              </a:defRPr>
            </a:lvl4pPr>
            <a:lvl5pPr marL="1588" indent="0">
              <a:spcAft>
                <a:spcPts val="0"/>
              </a:spcAft>
              <a:buNone/>
              <a:defRPr sz="3600" cap="none" baseline="0">
                <a:solidFill>
                  <a:schemeClr val="bg2"/>
                </a:solidFill>
              </a:defRPr>
            </a:lvl5pPr>
            <a:lvl6pPr marL="1588" indent="0">
              <a:spcAft>
                <a:spcPts val="0"/>
              </a:spcAft>
              <a:buNone/>
              <a:defRPr sz="3600" cap="none" baseline="0">
                <a:solidFill>
                  <a:schemeClr val="bg2"/>
                </a:solidFill>
              </a:defRPr>
            </a:lvl6pPr>
            <a:lvl7pPr marL="1588" indent="0">
              <a:spcAft>
                <a:spcPts val="0"/>
              </a:spcAft>
              <a:buNone/>
              <a:defRPr sz="3600" cap="none" baseline="0">
                <a:solidFill>
                  <a:schemeClr val="bg2"/>
                </a:solidFill>
              </a:defRPr>
            </a:lvl7pPr>
            <a:lvl8pPr marL="1588" indent="0">
              <a:spcAft>
                <a:spcPts val="0"/>
              </a:spcAft>
              <a:buNone/>
              <a:defRPr sz="3600" cap="none" baseline="0">
                <a:solidFill>
                  <a:schemeClr val="bg2"/>
                </a:solidFill>
              </a:defRPr>
            </a:lvl8pPr>
            <a:lvl9pPr marL="1588" indent="0">
              <a:spcAft>
                <a:spcPts val="0"/>
              </a:spcAft>
              <a:buNone/>
              <a:defRPr sz="3600" cap="none" baseline="0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48" name="Textplatzhalter 9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259528" y="4425187"/>
            <a:ext cx="1080000" cy="642273"/>
          </a:xfrm>
        </p:spPr>
        <p:txBody>
          <a:bodyPr/>
          <a:lstStyle>
            <a:lvl1pPr marL="1588" indent="0"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chemeClr val="bg2"/>
                </a:solidFill>
              </a:defRPr>
            </a:lvl1pPr>
            <a:lvl2pPr marL="1588" indent="0"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chemeClr val="bg2"/>
                </a:solidFill>
              </a:defRPr>
            </a:lvl2pPr>
            <a:lvl3pPr marL="1588" indent="0">
              <a:spcAft>
                <a:spcPts val="0"/>
              </a:spcAft>
              <a:buNone/>
              <a:defRPr sz="3600" cap="none" baseline="0">
                <a:solidFill>
                  <a:schemeClr val="bg2"/>
                </a:solidFill>
              </a:defRPr>
            </a:lvl3pPr>
            <a:lvl4pPr marL="1588" indent="0">
              <a:spcAft>
                <a:spcPts val="0"/>
              </a:spcAft>
              <a:buNone/>
              <a:defRPr sz="3600" cap="none" baseline="0">
                <a:solidFill>
                  <a:schemeClr val="bg2"/>
                </a:solidFill>
              </a:defRPr>
            </a:lvl4pPr>
            <a:lvl5pPr marL="1588" indent="0">
              <a:spcAft>
                <a:spcPts val="0"/>
              </a:spcAft>
              <a:buNone/>
              <a:defRPr sz="3600" cap="none" baseline="0">
                <a:solidFill>
                  <a:schemeClr val="bg2"/>
                </a:solidFill>
              </a:defRPr>
            </a:lvl5pPr>
            <a:lvl6pPr marL="1588" indent="0">
              <a:spcAft>
                <a:spcPts val="0"/>
              </a:spcAft>
              <a:buNone/>
              <a:defRPr sz="3600" cap="none" baseline="0">
                <a:solidFill>
                  <a:schemeClr val="bg2"/>
                </a:solidFill>
              </a:defRPr>
            </a:lvl6pPr>
            <a:lvl7pPr marL="1588" indent="0">
              <a:spcAft>
                <a:spcPts val="0"/>
              </a:spcAft>
              <a:buNone/>
              <a:defRPr sz="3600" cap="none" baseline="0">
                <a:solidFill>
                  <a:schemeClr val="bg2"/>
                </a:solidFill>
              </a:defRPr>
            </a:lvl7pPr>
            <a:lvl8pPr marL="1588" indent="0">
              <a:spcAft>
                <a:spcPts val="0"/>
              </a:spcAft>
              <a:buNone/>
              <a:defRPr sz="3600" cap="none" baseline="0">
                <a:solidFill>
                  <a:schemeClr val="bg2"/>
                </a:solidFill>
              </a:defRPr>
            </a:lvl8pPr>
            <a:lvl9pPr marL="1588" indent="0">
              <a:spcAft>
                <a:spcPts val="0"/>
              </a:spcAft>
              <a:buNone/>
              <a:defRPr sz="3600" cap="none" baseline="0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54" name="Textplatzhalter 9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6094270" y="1800886"/>
            <a:ext cx="1080000" cy="642273"/>
          </a:xfrm>
        </p:spPr>
        <p:txBody>
          <a:bodyPr/>
          <a:lstStyle>
            <a:lvl1pPr marL="1588" indent="0"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chemeClr val="bg2"/>
                </a:solidFill>
              </a:defRPr>
            </a:lvl1pPr>
            <a:lvl2pPr marL="1588" indent="0"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chemeClr val="bg2"/>
                </a:solidFill>
              </a:defRPr>
            </a:lvl2pPr>
            <a:lvl3pPr marL="1588" indent="0">
              <a:spcAft>
                <a:spcPts val="0"/>
              </a:spcAft>
              <a:buNone/>
              <a:defRPr sz="3600" cap="none" baseline="0">
                <a:solidFill>
                  <a:schemeClr val="bg2"/>
                </a:solidFill>
              </a:defRPr>
            </a:lvl3pPr>
            <a:lvl4pPr marL="1588" indent="0">
              <a:spcAft>
                <a:spcPts val="0"/>
              </a:spcAft>
              <a:buNone/>
              <a:defRPr sz="3600" cap="none" baseline="0">
                <a:solidFill>
                  <a:schemeClr val="bg2"/>
                </a:solidFill>
              </a:defRPr>
            </a:lvl4pPr>
            <a:lvl5pPr marL="1588" indent="0">
              <a:spcAft>
                <a:spcPts val="0"/>
              </a:spcAft>
              <a:buNone/>
              <a:defRPr sz="3600" cap="none" baseline="0">
                <a:solidFill>
                  <a:schemeClr val="bg2"/>
                </a:solidFill>
              </a:defRPr>
            </a:lvl5pPr>
            <a:lvl6pPr marL="1588" indent="0">
              <a:spcAft>
                <a:spcPts val="0"/>
              </a:spcAft>
              <a:buNone/>
              <a:defRPr sz="3600" cap="none" baseline="0">
                <a:solidFill>
                  <a:schemeClr val="bg2"/>
                </a:solidFill>
              </a:defRPr>
            </a:lvl6pPr>
            <a:lvl7pPr marL="1588" indent="0">
              <a:spcAft>
                <a:spcPts val="0"/>
              </a:spcAft>
              <a:buNone/>
              <a:defRPr sz="3600" cap="none" baseline="0">
                <a:solidFill>
                  <a:schemeClr val="bg2"/>
                </a:solidFill>
              </a:defRPr>
            </a:lvl7pPr>
            <a:lvl8pPr marL="1588" indent="0">
              <a:spcAft>
                <a:spcPts val="0"/>
              </a:spcAft>
              <a:buNone/>
              <a:defRPr sz="3600" cap="none" baseline="0">
                <a:solidFill>
                  <a:schemeClr val="bg2"/>
                </a:solidFill>
              </a:defRPr>
            </a:lvl8pPr>
            <a:lvl9pPr marL="1588" indent="0">
              <a:spcAft>
                <a:spcPts val="0"/>
              </a:spcAft>
              <a:buNone/>
              <a:defRPr sz="3600" cap="none" baseline="0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33" name="Textplatzhalter 32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721586" y="1971410"/>
            <a:ext cx="321088" cy="510000"/>
          </a:xfrm>
          <a:custGeom>
            <a:avLst/>
            <a:gdLst>
              <a:gd name="connsiteX0" fmla="*/ 287751 w 321088"/>
              <a:gd name="connsiteY0" fmla="*/ 0 h 510000"/>
              <a:gd name="connsiteX1" fmla="*/ 321088 w 321088"/>
              <a:gd name="connsiteY1" fmla="*/ 0 h 510000"/>
              <a:gd name="connsiteX2" fmla="*/ 33337 w 321088"/>
              <a:gd name="connsiteY2" fmla="*/ 510000 h 510000"/>
              <a:gd name="connsiteX3" fmla="*/ 0 w 321088"/>
              <a:gd name="connsiteY3" fmla="*/ 510000 h 5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088" h="510000">
                <a:moveTo>
                  <a:pt x="287751" y="0"/>
                </a:moveTo>
                <a:lnTo>
                  <a:pt x="321088" y="0"/>
                </a:lnTo>
                <a:lnTo>
                  <a:pt x="33337" y="510000"/>
                </a:lnTo>
                <a:lnTo>
                  <a:pt x="0" y="510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lvl1pPr marL="0" indent="0">
              <a:spcAft>
                <a:spcPts val="0"/>
              </a:spcAft>
              <a:buFont typeface="Arial" panose="020B0604020202020204" pitchFamily="34" charset="0"/>
              <a:buNone/>
              <a:defRPr sz="400" cap="none" baseline="0">
                <a:noFill/>
              </a:defRPr>
            </a:lvl1pPr>
            <a:lvl2pPr marL="0" indent="0">
              <a:spcAft>
                <a:spcPts val="0"/>
              </a:spcAft>
              <a:buFont typeface="Arial" panose="020B0604020202020204" pitchFamily="34" charset="0"/>
              <a:buNone/>
              <a:defRPr sz="400" cap="none" baseline="0">
                <a:noFill/>
              </a:defRPr>
            </a:lvl2pPr>
            <a:lvl3pPr marL="0" indent="0">
              <a:spcAft>
                <a:spcPts val="0"/>
              </a:spcAft>
              <a:buNone/>
              <a:defRPr sz="400" cap="none" baseline="0">
                <a:noFill/>
              </a:defRPr>
            </a:lvl3pPr>
            <a:lvl4pPr marL="0" indent="0">
              <a:spcAft>
                <a:spcPts val="0"/>
              </a:spcAft>
              <a:buNone/>
              <a:defRPr sz="400" cap="none" baseline="0">
                <a:noFill/>
              </a:defRPr>
            </a:lvl4pPr>
            <a:lvl5pPr marL="0" indent="0">
              <a:spcAft>
                <a:spcPts val="0"/>
              </a:spcAft>
              <a:buNone/>
              <a:defRPr sz="400" cap="none" baseline="0">
                <a:noFill/>
              </a:defRPr>
            </a:lvl5pPr>
            <a:lvl6pPr marL="0" indent="0">
              <a:spcAft>
                <a:spcPts val="0"/>
              </a:spcAft>
              <a:buNone/>
              <a:defRPr sz="400" cap="none" baseline="0">
                <a:noFill/>
              </a:defRPr>
            </a:lvl6pPr>
            <a:lvl7pPr marL="0" indent="0">
              <a:spcAft>
                <a:spcPts val="0"/>
              </a:spcAft>
              <a:buNone/>
              <a:defRPr sz="400" cap="none" baseline="0">
                <a:noFill/>
              </a:defRPr>
            </a:lvl7pPr>
            <a:lvl8pPr marL="0" indent="0">
              <a:spcAft>
                <a:spcPts val="0"/>
              </a:spcAft>
              <a:buNone/>
              <a:defRPr sz="400" cap="none" baseline="0">
                <a:noFill/>
              </a:defRPr>
            </a:lvl8pPr>
          </a:lstStyle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dirty="0" smtClean="0"/>
              <a:t>6</a:t>
            </a:r>
          </a:p>
          <a:p>
            <a:pPr lvl="6"/>
            <a:r>
              <a:rPr lang="de-DE" dirty="0" smtClean="0"/>
              <a:t>7</a:t>
            </a:r>
          </a:p>
          <a:p>
            <a:pPr lvl="7"/>
            <a:r>
              <a:rPr lang="de-DE" dirty="0" smtClean="0"/>
              <a:t>8</a:t>
            </a:r>
          </a:p>
          <a:p>
            <a:pPr lvl="7"/>
            <a:r>
              <a:rPr lang="de-DE" dirty="0" smtClean="0"/>
              <a:t>9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 bwMode="gray">
          <a:xfrm>
            <a:off x="249276" y="385763"/>
            <a:ext cx="7639806" cy="251647"/>
          </a:xfrm>
        </p:spPr>
        <p:txBody>
          <a:bodyPr anchor="b"/>
          <a:lstStyle>
            <a:lvl1pPr marL="0" indent="0" algn="l">
              <a:spcAft>
                <a:spcPts val="0"/>
              </a:spcAft>
              <a:buNone/>
              <a:defRPr sz="1600" b="1">
                <a:solidFill>
                  <a:schemeClr val="tx1"/>
                </a:solidFill>
              </a:defRPr>
            </a:lvl1pPr>
            <a:lvl2pPr marL="0" indent="0" algn="l">
              <a:spcAft>
                <a:spcPts val="0"/>
              </a:spcAft>
              <a:buNone/>
              <a:defRPr sz="1600" b="1" cap="all" baseline="0">
                <a:solidFill>
                  <a:schemeClr val="tx1"/>
                </a:solidFill>
              </a:defRPr>
            </a:lvl2pPr>
            <a:lvl3pPr marL="0" indent="0" algn="l">
              <a:spcAft>
                <a:spcPts val="0"/>
              </a:spcAft>
              <a:buNone/>
              <a:defRPr sz="1600" b="1" cap="all" baseline="0">
                <a:solidFill>
                  <a:schemeClr val="tx1"/>
                </a:solidFill>
              </a:defRPr>
            </a:lvl3pPr>
            <a:lvl4pPr marL="0" indent="0" algn="l">
              <a:spcAft>
                <a:spcPts val="0"/>
              </a:spcAft>
              <a:buNone/>
              <a:defRPr sz="1600" b="1" cap="all" baseline="0">
                <a:solidFill>
                  <a:schemeClr val="tx1"/>
                </a:solidFill>
              </a:defRPr>
            </a:lvl4pPr>
            <a:lvl5pPr marL="0" indent="0" algn="l">
              <a:spcAft>
                <a:spcPts val="0"/>
              </a:spcAft>
              <a:buNone/>
              <a:defRPr sz="1600" b="1" cap="all" baseline="0">
                <a:solidFill>
                  <a:schemeClr val="tx1"/>
                </a:solidFill>
              </a:defRPr>
            </a:lvl5pPr>
            <a:lvl6pPr marL="0" indent="0" algn="l">
              <a:spcAft>
                <a:spcPts val="0"/>
              </a:spcAft>
              <a:buNone/>
              <a:defRPr sz="1600" b="1" cap="all" baseline="0">
                <a:solidFill>
                  <a:schemeClr val="tx1"/>
                </a:solidFill>
              </a:defRPr>
            </a:lvl6pPr>
            <a:lvl7pPr marL="0" indent="0" algn="l">
              <a:spcAft>
                <a:spcPts val="0"/>
              </a:spcAft>
              <a:buNone/>
              <a:defRPr sz="1600" b="1" cap="all" baseline="0">
                <a:solidFill>
                  <a:schemeClr val="tx1"/>
                </a:solidFill>
              </a:defRPr>
            </a:lvl7pPr>
            <a:lvl8pPr marL="0" indent="0" algn="l">
              <a:spcAft>
                <a:spcPts val="0"/>
              </a:spcAft>
              <a:buNone/>
              <a:defRPr sz="1600" b="1" cap="all" baseline="0">
                <a:solidFill>
                  <a:schemeClr val="tx1"/>
                </a:solidFill>
              </a:defRPr>
            </a:lvl8pPr>
            <a:lvl9pPr marL="0" indent="0" algn="l">
              <a:spcAft>
                <a:spcPts val="0"/>
              </a:spcAft>
              <a:buNone/>
              <a:defRPr sz="1600" b="1" cap="all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9CA0ED9B-F3B7-415A-997F-D50608E3FB22}" type="datetime1">
              <a:rPr lang="de-DE" smtClean="0"/>
              <a:t>17.09.2018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dirty="0" smtClean="0"/>
              <a:t>Python </a:t>
            </a:r>
            <a:r>
              <a:rPr lang="en-US" dirty="0" err="1" smtClean="0"/>
              <a:t>für</a:t>
            </a:r>
            <a:r>
              <a:rPr lang="en-US" dirty="0" smtClean="0"/>
              <a:t> Data Science and Friends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1EFD4013-5D99-4478-9DDB-9EE12D4A988A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1042675" y="2125764"/>
            <a:ext cx="4289596" cy="393687"/>
          </a:xfrm>
        </p:spPr>
        <p:txBody>
          <a:bodyPr/>
          <a:lstStyle>
            <a:lvl1pPr marL="0" indent="0">
              <a:spcAft>
                <a:spcPts val="0"/>
              </a:spcAft>
              <a:buFont typeface="Arial" panose="020B0604020202020204" pitchFamily="34" charset="0"/>
              <a:buNone/>
              <a:defRPr sz="1400" cap="all" baseline="0">
                <a:solidFill>
                  <a:schemeClr val="tx1"/>
                </a:solidFill>
              </a:defRPr>
            </a:lvl1pPr>
            <a:lvl2pPr marL="0" indent="0">
              <a:spcAft>
                <a:spcPts val="0"/>
              </a:spcAft>
              <a:buFont typeface="Arial" panose="020B0604020202020204" pitchFamily="34" charset="0"/>
              <a:buNone/>
              <a:defRPr sz="1400" cap="all" baseline="0">
                <a:solidFill>
                  <a:schemeClr val="tx1"/>
                </a:solidFill>
              </a:defRPr>
            </a:lvl2pPr>
            <a:lvl3pPr marL="0" indent="0">
              <a:spcAft>
                <a:spcPts val="0"/>
              </a:spcAft>
              <a:buNone/>
              <a:defRPr sz="1400" cap="all" baseline="0">
                <a:solidFill>
                  <a:schemeClr val="tx1"/>
                </a:solidFill>
              </a:defRPr>
            </a:lvl3pPr>
            <a:lvl4pPr marL="0" indent="0">
              <a:spcAft>
                <a:spcPts val="0"/>
              </a:spcAft>
              <a:buNone/>
              <a:defRPr sz="1400" cap="all" baseline="0">
                <a:solidFill>
                  <a:schemeClr val="tx1"/>
                </a:solidFill>
              </a:defRPr>
            </a:lvl4pPr>
            <a:lvl5pPr marL="0" indent="0">
              <a:spcAft>
                <a:spcPts val="0"/>
              </a:spcAft>
              <a:buNone/>
              <a:defRPr sz="1400" cap="all" baseline="0">
                <a:solidFill>
                  <a:schemeClr val="tx1"/>
                </a:solidFill>
              </a:defRPr>
            </a:lvl5pPr>
            <a:lvl6pPr marL="0" indent="0">
              <a:spcAft>
                <a:spcPts val="0"/>
              </a:spcAft>
              <a:buNone/>
              <a:defRPr sz="1400" cap="all" baseline="0">
                <a:solidFill>
                  <a:schemeClr val="tx1"/>
                </a:solidFill>
              </a:defRPr>
            </a:lvl6pPr>
            <a:lvl7pPr marL="0" indent="0">
              <a:spcAft>
                <a:spcPts val="0"/>
              </a:spcAft>
              <a:buNone/>
              <a:defRPr sz="1400" cap="all" baseline="0">
                <a:solidFill>
                  <a:schemeClr val="tx1"/>
                </a:solidFill>
              </a:defRPr>
            </a:lvl7pPr>
            <a:lvl8pPr marL="0" indent="0">
              <a:spcAft>
                <a:spcPts val="0"/>
              </a:spcAft>
              <a:buNone/>
              <a:defRPr sz="1400" cap="all" baseline="0">
                <a:solidFill>
                  <a:schemeClr val="tx1"/>
                </a:solidFill>
              </a:defRPr>
            </a:lvl8pPr>
            <a:lvl9pPr marL="0" indent="0">
              <a:spcAft>
                <a:spcPts val="0"/>
              </a:spcAft>
              <a:buNone/>
              <a:defRPr sz="1400" cap="all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35" name="Textplatzhalter 34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721586" y="2846177"/>
            <a:ext cx="321088" cy="510000"/>
          </a:xfrm>
          <a:custGeom>
            <a:avLst/>
            <a:gdLst>
              <a:gd name="connsiteX0" fmla="*/ 287751 w 321088"/>
              <a:gd name="connsiteY0" fmla="*/ 0 h 510000"/>
              <a:gd name="connsiteX1" fmla="*/ 321088 w 321088"/>
              <a:gd name="connsiteY1" fmla="*/ 0 h 510000"/>
              <a:gd name="connsiteX2" fmla="*/ 33337 w 321088"/>
              <a:gd name="connsiteY2" fmla="*/ 510000 h 510000"/>
              <a:gd name="connsiteX3" fmla="*/ 0 w 321088"/>
              <a:gd name="connsiteY3" fmla="*/ 510000 h 5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088" h="510000">
                <a:moveTo>
                  <a:pt x="287751" y="0"/>
                </a:moveTo>
                <a:lnTo>
                  <a:pt x="321088" y="0"/>
                </a:lnTo>
                <a:lnTo>
                  <a:pt x="33337" y="510000"/>
                </a:lnTo>
                <a:lnTo>
                  <a:pt x="0" y="510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lvl1pPr marL="0" indent="0">
              <a:spcAft>
                <a:spcPts val="0"/>
              </a:spcAft>
              <a:buFont typeface="Arial" panose="020B0604020202020204" pitchFamily="34" charset="0"/>
              <a:buNone/>
              <a:defRPr sz="400" cap="none" baseline="0">
                <a:noFill/>
              </a:defRPr>
            </a:lvl1pPr>
            <a:lvl2pPr marL="0" indent="0">
              <a:spcAft>
                <a:spcPts val="0"/>
              </a:spcAft>
              <a:buFont typeface="Arial" panose="020B0604020202020204" pitchFamily="34" charset="0"/>
              <a:buNone/>
              <a:defRPr sz="400" cap="none" baseline="0">
                <a:noFill/>
              </a:defRPr>
            </a:lvl2pPr>
            <a:lvl3pPr marL="0" indent="0">
              <a:spcAft>
                <a:spcPts val="0"/>
              </a:spcAft>
              <a:buNone/>
              <a:defRPr sz="400" cap="none" baseline="0">
                <a:noFill/>
              </a:defRPr>
            </a:lvl3pPr>
            <a:lvl4pPr marL="0" indent="0">
              <a:spcAft>
                <a:spcPts val="0"/>
              </a:spcAft>
              <a:buNone/>
              <a:defRPr sz="400" cap="none" baseline="0">
                <a:noFill/>
              </a:defRPr>
            </a:lvl4pPr>
            <a:lvl5pPr marL="0" indent="0">
              <a:spcAft>
                <a:spcPts val="0"/>
              </a:spcAft>
              <a:buNone/>
              <a:defRPr sz="400" cap="none" baseline="0">
                <a:noFill/>
              </a:defRPr>
            </a:lvl5pPr>
            <a:lvl6pPr marL="0" indent="0">
              <a:spcAft>
                <a:spcPts val="0"/>
              </a:spcAft>
              <a:buNone/>
              <a:defRPr sz="400" cap="none" baseline="0">
                <a:noFill/>
              </a:defRPr>
            </a:lvl6pPr>
            <a:lvl7pPr marL="0" indent="0">
              <a:spcAft>
                <a:spcPts val="0"/>
              </a:spcAft>
              <a:buNone/>
              <a:defRPr sz="400" cap="none" baseline="0">
                <a:noFill/>
              </a:defRPr>
            </a:lvl7pPr>
            <a:lvl8pPr marL="0" indent="0">
              <a:spcAft>
                <a:spcPts val="0"/>
              </a:spcAft>
              <a:buNone/>
              <a:defRPr sz="400" cap="none" baseline="0">
                <a:noFill/>
              </a:defRPr>
            </a:lvl8pPr>
          </a:lstStyle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dirty="0" smtClean="0"/>
              <a:t>6</a:t>
            </a:r>
          </a:p>
          <a:p>
            <a:pPr lvl="6"/>
            <a:r>
              <a:rPr lang="de-DE" dirty="0" smtClean="0"/>
              <a:t>7</a:t>
            </a:r>
          </a:p>
          <a:p>
            <a:pPr lvl="7"/>
            <a:r>
              <a:rPr lang="de-DE" dirty="0" smtClean="0"/>
              <a:t>8</a:t>
            </a:r>
          </a:p>
          <a:p>
            <a:pPr lvl="7"/>
            <a:r>
              <a:rPr lang="de-DE" dirty="0" smtClean="0"/>
              <a:t>9</a:t>
            </a:r>
            <a:endParaRPr lang="de-DE" dirty="0"/>
          </a:p>
        </p:txBody>
      </p:sp>
      <p:sp>
        <p:nvSpPr>
          <p:cNvPr id="42" name="Textplatzhalter 6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1042675" y="3008864"/>
            <a:ext cx="4289596" cy="393687"/>
          </a:xfrm>
        </p:spPr>
        <p:txBody>
          <a:bodyPr/>
          <a:lstStyle>
            <a:lvl1pPr marL="0" indent="0">
              <a:spcAft>
                <a:spcPts val="0"/>
              </a:spcAft>
              <a:buFont typeface="Arial" panose="020B0604020202020204" pitchFamily="34" charset="0"/>
              <a:buNone/>
              <a:defRPr sz="1400" cap="all" baseline="0">
                <a:solidFill>
                  <a:schemeClr val="tx1"/>
                </a:solidFill>
              </a:defRPr>
            </a:lvl1pPr>
            <a:lvl2pPr marL="0" indent="0">
              <a:spcAft>
                <a:spcPts val="0"/>
              </a:spcAft>
              <a:buFont typeface="Arial" panose="020B0604020202020204" pitchFamily="34" charset="0"/>
              <a:buNone/>
              <a:defRPr sz="1400" cap="all" baseline="0">
                <a:solidFill>
                  <a:schemeClr val="tx1"/>
                </a:solidFill>
              </a:defRPr>
            </a:lvl2pPr>
            <a:lvl3pPr marL="0" indent="0">
              <a:spcAft>
                <a:spcPts val="0"/>
              </a:spcAft>
              <a:buNone/>
              <a:defRPr sz="1400" cap="all" baseline="0">
                <a:solidFill>
                  <a:schemeClr val="tx1"/>
                </a:solidFill>
              </a:defRPr>
            </a:lvl3pPr>
            <a:lvl4pPr marL="0" indent="0">
              <a:spcAft>
                <a:spcPts val="0"/>
              </a:spcAft>
              <a:buNone/>
              <a:defRPr sz="1400" cap="all" baseline="0">
                <a:solidFill>
                  <a:schemeClr val="tx1"/>
                </a:solidFill>
              </a:defRPr>
            </a:lvl4pPr>
            <a:lvl5pPr marL="0" indent="0">
              <a:spcAft>
                <a:spcPts val="0"/>
              </a:spcAft>
              <a:buNone/>
              <a:defRPr sz="1400" cap="all" baseline="0">
                <a:solidFill>
                  <a:schemeClr val="tx1"/>
                </a:solidFill>
              </a:defRPr>
            </a:lvl5pPr>
            <a:lvl6pPr marL="0" indent="0">
              <a:spcAft>
                <a:spcPts val="0"/>
              </a:spcAft>
              <a:buNone/>
              <a:defRPr sz="1400" cap="all" baseline="0">
                <a:solidFill>
                  <a:schemeClr val="tx1"/>
                </a:solidFill>
              </a:defRPr>
            </a:lvl6pPr>
            <a:lvl7pPr marL="0" indent="0">
              <a:spcAft>
                <a:spcPts val="0"/>
              </a:spcAft>
              <a:buNone/>
              <a:defRPr sz="1400" cap="all" baseline="0">
                <a:solidFill>
                  <a:schemeClr val="tx1"/>
                </a:solidFill>
              </a:defRPr>
            </a:lvl7pPr>
            <a:lvl8pPr marL="0" indent="0">
              <a:spcAft>
                <a:spcPts val="0"/>
              </a:spcAft>
              <a:buNone/>
              <a:defRPr sz="1400" cap="all" baseline="0">
                <a:solidFill>
                  <a:schemeClr val="tx1"/>
                </a:solidFill>
              </a:defRPr>
            </a:lvl8pPr>
            <a:lvl9pPr marL="0" indent="0">
              <a:spcAft>
                <a:spcPts val="0"/>
              </a:spcAft>
              <a:buNone/>
              <a:defRPr sz="1400" cap="all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38" name="Textplatzhalter 37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721586" y="3720944"/>
            <a:ext cx="321088" cy="510000"/>
          </a:xfrm>
          <a:custGeom>
            <a:avLst/>
            <a:gdLst>
              <a:gd name="connsiteX0" fmla="*/ 287751 w 321088"/>
              <a:gd name="connsiteY0" fmla="*/ 0 h 510000"/>
              <a:gd name="connsiteX1" fmla="*/ 321088 w 321088"/>
              <a:gd name="connsiteY1" fmla="*/ 0 h 510000"/>
              <a:gd name="connsiteX2" fmla="*/ 33337 w 321088"/>
              <a:gd name="connsiteY2" fmla="*/ 510000 h 510000"/>
              <a:gd name="connsiteX3" fmla="*/ 0 w 321088"/>
              <a:gd name="connsiteY3" fmla="*/ 510000 h 5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088" h="510000">
                <a:moveTo>
                  <a:pt x="287751" y="0"/>
                </a:moveTo>
                <a:lnTo>
                  <a:pt x="321088" y="0"/>
                </a:lnTo>
                <a:lnTo>
                  <a:pt x="33337" y="510000"/>
                </a:lnTo>
                <a:lnTo>
                  <a:pt x="0" y="510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lvl1pPr marL="0" indent="0">
              <a:spcAft>
                <a:spcPts val="0"/>
              </a:spcAft>
              <a:buFont typeface="Arial" panose="020B0604020202020204" pitchFamily="34" charset="0"/>
              <a:buNone/>
              <a:defRPr sz="400" cap="none" baseline="0">
                <a:noFill/>
              </a:defRPr>
            </a:lvl1pPr>
            <a:lvl2pPr marL="0" indent="0">
              <a:spcAft>
                <a:spcPts val="0"/>
              </a:spcAft>
              <a:buFont typeface="Arial" panose="020B0604020202020204" pitchFamily="34" charset="0"/>
              <a:buNone/>
              <a:defRPr sz="400" cap="none" baseline="0">
                <a:noFill/>
              </a:defRPr>
            </a:lvl2pPr>
            <a:lvl3pPr marL="0" indent="0">
              <a:spcAft>
                <a:spcPts val="0"/>
              </a:spcAft>
              <a:buNone/>
              <a:defRPr sz="400" cap="none" baseline="0">
                <a:noFill/>
              </a:defRPr>
            </a:lvl3pPr>
            <a:lvl4pPr marL="0" indent="0">
              <a:spcAft>
                <a:spcPts val="0"/>
              </a:spcAft>
              <a:buNone/>
              <a:defRPr sz="400" cap="none" baseline="0">
                <a:noFill/>
              </a:defRPr>
            </a:lvl4pPr>
            <a:lvl5pPr marL="0" indent="0">
              <a:spcAft>
                <a:spcPts val="0"/>
              </a:spcAft>
              <a:buNone/>
              <a:defRPr sz="400" cap="none" baseline="0">
                <a:noFill/>
              </a:defRPr>
            </a:lvl5pPr>
            <a:lvl6pPr marL="0" indent="0">
              <a:spcAft>
                <a:spcPts val="0"/>
              </a:spcAft>
              <a:buNone/>
              <a:defRPr sz="400" cap="none" baseline="0">
                <a:noFill/>
              </a:defRPr>
            </a:lvl6pPr>
            <a:lvl7pPr marL="0" indent="0">
              <a:spcAft>
                <a:spcPts val="0"/>
              </a:spcAft>
              <a:buNone/>
              <a:defRPr sz="400" cap="none" baseline="0">
                <a:noFill/>
              </a:defRPr>
            </a:lvl7pPr>
            <a:lvl8pPr marL="0" indent="0">
              <a:spcAft>
                <a:spcPts val="0"/>
              </a:spcAft>
              <a:buNone/>
              <a:defRPr sz="400" cap="none" baseline="0">
                <a:noFill/>
              </a:defRPr>
            </a:lvl8pPr>
          </a:lstStyle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dirty="0" smtClean="0"/>
              <a:t>6</a:t>
            </a:r>
          </a:p>
          <a:p>
            <a:pPr lvl="6"/>
            <a:r>
              <a:rPr lang="de-DE" dirty="0" smtClean="0"/>
              <a:t>7</a:t>
            </a:r>
          </a:p>
          <a:p>
            <a:pPr lvl="7"/>
            <a:r>
              <a:rPr lang="de-DE" dirty="0" smtClean="0"/>
              <a:t>8</a:t>
            </a:r>
          </a:p>
          <a:p>
            <a:pPr lvl="7"/>
            <a:r>
              <a:rPr lang="de-DE" dirty="0" smtClean="0"/>
              <a:t>9</a:t>
            </a:r>
            <a:endParaRPr lang="de-DE" dirty="0"/>
          </a:p>
        </p:txBody>
      </p:sp>
      <p:sp>
        <p:nvSpPr>
          <p:cNvPr id="46" name="Textplatzhalter 6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1042675" y="3891964"/>
            <a:ext cx="4289596" cy="393687"/>
          </a:xfrm>
        </p:spPr>
        <p:txBody>
          <a:bodyPr/>
          <a:lstStyle>
            <a:lvl1pPr marL="0" indent="0">
              <a:spcAft>
                <a:spcPts val="0"/>
              </a:spcAft>
              <a:buFont typeface="Arial" panose="020B0604020202020204" pitchFamily="34" charset="0"/>
              <a:buNone/>
              <a:defRPr sz="1400" cap="all" baseline="0">
                <a:solidFill>
                  <a:schemeClr val="tx1"/>
                </a:solidFill>
              </a:defRPr>
            </a:lvl1pPr>
            <a:lvl2pPr marL="0" indent="0">
              <a:spcAft>
                <a:spcPts val="0"/>
              </a:spcAft>
              <a:buFont typeface="Arial" panose="020B0604020202020204" pitchFamily="34" charset="0"/>
              <a:buNone/>
              <a:defRPr sz="1400" cap="all" baseline="0">
                <a:solidFill>
                  <a:schemeClr val="tx1"/>
                </a:solidFill>
              </a:defRPr>
            </a:lvl2pPr>
            <a:lvl3pPr marL="0" indent="0">
              <a:spcAft>
                <a:spcPts val="0"/>
              </a:spcAft>
              <a:buNone/>
              <a:defRPr sz="1400" cap="all" baseline="0">
                <a:solidFill>
                  <a:schemeClr val="tx1"/>
                </a:solidFill>
              </a:defRPr>
            </a:lvl3pPr>
            <a:lvl4pPr marL="0" indent="0">
              <a:spcAft>
                <a:spcPts val="0"/>
              </a:spcAft>
              <a:buNone/>
              <a:defRPr sz="1400" cap="all" baseline="0">
                <a:solidFill>
                  <a:schemeClr val="tx1"/>
                </a:solidFill>
              </a:defRPr>
            </a:lvl4pPr>
            <a:lvl5pPr marL="0" indent="0">
              <a:spcAft>
                <a:spcPts val="0"/>
              </a:spcAft>
              <a:buNone/>
              <a:defRPr sz="1400" cap="all" baseline="0">
                <a:solidFill>
                  <a:schemeClr val="tx1"/>
                </a:solidFill>
              </a:defRPr>
            </a:lvl5pPr>
            <a:lvl6pPr marL="0" indent="0">
              <a:spcAft>
                <a:spcPts val="0"/>
              </a:spcAft>
              <a:buNone/>
              <a:defRPr sz="1400" cap="all" baseline="0">
                <a:solidFill>
                  <a:schemeClr val="tx1"/>
                </a:solidFill>
              </a:defRPr>
            </a:lvl6pPr>
            <a:lvl7pPr marL="0" indent="0">
              <a:spcAft>
                <a:spcPts val="0"/>
              </a:spcAft>
              <a:buNone/>
              <a:defRPr sz="1400" cap="all" baseline="0">
                <a:solidFill>
                  <a:schemeClr val="tx1"/>
                </a:solidFill>
              </a:defRPr>
            </a:lvl7pPr>
            <a:lvl8pPr marL="0" indent="0">
              <a:spcAft>
                <a:spcPts val="0"/>
              </a:spcAft>
              <a:buNone/>
              <a:defRPr sz="1400" cap="all" baseline="0">
                <a:solidFill>
                  <a:schemeClr val="tx1"/>
                </a:solidFill>
              </a:defRPr>
            </a:lvl8pPr>
            <a:lvl9pPr marL="0" indent="0">
              <a:spcAft>
                <a:spcPts val="0"/>
              </a:spcAft>
              <a:buNone/>
              <a:defRPr sz="1400" cap="all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34" name="Textplatzhalter 3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721584" y="4595711"/>
            <a:ext cx="321088" cy="510000"/>
          </a:xfrm>
          <a:custGeom>
            <a:avLst/>
            <a:gdLst>
              <a:gd name="connsiteX0" fmla="*/ 287751 w 321088"/>
              <a:gd name="connsiteY0" fmla="*/ 0 h 510000"/>
              <a:gd name="connsiteX1" fmla="*/ 321088 w 321088"/>
              <a:gd name="connsiteY1" fmla="*/ 0 h 510000"/>
              <a:gd name="connsiteX2" fmla="*/ 33337 w 321088"/>
              <a:gd name="connsiteY2" fmla="*/ 510000 h 510000"/>
              <a:gd name="connsiteX3" fmla="*/ 0 w 321088"/>
              <a:gd name="connsiteY3" fmla="*/ 510000 h 5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088" h="510000">
                <a:moveTo>
                  <a:pt x="287751" y="0"/>
                </a:moveTo>
                <a:lnTo>
                  <a:pt x="321088" y="0"/>
                </a:lnTo>
                <a:lnTo>
                  <a:pt x="33337" y="510000"/>
                </a:lnTo>
                <a:lnTo>
                  <a:pt x="0" y="510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lvl1pPr marL="0" indent="0">
              <a:spcAft>
                <a:spcPts val="0"/>
              </a:spcAft>
              <a:buFont typeface="Arial" panose="020B0604020202020204" pitchFamily="34" charset="0"/>
              <a:buNone/>
              <a:defRPr sz="400" cap="none" baseline="0">
                <a:noFill/>
              </a:defRPr>
            </a:lvl1pPr>
            <a:lvl2pPr marL="0" indent="0">
              <a:spcAft>
                <a:spcPts val="0"/>
              </a:spcAft>
              <a:buFont typeface="Arial" panose="020B0604020202020204" pitchFamily="34" charset="0"/>
              <a:buNone/>
              <a:defRPr sz="400" cap="none" baseline="0">
                <a:noFill/>
              </a:defRPr>
            </a:lvl2pPr>
            <a:lvl3pPr marL="0" indent="0">
              <a:spcAft>
                <a:spcPts val="0"/>
              </a:spcAft>
              <a:buNone/>
              <a:defRPr sz="400" cap="none" baseline="0">
                <a:noFill/>
              </a:defRPr>
            </a:lvl3pPr>
            <a:lvl4pPr marL="0" indent="0">
              <a:spcAft>
                <a:spcPts val="0"/>
              </a:spcAft>
              <a:buNone/>
              <a:defRPr sz="400" cap="none" baseline="0">
                <a:noFill/>
              </a:defRPr>
            </a:lvl4pPr>
            <a:lvl5pPr marL="0" indent="0">
              <a:spcAft>
                <a:spcPts val="0"/>
              </a:spcAft>
              <a:buNone/>
              <a:defRPr sz="400" cap="none" baseline="0">
                <a:noFill/>
              </a:defRPr>
            </a:lvl5pPr>
            <a:lvl6pPr marL="0" indent="0">
              <a:spcAft>
                <a:spcPts val="0"/>
              </a:spcAft>
              <a:buNone/>
              <a:defRPr sz="400" cap="none" baseline="0">
                <a:noFill/>
              </a:defRPr>
            </a:lvl6pPr>
            <a:lvl7pPr marL="0" indent="0">
              <a:spcAft>
                <a:spcPts val="0"/>
              </a:spcAft>
              <a:buNone/>
              <a:defRPr sz="400" cap="none" baseline="0">
                <a:noFill/>
              </a:defRPr>
            </a:lvl7pPr>
            <a:lvl8pPr marL="0" indent="0">
              <a:spcAft>
                <a:spcPts val="0"/>
              </a:spcAft>
              <a:buNone/>
              <a:defRPr sz="400" cap="none" baseline="0">
                <a:noFill/>
              </a:defRPr>
            </a:lvl8pPr>
          </a:lstStyle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dirty="0" smtClean="0"/>
              <a:t>6</a:t>
            </a:r>
          </a:p>
          <a:p>
            <a:pPr lvl="6"/>
            <a:r>
              <a:rPr lang="de-DE" dirty="0" smtClean="0"/>
              <a:t>7</a:t>
            </a:r>
          </a:p>
          <a:p>
            <a:pPr lvl="7"/>
            <a:r>
              <a:rPr lang="de-DE" dirty="0" smtClean="0"/>
              <a:t>8</a:t>
            </a:r>
          </a:p>
          <a:p>
            <a:pPr lvl="7"/>
            <a:r>
              <a:rPr lang="de-DE" dirty="0" smtClean="0"/>
              <a:t>9</a:t>
            </a:r>
            <a:endParaRPr lang="de-DE" dirty="0"/>
          </a:p>
        </p:txBody>
      </p:sp>
      <p:sp>
        <p:nvSpPr>
          <p:cNvPr id="49" name="Textplatzhalter 6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1042673" y="4775064"/>
            <a:ext cx="4289596" cy="393687"/>
          </a:xfrm>
        </p:spPr>
        <p:txBody>
          <a:bodyPr/>
          <a:lstStyle>
            <a:lvl1pPr marL="0" indent="0">
              <a:spcAft>
                <a:spcPts val="0"/>
              </a:spcAft>
              <a:buFont typeface="Arial" panose="020B0604020202020204" pitchFamily="34" charset="0"/>
              <a:buNone/>
              <a:defRPr sz="1400" cap="all" baseline="0">
                <a:solidFill>
                  <a:schemeClr val="tx1"/>
                </a:solidFill>
              </a:defRPr>
            </a:lvl1pPr>
            <a:lvl2pPr marL="0" indent="0">
              <a:spcAft>
                <a:spcPts val="0"/>
              </a:spcAft>
              <a:buFont typeface="Arial" panose="020B0604020202020204" pitchFamily="34" charset="0"/>
              <a:buNone/>
              <a:defRPr sz="1400" cap="all" baseline="0">
                <a:solidFill>
                  <a:schemeClr val="tx1"/>
                </a:solidFill>
              </a:defRPr>
            </a:lvl2pPr>
            <a:lvl3pPr marL="0" indent="0">
              <a:spcAft>
                <a:spcPts val="0"/>
              </a:spcAft>
              <a:buNone/>
              <a:defRPr sz="1400" cap="all" baseline="0">
                <a:solidFill>
                  <a:schemeClr val="tx1"/>
                </a:solidFill>
              </a:defRPr>
            </a:lvl3pPr>
            <a:lvl4pPr marL="0" indent="0">
              <a:spcAft>
                <a:spcPts val="0"/>
              </a:spcAft>
              <a:buNone/>
              <a:defRPr sz="1400" cap="all" baseline="0">
                <a:solidFill>
                  <a:schemeClr val="tx1"/>
                </a:solidFill>
              </a:defRPr>
            </a:lvl4pPr>
            <a:lvl5pPr marL="0" indent="0">
              <a:spcAft>
                <a:spcPts val="0"/>
              </a:spcAft>
              <a:buNone/>
              <a:defRPr sz="1400" cap="all" baseline="0">
                <a:solidFill>
                  <a:schemeClr val="tx1"/>
                </a:solidFill>
              </a:defRPr>
            </a:lvl5pPr>
            <a:lvl6pPr marL="0" indent="0">
              <a:spcAft>
                <a:spcPts val="0"/>
              </a:spcAft>
              <a:buNone/>
              <a:defRPr sz="1400" cap="all" baseline="0">
                <a:solidFill>
                  <a:schemeClr val="tx1"/>
                </a:solidFill>
              </a:defRPr>
            </a:lvl6pPr>
            <a:lvl7pPr marL="0" indent="0">
              <a:spcAft>
                <a:spcPts val="0"/>
              </a:spcAft>
              <a:buNone/>
              <a:defRPr sz="1400" cap="all" baseline="0">
                <a:solidFill>
                  <a:schemeClr val="tx1"/>
                </a:solidFill>
              </a:defRPr>
            </a:lvl7pPr>
            <a:lvl8pPr marL="0" indent="0">
              <a:spcAft>
                <a:spcPts val="0"/>
              </a:spcAft>
              <a:buNone/>
              <a:defRPr sz="1400" cap="all" baseline="0">
                <a:solidFill>
                  <a:schemeClr val="tx1"/>
                </a:solidFill>
              </a:defRPr>
            </a:lvl8pPr>
            <a:lvl9pPr marL="0" indent="0">
              <a:spcAft>
                <a:spcPts val="0"/>
              </a:spcAft>
              <a:buNone/>
              <a:defRPr sz="1400" cap="all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36" name="Textplatzhalter 35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721584" y="5470477"/>
            <a:ext cx="321088" cy="510000"/>
          </a:xfrm>
          <a:custGeom>
            <a:avLst/>
            <a:gdLst>
              <a:gd name="connsiteX0" fmla="*/ 287751 w 321088"/>
              <a:gd name="connsiteY0" fmla="*/ 0 h 510000"/>
              <a:gd name="connsiteX1" fmla="*/ 321088 w 321088"/>
              <a:gd name="connsiteY1" fmla="*/ 0 h 510000"/>
              <a:gd name="connsiteX2" fmla="*/ 33337 w 321088"/>
              <a:gd name="connsiteY2" fmla="*/ 510000 h 510000"/>
              <a:gd name="connsiteX3" fmla="*/ 0 w 321088"/>
              <a:gd name="connsiteY3" fmla="*/ 510000 h 5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088" h="510000">
                <a:moveTo>
                  <a:pt x="287751" y="0"/>
                </a:moveTo>
                <a:lnTo>
                  <a:pt x="321088" y="0"/>
                </a:lnTo>
                <a:lnTo>
                  <a:pt x="33337" y="510000"/>
                </a:lnTo>
                <a:lnTo>
                  <a:pt x="0" y="510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lvl1pPr marL="0" indent="0">
              <a:spcAft>
                <a:spcPts val="0"/>
              </a:spcAft>
              <a:buFont typeface="Arial" panose="020B0604020202020204" pitchFamily="34" charset="0"/>
              <a:buNone/>
              <a:defRPr sz="400" cap="none" baseline="0">
                <a:noFill/>
              </a:defRPr>
            </a:lvl1pPr>
            <a:lvl2pPr marL="0" indent="0">
              <a:spcAft>
                <a:spcPts val="0"/>
              </a:spcAft>
              <a:buFont typeface="Arial" panose="020B0604020202020204" pitchFamily="34" charset="0"/>
              <a:buNone/>
              <a:defRPr sz="400" cap="none" baseline="0">
                <a:noFill/>
              </a:defRPr>
            </a:lvl2pPr>
            <a:lvl3pPr marL="0" indent="0">
              <a:spcAft>
                <a:spcPts val="0"/>
              </a:spcAft>
              <a:buNone/>
              <a:defRPr sz="400" cap="none" baseline="0">
                <a:noFill/>
              </a:defRPr>
            </a:lvl3pPr>
            <a:lvl4pPr marL="0" indent="0">
              <a:spcAft>
                <a:spcPts val="0"/>
              </a:spcAft>
              <a:buNone/>
              <a:defRPr sz="400" cap="none" baseline="0">
                <a:noFill/>
              </a:defRPr>
            </a:lvl4pPr>
            <a:lvl5pPr marL="0" indent="0">
              <a:spcAft>
                <a:spcPts val="0"/>
              </a:spcAft>
              <a:buNone/>
              <a:defRPr sz="400" cap="none" baseline="0">
                <a:noFill/>
              </a:defRPr>
            </a:lvl5pPr>
            <a:lvl6pPr marL="0" indent="0">
              <a:spcAft>
                <a:spcPts val="0"/>
              </a:spcAft>
              <a:buNone/>
              <a:defRPr sz="400" cap="none" baseline="0">
                <a:noFill/>
              </a:defRPr>
            </a:lvl6pPr>
            <a:lvl7pPr marL="0" indent="0">
              <a:spcAft>
                <a:spcPts val="0"/>
              </a:spcAft>
              <a:buNone/>
              <a:defRPr sz="400" cap="none" baseline="0">
                <a:noFill/>
              </a:defRPr>
            </a:lvl7pPr>
            <a:lvl8pPr marL="0" indent="0">
              <a:spcAft>
                <a:spcPts val="0"/>
              </a:spcAft>
              <a:buNone/>
              <a:defRPr sz="400" cap="none" baseline="0">
                <a:noFill/>
              </a:defRPr>
            </a:lvl8pPr>
          </a:lstStyle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dirty="0" smtClean="0"/>
              <a:t>6</a:t>
            </a:r>
          </a:p>
          <a:p>
            <a:pPr lvl="6"/>
            <a:r>
              <a:rPr lang="de-DE" dirty="0" smtClean="0"/>
              <a:t>7</a:t>
            </a:r>
          </a:p>
          <a:p>
            <a:pPr lvl="7"/>
            <a:r>
              <a:rPr lang="de-DE" dirty="0" smtClean="0"/>
              <a:t>8</a:t>
            </a:r>
          </a:p>
          <a:p>
            <a:pPr lvl="7"/>
            <a:r>
              <a:rPr lang="de-DE" dirty="0" smtClean="0"/>
              <a:t>9</a:t>
            </a:r>
            <a:endParaRPr lang="de-DE" dirty="0"/>
          </a:p>
        </p:txBody>
      </p:sp>
      <p:sp>
        <p:nvSpPr>
          <p:cNvPr id="52" name="Textplatzhalter 6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1042673" y="5658165"/>
            <a:ext cx="4289596" cy="393687"/>
          </a:xfrm>
        </p:spPr>
        <p:txBody>
          <a:bodyPr/>
          <a:lstStyle>
            <a:lvl1pPr marL="0" indent="0">
              <a:spcAft>
                <a:spcPts val="0"/>
              </a:spcAft>
              <a:buFont typeface="Arial" panose="020B0604020202020204" pitchFamily="34" charset="0"/>
              <a:buNone/>
              <a:defRPr sz="1400" cap="all" baseline="0">
                <a:solidFill>
                  <a:schemeClr val="tx1"/>
                </a:solidFill>
              </a:defRPr>
            </a:lvl1pPr>
            <a:lvl2pPr marL="0" indent="0">
              <a:spcAft>
                <a:spcPts val="0"/>
              </a:spcAft>
              <a:buFont typeface="Arial" panose="020B0604020202020204" pitchFamily="34" charset="0"/>
              <a:buNone/>
              <a:defRPr sz="1400" cap="all" baseline="0">
                <a:solidFill>
                  <a:schemeClr val="tx1"/>
                </a:solidFill>
              </a:defRPr>
            </a:lvl2pPr>
            <a:lvl3pPr marL="0" indent="0">
              <a:spcAft>
                <a:spcPts val="0"/>
              </a:spcAft>
              <a:buNone/>
              <a:defRPr sz="1400" cap="all" baseline="0">
                <a:solidFill>
                  <a:schemeClr val="tx1"/>
                </a:solidFill>
              </a:defRPr>
            </a:lvl3pPr>
            <a:lvl4pPr marL="0" indent="0">
              <a:spcAft>
                <a:spcPts val="0"/>
              </a:spcAft>
              <a:buNone/>
              <a:defRPr sz="1400" cap="all" baseline="0">
                <a:solidFill>
                  <a:schemeClr val="tx1"/>
                </a:solidFill>
              </a:defRPr>
            </a:lvl4pPr>
            <a:lvl5pPr marL="0" indent="0">
              <a:spcAft>
                <a:spcPts val="0"/>
              </a:spcAft>
              <a:buNone/>
              <a:defRPr sz="1400" cap="all" baseline="0">
                <a:solidFill>
                  <a:schemeClr val="tx1"/>
                </a:solidFill>
              </a:defRPr>
            </a:lvl5pPr>
            <a:lvl6pPr marL="0" indent="0">
              <a:spcAft>
                <a:spcPts val="0"/>
              </a:spcAft>
              <a:buNone/>
              <a:defRPr sz="1400" cap="all" baseline="0">
                <a:solidFill>
                  <a:schemeClr val="tx1"/>
                </a:solidFill>
              </a:defRPr>
            </a:lvl6pPr>
            <a:lvl7pPr marL="0" indent="0">
              <a:spcAft>
                <a:spcPts val="0"/>
              </a:spcAft>
              <a:buNone/>
              <a:defRPr sz="1400" cap="all" baseline="0">
                <a:solidFill>
                  <a:schemeClr val="tx1"/>
                </a:solidFill>
              </a:defRPr>
            </a:lvl7pPr>
            <a:lvl8pPr marL="0" indent="0">
              <a:spcAft>
                <a:spcPts val="0"/>
              </a:spcAft>
              <a:buNone/>
              <a:defRPr sz="1400" cap="all" baseline="0">
                <a:solidFill>
                  <a:schemeClr val="tx1"/>
                </a:solidFill>
              </a:defRPr>
            </a:lvl8pPr>
            <a:lvl9pPr marL="0" indent="0">
              <a:spcAft>
                <a:spcPts val="0"/>
              </a:spcAft>
              <a:buNone/>
              <a:defRPr sz="1400" cap="all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39" name="Textplatzhalter 38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6560407" y="1971410"/>
            <a:ext cx="321088" cy="510000"/>
          </a:xfrm>
          <a:custGeom>
            <a:avLst/>
            <a:gdLst>
              <a:gd name="connsiteX0" fmla="*/ 287751 w 321088"/>
              <a:gd name="connsiteY0" fmla="*/ 0 h 510000"/>
              <a:gd name="connsiteX1" fmla="*/ 321088 w 321088"/>
              <a:gd name="connsiteY1" fmla="*/ 0 h 510000"/>
              <a:gd name="connsiteX2" fmla="*/ 33337 w 321088"/>
              <a:gd name="connsiteY2" fmla="*/ 510000 h 510000"/>
              <a:gd name="connsiteX3" fmla="*/ 0 w 321088"/>
              <a:gd name="connsiteY3" fmla="*/ 510000 h 5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088" h="510000">
                <a:moveTo>
                  <a:pt x="287751" y="0"/>
                </a:moveTo>
                <a:lnTo>
                  <a:pt x="321088" y="0"/>
                </a:lnTo>
                <a:lnTo>
                  <a:pt x="33337" y="510000"/>
                </a:lnTo>
                <a:lnTo>
                  <a:pt x="0" y="510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lvl1pPr marL="0" indent="0">
              <a:spcAft>
                <a:spcPts val="0"/>
              </a:spcAft>
              <a:buFont typeface="Arial" panose="020B0604020202020204" pitchFamily="34" charset="0"/>
              <a:buNone/>
              <a:defRPr sz="400" cap="none" baseline="0">
                <a:noFill/>
              </a:defRPr>
            </a:lvl1pPr>
            <a:lvl2pPr marL="0" indent="0">
              <a:spcAft>
                <a:spcPts val="0"/>
              </a:spcAft>
              <a:buFont typeface="Arial" panose="020B0604020202020204" pitchFamily="34" charset="0"/>
              <a:buNone/>
              <a:defRPr sz="400" cap="none" baseline="0">
                <a:noFill/>
              </a:defRPr>
            </a:lvl2pPr>
            <a:lvl3pPr marL="0" indent="0">
              <a:spcAft>
                <a:spcPts val="0"/>
              </a:spcAft>
              <a:buNone/>
              <a:defRPr sz="400" cap="none" baseline="0">
                <a:noFill/>
              </a:defRPr>
            </a:lvl3pPr>
            <a:lvl4pPr marL="0" indent="0">
              <a:spcAft>
                <a:spcPts val="0"/>
              </a:spcAft>
              <a:buNone/>
              <a:defRPr sz="400" cap="none" baseline="0">
                <a:noFill/>
              </a:defRPr>
            </a:lvl4pPr>
            <a:lvl5pPr marL="0" indent="0">
              <a:spcAft>
                <a:spcPts val="0"/>
              </a:spcAft>
              <a:buNone/>
              <a:defRPr sz="400" cap="none" baseline="0">
                <a:noFill/>
              </a:defRPr>
            </a:lvl5pPr>
            <a:lvl6pPr marL="0" indent="0">
              <a:spcAft>
                <a:spcPts val="0"/>
              </a:spcAft>
              <a:buNone/>
              <a:defRPr sz="400" cap="none" baseline="0">
                <a:noFill/>
              </a:defRPr>
            </a:lvl6pPr>
            <a:lvl7pPr marL="0" indent="0">
              <a:spcAft>
                <a:spcPts val="0"/>
              </a:spcAft>
              <a:buNone/>
              <a:defRPr sz="400" cap="none" baseline="0">
                <a:noFill/>
              </a:defRPr>
            </a:lvl7pPr>
            <a:lvl8pPr marL="0" indent="0">
              <a:spcAft>
                <a:spcPts val="0"/>
              </a:spcAft>
              <a:buNone/>
              <a:defRPr sz="400" cap="none" baseline="0">
                <a:noFill/>
              </a:defRPr>
            </a:lvl8pPr>
          </a:lstStyle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dirty="0" smtClean="0"/>
              <a:t>6</a:t>
            </a:r>
          </a:p>
          <a:p>
            <a:pPr lvl="6"/>
            <a:r>
              <a:rPr lang="de-DE" dirty="0" smtClean="0"/>
              <a:t>7</a:t>
            </a:r>
          </a:p>
          <a:p>
            <a:pPr lvl="7"/>
            <a:r>
              <a:rPr lang="de-DE" dirty="0" smtClean="0"/>
              <a:t>8</a:t>
            </a:r>
          </a:p>
          <a:p>
            <a:pPr lvl="7"/>
            <a:r>
              <a:rPr lang="de-DE" dirty="0" smtClean="0"/>
              <a:t>9</a:t>
            </a:r>
            <a:endParaRPr lang="de-DE" dirty="0"/>
          </a:p>
        </p:txBody>
      </p:sp>
      <p:sp>
        <p:nvSpPr>
          <p:cNvPr id="55" name="Textplatzhalter 6"/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6881496" y="2125764"/>
            <a:ext cx="4289596" cy="393687"/>
          </a:xfrm>
        </p:spPr>
        <p:txBody>
          <a:bodyPr/>
          <a:lstStyle>
            <a:lvl1pPr marL="0" indent="0">
              <a:spcAft>
                <a:spcPts val="0"/>
              </a:spcAft>
              <a:buFont typeface="Arial" panose="020B0604020202020204" pitchFamily="34" charset="0"/>
              <a:buNone/>
              <a:defRPr sz="1400" cap="all" baseline="0">
                <a:solidFill>
                  <a:schemeClr val="tx1"/>
                </a:solidFill>
              </a:defRPr>
            </a:lvl1pPr>
            <a:lvl2pPr marL="0" indent="0">
              <a:spcAft>
                <a:spcPts val="0"/>
              </a:spcAft>
              <a:buFont typeface="Arial" panose="020B0604020202020204" pitchFamily="34" charset="0"/>
              <a:buNone/>
              <a:defRPr sz="1400" cap="all" baseline="0">
                <a:solidFill>
                  <a:schemeClr val="tx1"/>
                </a:solidFill>
              </a:defRPr>
            </a:lvl2pPr>
            <a:lvl3pPr marL="0" indent="0">
              <a:spcAft>
                <a:spcPts val="0"/>
              </a:spcAft>
              <a:buNone/>
              <a:defRPr sz="1400" cap="all" baseline="0">
                <a:solidFill>
                  <a:schemeClr val="tx1"/>
                </a:solidFill>
              </a:defRPr>
            </a:lvl3pPr>
            <a:lvl4pPr marL="0" indent="0">
              <a:spcAft>
                <a:spcPts val="0"/>
              </a:spcAft>
              <a:buNone/>
              <a:defRPr sz="1400" cap="all" baseline="0">
                <a:solidFill>
                  <a:schemeClr val="tx1"/>
                </a:solidFill>
              </a:defRPr>
            </a:lvl4pPr>
            <a:lvl5pPr marL="0" indent="0">
              <a:spcAft>
                <a:spcPts val="0"/>
              </a:spcAft>
              <a:buNone/>
              <a:defRPr sz="1400" cap="all" baseline="0">
                <a:solidFill>
                  <a:schemeClr val="tx1"/>
                </a:solidFill>
              </a:defRPr>
            </a:lvl5pPr>
            <a:lvl6pPr marL="0" indent="0">
              <a:spcAft>
                <a:spcPts val="0"/>
              </a:spcAft>
              <a:buNone/>
              <a:defRPr sz="1400" cap="all" baseline="0">
                <a:solidFill>
                  <a:schemeClr val="tx1"/>
                </a:solidFill>
              </a:defRPr>
            </a:lvl6pPr>
            <a:lvl7pPr marL="0" indent="0">
              <a:spcAft>
                <a:spcPts val="0"/>
              </a:spcAft>
              <a:buNone/>
              <a:defRPr sz="1400" cap="all" baseline="0">
                <a:solidFill>
                  <a:schemeClr val="tx1"/>
                </a:solidFill>
              </a:defRPr>
            </a:lvl7pPr>
            <a:lvl8pPr marL="0" indent="0">
              <a:spcAft>
                <a:spcPts val="0"/>
              </a:spcAft>
              <a:buNone/>
              <a:defRPr sz="1400" cap="all" baseline="0">
                <a:solidFill>
                  <a:schemeClr val="tx1"/>
                </a:solidFill>
              </a:defRPr>
            </a:lvl8pPr>
            <a:lvl9pPr marL="0" indent="0">
              <a:spcAft>
                <a:spcPts val="0"/>
              </a:spcAft>
              <a:buNone/>
              <a:defRPr sz="1400" cap="all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5" name="Textplatzhalter 9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6094270" y="2672268"/>
            <a:ext cx="1080000" cy="642273"/>
          </a:xfrm>
        </p:spPr>
        <p:txBody>
          <a:bodyPr/>
          <a:lstStyle>
            <a:lvl1pPr marL="1588" indent="0"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chemeClr val="bg2"/>
                </a:solidFill>
              </a:defRPr>
            </a:lvl1pPr>
            <a:lvl2pPr marL="1588" indent="0"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chemeClr val="bg2"/>
                </a:solidFill>
              </a:defRPr>
            </a:lvl2pPr>
            <a:lvl3pPr marL="1588" indent="0">
              <a:spcAft>
                <a:spcPts val="0"/>
              </a:spcAft>
              <a:buNone/>
              <a:defRPr sz="3600" cap="none" baseline="0">
                <a:solidFill>
                  <a:schemeClr val="bg2"/>
                </a:solidFill>
              </a:defRPr>
            </a:lvl3pPr>
            <a:lvl4pPr marL="1588" indent="0">
              <a:spcAft>
                <a:spcPts val="0"/>
              </a:spcAft>
              <a:buNone/>
              <a:defRPr sz="3600" cap="none" baseline="0">
                <a:solidFill>
                  <a:schemeClr val="bg2"/>
                </a:solidFill>
              </a:defRPr>
            </a:lvl4pPr>
            <a:lvl5pPr marL="1588" indent="0">
              <a:spcAft>
                <a:spcPts val="0"/>
              </a:spcAft>
              <a:buNone/>
              <a:defRPr sz="3600" cap="none" baseline="0">
                <a:solidFill>
                  <a:schemeClr val="bg2"/>
                </a:solidFill>
              </a:defRPr>
            </a:lvl5pPr>
            <a:lvl6pPr marL="1588" indent="0">
              <a:spcAft>
                <a:spcPts val="0"/>
              </a:spcAft>
              <a:buNone/>
              <a:defRPr sz="3600" cap="none" baseline="0">
                <a:solidFill>
                  <a:schemeClr val="bg2"/>
                </a:solidFill>
              </a:defRPr>
            </a:lvl6pPr>
            <a:lvl7pPr marL="1588" indent="0">
              <a:spcAft>
                <a:spcPts val="0"/>
              </a:spcAft>
              <a:buNone/>
              <a:defRPr sz="3600" cap="none" baseline="0">
                <a:solidFill>
                  <a:schemeClr val="bg2"/>
                </a:solidFill>
              </a:defRPr>
            </a:lvl7pPr>
            <a:lvl8pPr marL="1588" indent="0">
              <a:spcAft>
                <a:spcPts val="0"/>
              </a:spcAft>
              <a:buNone/>
              <a:defRPr sz="3600" cap="none" baseline="0">
                <a:solidFill>
                  <a:schemeClr val="bg2"/>
                </a:solidFill>
              </a:defRPr>
            </a:lvl8pPr>
            <a:lvl9pPr marL="1588" indent="0">
              <a:spcAft>
                <a:spcPts val="0"/>
              </a:spcAft>
              <a:buNone/>
              <a:defRPr sz="3600" cap="none" baseline="0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6560407" y="2842792"/>
            <a:ext cx="321088" cy="510000"/>
          </a:xfrm>
          <a:custGeom>
            <a:avLst/>
            <a:gdLst>
              <a:gd name="connsiteX0" fmla="*/ 287751 w 321088"/>
              <a:gd name="connsiteY0" fmla="*/ 0 h 510000"/>
              <a:gd name="connsiteX1" fmla="*/ 321088 w 321088"/>
              <a:gd name="connsiteY1" fmla="*/ 0 h 510000"/>
              <a:gd name="connsiteX2" fmla="*/ 33337 w 321088"/>
              <a:gd name="connsiteY2" fmla="*/ 510000 h 510000"/>
              <a:gd name="connsiteX3" fmla="*/ 0 w 321088"/>
              <a:gd name="connsiteY3" fmla="*/ 510000 h 5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088" h="510000">
                <a:moveTo>
                  <a:pt x="287751" y="0"/>
                </a:moveTo>
                <a:lnTo>
                  <a:pt x="321088" y="0"/>
                </a:lnTo>
                <a:lnTo>
                  <a:pt x="33337" y="510000"/>
                </a:lnTo>
                <a:lnTo>
                  <a:pt x="0" y="510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lvl1pPr marL="0" indent="0">
              <a:spcAft>
                <a:spcPts val="0"/>
              </a:spcAft>
              <a:buFont typeface="Arial" panose="020B0604020202020204" pitchFamily="34" charset="0"/>
              <a:buNone/>
              <a:defRPr sz="400" cap="none" baseline="0">
                <a:noFill/>
              </a:defRPr>
            </a:lvl1pPr>
            <a:lvl2pPr marL="0" indent="0">
              <a:spcAft>
                <a:spcPts val="0"/>
              </a:spcAft>
              <a:buFont typeface="Arial" panose="020B0604020202020204" pitchFamily="34" charset="0"/>
              <a:buNone/>
              <a:defRPr sz="400" cap="none" baseline="0">
                <a:noFill/>
              </a:defRPr>
            </a:lvl2pPr>
            <a:lvl3pPr marL="0" indent="0">
              <a:spcAft>
                <a:spcPts val="0"/>
              </a:spcAft>
              <a:buNone/>
              <a:defRPr sz="400" cap="none" baseline="0">
                <a:noFill/>
              </a:defRPr>
            </a:lvl3pPr>
            <a:lvl4pPr marL="0" indent="0">
              <a:spcAft>
                <a:spcPts val="0"/>
              </a:spcAft>
              <a:buNone/>
              <a:defRPr sz="400" cap="none" baseline="0">
                <a:noFill/>
              </a:defRPr>
            </a:lvl4pPr>
            <a:lvl5pPr marL="0" indent="0">
              <a:spcAft>
                <a:spcPts val="0"/>
              </a:spcAft>
              <a:buNone/>
              <a:defRPr sz="400" cap="none" baseline="0">
                <a:noFill/>
              </a:defRPr>
            </a:lvl5pPr>
            <a:lvl6pPr marL="0" indent="0">
              <a:spcAft>
                <a:spcPts val="0"/>
              </a:spcAft>
              <a:buNone/>
              <a:defRPr sz="400" cap="none" baseline="0">
                <a:noFill/>
              </a:defRPr>
            </a:lvl6pPr>
            <a:lvl7pPr marL="0" indent="0">
              <a:spcAft>
                <a:spcPts val="0"/>
              </a:spcAft>
              <a:buNone/>
              <a:defRPr sz="400" cap="none" baseline="0">
                <a:noFill/>
              </a:defRPr>
            </a:lvl7pPr>
            <a:lvl8pPr marL="0" indent="0">
              <a:spcAft>
                <a:spcPts val="0"/>
              </a:spcAft>
              <a:buNone/>
              <a:defRPr sz="400" cap="none" baseline="0">
                <a:noFill/>
              </a:defRPr>
            </a:lvl8pPr>
          </a:lstStyle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dirty="0" smtClean="0"/>
              <a:t>6</a:t>
            </a:r>
          </a:p>
          <a:p>
            <a:pPr lvl="6"/>
            <a:r>
              <a:rPr lang="de-DE" dirty="0" smtClean="0"/>
              <a:t>7</a:t>
            </a:r>
          </a:p>
          <a:p>
            <a:pPr lvl="7"/>
            <a:r>
              <a:rPr lang="de-DE" dirty="0" smtClean="0"/>
              <a:t>8</a:t>
            </a:r>
          </a:p>
          <a:p>
            <a:pPr lvl="7"/>
            <a:r>
              <a:rPr lang="de-DE" dirty="0" smtClean="0"/>
              <a:t>9</a:t>
            </a:r>
            <a:endParaRPr lang="de-DE" dirty="0"/>
          </a:p>
        </p:txBody>
      </p:sp>
      <p:sp>
        <p:nvSpPr>
          <p:cNvPr id="27" name="Textplatzhalter 6"/>
          <p:cNvSpPr>
            <a:spLocks noGrp="1"/>
          </p:cNvSpPr>
          <p:nvPr>
            <p:ph type="body" sz="quarter" idx="33" hasCustomPrompt="1"/>
          </p:nvPr>
        </p:nvSpPr>
        <p:spPr bwMode="gray">
          <a:xfrm>
            <a:off x="6881496" y="2997146"/>
            <a:ext cx="4289596" cy="393687"/>
          </a:xfrm>
        </p:spPr>
        <p:txBody>
          <a:bodyPr/>
          <a:lstStyle>
            <a:lvl1pPr marL="0" indent="0">
              <a:spcAft>
                <a:spcPts val="0"/>
              </a:spcAft>
              <a:buFont typeface="Arial" panose="020B0604020202020204" pitchFamily="34" charset="0"/>
              <a:buNone/>
              <a:defRPr sz="1400" cap="all" baseline="0">
                <a:solidFill>
                  <a:schemeClr val="tx1"/>
                </a:solidFill>
              </a:defRPr>
            </a:lvl1pPr>
            <a:lvl2pPr marL="0" indent="0">
              <a:spcAft>
                <a:spcPts val="0"/>
              </a:spcAft>
              <a:buFont typeface="Arial" panose="020B0604020202020204" pitchFamily="34" charset="0"/>
              <a:buNone/>
              <a:defRPr sz="1400" cap="all" baseline="0">
                <a:solidFill>
                  <a:schemeClr val="tx1"/>
                </a:solidFill>
              </a:defRPr>
            </a:lvl2pPr>
            <a:lvl3pPr marL="0" indent="0">
              <a:spcAft>
                <a:spcPts val="0"/>
              </a:spcAft>
              <a:buNone/>
              <a:defRPr sz="1400" cap="all" baseline="0">
                <a:solidFill>
                  <a:schemeClr val="tx1"/>
                </a:solidFill>
              </a:defRPr>
            </a:lvl3pPr>
            <a:lvl4pPr marL="0" indent="0">
              <a:spcAft>
                <a:spcPts val="0"/>
              </a:spcAft>
              <a:buNone/>
              <a:defRPr sz="1400" cap="all" baseline="0">
                <a:solidFill>
                  <a:schemeClr val="tx1"/>
                </a:solidFill>
              </a:defRPr>
            </a:lvl4pPr>
            <a:lvl5pPr marL="0" indent="0">
              <a:spcAft>
                <a:spcPts val="0"/>
              </a:spcAft>
              <a:buNone/>
              <a:defRPr sz="1400" cap="all" baseline="0">
                <a:solidFill>
                  <a:schemeClr val="tx1"/>
                </a:solidFill>
              </a:defRPr>
            </a:lvl5pPr>
            <a:lvl6pPr marL="0" indent="0">
              <a:spcAft>
                <a:spcPts val="0"/>
              </a:spcAft>
              <a:buNone/>
              <a:defRPr sz="1400" cap="all" baseline="0">
                <a:solidFill>
                  <a:schemeClr val="tx1"/>
                </a:solidFill>
              </a:defRPr>
            </a:lvl6pPr>
            <a:lvl7pPr marL="0" indent="0">
              <a:spcAft>
                <a:spcPts val="0"/>
              </a:spcAft>
              <a:buNone/>
              <a:defRPr sz="1400" cap="all" baseline="0">
                <a:solidFill>
                  <a:schemeClr val="tx1"/>
                </a:solidFill>
              </a:defRPr>
            </a:lvl7pPr>
            <a:lvl8pPr marL="0" indent="0">
              <a:spcAft>
                <a:spcPts val="0"/>
              </a:spcAft>
              <a:buNone/>
              <a:defRPr sz="1400" cap="all" baseline="0">
                <a:solidFill>
                  <a:schemeClr val="tx1"/>
                </a:solidFill>
              </a:defRPr>
            </a:lvl8pPr>
            <a:lvl9pPr marL="0" indent="0">
              <a:spcAft>
                <a:spcPts val="0"/>
              </a:spcAft>
              <a:buNone/>
              <a:defRPr sz="1400" cap="all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8" name="Textplatzhalter 9"/>
          <p:cNvSpPr>
            <a:spLocks noGrp="1"/>
          </p:cNvSpPr>
          <p:nvPr>
            <p:ph type="body" sz="quarter" idx="34" hasCustomPrompt="1"/>
          </p:nvPr>
        </p:nvSpPr>
        <p:spPr bwMode="gray">
          <a:xfrm>
            <a:off x="6094270" y="3550420"/>
            <a:ext cx="1080000" cy="642273"/>
          </a:xfrm>
        </p:spPr>
        <p:txBody>
          <a:bodyPr/>
          <a:lstStyle>
            <a:lvl1pPr marL="1588" indent="0"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chemeClr val="bg2"/>
                </a:solidFill>
              </a:defRPr>
            </a:lvl1pPr>
            <a:lvl2pPr marL="1588" indent="0"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chemeClr val="bg2"/>
                </a:solidFill>
              </a:defRPr>
            </a:lvl2pPr>
            <a:lvl3pPr marL="1588" indent="0">
              <a:spcAft>
                <a:spcPts val="0"/>
              </a:spcAft>
              <a:buNone/>
              <a:defRPr sz="3600" cap="none" baseline="0">
                <a:solidFill>
                  <a:schemeClr val="bg2"/>
                </a:solidFill>
              </a:defRPr>
            </a:lvl3pPr>
            <a:lvl4pPr marL="1588" indent="0">
              <a:spcAft>
                <a:spcPts val="0"/>
              </a:spcAft>
              <a:buNone/>
              <a:defRPr sz="3600" cap="none" baseline="0">
                <a:solidFill>
                  <a:schemeClr val="bg2"/>
                </a:solidFill>
              </a:defRPr>
            </a:lvl4pPr>
            <a:lvl5pPr marL="1588" indent="0">
              <a:spcAft>
                <a:spcPts val="0"/>
              </a:spcAft>
              <a:buNone/>
              <a:defRPr sz="3600" cap="none" baseline="0">
                <a:solidFill>
                  <a:schemeClr val="bg2"/>
                </a:solidFill>
              </a:defRPr>
            </a:lvl5pPr>
            <a:lvl6pPr marL="1588" indent="0">
              <a:spcAft>
                <a:spcPts val="0"/>
              </a:spcAft>
              <a:buNone/>
              <a:defRPr sz="3600" cap="none" baseline="0">
                <a:solidFill>
                  <a:schemeClr val="bg2"/>
                </a:solidFill>
              </a:defRPr>
            </a:lvl6pPr>
            <a:lvl7pPr marL="1588" indent="0">
              <a:spcAft>
                <a:spcPts val="0"/>
              </a:spcAft>
              <a:buNone/>
              <a:defRPr sz="3600" cap="none" baseline="0">
                <a:solidFill>
                  <a:schemeClr val="bg2"/>
                </a:solidFill>
              </a:defRPr>
            </a:lvl7pPr>
            <a:lvl8pPr marL="1588" indent="0">
              <a:spcAft>
                <a:spcPts val="0"/>
              </a:spcAft>
              <a:buNone/>
              <a:defRPr sz="3600" cap="none" baseline="0">
                <a:solidFill>
                  <a:schemeClr val="bg2"/>
                </a:solidFill>
              </a:defRPr>
            </a:lvl8pPr>
            <a:lvl9pPr marL="1588" indent="0">
              <a:spcAft>
                <a:spcPts val="0"/>
              </a:spcAft>
              <a:buNone/>
              <a:defRPr sz="3600" cap="none" baseline="0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9" name="Textplatzhalter 28"/>
          <p:cNvSpPr>
            <a:spLocks noGrp="1"/>
          </p:cNvSpPr>
          <p:nvPr>
            <p:ph type="body" sz="quarter" idx="35" hasCustomPrompt="1"/>
          </p:nvPr>
        </p:nvSpPr>
        <p:spPr bwMode="gray">
          <a:xfrm>
            <a:off x="6560407" y="3720944"/>
            <a:ext cx="321088" cy="510000"/>
          </a:xfrm>
          <a:custGeom>
            <a:avLst/>
            <a:gdLst>
              <a:gd name="connsiteX0" fmla="*/ 287751 w 321088"/>
              <a:gd name="connsiteY0" fmla="*/ 0 h 510000"/>
              <a:gd name="connsiteX1" fmla="*/ 321088 w 321088"/>
              <a:gd name="connsiteY1" fmla="*/ 0 h 510000"/>
              <a:gd name="connsiteX2" fmla="*/ 33337 w 321088"/>
              <a:gd name="connsiteY2" fmla="*/ 510000 h 510000"/>
              <a:gd name="connsiteX3" fmla="*/ 0 w 321088"/>
              <a:gd name="connsiteY3" fmla="*/ 510000 h 5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088" h="510000">
                <a:moveTo>
                  <a:pt x="287751" y="0"/>
                </a:moveTo>
                <a:lnTo>
                  <a:pt x="321088" y="0"/>
                </a:lnTo>
                <a:lnTo>
                  <a:pt x="33337" y="510000"/>
                </a:lnTo>
                <a:lnTo>
                  <a:pt x="0" y="510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lvl1pPr marL="0" indent="0">
              <a:spcAft>
                <a:spcPts val="0"/>
              </a:spcAft>
              <a:buFont typeface="Arial" panose="020B0604020202020204" pitchFamily="34" charset="0"/>
              <a:buNone/>
              <a:defRPr sz="400" cap="none" baseline="0">
                <a:noFill/>
              </a:defRPr>
            </a:lvl1pPr>
            <a:lvl2pPr marL="0" indent="0">
              <a:spcAft>
                <a:spcPts val="0"/>
              </a:spcAft>
              <a:buFont typeface="Arial" panose="020B0604020202020204" pitchFamily="34" charset="0"/>
              <a:buNone/>
              <a:defRPr sz="400" cap="none" baseline="0">
                <a:noFill/>
              </a:defRPr>
            </a:lvl2pPr>
            <a:lvl3pPr marL="0" indent="0">
              <a:spcAft>
                <a:spcPts val="0"/>
              </a:spcAft>
              <a:buNone/>
              <a:defRPr sz="400" cap="none" baseline="0">
                <a:noFill/>
              </a:defRPr>
            </a:lvl3pPr>
            <a:lvl4pPr marL="0" indent="0">
              <a:spcAft>
                <a:spcPts val="0"/>
              </a:spcAft>
              <a:buNone/>
              <a:defRPr sz="400" cap="none" baseline="0">
                <a:noFill/>
              </a:defRPr>
            </a:lvl4pPr>
            <a:lvl5pPr marL="0" indent="0">
              <a:spcAft>
                <a:spcPts val="0"/>
              </a:spcAft>
              <a:buNone/>
              <a:defRPr sz="400" cap="none" baseline="0">
                <a:noFill/>
              </a:defRPr>
            </a:lvl5pPr>
            <a:lvl6pPr marL="0" indent="0">
              <a:spcAft>
                <a:spcPts val="0"/>
              </a:spcAft>
              <a:buNone/>
              <a:defRPr sz="400" cap="none" baseline="0">
                <a:noFill/>
              </a:defRPr>
            </a:lvl6pPr>
            <a:lvl7pPr marL="0" indent="0">
              <a:spcAft>
                <a:spcPts val="0"/>
              </a:spcAft>
              <a:buNone/>
              <a:defRPr sz="400" cap="none" baseline="0">
                <a:noFill/>
              </a:defRPr>
            </a:lvl7pPr>
            <a:lvl8pPr marL="0" indent="0">
              <a:spcAft>
                <a:spcPts val="0"/>
              </a:spcAft>
              <a:buNone/>
              <a:defRPr sz="400" cap="none" baseline="0">
                <a:noFill/>
              </a:defRPr>
            </a:lvl8pPr>
          </a:lstStyle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dirty="0" smtClean="0"/>
              <a:t>6</a:t>
            </a:r>
          </a:p>
          <a:p>
            <a:pPr lvl="6"/>
            <a:r>
              <a:rPr lang="de-DE" dirty="0" smtClean="0"/>
              <a:t>7</a:t>
            </a:r>
          </a:p>
          <a:p>
            <a:pPr lvl="7"/>
            <a:r>
              <a:rPr lang="de-DE" dirty="0" smtClean="0"/>
              <a:t>8</a:t>
            </a:r>
          </a:p>
          <a:p>
            <a:pPr lvl="7"/>
            <a:r>
              <a:rPr lang="de-DE" dirty="0" smtClean="0"/>
              <a:t>9</a:t>
            </a:r>
            <a:endParaRPr lang="de-DE" dirty="0"/>
          </a:p>
        </p:txBody>
      </p:sp>
      <p:sp>
        <p:nvSpPr>
          <p:cNvPr id="30" name="Textplatzhalter 6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6881496" y="3875298"/>
            <a:ext cx="4289596" cy="393687"/>
          </a:xfrm>
        </p:spPr>
        <p:txBody>
          <a:bodyPr/>
          <a:lstStyle>
            <a:lvl1pPr marL="0" indent="0">
              <a:spcAft>
                <a:spcPts val="0"/>
              </a:spcAft>
              <a:buFont typeface="Arial" panose="020B0604020202020204" pitchFamily="34" charset="0"/>
              <a:buNone/>
              <a:defRPr sz="1400" cap="all" baseline="0">
                <a:solidFill>
                  <a:schemeClr val="tx1"/>
                </a:solidFill>
              </a:defRPr>
            </a:lvl1pPr>
            <a:lvl2pPr marL="0" indent="0">
              <a:spcAft>
                <a:spcPts val="0"/>
              </a:spcAft>
              <a:buFont typeface="Arial" panose="020B0604020202020204" pitchFamily="34" charset="0"/>
              <a:buNone/>
              <a:defRPr sz="1400" cap="all" baseline="0">
                <a:solidFill>
                  <a:schemeClr val="tx1"/>
                </a:solidFill>
              </a:defRPr>
            </a:lvl2pPr>
            <a:lvl3pPr marL="0" indent="0">
              <a:spcAft>
                <a:spcPts val="0"/>
              </a:spcAft>
              <a:buNone/>
              <a:defRPr sz="1400" cap="all" baseline="0">
                <a:solidFill>
                  <a:schemeClr val="tx1"/>
                </a:solidFill>
              </a:defRPr>
            </a:lvl3pPr>
            <a:lvl4pPr marL="0" indent="0">
              <a:spcAft>
                <a:spcPts val="0"/>
              </a:spcAft>
              <a:buNone/>
              <a:defRPr sz="1400" cap="all" baseline="0">
                <a:solidFill>
                  <a:schemeClr val="tx1"/>
                </a:solidFill>
              </a:defRPr>
            </a:lvl4pPr>
            <a:lvl5pPr marL="0" indent="0">
              <a:spcAft>
                <a:spcPts val="0"/>
              </a:spcAft>
              <a:buNone/>
              <a:defRPr sz="1400" cap="all" baseline="0">
                <a:solidFill>
                  <a:schemeClr val="tx1"/>
                </a:solidFill>
              </a:defRPr>
            </a:lvl5pPr>
            <a:lvl6pPr marL="0" indent="0">
              <a:spcAft>
                <a:spcPts val="0"/>
              </a:spcAft>
              <a:buNone/>
              <a:defRPr sz="1400" cap="all" baseline="0">
                <a:solidFill>
                  <a:schemeClr val="tx1"/>
                </a:solidFill>
              </a:defRPr>
            </a:lvl6pPr>
            <a:lvl7pPr marL="0" indent="0">
              <a:spcAft>
                <a:spcPts val="0"/>
              </a:spcAft>
              <a:buNone/>
              <a:defRPr sz="1400" cap="all" baseline="0">
                <a:solidFill>
                  <a:schemeClr val="tx1"/>
                </a:solidFill>
              </a:defRPr>
            </a:lvl7pPr>
            <a:lvl8pPr marL="0" indent="0">
              <a:spcAft>
                <a:spcPts val="0"/>
              </a:spcAft>
              <a:buNone/>
              <a:defRPr sz="1400" cap="all" baseline="0">
                <a:solidFill>
                  <a:schemeClr val="tx1"/>
                </a:solidFill>
              </a:defRPr>
            </a:lvl8pPr>
            <a:lvl9pPr marL="0" indent="0">
              <a:spcAft>
                <a:spcPts val="0"/>
              </a:spcAft>
              <a:buNone/>
              <a:defRPr sz="1400" cap="all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31" name="Textplatzhalter 9"/>
          <p:cNvSpPr>
            <a:spLocks noGrp="1"/>
          </p:cNvSpPr>
          <p:nvPr>
            <p:ph type="body" sz="quarter" idx="37" hasCustomPrompt="1"/>
          </p:nvPr>
        </p:nvSpPr>
        <p:spPr bwMode="gray">
          <a:xfrm>
            <a:off x="6094270" y="4423339"/>
            <a:ext cx="1080000" cy="642273"/>
          </a:xfrm>
        </p:spPr>
        <p:txBody>
          <a:bodyPr/>
          <a:lstStyle>
            <a:lvl1pPr marL="1588" indent="0"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chemeClr val="bg2"/>
                </a:solidFill>
              </a:defRPr>
            </a:lvl1pPr>
            <a:lvl2pPr marL="1588" indent="0"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chemeClr val="bg2"/>
                </a:solidFill>
              </a:defRPr>
            </a:lvl2pPr>
            <a:lvl3pPr marL="1588" indent="0">
              <a:spcAft>
                <a:spcPts val="0"/>
              </a:spcAft>
              <a:buNone/>
              <a:defRPr sz="3600" cap="none" baseline="0">
                <a:solidFill>
                  <a:schemeClr val="bg2"/>
                </a:solidFill>
              </a:defRPr>
            </a:lvl3pPr>
            <a:lvl4pPr marL="1588" indent="0">
              <a:spcAft>
                <a:spcPts val="0"/>
              </a:spcAft>
              <a:buNone/>
              <a:defRPr sz="3600" cap="none" baseline="0">
                <a:solidFill>
                  <a:schemeClr val="bg2"/>
                </a:solidFill>
              </a:defRPr>
            </a:lvl4pPr>
            <a:lvl5pPr marL="1588" indent="0">
              <a:spcAft>
                <a:spcPts val="0"/>
              </a:spcAft>
              <a:buNone/>
              <a:defRPr sz="3600" cap="none" baseline="0">
                <a:solidFill>
                  <a:schemeClr val="bg2"/>
                </a:solidFill>
              </a:defRPr>
            </a:lvl5pPr>
            <a:lvl6pPr marL="1588" indent="0">
              <a:spcAft>
                <a:spcPts val="0"/>
              </a:spcAft>
              <a:buNone/>
              <a:defRPr sz="3600" cap="none" baseline="0">
                <a:solidFill>
                  <a:schemeClr val="bg2"/>
                </a:solidFill>
              </a:defRPr>
            </a:lvl6pPr>
            <a:lvl7pPr marL="1588" indent="0">
              <a:spcAft>
                <a:spcPts val="0"/>
              </a:spcAft>
              <a:buNone/>
              <a:defRPr sz="3600" cap="none" baseline="0">
                <a:solidFill>
                  <a:schemeClr val="bg2"/>
                </a:solidFill>
              </a:defRPr>
            </a:lvl7pPr>
            <a:lvl8pPr marL="1588" indent="0">
              <a:spcAft>
                <a:spcPts val="0"/>
              </a:spcAft>
              <a:buNone/>
              <a:defRPr sz="3600" cap="none" baseline="0">
                <a:solidFill>
                  <a:schemeClr val="bg2"/>
                </a:solidFill>
              </a:defRPr>
            </a:lvl8pPr>
            <a:lvl9pPr marL="1588" indent="0">
              <a:spcAft>
                <a:spcPts val="0"/>
              </a:spcAft>
              <a:buNone/>
              <a:defRPr sz="3600" cap="none" baseline="0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32" name="Textplatzhalter 31"/>
          <p:cNvSpPr>
            <a:spLocks noGrp="1"/>
          </p:cNvSpPr>
          <p:nvPr>
            <p:ph type="body" sz="quarter" idx="38" hasCustomPrompt="1"/>
          </p:nvPr>
        </p:nvSpPr>
        <p:spPr bwMode="gray">
          <a:xfrm>
            <a:off x="6560407" y="4593863"/>
            <a:ext cx="321088" cy="510000"/>
          </a:xfrm>
          <a:custGeom>
            <a:avLst/>
            <a:gdLst>
              <a:gd name="connsiteX0" fmla="*/ 287751 w 321088"/>
              <a:gd name="connsiteY0" fmla="*/ 0 h 510000"/>
              <a:gd name="connsiteX1" fmla="*/ 321088 w 321088"/>
              <a:gd name="connsiteY1" fmla="*/ 0 h 510000"/>
              <a:gd name="connsiteX2" fmla="*/ 33337 w 321088"/>
              <a:gd name="connsiteY2" fmla="*/ 510000 h 510000"/>
              <a:gd name="connsiteX3" fmla="*/ 0 w 321088"/>
              <a:gd name="connsiteY3" fmla="*/ 510000 h 5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088" h="510000">
                <a:moveTo>
                  <a:pt x="287751" y="0"/>
                </a:moveTo>
                <a:lnTo>
                  <a:pt x="321088" y="0"/>
                </a:lnTo>
                <a:lnTo>
                  <a:pt x="33337" y="510000"/>
                </a:lnTo>
                <a:lnTo>
                  <a:pt x="0" y="510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lvl1pPr marL="0" indent="0">
              <a:spcAft>
                <a:spcPts val="0"/>
              </a:spcAft>
              <a:buFont typeface="Arial" panose="020B0604020202020204" pitchFamily="34" charset="0"/>
              <a:buNone/>
              <a:defRPr sz="400" cap="none" baseline="0">
                <a:noFill/>
              </a:defRPr>
            </a:lvl1pPr>
            <a:lvl2pPr marL="0" indent="0">
              <a:spcAft>
                <a:spcPts val="0"/>
              </a:spcAft>
              <a:buFont typeface="Arial" panose="020B0604020202020204" pitchFamily="34" charset="0"/>
              <a:buNone/>
              <a:defRPr sz="400" cap="none" baseline="0">
                <a:noFill/>
              </a:defRPr>
            </a:lvl2pPr>
            <a:lvl3pPr marL="0" indent="0">
              <a:spcAft>
                <a:spcPts val="0"/>
              </a:spcAft>
              <a:buNone/>
              <a:defRPr sz="400" cap="none" baseline="0">
                <a:noFill/>
              </a:defRPr>
            </a:lvl3pPr>
            <a:lvl4pPr marL="0" indent="0">
              <a:spcAft>
                <a:spcPts val="0"/>
              </a:spcAft>
              <a:buNone/>
              <a:defRPr sz="400" cap="none" baseline="0">
                <a:noFill/>
              </a:defRPr>
            </a:lvl4pPr>
            <a:lvl5pPr marL="0" indent="0">
              <a:spcAft>
                <a:spcPts val="0"/>
              </a:spcAft>
              <a:buNone/>
              <a:defRPr sz="400" cap="none" baseline="0">
                <a:noFill/>
              </a:defRPr>
            </a:lvl5pPr>
            <a:lvl6pPr marL="0" indent="0">
              <a:spcAft>
                <a:spcPts val="0"/>
              </a:spcAft>
              <a:buNone/>
              <a:defRPr sz="400" cap="none" baseline="0">
                <a:noFill/>
              </a:defRPr>
            </a:lvl6pPr>
            <a:lvl7pPr marL="0" indent="0">
              <a:spcAft>
                <a:spcPts val="0"/>
              </a:spcAft>
              <a:buNone/>
              <a:defRPr sz="400" cap="none" baseline="0">
                <a:noFill/>
              </a:defRPr>
            </a:lvl7pPr>
            <a:lvl8pPr marL="0" indent="0">
              <a:spcAft>
                <a:spcPts val="0"/>
              </a:spcAft>
              <a:buNone/>
              <a:defRPr sz="400" cap="none" baseline="0">
                <a:noFill/>
              </a:defRPr>
            </a:lvl8pPr>
          </a:lstStyle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dirty="0" smtClean="0"/>
              <a:t>6</a:t>
            </a:r>
          </a:p>
          <a:p>
            <a:pPr lvl="6"/>
            <a:r>
              <a:rPr lang="de-DE" dirty="0" smtClean="0"/>
              <a:t>7</a:t>
            </a:r>
          </a:p>
          <a:p>
            <a:pPr lvl="7"/>
            <a:r>
              <a:rPr lang="de-DE" dirty="0" smtClean="0"/>
              <a:t>8</a:t>
            </a:r>
          </a:p>
          <a:p>
            <a:pPr lvl="7"/>
            <a:r>
              <a:rPr lang="de-DE" dirty="0" smtClean="0"/>
              <a:t>9</a:t>
            </a:r>
            <a:endParaRPr lang="de-DE" dirty="0"/>
          </a:p>
        </p:txBody>
      </p:sp>
      <p:sp>
        <p:nvSpPr>
          <p:cNvPr id="37" name="Textplatzhalter 6"/>
          <p:cNvSpPr>
            <a:spLocks noGrp="1"/>
          </p:cNvSpPr>
          <p:nvPr>
            <p:ph type="body" sz="quarter" idx="39" hasCustomPrompt="1"/>
          </p:nvPr>
        </p:nvSpPr>
        <p:spPr bwMode="gray">
          <a:xfrm>
            <a:off x="6881496" y="4748217"/>
            <a:ext cx="4289596" cy="393687"/>
          </a:xfrm>
        </p:spPr>
        <p:txBody>
          <a:bodyPr/>
          <a:lstStyle>
            <a:lvl1pPr marL="0" indent="0">
              <a:spcAft>
                <a:spcPts val="0"/>
              </a:spcAft>
              <a:buFont typeface="Arial" panose="020B0604020202020204" pitchFamily="34" charset="0"/>
              <a:buNone/>
              <a:defRPr sz="1400" cap="all" baseline="0">
                <a:solidFill>
                  <a:schemeClr val="tx1"/>
                </a:solidFill>
              </a:defRPr>
            </a:lvl1pPr>
            <a:lvl2pPr marL="0" indent="0">
              <a:spcAft>
                <a:spcPts val="0"/>
              </a:spcAft>
              <a:buFont typeface="Arial" panose="020B0604020202020204" pitchFamily="34" charset="0"/>
              <a:buNone/>
              <a:defRPr sz="1400" cap="all" baseline="0">
                <a:solidFill>
                  <a:schemeClr val="tx1"/>
                </a:solidFill>
              </a:defRPr>
            </a:lvl2pPr>
            <a:lvl3pPr marL="0" indent="0">
              <a:spcAft>
                <a:spcPts val="0"/>
              </a:spcAft>
              <a:buNone/>
              <a:defRPr sz="1400" cap="all" baseline="0">
                <a:solidFill>
                  <a:schemeClr val="tx1"/>
                </a:solidFill>
              </a:defRPr>
            </a:lvl3pPr>
            <a:lvl4pPr marL="0" indent="0">
              <a:spcAft>
                <a:spcPts val="0"/>
              </a:spcAft>
              <a:buNone/>
              <a:defRPr sz="1400" cap="all" baseline="0">
                <a:solidFill>
                  <a:schemeClr val="tx1"/>
                </a:solidFill>
              </a:defRPr>
            </a:lvl4pPr>
            <a:lvl5pPr marL="0" indent="0">
              <a:spcAft>
                <a:spcPts val="0"/>
              </a:spcAft>
              <a:buNone/>
              <a:defRPr sz="1400" cap="all" baseline="0">
                <a:solidFill>
                  <a:schemeClr val="tx1"/>
                </a:solidFill>
              </a:defRPr>
            </a:lvl5pPr>
            <a:lvl6pPr marL="0" indent="0">
              <a:spcAft>
                <a:spcPts val="0"/>
              </a:spcAft>
              <a:buNone/>
              <a:defRPr sz="1400" cap="all" baseline="0">
                <a:solidFill>
                  <a:schemeClr val="tx1"/>
                </a:solidFill>
              </a:defRPr>
            </a:lvl6pPr>
            <a:lvl7pPr marL="0" indent="0">
              <a:spcAft>
                <a:spcPts val="0"/>
              </a:spcAft>
              <a:buNone/>
              <a:defRPr sz="1400" cap="all" baseline="0">
                <a:solidFill>
                  <a:schemeClr val="tx1"/>
                </a:solidFill>
              </a:defRPr>
            </a:lvl7pPr>
            <a:lvl8pPr marL="0" indent="0">
              <a:spcAft>
                <a:spcPts val="0"/>
              </a:spcAft>
              <a:buNone/>
              <a:defRPr sz="1400" cap="all" baseline="0">
                <a:solidFill>
                  <a:schemeClr val="tx1"/>
                </a:solidFill>
              </a:defRPr>
            </a:lvl8pPr>
            <a:lvl9pPr marL="0" indent="0">
              <a:spcAft>
                <a:spcPts val="0"/>
              </a:spcAft>
              <a:buNone/>
              <a:defRPr sz="1400" cap="all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0" name="Textplatzhalter 9"/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6094271" y="5304907"/>
            <a:ext cx="1080000" cy="642273"/>
          </a:xfrm>
        </p:spPr>
        <p:txBody>
          <a:bodyPr/>
          <a:lstStyle>
            <a:lvl1pPr marL="1588" indent="0"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chemeClr val="bg2"/>
                </a:solidFill>
              </a:defRPr>
            </a:lvl1pPr>
            <a:lvl2pPr marL="1588" indent="0"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chemeClr val="bg2"/>
                </a:solidFill>
              </a:defRPr>
            </a:lvl2pPr>
            <a:lvl3pPr marL="1588" indent="0">
              <a:spcAft>
                <a:spcPts val="0"/>
              </a:spcAft>
              <a:buNone/>
              <a:defRPr sz="3600" cap="none" baseline="0">
                <a:solidFill>
                  <a:schemeClr val="bg2"/>
                </a:solidFill>
              </a:defRPr>
            </a:lvl3pPr>
            <a:lvl4pPr marL="1588" indent="0">
              <a:spcAft>
                <a:spcPts val="0"/>
              </a:spcAft>
              <a:buNone/>
              <a:defRPr sz="3600" cap="none" baseline="0">
                <a:solidFill>
                  <a:schemeClr val="bg2"/>
                </a:solidFill>
              </a:defRPr>
            </a:lvl4pPr>
            <a:lvl5pPr marL="1588" indent="0">
              <a:spcAft>
                <a:spcPts val="0"/>
              </a:spcAft>
              <a:buNone/>
              <a:defRPr sz="3600" cap="none" baseline="0">
                <a:solidFill>
                  <a:schemeClr val="bg2"/>
                </a:solidFill>
              </a:defRPr>
            </a:lvl5pPr>
            <a:lvl6pPr marL="1588" indent="0">
              <a:spcAft>
                <a:spcPts val="0"/>
              </a:spcAft>
              <a:buNone/>
              <a:defRPr sz="3600" cap="none" baseline="0">
                <a:solidFill>
                  <a:schemeClr val="bg2"/>
                </a:solidFill>
              </a:defRPr>
            </a:lvl6pPr>
            <a:lvl7pPr marL="1588" indent="0">
              <a:spcAft>
                <a:spcPts val="0"/>
              </a:spcAft>
              <a:buNone/>
              <a:defRPr sz="3600" cap="none" baseline="0">
                <a:solidFill>
                  <a:schemeClr val="bg2"/>
                </a:solidFill>
              </a:defRPr>
            </a:lvl7pPr>
            <a:lvl8pPr marL="1588" indent="0">
              <a:spcAft>
                <a:spcPts val="0"/>
              </a:spcAft>
              <a:buNone/>
              <a:defRPr sz="3600" cap="none" baseline="0">
                <a:solidFill>
                  <a:schemeClr val="bg2"/>
                </a:solidFill>
              </a:defRPr>
            </a:lvl8pPr>
            <a:lvl9pPr marL="1588" indent="0">
              <a:spcAft>
                <a:spcPts val="0"/>
              </a:spcAft>
              <a:buNone/>
              <a:defRPr sz="3600" cap="none" baseline="0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3" name="Textplatzhalter 42"/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6560407" y="5475431"/>
            <a:ext cx="321088" cy="510000"/>
          </a:xfrm>
          <a:custGeom>
            <a:avLst/>
            <a:gdLst>
              <a:gd name="connsiteX0" fmla="*/ 287751 w 321088"/>
              <a:gd name="connsiteY0" fmla="*/ 0 h 510000"/>
              <a:gd name="connsiteX1" fmla="*/ 321088 w 321088"/>
              <a:gd name="connsiteY1" fmla="*/ 0 h 510000"/>
              <a:gd name="connsiteX2" fmla="*/ 33337 w 321088"/>
              <a:gd name="connsiteY2" fmla="*/ 510000 h 510000"/>
              <a:gd name="connsiteX3" fmla="*/ 0 w 321088"/>
              <a:gd name="connsiteY3" fmla="*/ 510000 h 5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088" h="510000">
                <a:moveTo>
                  <a:pt x="287751" y="0"/>
                </a:moveTo>
                <a:lnTo>
                  <a:pt x="321088" y="0"/>
                </a:lnTo>
                <a:lnTo>
                  <a:pt x="33337" y="510000"/>
                </a:lnTo>
                <a:lnTo>
                  <a:pt x="0" y="510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lvl1pPr marL="0" indent="0">
              <a:spcAft>
                <a:spcPts val="0"/>
              </a:spcAft>
              <a:buFont typeface="Arial" panose="020B0604020202020204" pitchFamily="34" charset="0"/>
              <a:buNone/>
              <a:defRPr sz="400" cap="none" baseline="0">
                <a:noFill/>
              </a:defRPr>
            </a:lvl1pPr>
            <a:lvl2pPr marL="0" indent="0">
              <a:spcAft>
                <a:spcPts val="0"/>
              </a:spcAft>
              <a:buFont typeface="Arial" panose="020B0604020202020204" pitchFamily="34" charset="0"/>
              <a:buNone/>
              <a:defRPr sz="400" cap="none" baseline="0">
                <a:noFill/>
              </a:defRPr>
            </a:lvl2pPr>
            <a:lvl3pPr marL="0" indent="0">
              <a:spcAft>
                <a:spcPts val="0"/>
              </a:spcAft>
              <a:buNone/>
              <a:defRPr sz="400" cap="none" baseline="0">
                <a:noFill/>
              </a:defRPr>
            </a:lvl3pPr>
            <a:lvl4pPr marL="0" indent="0">
              <a:spcAft>
                <a:spcPts val="0"/>
              </a:spcAft>
              <a:buNone/>
              <a:defRPr sz="400" cap="none" baseline="0">
                <a:noFill/>
              </a:defRPr>
            </a:lvl4pPr>
            <a:lvl5pPr marL="0" indent="0">
              <a:spcAft>
                <a:spcPts val="0"/>
              </a:spcAft>
              <a:buNone/>
              <a:defRPr sz="400" cap="none" baseline="0">
                <a:noFill/>
              </a:defRPr>
            </a:lvl5pPr>
            <a:lvl6pPr marL="0" indent="0">
              <a:spcAft>
                <a:spcPts val="0"/>
              </a:spcAft>
              <a:buNone/>
              <a:defRPr sz="400" cap="none" baseline="0">
                <a:noFill/>
              </a:defRPr>
            </a:lvl6pPr>
            <a:lvl7pPr marL="0" indent="0">
              <a:spcAft>
                <a:spcPts val="0"/>
              </a:spcAft>
              <a:buNone/>
              <a:defRPr sz="400" cap="none" baseline="0">
                <a:noFill/>
              </a:defRPr>
            </a:lvl7pPr>
            <a:lvl8pPr marL="0" indent="0">
              <a:spcAft>
                <a:spcPts val="0"/>
              </a:spcAft>
              <a:buNone/>
              <a:defRPr sz="400" cap="none" baseline="0">
                <a:noFill/>
              </a:defRPr>
            </a:lvl8pPr>
          </a:lstStyle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dirty="0" smtClean="0"/>
              <a:t>6</a:t>
            </a:r>
          </a:p>
          <a:p>
            <a:pPr lvl="6"/>
            <a:r>
              <a:rPr lang="de-DE" dirty="0" smtClean="0"/>
              <a:t>7</a:t>
            </a:r>
          </a:p>
          <a:p>
            <a:pPr lvl="7"/>
            <a:r>
              <a:rPr lang="de-DE" dirty="0" smtClean="0"/>
              <a:t>8</a:t>
            </a:r>
          </a:p>
          <a:p>
            <a:pPr lvl="7"/>
            <a:r>
              <a:rPr lang="de-DE" dirty="0" smtClean="0"/>
              <a:t>9</a:t>
            </a:r>
            <a:endParaRPr lang="de-DE" dirty="0"/>
          </a:p>
        </p:txBody>
      </p:sp>
      <p:sp>
        <p:nvSpPr>
          <p:cNvPr id="44" name="Textplatzhalter 6"/>
          <p:cNvSpPr>
            <a:spLocks noGrp="1"/>
          </p:cNvSpPr>
          <p:nvPr>
            <p:ph type="body" sz="quarter" idx="42" hasCustomPrompt="1"/>
          </p:nvPr>
        </p:nvSpPr>
        <p:spPr bwMode="gray">
          <a:xfrm>
            <a:off x="6881496" y="5629785"/>
            <a:ext cx="4289596" cy="393687"/>
          </a:xfrm>
        </p:spPr>
        <p:txBody>
          <a:bodyPr/>
          <a:lstStyle>
            <a:lvl1pPr marL="0" indent="0">
              <a:spcAft>
                <a:spcPts val="0"/>
              </a:spcAft>
              <a:buFont typeface="Arial" panose="020B0604020202020204" pitchFamily="34" charset="0"/>
              <a:buNone/>
              <a:defRPr sz="1400" cap="all" baseline="0">
                <a:solidFill>
                  <a:schemeClr val="tx1"/>
                </a:solidFill>
              </a:defRPr>
            </a:lvl1pPr>
            <a:lvl2pPr marL="0" indent="0">
              <a:spcAft>
                <a:spcPts val="0"/>
              </a:spcAft>
              <a:buFont typeface="Arial" panose="020B0604020202020204" pitchFamily="34" charset="0"/>
              <a:buNone/>
              <a:defRPr sz="1400" cap="all" baseline="0">
                <a:solidFill>
                  <a:schemeClr val="tx1"/>
                </a:solidFill>
              </a:defRPr>
            </a:lvl2pPr>
            <a:lvl3pPr marL="0" indent="0">
              <a:spcAft>
                <a:spcPts val="0"/>
              </a:spcAft>
              <a:buNone/>
              <a:defRPr sz="1400" cap="all" baseline="0">
                <a:solidFill>
                  <a:schemeClr val="tx1"/>
                </a:solidFill>
              </a:defRPr>
            </a:lvl3pPr>
            <a:lvl4pPr marL="0" indent="0">
              <a:spcAft>
                <a:spcPts val="0"/>
              </a:spcAft>
              <a:buNone/>
              <a:defRPr sz="1400" cap="all" baseline="0">
                <a:solidFill>
                  <a:schemeClr val="tx1"/>
                </a:solidFill>
              </a:defRPr>
            </a:lvl4pPr>
            <a:lvl5pPr marL="0" indent="0">
              <a:spcAft>
                <a:spcPts val="0"/>
              </a:spcAft>
              <a:buNone/>
              <a:defRPr sz="1400" cap="all" baseline="0">
                <a:solidFill>
                  <a:schemeClr val="tx1"/>
                </a:solidFill>
              </a:defRPr>
            </a:lvl5pPr>
            <a:lvl6pPr marL="0" indent="0">
              <a:spcAft>
                <a:spcPts val="0"/>
              </a:spcAft>
              <a:buNone/>
              <a:defRPr sz="1400" cap="all" baseline="0">
                <a:solidFill>
                  <a:schemeClr val="tx1"/>
                </a:solidFill>
              </a:defRPr>
            </a:lvl6pPr>
            <a:lvl7pPr marL="0" indent="0">
              <a:spcAft>
                <a:spcPts val="0"/>
              </a:spcAft>
              <a:buNone/>
              <a:defRPr sz="1400" cap="all" baseline="0">
                <a:solidFill>
                  <a:schemeClr val="tx1"/>
                </a:solidFill>
              </a:defRPr>
            </a:lvl7pPr>
            <a:lvl8pPr marL="0" indent="0">
              <a:spcAft>
                <a:spcPts val="0"/>
              </a:spcAft>
              <a:buNone/>
              <a:defRPr sz="1400" cap="all" baseline="0">
                <a:solidFill>
                  <a:schemeClr val="tx1"/>
                </a:solidFill>
              </a:defRPr>
            </a:lvl8pPr>
            <a:lvl9pPr marL="0" indent="0">
              <a:spcAft>
                <a:spcPts val="0"/>
              </a:spcAft>
              <a:buNone/>
              <a:defRPr sz="1400" cap="all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7702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 bwMode="gray">
          <a:xfrm>
            <a:off x="152400" y="153988"/>
            <a:ext cx="11901079" cy="6551612"/>
          </a:xfrm>
          <a:prstGeom prst="rect">
            <a:avLst/>
          </a:prstGeom>
          <a:gradFill flip="none" rotWithShape="1">
            <a:gsLst>
              <a:gs pos="0">
                <a:srgbClr val="5689C2"/>
              </a:gs>
              <a:gs pos="61000">
                <a:srgbClr val="6C99CA"/>
              </a:gs>
              <a:gs pos="98000">
                <a:srgbClr val="7EA5D0"/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Freeform 5"/>
          <p:cNvSpPr>
            <a:spLocks/>
          </p:cNvSpPr>
          <p:nvPr userDrawn="1"/>
        </p:nvSpPr>
        <p:spPr bwMode="gray">
          <a:xfrm>
            <a:off x="1665553" y="153988"/>
            <a:ext cx="10387925" cy="6551612"/>
          </a:xfrm>
          <a:custGeom>
            <a:avLst/>
            <a:gdLst>
              <a:gd name="T0" fmla="*/ 2544 w 7710"/>
              <a:gd name="T1" fmla="*/ 0 h 4880"/>
              <a:gd name="T2" fmla="*/ 7710 w 7710"/>
              <a:gd name="T3" fmla="*/ 0 h 4880"/>
              <a:gd name="T4" fmla="*/ 7710 w 7710"/>
              <a:gd name="T5" fmla="*/ 4880 h 4880"/>
              <a:gd name="T6" fmla="*/ 0 w 7710"/>
              <a:gd name="T7" fmla="*/ 4880 h 4880"/>
              <a:gd name="T8" fmla="*/ 2544 w 7710"/>
              <a:gd name="T9" fmla="*/ 0 h 4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10" h="4880">
                <a:moveTo>
                  <a:pt x="2544" y="0"/>
                </a:moveTo>
                <a:lnTo>
                  <a:pt x="7710" y="0"/>
                </a:lnTo>
                <a:lnTo>
                  <a:pt x="7710" y="4880"/>
                </a:lnTo>
                <a:lnTo>
                  <a:pt x="0" y="4880"/>
                </a:lnTo>
                <a:lnTo>
                  <a:pt x="2544" y="0"/>
                </a:lnTo>
                <a:close/>
              </a:path>
            </a:pathLst>
          </a:custGeom>
          <a:gradFill flip="none" rotWithShape="1">
            <a:gsLst>
              <a:gs pos="21000">
                <a:srgbClr val="4178B5"/>
              </a:gs>
              <a:gs pos="100000">
                <a:schemeClr val="accent1"/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gray">
          <a:xfrm>
            <a:off x="266744" y="6359715"/>
            <a:ext cx="390483" cy="251608"/>
          </a:xfrm>
          <a:prstGeom prst="rect">
            <a:avLst/>
          </a:prstGeom>
        </p:spPr>
      </p:pic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 smtClean="0"/>
              <a:t>Python </a:t>
            </a:r>
            <a:r>
              <a:rPr lang="en-US" dirty="0" err="1" smtClean="0"/>
              <a:t>für</a:t>
            </a:r>
            <a:r>
              <a:rPr lang="en-US" dirty="0" smtClean="0"/>
              <a:t> Data Science and Friends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1EFD4013-5D99-4478-9DDB-9EE12D4A988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2BFF9001-7640-49B1-81FB-204F11743322}" type="datetime1">
              <a:rPr lang="de-DE" smtClean="0"/>
              <a:t>17.09.2018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865563" y="2981932"/>
            <a:ext cx="7200000" cy="1167830"/>
          </a:xfrm>
        </p:spPr>
        <p:txBody>
          <a:bodyPr/>
          <a:lstStyle>
            <a:lvl1pPr indent="0">
              <a:lnSpc>
                <a:spcPct val="95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0" name="Parallelogramm 9"/>
          <p:cNvSpPr/>
          <p:nvPr userDrawn="1"/>
        </p:nvSpPr>
        <p:spPr bwMode="gray">
          <a:xfrm>
            <a:off x="2991390" y="2920511"/>
            <a:ext cx="669600" cy="1229251"/>
          </a:xfrm>
          <a:prstGeom prst="parallelogram">
            <a:avLst>
              <a:gd name="adj" fmla="val 96213"/>
            </a:avLst>
          </a:prstGeom>
          <a:solidFill>
            <a:schemeClr val="bg1"/>
          </a:solidFill>
          <a:ln w="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73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 (grü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 bwMode="gray">
          <a:xfrm>
            <a:off x="152400" y="153988"/>
            <a:ext cx="11901079" cy="6551612"/>
          </a:xfrm>
          <a:prstGeom prst="rect">
            <a:avLst/>
          </a:prstGeom>
          <a:gradFill flip="none" rotWithShape="1">
            <a:gsLst>
              <a:gs pos="0">
                <a:srgbClr val="C1CC32"/>
              </a:gs>
              <a:gs pos="61000">
                <a:srgbClr val="C9D440"/>
              </a:gs>
              <a:gs pos="98000">
                <a:srgbClr val="CAD53F"/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Freeform 5"/>
          <p:cNvSpPr>
            <a:spLocks/>
          </p:cNvSpPr>
          <p:nvPr userDrawn="1"/>
        </p:nvSpPr>
        <p:spPr bwMode="gray">
          <a:xfrm>
            <a:off x="1665553" y="153988"/>
            <a:ext cx="10387925" cy="6551612"/>
          </a:xfrm>
          <a:custGeom>
            <a:avLst/>
            <a:gdLst>
              <a:gd name="T0" fmla="*/ 2544 w 7710"/>
              <a:gd name="T1" fmla="*/ 0 h 4880"/>
              <a:gd name="T2" fmla="*/ 7710 w 7710"/>
              <a:gd name="T3" fmla="*/ 0 h 4880"/>
              <a:gd name="T4" fmla="*/ 7710 w 7710"/>
              <a:gd name="T5" fmla="*/ 4880 h 4880"/>
              <a:gd name="T6" fmla="*/ 0 w 7710"/>
              <a:gd name="T7" fmla="*/ 4880 h 4880"/>
              <a:gd name="T8" fmla="*/ 2544 w 7710"/>
              <a:gd name="T9" fmla="*/ 0 h 4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10" h="4880">
                <a:moveTo>
                  <a:pt x="2544" y="0"/>
                </a:moveTo>
                <a:lnTo>
                  <a:pt x="7710" y="0"/>
                </a:lnTo>
                <a:lnTo>
                  <a:pt x="7710" y="4880"/>
                </a:lnTo>
                <a:lnTo>
                  <a:pt x="0" y="4880"/>
                </a:lnTo>
                <a:lnTo>
                  <a:pt x="2544" y="0"/>
                </a:lnTo>
                <a:close/>
              </a:path>
            </a:pathLst>
          </a:custGeom>
          <a:gradFill flip="none" rotWithShape="1">
            <a:gsLst>
              <a:gs pos="21000">
                <a:schemeClr val="accent3"/>
              </a:gs>
              <a:gs pos="100000">
                <a:srgbClr val="B7C31F"/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gray">
          <a:xfrm>
            <a:off x="266744" y="6359715"/>
            <a:ext cx="390483" cy="251608"/>
          </a:xfrm>
          <a:prstGeom prst="rect">
            <a:avLst/>
          </a:prstGeom>
        </p:spPr>
      </p:pic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 smtClean="0"/>
              <a:t>Python </a:t>
            </a:r>
            <a:r>
              <a:rPr lang="en-US" dirty="0" err="1" smtClean="0"/>
              <a:t>für</a:t>
            </a:r>
            <a:r>
              <a:rPr lang="en-US" dirty="0" smtClean="0"/>
              <a:t> Data Science and Friends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1EFD4013-5D99-4478-9DDB-9EE12D4A988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B162CB75-139D-41B8-8105-729C6560794C}" type="datetime1">
              <a:rPr lang="de-DE" smtClean="0"/>
              <a:t>17.09.2018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865563" y="2981932"/>
            <a:ext cx="7200000" cy="1167830"/>
          </a:xfrm>
        </p:spPr>
        <p:txBody>
          <a:bodyPr/>
          <a:lstStyle>
            <a:lvl1pPr indent="0">
              <a:lnSpc>
                <a:spcPct val="95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3" name="Parallelogramm 12"/>
          <p:cNvSpPr/>
          <p:nvPr userDrawn="1"/>
        </p:nvSpPr>
        <p:spPr bwMode="gray">
          <a:xfrm>
            <a:off x="2991390" y="2920511"/>
            <a:ext cx="669600" cy="1229251"/>
          </a:xfrm>
          <a:prstGeom prst="parallelogram">
            <a:avLst>
              <a:gd name="adj" fmla="val 96213"/>
            </a:avLst>
          </a:prstGeom>
          <a:solidFill>
            <a:schemeClr val="bg1"/>
          </a:solidFill>
          <a:ln w="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31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 (gr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 userDrawn="1"/>
        </p:nvSpPr>
        <p:spPr bwMode="gray">
          <a:xfrm>
            <a:off x="152400" y="153988"/>
            <a:ext cx="11901079" cy="6551612"/>
          </a:xfrm>
          <a:prstGeom prst="rect">
            <a:avLst/>
          </a:prstGeom>
          <a:gradFill flip="none" rotWithShape="1">
            <a:gsLst>
              <a:gs pos="23000">
                <a:srgbClr val="F0F0F0"/>
              </a:gs>
              <a:gs pos="67000">
                <a:srgbClr val="EAEAEA"/>
              </a:gs>
              <a:gs pos="100000">
                <a:srgbClr val="EAEAEA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Freeform 5"/>
          <p:cNvSpPr>
            <a:spLocks/>
          </p:cNvSpPr>
          <p:nvPr userDrawn="1"/>
        </p:nvSpPr>
        <p:spPr bwMode="gray">
          <a:xfrm>
            <a:off x="1665553" y="153988"/>
            <a:ext cx="10387925" cy="6551612"/>
          </a:xfrm>
          <a:custGeom>
            <a:avLst/>
            <a:gdLst>
              <a:gd name="T0" fmla="*/ 2544 w 7710"/>
              <a:gd name="T1" fmla="*/ 0 h 4880"/>
              <a:gd name="T2" fmla="*/ 7710 w 7710"/>
              <a:gd name="T3" fmla="*/ 0 h 4880"/>
              <a:gd name="T4" fmla="*/ 7710 w 7710"/>
              <a:gd name="T5" fmla="*/ 4880 h 4880"/>
              <a:gd name="T6" fmla="*/ 0 w 7710"/>
              <a:gd name="T7" fmla="*/ 4880 h 4880"/>
              <a:gd name="T8" fmla="*/ 2544 w 7710"/>
              <a:gd name="T9" fmla="*/ 0 h 4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10" h="4880">
                <a:moveTo>
                  <a:pt x="2544" y="0"/>
                </a:moveTo>
                <a:lnTo>
                  <a:pt x="7710" y="0"/>
                </a:lnTo>
                <a:lnTo>
                  <a:pt x="7710" y="4880"/>
                </a:lnTo>
                <a:lnTo>
                  <a:pt x="0" y="4880"/>
                </a:lnTo>
                <a:lnTo>
                  <a:pt x="2544" y="0"/>
                </a:lnTo>
                <a:close/>
              </a:path>
            </a:pathLst>
          </a:custGeom>
          <a:gradFill flip="none" rotWithShape="1">
            <a:gsLst>
              <a:gs pos="21000">
                <a:srgbClr val="DADCDC"/>
              </a:gs>
              <a:gs pos="100000">
                <a:schemeClr val="bg1">
                  <a:alpha val="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gray">
          <a:xfrm>
            <a:off x="266744" y="6359715"/>
            <a:ext cx="390483" cy="251608"/>
          </a:xfrm>
          <a:prstGeom prst="rect">
            <a:avLst/>
          </a:prstGeom>
        </p:spPr>
      </p:pic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 smtClean="0"/>
              <a:t>Python </a:t>
            </a:r>
            <a:r>
              <a:rPr lang="en-US" dirty="0" err="1" smtClean="0"/>
              <a:t>für</a:t>
            </a:r>
            <a:r>
              <a:rPr lang="en-US" dirty="0" smtClean="0"/>
              <a:t> Data Science and Friends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1EFD4013-5D99-4478-9DDB-9EE12D4A988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F40A7F36-96F7-4B81-9207-81933648D56F}" type="datetime1">
              <a:rPr lang="de-DE" smtClean="0"/>
              <a:t>17.09.2018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865563" y="2981932"/>
            <a:ext cx="7200000" cy="1167830"/>
          </a:xfrm>
        </p:spPr>
        <p:txBody>
          <a:bodyPr/>
          <a:lstStyle>
            <a:lvl1pPr indent="0">
              <a:lnSpc>
                <a:spcPct val="95000"/>
              </a:lnSpc>
              <a:defRPr sz="4000">
                <a:solidFill>
                  <a:schemeClr val="bg2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0" name="Parallelogramm 9"/>
          <p:cNvSpPr/>
          <p:nvPr userDrawn="1"/>
        </p:nvSpPr>
        <p:spPr bwMode="gray">
          <a:xfrm>
            <a:off x="2991390" y="2920511"/>
            <a:ext cx="669600" cy="1229251"/>
          </a:xfrm>
          <a:prstGeom prst="parallelogram">
            <a:avLst>
              <a:gd name="adj" fmla="val 96213"/>
            </a:avLst>
          </a:prstGeom>
          <a:solidFill>
            <a:schemeClr val="accent1"/>
          </a:solidFill>
          <a:ln w="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224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 bwMode="gray">
          <a:xfrm>
            <a:off x="249276" y="385763"/>
            <a:ext cx="9819190" cy="251647"/>
          </a:xfrm>
        </p:spPr>
        <p:txBody>
          <a:bodyPr anchor="b"/>
          <a:lstStyle>
            <a:lvl1pPr marL="0" indent="0" algn="l">
              <a:spcAft>
                <a:spcPts val="0"/>
              </a:spcAft>
              <a:buNone/>
              <a:defRPr sz="1600" b="1">
                <a:solidFill>
                  <a:schemeClr val="tx1"/>
                </a:solidFill>
              </a:defRPr>
            </a:lvl1pPr>
            <a:lvl2pPr marL="0" indent="0" algn="l">
              <a:spcAft>
                <a:spcPts val="0"/>
              </a:spcAft>
              <a:buNone/>
              <a:defRPr sz="1600" b="1" cap="all" baseline="0">
                <a:solidFill>
                  <a:schemeClr val="tx1"/>
                </a:solidFill>
              </a:defRPr>
            </a:lvl2pPr>
            <a:lvl3pPr marL="0" indent="0" algn="l">
              <a:spcAft>
                <a:spcPts val="0"/>
              </a:spcAft>
              <a:buNone/>
              <a:defRPr sz="1600" b="1" cap="all" baseline="0">
                <a:solidFill>
                  <a:schemeClr val="tx1"/>
                </a:solidFill>
              </a:defRPr>
            </a:lvl3pPr>
            <a:lvl4pPr marL="0" indent="0" algn="l">
              <a:spcAft>
                <a:spcPts val="0"/>
              </a:spcAft>
              <a:buNone/>
              <a:defRPr sz="1600" b="1" cap="all" baseline="0">
                <a:solidFill>
                  <a:schemeClr val="tx1"/>
                </a:solidFill>
              </a:defRPr>
            </a:lvl4pPr>
            <a:lvl5pPr marL="0" indent="0" algn="l">
              <a:spcAft>
                <a:spcPts val="0"/>
              </a:spcAft>
              <a:buNone/>
              <a:defRPr sz="1600" b="1" cap="all" baseline="0">
                <a:solidFill>
                  <a:schemeClr val="tx1"/>
                </a:solidFill>
              </a:defRPr>
            </a:lvl5pPr>
            <a:lvl6pPr marL="0" indent="0" algn="l">
              <a:spcAft>
                <a:spcPts val="0"/>
              </a:spcAft>
              <a:buNone/>
              <a:defRPr sz="1600" b="1" cap="all" baseline="0">
                <a:solidFill>
                  <a:schemeClr val="tx1"/>
                </a:solidFill>
              </a:defRPr>
            </a:lvl6pPr>
            <a:lvl7pPr marL="0" indent="0" algn="l">
              <a:spcAft>
                <a:spcPts val="0"/>
              </a:spcAft>
              <a:buNone/>
              <a:defRPr sz="1600" b="1" cap="all" baseline="0">
                <a:solidFill>
                  <a:schemeClr val="tx1"/>
                </a:solidFill>
              </a:defRPr>
            </a:lvl7pPr>
            <a:lvl8pPr marL="0" indent="0" algn="l">
              <a:spcAft>
                <a:spcPts val="0"/>
              </a:spcAft>
              <a:buNone/>
              <a:defRPr sz="1600" b="1" cap="all" baseline="0">
                <a:solidFill>
                  <a:schemeClr val="tx1"/>
                </a:solidFill>
              </a:defRPr>
            </a:lvl8pPr>
            <a:lvl9pPr marL="0" indent="0" algn="l">
              <a:spcAft>
                <a:spcPts val="0"/>
              </a:spcAft>
              <a:buNone/>
              <a:defRPr sz="1600" b="1" cap="all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 bwMode="gray">
          <a:xfrm>
            <a:off x="240465" y="1869470"/>
            <a:ext cx="9828000" cy="4255899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0E4F4DD8-0999-4BD8-B011-94476A5B8E54}" type="datetime1">
              <a:rPr lang="de-DE" smtClean="0"/>
              <a:t>17.09.2018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dirty="0" smtClean="0"/>
              <a:t>Python </a:t>
            </a:r>
            <a:r>
              <a:rPr lang="en-US" dirty="0" err="1" smtClean="0"/>
              <a:t>für</a:t>
            </a:r>
            <a:r>
              <a:rPr lang="en-US" dirty="0" smtClean="0"/>
              <a:t> Data Science and Friends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1EFD4013-5D99-4478-9DDB-9EE12D4A988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9111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&amp; Tex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 bwMode="gray">
          <a:xfrm>
            <a:off x="249276" y="385763"/>
            <a:ext cx="9820800" cy="251647"/>
          </a:xfrm>
        </p:spPr>
        <p:txBody>
          <a:bodyPr anchor="b"/>
          <a:lstStyle>
            <a:lvl1pPr marL="0" indent="0" algn="l">
              <a:spcAft>
                <a:spcPts val="0"/>
              </a:spcAft>
              <a:buNone/>
              <a:defRPr sz="1600" b="1">
                <a:solidFill>
                  <a:schemeClr val="tx1"/>
                </a:solidFill>
              </a:defRPr>
            </a:lvl1pPr>
            <a:lvl2pPr marL="0" indent="0" algn="l">
              <a:spcAft>
                <a:spcPts val="0"/>
              </a:spcAft>
              <a:buNone/>
              <a:defRPr sz="1600" b="1" cap="all" baseline="0">
                <a:solidFill>
                  <a:schemeClr val="tx1"/>
                </a:solidFill>
              </a:defRPr>
            </a:lvl2pPr>
            <a:lvl3pPr marL="0" indent="0" algn="l">
              <a:spcAft>
                <a:spcPts val="0"/>
              </a:spcAft>
              <a:buNone/>
              <a:defRPr sz="1600" b="1" cap="all" baseline="0">
                <a:solidFill>
                  <a:schemeClr val="tx1"/>
                </a:solidFill>
              </a:defRPr>
            </a:lvl3pPr>
            <a:lvl4pPr marL="0" indent="0" algn="l">
              <a:spcAft>
                <a:spcPts val="0"/>
              </a:spcAft>
              <a:buNone/>
              <a:defRPr sz="1600" b="1" cap="all" baseline="0">
                <a:solidFill>
                  <a:schemeClr val="tx1"/>
                </a:solidFill>
              </a:defRPr>
            </a:lvl4pPr>
            <a:lvl5pPr marL="0" indent="0" algn="l">
              <a:spcAft>
                <a:spcPts val="0"/>
              </a:spcAft>
              <a:buNone/>
              <a:defRPr sz="1600" b="1" cap="all" baseline="0">
                <a:solidFill>
                  <a:schemeClr val="tx1"/>
                </a:solidFill>
              </a:defRPr>
            </a:lvl5pPr>
            <a:lvl6pPr marL="0" indent="0" algn="l">
              <a:spcAft>
                <a:spcPts val="0"/>
              </a:spcAft>
              <a:buNone/>
              <a:defRPr sz="1600" b="1" cap="all" baseline="0">
                <a:solidFill>
                  <a:schemeClr val="tx1"/>
                </a:solidFill>
              </a:defRPr>
            </a:lvl6pPr>
            <a:lvl7pPr marL="0" indent="0" algn="l">
              <a:spcAft>
                <a:spcPts val="0"/>
              </a:spcAft>
              <a:buNone/>
              <a:defRPr sz="1600" b="1" cap="all" baseline="0">
                <a:solidFill>
                  <a:schemeClr val="tx1"/>
                </a:solidFill>
              </a:defRPr>
            </a:lvl7pPr>
            <a:lvl8pPr marL="0" indent="0" algn="l">
              <a:spcAft>
                <a:spcPts val="0"/>
              </a:spcAft>
              <a:buNone/>
              <a:defRPr sz="1600" b="1" cap="all" baseline="0">
                <a:solidFill>
                  <a:schemeClr val="tx1"/>
                </a:solidFill>
              </a:defRPr>
            </a:lvl8pPr>
            <a:lvl9pPr marL="0" indent="0" algn="l">
              <a:spcAft>
                <a:spcPts val="0"/>
              </a:spcAft>
              <a:buNone/>
              <a:defRPr sz="1600" b="1" cap="all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 bwMode="gray">
          <a:xfrm>
            <a:off x="240464" y="1869470"/>
            <a:ext cx="5629761" cy="4255899"/>
          </a:xfrm>
        </p:spPr>
        <p:txBody>
          <a:bodyPr rIns="18000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817F313D-1401-4EA8-BE4C-29EFCB5397E1}" type="datetime1">
              <a:rPr lang="de-DE" smtClean="0"/>
              <a:t>17.09.2018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dirty="0" smtClean="0"/>
              <a:t>Python </a:t>
            </a:r>
            <a:r>
              <a:rPr lang="en-US" dirty="0" err="1" smtClean="0"/>
              <a:t>für</a:t>
            </a:r>
            <a:r>
              <a:rPr lang="en-US" dirty="0" smtClean="0"/>
              <a:t> Data Science and Friends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1EFD4013-5D99-4478-9DDB-9EE12D4A988A}" type="slidenum">
              <a:rPr lang="de-DE" smtClean="0"/>
              <a:t>‹Nr.›</a:t>
            </a:fld>
            <a:endParaRPr lang="de-DE" dirty="0"/>
          </a:p>
        </p:txBody>
      </p:sp>
      <p:cxnSp>
        <p:nvCxnSpPr>
          <p:cNvPr id="8" name="Gerade Verbindung 7"/>
          <p:cNvCxnSpPr/>
          <p:nvPr userDrawn="1"/>
        </p:nvCxnSpPr>
        <p:spPr bwMode="gray">
          <a:xfrm>
            <a:off x="6097587" y="1930777"/>
            <a:ext cx="0" cy="4217611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platzhalter 9"/>
          <p:cNvSpPr>
            <a:spLocks noGrp="1"/>
          </p:cNvSpPr>
          <p:nvPr>
            <p:ph type="body" sz="quarter" idx="14"/>
          </p:nvPr>
        </p:nvSpPr>
        <p:spPr bwMode="gray">
          <a:xfrm>
            <a:off x="6296416" y="1869470"/>
            <a:ext cx="5629761" cy="4255899"/>
          </a:xfrm>
        </p:spPr>
        <p:txBody>
          <a:bodyPr rIns="18000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4267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&amp; Text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 bwMode="gray">
          <a:xfrm>
            <a:off x="249276" y="385763"/>
            <a:ext cx="9820800" cy="251647"/>
          </a:xfrm>
        </p:spPr>
        <p:txBody>
          <a:bodyPr anchor="b"/>
          <a:lstStyle>
            <a:lvl1pPr marL="0" indent="0" algn="l">
              <a:spcAft>
                <a:spcPts val="0"/>
              </a:spcAft>
              <a:buNone/>
              <a:defRPr sz="1600" b="1">
                <a:solidFill>
                  <a:schemeClr val="tx1"/>
                </a:solidFill>
              </a:defRPr>
            </a:lvl1pPr>
            <a:lvl2pPr marL="0" indent="0" algn="l">
              <a:spcAft>
                <a:spcPts val="0"/>
              </a:spcAft>
              <a:buNone/>
              <a:defRPr sz="1600" b="1" cap="all" baseline="0">
                <a:solidFill>
                  <a:schemeClr val="tx1"/>
                </a:solidFill>
              </a:defRPr>
            </a:lvl2pPr>
            <a:lvl3pPr marL="0" indent="0" algn="l">
              <a:spcAft>
                <a:spcPts val="0"/>
              </a:spcAft>
              <a:buNone/>
              <a:defRPr sz="1600" b="1" cap="all" baseline="0">
                <a:solidFill>
                  <a:schemeClr val="tx1"/>
                </a:solidFill>
              </a:defRPr>
            </a:lvl3pPr>
            <a:lvl4pPr marL="0" indent="0" algn="l">
              <a:spcAft>
                <a:spcPts val="0"/>
              </a:spcAft>
              <a:buNone/>
              <a:defRPr sz="1600" b="1" cap="all" baseline="0">
                <a:solidFill>
                  <a:schemeClr val="tx1"/>
                </a:solidFill>
              </a:defRPr>
            </a:lvl4pPr>
            <a:lvl5pPr marL="0" indent="0" algn="l">
              <a:spcAft>
                <a:spcPts val="0"/>
              </a:spcAft>
              <a:buNone/>
              <a:defRPr sz="1600" b="1" cap="all" baseline="0">
                <a:solidFill>
                  <a:schemeClr val="tx1"/>
                </a:solidFill>
              </a:defRPr>
            </a:lvl5pPr>
            <a:lvl6pPr marL="0" indent="0" algn="l">
              <a:spcAft>
                <a:spcPts val="0"/>
              </a:spcAft>
              <a:buNone/>
              <a:defRPr sz="1600" b="1" cap="all" baseline="0">
                <a:solidFill>
                  <a:schemeClr val="tx1"/>
                </a:solidFill>
              </a:defRPr>
            </a:lvl6pPr>
            <a:lvl7pPr marL="0" indent="0" algn="l">
              <a:spcAft>
                <a:spcPts val="0"/>
              </a:spcAft>
              <a:buNone/>
              <a:defRPr sz="1600" b="1" cap="all" baseline="0">
                <a:solidFill>
                  <a:schemeClr val="tx1"/>
                </a:solidFill>
              </a:defRPr>
            </a:lvl7pPr>
            <a:lvl8pPr marL="0" indent="0" algn="l">
              <a:spcAft>
                <a:spcPts val="0"/>
              </a:spcAft>
              <a:buNone/>
              <a:defRPr sz="1600" b="1" cap="all" baseline="0">
                <a:solidFill>
                  <a:schemeClr val="tx1"/>
                </a:solidFill>
              </a:defRPr>
            </a:lvl8pPr>
            <a:lvl9pPr marL="0" indent="0" algn="l">
              <a:spcAft>
                <a:spcPts val="0"/>
              </a:spcAft>
              <a:buNone/>
              <a:defRPr sz="1600" b="1" cap="all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 bwMode="gray">
          <a:xfrm>
            <a:off x="240464" y="1869470"/>
            <a:ext cx="3610811" cy="4255899"/>
          </a:xfrm>
        </p:spPr>
        <p:txBody>
          <a:bodyPr rIns="18000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ADED0DCE-1C55-43D7-A1AD-9C229AA2E101}" type="datetime1">
              <a:rPr lang="de-DE" smtClean="0"/>
              <a:t>17.09.2018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dirty="0" smtClean="0"/>
              <a:t>Python </a:t>
            </a:r>
            <a:r>
              <a:rPr lang="en-US" dirty="0" err="1" smtClean="0"/>
              <a:t>für</a:t>
            </a:r>
            <a:r>
              <a:rPr lang="en-US" dirty="0" smtClean="0"/>
              <a:t> Data Science and Friends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1EFD4013-5D99-4478-9DDB-9EE12D4A988A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280040" y="1869470"/>
            <a:ext cx="3609042" cy="4255899"/>
          </a:xfrm>
        </p:spPr>
        <p:txBody>
          <a:bodyPr rIns="180000"/>
          <a:lstStyle>
            <a:lvl1pPr>
              <a:defRPr/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cxnSp>
        <p:nvCxnSpPr>
          <p:cNvPr id="13" name="Gerade Verbindung 12"/>
          <p:cNvCxnSpPr/>
          <p:nvPr userDrawn="1"/>
        </p:nvCxnSpPr>
        <p:spPr bwMode="gray">
          <a:xfrm>
            <a:off x="8121770" y="1930777"/>
            <a:ext cx="0" cy="4217611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28"/>
          <p:cNvCxnSpPr/>
          <p:nvPr userDrawn="1"/>
        </p:nvCxnSpPr>
        <p:spPr bwMode="gray">
          <a:xfrm>
            <a:off x="4083020" y="1930777"/>
            <a:ext cx="0" cy="4217611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platzhalter 9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8317235" y="1869470"/>
            <a:ext cx="3608859" cy="4255899"/>
          </a:xfrm>
        </p:spPr>
        <p:txBody>
          <a:bodyPr rIns="180000"/>
          <a:lstStyle>
            <a:lvl1pPr>
              <a:defRPr/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9368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778608" y="6346016"/>
            <a:ext cx="7128000" cy="10678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800" cap="all" baseline="0">
                <a:solidFill>
                  <a:schemeClr val="tx1"/>
                </a:solidFill>
              </a:defRPr>
            </a:lvl1pPr>
            <a:lvl2pPr marL="0" indent="0" algn="l">
              <a:defRPr sz="800" cap="all" baseline="0">
                <a:solidFill>
                  <a:schemeClr val="tx1"/>
                </a:solidFill>
              </a:defRPr>
            </a:lvl2pPr>
            <a:lvl3pPr marL="0" indent="0">
              <a:defRPr sz="800" cap="all" baseline="0">
                <a:solidFill>
                  <a:schemeClr val="tx1"/>
                </a:solidFill>
              </a:defRPr>
            </a:lvl3pPr>
            <a:lvl4pPr marL="0" indent="0">
              <a:defRPr sz="800" cap="all" baseline="0">
                <a:solidFill>
                  <a:schemeClr val="tx1"/>
                </a:solidFill>
              </a:defRPr>
            </a:lvl4pPr>
            <a:lvl5pPr marL="0" indent="0">
              <a:defRPr sz="800" cap="all" baseline="0">
                <a:solidFill>
                  <a:schemeClr val="tx1"/>
                </a:solidFill>
              </a:defRPr>
            </a:lvl5pPr>
            <a:lvl6pPr marL="0" indent="0">
              <a:defRPr sz="800" cap="all" baseline="0">
                <a:solidFill>
                  <a:schemeClr val="tx1"/>
                </a:solidFill>
              </a:defRPr>
            </a:lvl6pPr>
            <a:lvl7pPr marL="0" indent="0">
              <a:defRPr sz="800" cap="all" baseline="0">
                <a:solidFill>
                  <a:schemeClr val="tx1"/>
                </a:solidFill>
              </a:defRPr>
            </a:lvl7pPr>
            <a:lvl8pPr marL="0" indent="0">
              <a:defRPr sz="800" cap="all" baseline="0">
                <a:solidFill>
                  <a:schemeClr val="tx1"/>
                </a:solidFill>
              </a:defRPr>
            </a:lvl8pPr>
            <a:lvl9pPr marL="0" indent="0">
              <a:defRPr sz="800" cap="all" baseline="0">
                <a:solidFill>
                  <a:schemeClr val="tx1"/>
                </a:solidFill>
              </a:defRPr>
            </a:lvl9pPr>
          </a:lstStyle>
          <a:p>
            <a:r>
              <a:rPr lang="en-US" dirty="0" smtClean="0"/>
              <a:t>Python </a:t>
            </a:r>
            <a:r>
              <a:rPr lang="en-US" dirty="0" err="1" smtClean="0"/>
              <a:t>für</a:t>
            </a:r>
            <a:r>
              <a:rPr lang="en-US" dirty="0" smtClean="0"/>
              <a:t> Data Science and Friends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1388878" y="6516473"/>
            <a:ext cx="201798" cy="10678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  <a:lvl2pPr marL="0" indent="0">
              <a:defRPr sz="800">
                <a:solidFill>
                  <a:schemeClr val="tx1"/>
                </a:solidFill>
              </a:defRPr>
            </a:lvl2pPr>
            <a:lvl3pPr marL="0" indent="0">
              <a:defRPr sz="800">
                <a:solidFill>
                  <a:schemeClr val="tx1"/>
                </a:solidFill>
              </a:defRPr>
            </a:lvl3pPr>
            <a:lvl4pPr marL="0" indent="0">
              <a:defRPr sz="800">
                <a:solidFill>
                  <a:schemeClr val="tx1"/>
                </a:solidFill>
              </a:defRPr>
            </a:lvl4pPr>
            <a:lvl5pPr marL="0" indent="0">
              <a:defRPr sz="800">
                <a:solidFill>
                  <a:schemeClr val="tx1"/>
                </a:solidFill>
              </a:defRPr>
            </a:lvl5pPr>
            <a:lvl6pPr marL="0" indent="0">
              <a:defRPr sz="800">
                <a:solidFill>
                  <a:schemeClr val="tx1"/>
                </a:solidFill>
              </a:defRPr>
            </a:lvl6pPr>
            <a:lvl7pPr marL="0" indent="0">
              <a:defRPr sz="800">
                <a:solidFill>
                  <a:schemeClr val="tx1"/>
                </a:solidFill>
              </a:defRPr>
            </a:lvl7pPr>
            <a:lvl8pPr marL="0" indent="0">
              <a:defRPr sz="800">
                <a:solidFill>
                  <a:schemeClr val="tx1"/>
                </a:solidFill>
              </a:defRPr>
            </a:lvl8pPr>
            <a:lvl9pPr marL="0" indent="0">
              <a:defRPr sz="800">
                <a:solidFill>
                  <a:schemeClr val="tx1"/>
                </a:solidFill>
              </a:defRPr>
            </a:lvl9pPr>
          </a:lstStyle>
          <a:p>
            <a:fld id="{1EFD4013-5D99-4478-9DDB-9EE12D4A988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gray">
          <a:xfrm>
            <a:off x="783348" y="6516473"/>
            <a:ext cx="476333" cy="10678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  <a:lvl2pPr marL="0" indent="0">
              <a:defRPr sz="800">
                <a:solidFill>
                  <a:schemeClr val="tx1"/>
                </a:solidFill>
              </a:defRPr>
            </a:lvl2pPr>
            <a:lvl3pPr marL="0" indent="0">
              <a:defRPr sz="800">
                <a:solidFill>
                  <a:schemeClr val="tx1"/>
                </a:solidFill>
              </a:defRPr>
            </a:lvl3pPr>
            <a:lvl4pPr marL="0" indent="0">
              <a:defRPr sz="800">
                <a:solidFill>
                  <a:schemeClr val="tx1"/>
                </a:solidFill>
              </a:defRPr>
            </a:lvl4pPr>
            <a:lvl5pPr marL="0" indent="0">
              <a:defRPr sz="800">
                <a:solidFill>
                  <a:schemeClr val="tx1"/>
                </a:solidFill>
              </a:defRPr>
            </a:lvl5pPr>
            <a:lvl6pPr marL="0" indent="0">
              <a:defRPr sz="800">
                <a:solidFill>
                  <a:schemeClr val="tx1"/>
                </a:solidFill>
              </a:defRPr>
            </a:lvl6pPr>
            <a:lvl7pPr marL="0" indent="0">
              <a:defRPr sz="800">
                <a:solidFill>
                  <a:schemeClr val="tx1"/>
                </a:solidFill>
              </a:defRPr>
            </a:lvl7pPr>
            <a:lvl8pPr marL="0" indent="0">
              <a:defRPr sz="800">
                <a:solidFill>
                  <a:schemeClr val="tx1"/>
                </a:solidFill>
              </a:defRPr>
            </a:lvl8pPr>
            <a:lvl9pPr marL="0" indent="0">
              <a:defRPr sz="800">
                <a:solidFill>
                  <a:schemeClr val="tx1"/>
                </a:solidFill>
              </a:defRPr>
            </a:lvl9pPr>
          </a:lstStyle>
          <a:p>
            <a:fld id="{E83C6AD1-BB17-43D7-9785-812D00370789}" type="datetime1">
              <a:rPr lang="de-DE" smtClean="0"/>
              <a:t>17.09.2018</a:t>
            </a:fld>
            <a:endParaRPr lang="de-DE" dirty="0"/>
          </a:p>
        </p:txBody>
      </p:sp>
      <p:cxnSp>
        <p:nvCxnSpPr>
          <p:cNvPr id="23" name="Gerade Verbindung 12"/>
          <p:cNvCxnSpPr/>
          <p:nvPr userDrawn="1"/>
        </p:nvCxnSpPr>
        <p:spPr bwMode="gray">
          <a:xfrm>
            <a:off x="778607" y="6484714"/>
            <a:ext cx="7380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240463" y="1869470"/>
            <a:ext cx="9828000" cy="4255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dirty="0" smtClean="0"/>
              <a:t>Sechste Ebene</a:t>
            </a:r>
          </a:p>
          <a:p>
            <a:pPr lvl="6"/>
            <a:r>
              <a:rPr lang="de-DE" dirty="0" smtClean="0"/>
              <a:t>Siebte Ebene</a:t>
            </a:r>
          </a:p>
          <a:p>
            <a:pPr lvl="7"/>
            <a:r>
              <a:rPr lang="de-DE" dirty="0" smtClean="0"/>
              <a:t>Achte Ebene</a:t>
            </a:r>
          </a:p>
          <a:p>
            <a:pPr lvl="8"/>
            <a:r>
              <a:rPr lang="de-DE" dirty="0" smtClean="0"/>
              <a:t>Neunte Ebene</a:t>
            </a:r>
            <a:endParaRPr lang="de-DE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226179" y="652278"/>
            <a:ext cx="11700000" cy="87172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 bwMode="gray">
          <a:xfrm>
            <a:off x="266744" y="6359715"/>
            <a:ext cx="390483" cy="251608"/>
          </a:xfrm>
          <a:prstGeom prst="rect">
            <a:avLst/>
          </a:prstGeom>
        </p:spPr>
      </p:pic>
      <p:sp>
        <p:nvSpPr>
          <p:cNvPr id="39" name="Freeform 6"/>
          <p:cNvSpPr>
            <a:spLocks/>
          </p:cNvSpPr>
          <p:nvPr userDrawn="1"/>
        </p:nvSpPr>
        <p:spPr bwMode="gray">
          <a:xfrm>
            <a:off x="228623" y="744870"/>
            <a:ext cx="198419" cy="294255"/>
          </a:xfrm>
          <a:custGeom>
            <a:avLst/>
            <a:gdLst>
              <a:gd name="T0" fmla="*/ 0 w 147"/>
              <a:gd name="T1" fmla="*/ 218 h 218"/>
              <a:gd name="T2" fmla="*/ 126 w 147"/>
              <a:gd name="T3" fmla="*/ 0 h 218"/>
              <a:gd name="T4" fmla="*/ 147 w 147"/>
              <a:gd name="T5" fmla="*/ 0 h 218"/>
              <a:gd name="T6" fmla="*/ 24 w 147"/>
              <a:gd name="T7" fmla="*/ 218 h 218"/>
              <a:gd name="T8" fmla="*/ 12 w 147"/>
              <a:gd name="T9" fmla="*/ 218 h 218"/>
              <a:gd name="T10" fmla="*/ 0 w 147"/>
              <a:gd name="T11" fmla="*/ 218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7" h="218">
                <a:moveTo>
                  <a:pt x="0" y="218"/>
                </a:moveTo>
                <a:lnTo>
                  <a:pt x="126" y="0"/>
                </a:lnTo>
                <a:lnTo>
                  <a:pt x="147" y="0"/>
                </a:lnTo>
                <a:lnTo>
                  <a:pt x="24" y="218"/>
                </a:lnTo>
                <a:lnTo>
                  <a:pt x="12" y="218"/>
                </a:lnTo>
                <a:lnTo>
                  <a:pt x="0" y="2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41" name="Freeform 6"/>
          <p:cNvSpPr>
            <a:spLocks/>
          </p:cNvSpPr>
          <p:nvPr userDrawn="1"/>
        </p:nvSpPr>
        <p:spPr bwMode="gray">
          <a:xfrm>
            <a:off x="1285704" y="6530042"/>
            <a:ext cx="54809" cy="81281"/>
          </a:xfrm>
          <a:custGeom>
            <a:avLst/>
            <a:gdLst>
              <a:gd name="T0" fmla="*/ 0 w 147"/>
              <a:gd name="T1" fmla="*/ 218 h 218"/>
              <a:gd name="T2" fmla="*/ 126 w 147"/>
              <a:gd name="T3" fmla="*/ 0 h 218"/>
              <a:gd name="T4" fmla="*/ 147 w 147"/>
              <a:gd name="T5" fmla="*/ 0 h 218"/>
              <a:gd name="T6" fmla="*/ 24 w 147"/>
              <a:gd name="T7" fmla="*/ 218 h 218"/>
              <a:gd name="T8" fmla="*/ 12 w 147"/>
              <a:gd name="T9" fmla="*/ 218 h 218"/>
              <a:gd name="T10" fmla="*/ 0 w 147"/>
              <a:gd name="T11" fmla="*/ 218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7" h="218">
                <a:moveTo>
                  <a:pt x="0" y="218"/>
                </a:moveTo>
                <a:lnTo>
                  <a:pt x="126" y="0"/>
                </a:lnTo>
                <a:lnTo>
                  <a:pt x="147" y="0"/>
                </a:lnTo>
                <a:lnTo>
                  <a:pt x="24" y="218"/>
                </a:lnTo>
                <a:lnTo>
                  <a:pt x="12" y="218"/>
                </a:lnTo>
                <a:lnTo>
                  <a:pt x="0" y="21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6450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6" r:id="rId2"/>
    <p:sldLayoutId id="2147483661" r:id="rId3"/>
    <p:sldLayoutId id="2147483657" r:id="rId4"/>
    <p:sldLayoutId id="2147483658" r:id="rId5"/>
    <p:sldLayoutId id="214748365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64" r:id="rId12"/>
    <p:sldLayoutId id="2147483663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indent="270000" algn="l" defTabSz="914400" rtl="0" eaLnBrk="1" latinLnBrk="0" hangingPunct="1">
        <a:lnSpc>
          <a:spcPts val="3600"/>
        </a:lnSpc>
        <a:spcBef>
          <a:spcPct val="0"/>
        </a:spcBef>
        <a:buNone/>
        <a:defRPr sz="32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 cap="all" baseline="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80000" algn="l" defTabSz="914400" rtl="0" eaLnBrk="1" latinLnBrk="0" hangingPunct="1">
        <a:spcBef>
          <a:spcPts val="0"/>
        </a:spcBef>
        <a:spcAft>
          <a:spcPts val="600"/>
        </a:spcAft>
        <a:buClr>
          <a:schemeClr val="bg2"/>
        </a:buClr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000" algn="l" defTabSz="914400" rtl="0" eaLnBrk="1" latinLnBrk="0" hangingPunct="1">
        <a:spcBef>
          <a:spcPts val="0"/>
        </a:spcBef>
        <a:spcAft>
          <a:spcPts val="600"/>
        </a:spcAft>
        <a:buClr>
          <a:schemeClr val="bg1">
            <a:lumMod val="65000"/>
          </a:schemeClr>
        </a:buClr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360000" indent="-180000" algn="l" defTabSz="914400" rtl="0" eaLnBrk="1" latinLnBrk="0" hangingPunct="1">
        <a:spcBef>
          <a:spcPts val="0"/>
        </a:spcBef>
        <a:spcAft>
          <a:spcPts val="600"/>
        </a:spcAft>
        <a:buClr>
          <a:schemeClr val="bg1">
            <a:lumMod val="65000"/>
          </a:schemeClr>
        </a:buClr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360000" indent="-180000" algn="l" defTabSz="914400" rtl="0" eaLnBrk="1" latinLnBrk="0" hangingPunct="1">
        <a:spcBef>
          <a:spcPts val="0"/>
        </a:spcBef>
        <a:spcAft>
          <a:spcPts val="600"/>
        </a:spcAft>
        <a:buClr>
          <a:schemeClr val="bg1">
            <a:lumMod val="65000"/>
          </a:schemeClr>
        </a:buClr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00" indent="-180000" algn="l" defTabSz="914400" rtl="0" eaLnBrk="1" latinLnBrk="0" hangingPunct="1">
        <a:spcBef>
          <a:spcPts val="0"/>
        </a:spcBef>
        <a:spcAft>
          <a:spcPts val="600"/>
        </a:spcAft>
        <a:buClr>
          <a:schemeClr val="bg1">
            <a:lumMod val="65000"/>
          </a:schemeClr>
        </a:buClr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60000" indent="-180000" algn="l" defTabSz="914400" rtl="0" eaLnBrk="1" latinLnBrk="0" hangingPunct="1">
        <a:spcBef>
          <a:spcPts val="0"/>
        </a:spcBef>
        <a:spcAft>
          <a:spcPts val="600"/>
        </a:spcAft>
        <a:buClr>
          <a:schemeClr val="bg1">
            <a:lumMod val="65000"/>
          </a:schemeClr>
        </a:buClr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" indent="-180000" algn="l" defTabSz="914400" rtl="0" eaLnBrk="1" latinLnBrk="0" hangingPunct="1">
        <a:spcBef>
          <a:spcPts val="0"/>
        </a:spcBef>
        <a:spcAft>
          <a:spcPts val="600"/>
        </a:spcAft>
        <a:buClr>
          <a:schemeClr val="bg1">
            <a:lumMod val="65000"/>
          </a:schemeClr>
        </a:buClr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861" userDrawn="1">
          <p15:clr>
            <a:srgbClr val="F26B43"/>
          </p15:clr>
        </p15:guide>
        <p15:guide id="2" pos="165" userDrawn="1">
          <p15:clr>
            <a:srgbClr val="F26B43"/>
          </p15:clr>
        </p15:guide>
        <p15:guide id="3" pos="7514" userDrawn="1">
          <p15:clr>
            <a:srgbClr val="F26B43"/>
          </p15:clr>
        </p15:guide>
        <p15:guide id="4" pos="2426" userDrawn="1">
          <p15:clr>
            <a:srgbClr val="F26B43"/>
          </p15:clr>
        </p15:guide>
        <p15:guide id="5" pos="2714" userDrawn="1">
          <p15:clr>
            <a:srgbClr val="F26B43"/>
          </p15:clr>
        </p15:guide>
        <p15:guide id="6" pos="3699" userDrawn="1">
          <p15:clr>
            <a:srgbClr val="F26B43"/>
          </p15:clr>
        </p15:guide>
        <p15:guide id="7" pos="3986" userDrawn="1">
          <p15:clr>
            <a:srgbClr val="F26B43"/>
          </p15:clr>
        </p15:guide>
        <p15:guide id="8" pos="4971" userDrawn="1">
          <p15:clr>
            <a:srgbClr val="F26B43"/>
          </p15:clr>
        </p15:guide>
        <p15:guide id="9" pos="5258" userDrawn="1">
          <p15:clr>
            <a:srgbClr val="F26B43"/>
          </p15:clr>
        </p15:guide>
        <p15:guide id="10" orient="horz" pos="122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F2475895-842D-45D0-ABEF-5040E7628EFA}" type="datetime1">
              <a:rPr lang="de-DE" smtClean="0"/>
              <a:t>17.09.2018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dirty="0" smtClean="0"/>
              <a:t>Python </a:t>
            </a:r>
            <a:r>
              <a:rPr lang="en-US" dirty="0" err="1" smtClean="0"/>
              <a:t>für</a:t>
            </a:r>
            <a:r>
              <a:rPr lang="en-US" dirty="0" smtClean="0"/>
              <a:t> Data Science and Friends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1EFD4013-5D99-4478-9DDB-9EE12D4A988A}" type="slidenum">
              <a:rPr lang="de-DE" smtClean="0"/>
              <a:t>1</a:t>
            </a:fld>
            <a:endParaRPr lang="de-DE" dirty="0"/>
          </a:p>
        </p:txBody>
      </p:sp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 bwMode="gray"/>
        <p:txBody>
          <a:bodyPr/>
          <a:lstStyle/>
          <a:p>
            <a:r>
              <a:rPr lang="de-DE" dirty="0" smtClean="0"/>
              <a:t>Sergejs Glusnevs, 2017</a:t>
            </a:r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de-DE" dirty="0" smtClean="0"/>
              <a:t>Python für Data-Wissenschaftler, Tag 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909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platzhalter 58"/>
          <p:cNvSpPr>
            <a:spLocks noGrp="1"/>
          </p:cNvSpPr>
          <p:nvPr>
            <p:ph type="body" sz="quarter" idx="14"/>
          </p:nvPr>
        </p:nvSpPr>
        <p:spPr bwMode="gray"/>
        <p:txBody>
          <a:bodyPr/>
          <a:lstStyle/>
          <a:p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30" name="Textplatzhalter 2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de-DE" dirty="0" smtClean="0"/>
              <a:t>01</a:t>
            </a:r>
            <a:endParaRPr lang="de-DE" dirty="0"/>
          </a:p>
        </p:txBody>
      </p:sp>
      <p:sp>
        <p:nvSpPr>
          <p:cNvPr id="58" name="Untertitel 57"/>
          <p:cNvSpPr>
            <a:spLocks noGrp="1"/>
          </p:cNvSpPr>
          <p:nvPr>
            <p:ph type="subTitle" idx="1"/>
          </p:nvPr>
        </p:nvSpPr>
        <p:spPr bwMode="gray"/>
        <p:txBody>
          <a:bodyPr/>
          <a:lstStyle/>
          <a:p>
            <a:r>
              <a:rPr lang="en-US" dirty="0"/>
              <a:t>Python </a:t>
            </a:r>
            <a:r>
              <a:rPr lang="en-US" dirty="0" err="1"/>
              <a:t>für</a:t>
            </a:r>
            <a:r>
              <a:rPr lang="en-US" dirty="0"/>
              <a:t> Data Science and Friends</a:t>
            </a:r>
            <a:endParaRPr lang="de-DE" dirty="0"/>
          </a:p>
          <a:p>
            <a:endParaRPr lang="de-DE" dirty="0"/>
          </a:p>
        </p:txBody>
      </p:sp>
      <p:sp>
        <p:nvSpPr>
          <p:cNvPr id="57" name="Titel 56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 smtClean="0"/>
              <a:t>Agenda Tag 2.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60135BEE-B55A-4736-AF38-B03D6B130356}" type="datetime1">
              <a:rPr lang="de-DE" smtClean="0"/>
              <a:pPr/>
              <a:t>17.09.2018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dirty="0" smtClean="0"/>
              <a:t>Python </a:t>
            </a:r>
            <a:r>
              <a:rPr lang="en-US" dirty="0" err="1" smtClean="0"/>
              <a:t>für</a:t>
            </a:r>
            <a:r>
              <a:rPr lang="en-US" dirty="0" smtClean="0"/>
              <a:t> Data Science and Friends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1EFD4013-5D99-4478-9DDB-9EE12D4A988A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0" name="Textplatzhalter 59"/>
          <p:cNvSpPr>
            <a:spLocks noGrp="1"/>
          </p:cNvSpPr>
          <p:nvPr>
            <p:ph type="body" sz="quarter" idx="15"/>
          </p:nvPr>
        </p:nvSpPr>
        <p:spPr bwMode="gray"/>
        <p:txBody>
          <a:bodyPr/>
          <a:lstStyle/>
          <a:p>
            <a:r>
              <a:rPr lang="de-DE" dirty="0" err="1" smtClean="0"/>
              <a:t>Numpy</a:t>
            </a:r>
            <a:endParaRPr lang="de-DE" dirty="0"/>
          </a:p>
        </p:txBody>
      </p:sp>
      <p:sp>
        <p:nvSpPr>
          <p:cNvPr id="61" name="Textplatzhalter 60"/>
          <p:cNvSpPr>
            <a:spLocks noGrp="1"/>
          </p:cNvSpPr>
          <p:nvPr>
            <p:ph type="body" sz="quarter" idx="16"/>
          </p:nvPr>
        </p:nvSpPr>
        <p:spPr bwMode="gray"/>
        <p:txBody>
          <a:bodyPr/>
          <a:lstStyle/>
          <a:p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34" name="Textplatzhalter 33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02</a:t>
            </a:r>
            <a:endParaRPr lang="de-DE" dirty="0"/>
          </a:p>
        </p:txBody>
      </p:sp>
      <p:sp>
        <p:nvSpPr>
          <p:cNvPr id="62" name="Textplatzhalter 61"/>
          <p:cNvSpPr>
            <a:spLocks noGrp="1"/>
          </p:cNvSpPr>
          <p:nvPr>
            <p:ph type="body" sz="quarter" idx="18"/>
          </p:nvPr>
        </p:nvSpPr>
        <p:spPr bwMode="gray"/>
        <p:txBody>
          <a:bodyPr/>
          <a:lstStyle/>
          <a:p>
            <a:r>
              <a:rPr lang="de-DE" dirty="0" smtClean="0"/>
              <a:t>Pandas</a:t>
            </a:r>
            <a:endParaRPr lang="de-DE" dirty="0"/>
          </a:p>
        </p:txBody>
      </p:sp>
      <p:sp>
        <p:nvSpPr>
          <p:cNvPr id="63" name="Textplatzhalter 62"/>
          <p:cNvSpPr>
            <a:spLocks noGrp="1"/>
          </p:cNvSpPr>
          <p:nvPr>
            <p:ph type="body" sz="quarter" idx="19"/>
          </p:nvPr>
        </p:nvSpPr>
        <p:spPr bwMode="gray"/>
        <p:txBody>
          <a:bodyPr/>
          <a:lstStyle/>
          <a:p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37" name="Textplatzhalter 36"/>
          <p:cNvSpPr>
            <a:spLocks noGrp="1"/>
          </p:cNvSpPr>
          <p:nvPr>
            <p:ph type="body" sz="quarter" idx="20"/>
          </p:nvPr>
        </p:nvSpPr>
        <p:spPr bwMode="gray"/>
        <p:txBody>
          <a:bodyPr/>
          <a:lstStyle/>
          <a:p>
            <a:r>
              <a:rPr lang="de-DE" dirty="0" smtClean="0"/>
              <a:t>03</a:t>
            </a:r>
            <a:endParaRPr lang="de-DE" dirty="0"/>
          </a:p>
        </p:txBody>
      </p:sp>
      <p:sp>
        <p:nvSpPr>
          <p:cNvPr id="64" name="Textplatzhalter 63"/>
          <p:cNvSpPr>
            <a:spLocks noGrp="1"/>
          </p:cNvSpPr>
          <p:nvPr>
            <p:ph type="body" sz="quarter" idx="21"/>
          </p:nvPr>
        </p:nvSpPr>
        <p:spPr bwMode="gray"/>
        <p:txBody>
          <a:bodyPr/>
          <a:lstStyle/>
          <a:p>
            <a:r>
              <a:rPr lang="de-DE" dirty="0" err="1" smtClean="0"/>
              <a:t>matplotlib</a:t>
            </a:r>
            <a:endParaRPr lang="de-DE" dirty="0"/>
          </a:p>
        </p:txBody>
      </p:sp>
      <p:sp>
        <p:nvSpPr>
          <p:cNvPr id="65" name="Textplatzhalter 64"/>
          <p:cNvSpPr>
            <a:spLocks noGrp="1"/>
          </p:cNvSpPr>
          <p:nvPr>
            <p:ph type="body" sz="quarter" idx="22"/>
          </p:nvPr>
        </p:nvSpPr>
        <p:spPr bwMode="gray"/>
        <p:txBody>
          <a:bodyPr/>
          <a:lstStyle/>
          <a:p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40" name="Textplatzhalter 39"/>
          <p:cNvSpPr>
            <a:spLocks noGrp="1"/>
          </p:cNvSpPr>
          <p:nvPr>
            <p:ph type="body" sz="quarter" idx="23"/>
          </p:nvPr>
        </p:nvSpPr>
        <p:spPr bwMode="gray"/>
        <p:txBody>
          <a:bodyPr/>
          <a:lstStyle/>
          <a:p>
            <a:r>
              <a:rPr lang="de-DE" dirty="0" smtClean="0"/>
              <a:t>04</a:t>
            </a:r>
            <a:endParaRPr lang="de-DE" dirty="0"/>
          </a:p>
        </p:txBody>
      </p:sp>
      <p:sp>
        <p:nvSpPr>
          <p:cNvPr id="66" name="Textplatzhalter 65"/>
          <p:cNvSpPr>
            <a:spLocks noGrp="1"/>
          </p:cNvSpPr>
          <p:nvPr>
            <p:ph type="body" sz="quarter" idx="24"/>
          </p:nvPr>
        </p:nvSpPr>
        <p:spPr bwMode="gray"/>
        <p:txBody>
          <a:bodyPr/>
          <a:lstStyle/>
          <a:p>
            <a:r>
              <a:rPr lang="de-DE" dirty="0" err="1" smtClean="0"/>
              <a:t>Seaborn</a:t>
            </a:r>
            <a:endParaRPr lang="de-DE" dirty="0"/>
          </a:p>
        </p:txBody>
      </p:sp>
      <p:sp>
        <p:nvSpPr>
          <p:cNvPr id="67" name="Textplatzhalter 66"/>
          <p:cNvSpPr>
            <a:spLocks noGrp="1"/>
          </p:cNvSpPr>
          <p:nvPr>
            <p:ph type="body" sz="quarter" idx="25"/>
          </p:nvPr>
        </p:nvSpPr>
        <p:spPr bwMode="gray"/>
        <p:txBody>
          <a:bodyPr/>
          <a:lstStyle/>
          <a:p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43" name="Textplatzhalter 42"/>
          <p:cNvSpPr>
            <a:spLocks noGrp="1"/>
          </p:cNvSpPr>
          <p:nvPr>
            <p:ph type="body" sz="quarter" idx="26"/>
          </p:nvPr>
        </p:nvSpPr>
        <p:spPr bwMode="gray"/>
        <p:txBody>
          <a:bodyPr/>
          <a:lstStyle/>
          <a:p>
            <a:r>
              <a:rPr lang="de-DE" dirty="0" smtClean="0"/>
              <a:t>05</a:t>
            </a:r>
            <a:endParaRPr lang="de-DE" dirty="0"/>
          </a:p>
        </p:txBody>
      </p:sp>
      <p:sp>
        <p:nvSpPr>
          <p:cNvPr id="68" name="Textplatzhalter 67"/>
          <p:cNvSpPr>
            <a:spLocks noGrp="1"/>
          </p:cNvSpPr>
          <p:nvPr>
            <p:ph type="body" sz="quarter" idx="27"/>
          </p:nvPr>
        </p:nvSpPr>
        <p:spPr bwMode="gray"/>
        <p:txBody>
          <a:bodyPr/>
          <a:lstStyle/>
          <a:p>
            <a:r>
              <a:rPr lang="de-DE" dirty="0" smtClean="0"/>
              <a:t>TBD</a:t>
            </a:r>
            <a:endParaRPr lang="de-DE" dirty="0"/>
          </a:p>
        </p:txBody>
      </p:sp>
      <p:sp>
        <p:nvSpPr>
          <p:cNvPr id="69" name="Textplatzhalter 68"/>
          <p:cNvSpPr>
            <a:spLocks noGrp="1"/>
          </p:cNvSpPr>
          <p:nvPr>
            <p:ph type="body" sz="quarter" idx="28"/>
          </p:nvPr>
        </p:nvSpPr>
        <p:spPr bwMode="gray"/>
        <p:txBody>
          <a:bodyPr/>
          <a:lstStyle/>
          <a:p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46" name="Textplatzhalter 45"/>
          <p:cNvSpPr>
            <a:spLocks noGrp="1"/>
          </p:cNvSpPr>
          <p:nvPr>
            <p:ph type="body" sz="quarter" idx="29"/>
          </p:nvPr>
        </p:nvSpPr>
        <p:spPr bwMode="gray"/>
        <p:txBody>
          <a:bodyPr/>
          <a:lstStyle/>
          <a:p>
            <a:r>
              <a:rPr lang="de-DE" dirty="0" smtClean="0"/>
              <a:t>06</a:t>
            </a:r>
            <a:endParaRPr lang="de-DE" dirty="0"/>
          </a:p>
        </p:txBody>
      </p:sp>
      <p:sp>
        <p:nvSpPr>
          <p:cNvPr id="70" name="Textplatzhalter 69"/>
          <p:cNvSpPr>
            <a:spLocks noGrp="1"/>
          </p:cNvSpPr>
          <p:nvPr>
            <p:ph type="body" sz="quarter" idx="30"/>
          </p:nvPr>
        </p:nvSpPr>
        <p:spPr bwMode="gray"/>
        <p:txBody>
          <a:bodyPr/>
          <a:lstStyle/>
          <a:p>
            <a:r>
              <a:rPr lang="de-DE" dirty="0" smtClean="0"/>
              <a:t>TBD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097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5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dirty="0" smtClean="0"/>
              <a:t>Python </a:t>
            </a:r>
            <a:r>
              <a:rPr lang="en-US" dirty="0" err="1" smtClean="0"/>
              <a:t>für</a:t>
            </a:r>
            <a:r>
              <a:rPr lang="en-US" dirty="0" smtClean="0"/>
              <a:t> Data Science and Friends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1EFD4013-5D99-4478-9DDB-9EE12D4A988A}" type="slidenum">
              <a:rPr lang="de-DE" smtClean="0"/>
              <a:t>3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 bwMode="gray"/>
        <p:txBody>
          <a:bodyPr/>
          <a:lstStyle/>
          <a:p>
            <a:fld id="{0E4F4DD8-0999-4BD8-B011-94476A5B8E54}" type="datetime1">
              <a:rPr lang="de-DE" smtClean="0"/>
              <a:t>17.09.2018</a:t>
            </a:fld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err="1" smtClean="0"/>
              <a:t>Weiter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Jupyter</a:t>
            </a:r>
            <a:r>
              <a:rPr lang="en-US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453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VA Master">
  <a:themeElements>
    <a:clrScheme name="Benutzerdefiniert 5">
      <a:dk1>
        <a:srgbClr val="4F4F4F"/>
      </a:dk1>
      <a:lt1>
        <a:sysClr val="window" lastClr="FFFFFF"/>
      </a:lt1>
      <a:dk2>
        <a:srgbClr val="ADBA1A"/>
      </a:dk2>
      <a:lt2>
        <a:srgbClr val="4E83BF"/>
      </a:lt2>
      <a:accent1>
        <a:srgbClr val="4E83BF"/>
      </a:accent1>
      <a:accent2>
        <a:srgbClr val="0C4B76"/>
      </a:accent2>
      <a:accent3>
        <a:srgbClr val="ADBA1A"/>
      </a:accent3>
      <a:accent4>
        <a:srgbClr val="5A7024"/>
      </a:accent4>
      <a:accent5>
        <a:srgbClr val="C1C3C3"/>
      </a:accent5>
      <a:accent6>
        <a:srgbClr val="7D4668"/>
      </a:accent6>
      <a:hlink>
        <a:srgbClr val="4E83BF"/>
      </a:hlink>
      <a:folHlink>
        <a:srgbClr val="C1C3C3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63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SVA">
      <a:dk1>
        <a:srgbClr val="4F4F4F"/>
      </a:dk1>
      <a:lt1>
        <a:sysClr val="window" lastClr="FFFFFF"/>
      </a:lt1>
      <a:dk2>
        <a:srgbClr val="000000"/>
      </a:dk2>
      <a:lt2>
        <a:srgbClr val="496AAF"/>
      </a:lt2>
      <a:accent1>
        <a:srgbClr val="496AAF"/>
      </a:accent1>
      <a:accent2>
        <a:srgbClr val="11263B"/>
      </a:accent2>
      <a:accent3>
        <a:srgbClr val="8DBB26"/>
      </a:accent3>
      <a:accent4>
        <a:srgbClr val="46571F"/>
      </a:accent4>
      <a:accent5>
        <a:srgbClr val="8A8A8A"/>
      </a:accent5>
      <a:accent6>
        <a:srgbClr val="DCDCDC"/>
      </a:accent6>
      <a:hlink>
        <a:srgbClr val="11263B"/>
      </a:hlink>
      <a:folHlink>
        <a:srgbClr val="496AAF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SVA">
      <a:dk1>
        <a:srgbClr val="4F4F4F"/>
      </a:dk1>
      <a:lt1>
        <a:sysClr val="window" lastClr="FFFFFF"/>
      </a:lt1>
      <a:dk2>
        <a:srgbClr val="000000"/>
      </a:dk2>
      <a:lt2>
        <a:srgbClr val="496AAF"/>
      </a:lt2>
      <a:accent1>
        <a:srgbClr val="496AAF"/>
      </a:accent1>
      <a:accent2>
        <a:srgbClr val="11263B"/>
      </a:accent2>
      <a:accent3>
        <a:srgbClr val="8DBB26"/>
      </a:accent3>
      <a:accent4>
        <a:srgbClr val="46571F"/>
      </a:accent4>
      <a:accent5>
        <a:srgbClr val="8A8A8A"/>
      </a:accent5>
      <a:accent6>
        <a:srgbClr val="DCDCDC"/>
      </a:accent6>
      <a:hlink>
        <a:srgbClr val="11263B"/>
      </a:hlink>
      <a:folHlink>
        <a:srgbClr val="496AAF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</Words>
  <Application>Microsoft Office PowerPoint</Application>
  <PresentationFormat>Benutzerdefiniert</PresentationFormat>
  <Paragraphs>32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Symbol</vt:lpstr>
      <vt:lpstr>SVA Master</vt:lpstr>
      <vt:lpstr>Python für Data-Wissenschaftler, Tag 2</vt:lpstr>
      <vt:lpstr>Agenda Tag 2.</vt:lpstr>
      <vt:lpstr>Weiter mit Jupyter!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Stefanie Kapp</dc:creator>
  <cp:lastModifiedBy>Glusnevs, Sergejs</cp:lastModifiedBy>
  <cp:revision>530</cp:revision>
  <dcterms:created xsi:type="dcterms:W3CDTF">2016-02-05T11:03:53Z</dcterms:created>
  <dcterms:modified xsi:type="dcterms:W3CDTF">2018-09-17T07:36:08Z</dcterms:modified>
</cp:coreProperties>
</file>