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A040-ED08-4361-A95C-13DBF8C0E1D1}" type="datetimeFigureOut">
              <a:rPr lang="en-CA" smtClean="0"/>
              <a:t>Wed-Aug-26-2020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6AA4-5581-4DD8-8F4B-8F14A8A2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246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A040-ED08-4361-A95C-13DBF8C0E1D1}" type="datetimeFigureOut">
              <a:rPr lang="en-CA" smtClean="0"/>
              <a:t>Wed-Aug-26-2020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6AA4-5581-4DD8-8F4B-8F14A8A2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095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A040-ED08-4361-A95C-13DBF8C0E1D1}" type="datetimeFigureOut">
              <a:rPr lang="en-CA" smtClean="0"/>
              <a:t>Wed-Aug-26-2020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6AA4-5581-4DD8-8F4B-8F14A8A2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09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A040-ED08-4361-A95C-13DBF8C0E1D1}" type="datetimeFigureOut">
              <a:rPr lang="en-CA" smtClean="0"/>
              <a:t>Wed-Aug-26-2020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6AA4-5581-4DD8-8F4B-8F14A8A2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86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A040-ED08-4361-A95C-13DBF8C0E1D1}" type="datetimeFigureOut">
              <a:rPr lang="en-CA" smtClean="0"/>
              <a:t>Wed-Aug-26-2020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6AA4-5581-4DD8-8F4B-8F14A8A2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061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A040-ED08-4361-A95C-13DBF8C0E1D1}" type="datetimeFigureOut">
              <a:rPr lang="en-CA" smtClean="0"/>
              <a:t>Wed-Aug-26-2020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6AA4-5581-4DD8-8F4B-8F14A8A2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245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A040-ED08-4361-A95C-13DBF8C0E1D1}" type="datetimeFigureOut">
              <a:rPr lang="en-CA" smtClean="0"/>
              <a:t>Wed-Aug-26-2020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6AA4-5581-4DD8-8F4B-8F14A8A2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892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A040-ED08-4361-A95C-13DBF8C0E1D1}" type="datetimeFigureOut">
              <a:rPr lang="en-CA" smtClean="0"/>
              <a:t>Wed-Aug-26-2020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6AA4-5581-4DD8-8F4B-8F14A8A2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526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A040-ED08-4361-A95C-13DBF8C0E1D1}" type="datetimeFigureOut">
              <a:rPr lang="en-CA" smtClean="0"/>
              <a:t>Wed-Aug-26-2020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6AA4-5581-4DD8-8F4B-8F14A8A2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27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A040-ED08-4361-A95C-13DBF8C0E1D1}" type="datetimeFigureOut">
              <a:rPr lang="en-CA" smtClean="0"/>
              <a:t>Wed-Aug-26-2020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6AA4-5581-4DD8-8F4B-8F14A8A2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266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A040-ED08-4361-A95C-13DBF8C0E1D1}" type="datetimeFigureOut">
              <a:rPr lang="en-CA" smtClean="0"/>
              <a:t>Wed-Aug-26-2020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6AA4-5581-4DD8-8F4B-8F14A8A2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6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CA040-ED08-4361-A95C-13DBF8C0E1D1}" type="datetimeFigureOut">
              <a:rPr lang="en-CA" smtClean="0"/>
              <a:t>Wed-Aug-26-2020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F6AA4-5581-4DD8-8F4B-8F14A8A2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4286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31EC1-4AA7-44D5-A1B1-EE9F53166123}"/>
              </a:ext>
            </a:extLst>
          </p:cNvPr>
          <p:cNvSpPr/>
          <p:nvPr/>
        </p:nvSpPr>
        <p:spPr>
          <a:xfrm>
            <a:off x="2192436" y="2114069"/>
            <a:ext cx="223001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 Size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225035-1072-45F3-B764-A61B690C32DD}"/>
              </a:ext>
            </a:extLst>
          </p:cNvPr>
          <p:cNvSpPr/>
          <p:nvPr/>
        </p:nvSpPr>
        <p:spPr>
          <a:xfrm>
            <a:off x="2192436" y="2895643"/>
            <a:ext cx="223001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Fonts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4FFCBB-F38C-449B-BCAE-5B391D9CBFD7}"/>
              </a:ext>
            </a:extLst>
          </p:cNvPr>
          <p:cNvSpPr/>
          <p:nvPr/>
        </p:nvSpPr>
        <p:spPr>
          <a:xfrm>
            <a:off x="2192435" y="3677217"/>
            <a:ext cx="223001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Canvas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4050C1-C351-4457-8D7A-58B268ED4878}"/>
              </a:ext>
            </a:extLst>
          </p:cNvPr>
          <p:cNvCxnSpPr>
            <a:cxnSpLocks/>
          </p:cNvCxnSpPr>
          <p:nvPr/>
        </p:nvCxnSpPr>
        <p:spPr>
          <a:xfrm>
            <a:off x="3307443" y="4486013"/>
            <a:ext cx="0" cy="855677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02B52F2-CC38-4F7A-A7E1-E6022CBBAD26}"/>
              </a:ext>
            </a:extLst>
          </p:cNvPr>
          <p:cNvSpPr/>
          <p:nvPr/>
        </p:nvSpPr>
        <p:spPr>
          <a:xfrm>
            <a:off x="4815281" y="1927371"/>
            <a:ext cx="117445" cy="3657600"/>
          </a:xfrm>
          <a:prstGeom prst="rightBrac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4C714E-4CD0-42FC-B137-E903960C2906}"/>
              </a:ext>
            </a:extLst>
          </p:cNvPr>
          <p:cNvSpPr/>
          <p:nvPr/>
        </p:nvSpPr>
        <p:spPr>
          <a:xfrm>
            <a:off x="5325554" y="3466922"/>
            <a:ext cx="2230017" cy="5784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 Function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6E882F-2A77-4B21-BB7F-D5ECD3FA171C}"/>
              </a:ext>
            </a:extLst>
          </p:cNvPr>
          <p:cNvSpPr/>
          <p:nvPr/>
        </p:nvSpPr>
        <p:spPr>
          <a:xfrm>
            <a:off x="8107790" y="3466922"/>
            <a:ext cx="2230017" cy="5784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Fingerprint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615CCD-FF45-4CE9-B5CF-D80CA13DE348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7555571" y="3756171"/>
            <a:ext cx="5522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itle 21">
            <a:extLst>
              <a:ext uri="{FF2B5EF4-FFF2-40B4-BE49-F238E27FC236}">
                <a16:creationId xmlns:a16="http://schemas.microsoft.com/office/drawing/2014/main" id="{7E9B91FF-FA3B-4CAB-BC48-E1367BF2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Naïve Browser Fingerprinting without Canvas Poison Pill</a:t>
            </a:r>
            <a:endParaRPr lang="en-CA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E47AAF-D731-445C-9658-CF9A19D85944}"/>
              </a:ext>
            </a:extLst>
          </p:cNvPr>
          <p:cNvSpPr txBox="1"/>
          <p:nvPr/>
        </p:nvSpPr>
        <p:spPr>
          <a:xfrm>
            <a:off x="7823433" y="6273225"/>
            <a:ext cx="43685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0" i="0" dirty="0">
                <a:solidFill>
                  <a:srgbClr val="C2BBAF"/>
                </a:solidFill>
                <a:effectLst/>
                <a:latin typeface="source sans pro" panose="020B0503030403020204" pitchFamily="34" charset="0"/>
              </a:rPr>
              <a:t>© Sanketh &lt;c1own.com&gt;</a:t>
            </a:r>
          </a:p>
          <a:p>
            <a:pPr algn="r"/>
            <a:r>
              <a:rPr lang="en-US" sz="1600" b="0" i="0" dirty="0">
                <a:solidFill>
                  <a:srgbClr val="C2BBAF"/>
                </a:solidFill>
                <a:effectLst/>
                <a:latin typeface="source sans pro" panose="020B0503030403020204" pitchFamily="34" charset="0"/>
              </a:rPr>
              <a:t>Licensed under a </a:t>
            </a:r>
            <a:r>
              <a:rPr lang="en-US" sz="1600" b="0" i="0" u="none" strike="noStrike" dirty="0">
                <a:solidFill>
                  <a:srgbClr val="41CFFC"/>
                </a:solidFill>
                <a:effectLst/>
                <a:latin typeface="source sans pro" panose="020B0503030403020204" pitchFamily="34" charset="0"/>
                <a:hlinkClick r:id="rId2"/>
              </a:rPr>
              <a:t>CC-BY 4.0 International License</a:t>
            </a:r>
            <a:r>
              <a:rPr lang="en-US" sz="1600" b="0" i="0" dirty="0">
                <a:solidFill>
                  <a:srgbClr val="C2BBAF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85876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31EC1-4AA7-44D5-A1B1-EE9F53166123}"/>
              </a:ext>
            </a:extLst>
          </p:cNvPr>
          <p:cNvSpPr/>
          <p:nvPr/>
        </p:nvSpPr>
        <p:spPr>
          <a:xfrm>
            <a:off x="2192436" y="2114069"/>
            <a:ext cx="223001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 Size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225035-1072-45F3-B764-A61B690C32DD}"/>
              </a:ext>
            </a:extLst>
          </p:cNvPr>
          <p:cNvSpPr/>
          <p:nvPr/>
        </p:nvSpPr>
        <p:spPr>
          <a:xfrm>
            <a:off x="2192436" y="2895643"/>
            <a:ext cx="223001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Fonts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4FFCBB-F38C-449B-BCAE-5B391D9CBFD7}"/>
              </a:ext>
            </a:extLst>
          </p:cNvPr>
          <p:cNvSpPr/>
          <p:nvPr/>
        </p:nvSpPr>
        <p:spPr>
          <a:xfrm>
            <a:off x="2192435" y="3677217"/>
            <a:ext cx="2230017" cy="5784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Cryptographic Randomness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4050C1-C351-4457-8D7A-58B268ED4878}"/>
              </a:ext>
            </a:extLst>
          </p:cNvPr>
          <p:cNvCxnSpPr>
            <a:cxnSpLocks/>
          </p:cNvCxnSpPr>
          <p:nvPr/>
        </p:nvCxnSpPr>
        <p:spPr>
          <a:xfrm>
            <a:off x="3307443" y="4486013"/>
            <a:ext cx="0" cy="855677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02B52F2-CC38-4F7A-A7E1-E6022CBBAD26}"/>
              </a:ext>
            </a:extLst>
          </p:cNvPr>
          <p:cNvSpPr/>
          <p:nvPr/>
        </p:nvSpPr>
        <p:spPr>
          <a:xfrm>
            <a:off x="4815281" y="1927371"/>
            <a:ext cx="117445" cy="3657600"/>
          </a:xfrm>
          <a:prstGeom prst="rightBrace">
            <a:avLst/>
          </a:prstGeom>
          <a:ln w="571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4C714E-4CD0-42FC-B137-E903960C2906}"/>
              </a:ext>
            </a:extLst>
          </p:cNvPr>
          <p:cNvSpPr/>
          <p:nvPr/>
        </p:nvSpPr>
        <p:spPr>
          <a:xfrm>
            <a:off x="5325554" y="3466922"/>
            <a:ext cx="2230017" cy="5784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 Function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6E882F-2A77-4B21-BB7F-D5ECD3FA171C}"/>
              </a:ext>
            </a:extLst>
          </p:cNvPr>
          <p:cNvSpPr/>
          <p:nvPr/>
        </p:nvSpPr>
        <p:spPr>
          <a:xfrm>
            <a:off x="8107790" y="3466922"/>
            <a:ext cx="2230017" cy="5784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Garbage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615CCD-FF45-4CE9-B5CF-D80CA13DE348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7555571" y="3756171"/>
            <a:ext cx="5522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itle 21">
            <a:extLst>
              <a:ext uri="{FF2B5EF4-FFF2-40B4-BE49-F238E27FC236}">
                <a16:creationId xmlns:a16="http://schemas.microsoft.com/office/drawing/2014/main" id="{7E9B91FF-FA3B-4CAB-BC48-E1367BF2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Naïve Browser Fingerprinting with Canvas Poison Pill</a:t>
            </a:r>
            <a:endParaRPr lang="en-CA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94F4BB-C82B-4BC3-8365-D11181BAA911}"/>
              </a:ext>
            </a:extLst>
          </p:cNvPr>
          <p:cNvSpPr txBox="1"/>
          <p:nvPr/>
        </p:nvSpPr>
        <p:spPr>
          <a:xfrm>
            <a:off x="7823433" y="6273225"/>
            <a:ext cx="43685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0" i="0" dirty="0">
                <a:solidFill>
                  <a:srgbClr val="C2BBAF"/>
                </a:solidFill>
                <a:effectLst/>
                <a:latin typeface="source sans pro" panose="020B0503030403020204" pitchFamily="34" charset="0"/>
              </a:rPr>
              <a:t>© Sanketh &lt;c1own.com&gt;</a:t>
            </a:r>
          </a:p>
          <a:p>
            <a:pPr algn="r"/>
            <a:r>
              <a:rPr lang="en-US" sz="1600" b="0" i="0" dirty="0">
                <a:solidFill>
                  <a:srgbClr val="C2BBAF"/>
                </a:solidFill>
                <a:effectLst/>
                <a:latin typeface="source sans pro" panose="020B0503030403020204" pitchFamily="34" charset="0"/>
              </a:rPr>
              <a:t>Licensed under a </a:t>
            </a:r>
            <a:r>
              <a:rPr lang="en-US" sz="1600" b="0" i="0" u="none" strike="noStrike" dirty="0">
                <a:solidFill>
                  <a:srgbClr val="41CFFC"/>
                </a:solidFill>
                <a:effectLst/>
                <a:latin typeface="source sans pro" panose="020B0503030403020204" pitchFamily="34" charset="0"/>
                <a:hlinkClick r:id="rId2"/>
              </a:rPr>
              <a:t>CC-BY 4.0 International License</a:t>
            </a:r>
            <a:r>
              <a:rPr lang="en-US" sz="1600" b="0" i="0" dirty="0">
                <a:solidFill>
                  <a:srgbClr val="C2BBAF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200534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63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source sans pro</vt:lpstr>
      <vt:lpstr>Office Theme</vt:lpstr>
      <vt:lpstr>Naïve Browser Fingerprinting without Canvas Poison Pill</vt:lpstr>
      <vt:lpstr>Naïve Browser Fingerprinting with Canvas Poison Pill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Browser Fingerprinting without Canvas Poison Pill</dc:title>
  <dc:creator>Sanketh Menda</dc:creator>
  <cp:lastModifiedBy>Sanketh Menda</cp:lastModifiedBy>
  <cp:revision>4</cp:revision>
  <dcterms:created xsi:type="dcterms:W3CDTF">2020-08-26T15:24:11Z</dcterms:created>
  <dcterms:modified xsi:type="dcterms:W3CDTF">2020-08-26T15:46:10Z</dcterms:modified>
</cp:coreProperties>
</file>