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sldIdLst>
    <p:sldId id="256" r:id="rId2"/>
    <p:sldId id="257" r:id="rId3"/>
    <p:sldId id="259" r:id="rId4"/>
    <p:sldId id="260" r:id="rId5"/>
    <p:sldId id="261" r:id="rId6"/>
    <p:sldId id="263" r:id="rId7"/>
    <p:sldId id="264" r:id="rId8"/>
    <p:sldId id="266" r:id="rId9"/>
    <p:sldId id="265" r:id="rId10"/>
    <p:sldId id="270" r:id="rId11"/>
    <p:sldId id="271" r:id="rId12"/>
    <p:sldId id="272" r:id="rId13"/>
    <p:sldId id="268" r:id="rId14"/>
    <p:sldId id="267" r:id="rId15"/>
    <p:sldId id="269" r:id="rId16"/>
    <p:sldId id="273"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7918EB4-1494-4DD7-B847-E774AD952CA9}" v="15" dt="2024-11-11T04:40:54.92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8515" autoAdjust="0"/>
  </p:normalViewPr>
  <p:slideViewPr>
    <p:cSldViewPr snapToGrid="0">
      <p:cViewPr varScale="1">
        <p:scale>
          <a:sx n="56" d="100"/>
          <a:sy n="56" d="100"/>
        </p:scale>
        <p:origin x="48" y="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ul Scheidt" userId="05335f0704d0b909" providerId="LiveId" clId="{D7918EB4-1494-4DD7-B847-E774AD952CA9}"/>
    <pc:docChg chg="undo custSel addSld delSld modSld sldOrd">
      <pc:chgData name="Paul Scheidt" userId="05335f0704d0b909" providerId="LiveId" clId="{D7918EB4-1494-4DD7-B847-E774AD952CA9}" dt="2024-11-11T05:55:12.596" v="1856" actId="14100"/>
      <pc:docMkLst>
        <pc:docMk/>
      </pc:docMkLst>
      <pc:sldChg chg="del">
        <pc:chgData name="Paul Scheidt" userId="05335f0704d0b909" providerId="LiveId" clId="{D7918EB4-1494-4DD7-B847-E774AD952CA9}" dt="2024-11-11T02:37:12.042" v="315" actId="47"/>
        <pc:sldMkLst>
          <pc:docMk/>
          <pc:sldMk cId="549789952" sldId="258"/>
        </pc:sldMkLst>
      </pc:sldChg>
      <pc:sldChg chg="addSp modSp">
        <pc:chgData name="Paul Scheidt" userId="05335f0704d0b909" providerId="LiveId" clId="{D7918EB4-1494-4DD7-B847-E774AD952CA9}" dt="2024-11-11T02:08:46.898" v="0"/>
        <pc:sldMkLst>
          <pc:docMk/>
          <pc:sldMk cId="3903978686" sldId="260"/>
        </pc:sldMkLst>
        <pc:picChg chg="add mod">
          <ac:chgData name="Paul Scheidt" userId="05335f0704d0b909" providerId="LiveId" clId="{D7918EB4-1494-4DD7-B847-E774AD952CA9}" dt="2024-11-11T02:08:46.898" v="0"/>
          <ac:picMkLst>
            <pc:docMk/>
            <pc:sldMk cId="3903978686" sldId="260"/>
            <ac:picMk id="5" creationId="{6BDF021C-D246-3D53-8433-46D846C2EEE5}"/>
          </ac:picMkLst>
        </pc:picChg>
      </pc:sldChg>
      <pc:sldChg chg="addSp delSp modSp mod">
        <pc:chgData name="Paul Scheidt" userId="05335f0704d0b909" providerId="LiveId" clId="{D7918EB4-1494-4DD7-B847-E774AD952CA9}" dt="2024-11-11T02:35:19.884" v="291" actId="1076"/>
        <pc:sldMkLst>
          <pc:docMk/>
          <pc:sldMk cId="2458439453" sldId="261"/>
        </pc:sldMkLst>
        <pc:spChg chg="mod">
          <ac:chgData name="Paul Scheidt" userId="05335f0704d0b909" providerId="LiveId" clId="{D7918EB4-1494-4DD7-B847-E774AD952CA9}" dt="2024-11-11T02:09:37.574" v="86" actId="20577"/>
          <ac:spMkLst>
            <pc:docMk/>
            <pc:sldMk cId="2458439453" sldId="261"/>
            <ac:spMk id="2" creationId="{EF6AE6CB-2C0F-A1A6-BC91-9F269CB5547C}"/>
          </ac:spMkLst>
        </pc:spChg>
        <pc:spChg chg="mod">
          <ac:chgData name="Paul Scheidt" userId="05335f0704d0b909" providerId="LiveId" clId="{D7918EB4-1494-4DD7-B847-E774AD952CA9}" dt="2024-11-11T02:09:57.930" v="90" actId="20577"/>
          <ac:spMkLst>
            <pc:docMk/>
            <pc:sldMk cId="2458439453" sldId="261"/>
            <ac:spMk id="3" creationId="{7113F294-99E9-93A6-CD0E-6DEF0E7DE339}"/>
          </ac:spMkLst>
        </pc:spChg>
        <pc:spChg chg="add mod">
          <ac:chgData name="Paul Scheidt" userId="05335f0704d0b909" providerId="LiveId" clId="{D7918EB4-1494-4DD7-B847-E774AD952CA9}" dt="2024-11-11T02:10:05.438" v="94"/>
          <ac:spMkLst>
            <pc:docMk/>
            <pc:sldMk cId="2458439453" sldId="261"/>
            <ac:spMk id="4" creationId="{DB9EC5BF-0A86-A7AE-00A6-4D841C2551E0}"/>
          </ac:spMkLst>
        </pc:spChg>
        <pc:spChg chg="add del mod">
          <ac:chgData name="Paul Scheidt" userId="05335f0704d0b909" providerId="LiveId" clId="{D7918EB4-1494-4DD7-B847-E774AD952CA9}" dt="2024-11-11T02:34:22.131" v="272" actId="21"/>
          <ac:spMkLst>
            <pc:docMk/>
            <pc:sldMk cId="2458439453" sldId="261"/>
            <ac:spMk id="14" creationId="{4E486609-42A1-8881-C4F1-6E03CCAC44DD}"/>
          </ac:spMkLst>
        </pc:spChg>
        <pc:spChg chg="add mod">
          <ac:chgData name="Paul Scheidt" userId="05335f0704d0b909" providerId="LiveId" clId="{D7918EB4-1494-4DD7-B847-E774AD952CA9}" dt="2024-11-11T02:35:07.852" v="286" actId="1076"/>
          <ac:spMkLst>
            <pc:docMk/>
            <pc:sldMk cId="2458439453" sldId="261"/>
            <ac:spMk id="15" creationId="{AFE666E6-54E8-1DCE-A1EB-0B6B28A85640}"/>
          </ac:spMkLst>
        </pc:spChg>
        <pc:picChg chg="add mod">
          <ac:chgData name="Paul Scheidt" userId="05335f0704d0b909" providerId="LiveId" clId="{D7918EB4-1494-4DD7-B847-E774AD952CA9}" dt="2024-11-11T02:10:02.989" v="91"/>
          <ac:picMkLst>
            <pc:docMk/>
            <pc:sldMk cId="2458439453" sldId="261"/>
            <ac:picMk id="5" creationId="{57188FDC-B7B2-EA51-5B01-78C8190DC49D}"/>
          </ac:picMkLst>
        </pc:picChg>
        <pc:picChg chg="add mod">
          <ac:chgData name="Paul Scheidt" userId="05335f0704d0b909" providerId="LiveId" clId="{D7918EB4-1494-4DD7-B847-E774AD952CA9}" dt="2024-11-11T02:34:57.915" v="282" actId="1076"/>
          <ac:picMkLst>
            <pc:docMk/>
            <pc:sldMk cId="2458439453" sldId="261"/>
            <ac:picMk id="6" creationId="{DC3B4F83-B3F3-CAAC-7EDC-BB7FE0F62B89}"/>
          </ac:picMkLst>
        </pc:picChg>
        <pc:picChg chg="add del mod">
          <ac:chgData name="Paul Scheidt" userId="05335f0704d0b909" providerId="LiveId" clId="{D7918EB4-1494-4DD7-B847-E774AD952CA9}" dt="2024-11-11T02:30:46.483" v="224" actId="21"/>
          <ac:picMkLst>
            <pc:docMk/>
            <pc:sldMk cId="2458439453" sldId="261"/>
            <ac:picMk id="8" creationId="{82C7EFF5-AD83-8CE2-0A54-F8C01E3F5024}"/>
          </ac:picMkLst>
        </pc:picChg>
        <pc:picChg chg="add del mod">
          <ac:chgData name="Paul Scheidt" userId="05335f0704d0b909" providerId="LiveId" clId="{D7918EB4-1494-4DD7-B847-E774AD952CA9}" dt="2024-11-11T02:30:52.475" v="227" actId="21"/>
          <ac:picMkLst>
            <pc:docMk/>
            <pc:sldMk cId="2458439453" sldId="261"/>
            <ac:picMk id="10" creationId="{5B418CDE-9D99-F955-0EF6-3D0B963D9E79}"/>
          </ac:picMkLst>
        </pc:picChg>
        <pc:picChg chg="add del mod">
          <ac:chgData name="Paul Scheidt" userId="05335f0704d0b909" providerId="LiveId" clId="{D7918EB4-1494-4DD7-B847-E774AD952CA9}" dt="2024-11-11T02:34:22.131" v="272" actId="21"/>
          <ac:picMkLst>
            <pc:docMk/>
            <pc:sldMk cId="2458439453" sldId="261"/>
            <ac:picMk id="11" creationId="{F07B0A18-1832-75C4-FC3C-E0D804089C3E}"/>
          </ac:picMkLst>
        </pc:picChg>
        <pc:picChg chg="add del mod">
          <ac:chgData name="Paul Scheidt" userId="05335f0704d0b909" providerId="LiveId" clId="{D7918EB4-1494-4DD7-B847-E774AD952CA9}" dt="2024-11-11T02:34:22.131" v="272" actId="21"/>
          <ac:picMkLst>
            <pc:docMk/>
            <pc:sldMk cId="2458439453" sldId="261"/>
            <ac:picMk id="13" creationId="{6926766A-8D3A-7FEA-0189-DDBE215BD662}"/>
          </ac:picMkLst>
        </pc:picChg>
        <pc:picChg chg="add mod">
          <ac:chgData name="Paul Scheidt" userId="05335f0704d0b909" providerId="LiveId" clId="{D7918EB4-1494-4DD7-B847-E774AD952CA9}" dt="2024-11-11T02:35:19.884" v="291" actId="1076"/>
          <ac:picMkLst>
            <pc:docMk/>
            <pc:sldMk cId="2458439453" sldId="261"/>
            <ac:picMk id="16" creationId="{82C7EFF5-AD83-8CE2-0A54-F8C01E3F5024}"/>
          </ac:picMkLst>
        </pc:picChg>
        <pc:picChg chg="add mod">
          <ac:chgData name="Paul Scheidt" userId="05335f0704d0b909" providerId="LiveId" clId="{D7918EB4-1494-4DD7-B847-E774AD952CA9}" dt="2024-11-11T02:35:17.772" v="290" actId="1076"/>
          <ac:picMkLst>
            <pc:docMk/>
            <pc:sldMk cId="2458439453" sldId="261"/>
            <ac:picMk id="17" creationId="{5B418CDE-9D99-F955-0EF6-3D0B963D9E79}"/>
          </ac:picMkLst>
        </pc:picChg>
      </pc:sldChg>
      <pc:sldChg chg="modSp add del mod">
        <pc:chgData name="Paul Scheidt" userId="05335f0704d0b909" providerId="LiveId" clId="{D7918EB4-1494-4DD7-B847-E774AD952CA9}" dt="2024-11-11T02:37:08.661" v="314" actId="47"/>
        <pc:sldMkLst>
          <pc:docMk/>
          <pc:sldMk cId="566500999" sldId="262"/>
        </pc:sldMkLst>
        <pc:spChg chg="mod">
          <ac:chgData name="Paul Scheidt" userId="05335f0704d0b909" providerId="LiveId" clId="{D7918EB4-1494-4DD7-B847-E774AD952CA9}" dt="2024-11-11T02:09:06.809" v="43" actId="20577"/>
          <ac:spMkLst>
            <pc:docMk/>
            <pc:sldMk cId="566500999" sldId="262"/>
            <ac:spMk id="2" creationId="{24F2DC87-7013-3C4E-B5F8-281431555B3F}"/>
          </ac:spMkLst>
        </pc:spChg>
      </pc:sldChg>
      <pc:sldChg chg="addSp delSp modSp new mod">
        <pc:chgData name="Paul Scheidt" userId="05335f0704d0b909" providerId="LiveId" clId="{D7918EB4-1494-4DD7-B847-E774AD952CA9}" dt="2024-11-11T02:42:51.489" v="588" actId="478"/>
        <pc:sldMkLst>
          <pc:docMk/>
          <pc:sldMk cId="659066849" sldId="263"/>
        </pc:sldMkLst>
        <pc:spChg chg="mod">
          <ac:chgData name="Paul Scheidt" userId="05335f0704d0b909" providerId="LiveId" clId="{D7918EB4-1494-4DD7-B847-E774AD952CA9}" dt="2024-11-11T02:26:05.817" v="162" actId="20577"/>
          <ac:spMkLst>
            <pc:docMk/>
            <pc:sldMk cId="659066849" sldId="263"/>
            <ac:spMk id="2" creationId="{F522B26C-4B1B-A415-0A0F-E9617A0D5FAF}"/>
          </ac:spMkLst>
        </pc:spChg>
        <pc:spChg chg="del">
          <ac:chgData name="Paul Scheidt" userId="05335f0704d0b909" providerId="LiveId" clId="{D7918EB4-1494-4DD7-B847-E774AD952CA9}" dt="2024-11-11T02:26:34.421" v="163" actId="22"/>
          <ac:spMkLst>
            <pc:docMk/>
            <pc:sldMk cId="659066849" sldId="263"/>
            <ac:spMk id="3" creationId="{7A86B930-BD51-1AF0-976A-274BE992A116}"/>
          </ac:spMkLst>
        </pc:spChg>
        <pc:spChg chg="add del mod">
          <ac:chgData name="Paul Scheidt" userId="05335f0704d0b909" providerId="LiveId" clId="{D7918EB4-1494-4DD7-B847-E774AD952CA9}" dt="2024-11-11T02:34:14.515" v="270" actId="21"/>
          <ac:spMkLst>
            <pc:docMk/>
            <pc:sldMk cId="659066849" sldId="263"/>
            <ac:spMk id="6" creationId="{AFE666E6-54E8-1DCE-A1EB-0B6B28A85640}"/>
          </ac:spMkLst>
        </pc:spChg>
        <pc:spChg chg="add del mod">
          <ac:chgData name="Paul Scheidt" userId="05335f0704d0b909" providerId="LiveId" clId="{D7918EB4-1494-4DD7-B847-E774AD952CA9}" dt="2024-11-11T02:30:54.295" v="228"/>
          <ac:spMkLst>
            <pc:docMk/>
            <pc:sldMk cId="659066849" sldId="263"/>
            <ac:spMk id="9" creationId="{4CC0D91B-6C3B-2A14-21CD-CC828066ED1A}"/>
          </ac:spMkLst>
        </pc:spChg>
        <pc:spChg chg="add del mod">
          <ac:chgData name="Paul Scheidt" userId="05335f0704d0b909" providerId="LiveId" clId="{D7918EB4-1494-4DD7-B847-E774AD952CA9}" dt="2024-11-11T02:34:27.683" v="274" actId="478"/>
          <ac:spMkLst>
            <pc:docMk/>
            <pc:sldMk cId="659066849" sldId="263"/>
            <ac:spMk id="12" creationId="{9C2B9938-7AF4-BA4D-071F-920EF5541140}"/>
          </ac:spMkLst>
        </pc:spChg>
        <pc:spChg chg="add mod">
          <ac:chgData name="Paul Scheidt" userId="05335f0704d0b909" providerId="LiveId" clId="{D7918EB4-1494-4DD7-B847-E774AD952CA9}" dt="2024-11-11T02:34:23.838" v="273"/>
          <ac:spMkLst>
            <pc:docMk/>
            <pc:sldMk cId="659066849" sldId="263"/>
            <ac:spMk id="15" creationId="{4E486609-42A1-8881-C4F1-6E03CCAC44DD}"/>
          </ac:spMkLst>
        </pc:spChg>
        <pc:spChg chg="add mod">
          <ac:chgData name="Paul Scheidt" userId="05335f0704d0b909" providerId="LiveId" clId="{D7918EB4-1494-4DD7-B847-E774AD952CA9}" dt="2024-11-11T02:38:59.243" v="531" actId="1076"/>
          <ac:spMkLst>
            <pc:docMk/>
            <pc:sldMk cId="659066849" sldId="263"/>
            <ac:spMk id="16" creationId="{D4AFC6B7-44A5-38AC-B39F-6915FB7F6F83}"/>
          </ac:spMkLst>
        </pc:spChg>
        <pc:spChg chg="add del mod">
          <ac:chgData name="Paul Scheidt" userId="05335f0704d0b909" providerId="LiveId" clId="{D7918EB4-1494-4DD7-B847-E774AD952CA9}" dt="2024-11-11T02:42:51.489" v="588" actId="478"/>
          <ac:spMkLst>
            <pc:docMk/>
            <pc:sldMk cId="659066849" sldId="263"/>
            <ac:spMk id="19" creationId="{24F4C3FD-0C6E-EE88-61F2-0E520660513D}"/>
          </ac:spMkLst>
        </pc:spChg>
        <pc:picChg chg="add del mod ord">
          <ac:chgData name="Paul Scheidt" userId="05335f0704d0b909" providerId="LiveId" clId="{D7918EB4-1494-4DD7-B847-E774AD952CA9}" dt="2024-11-11T02:30:49.943" v="226" actId="478"/>
          <ac:picMkLst>
            <pc:docMk/>
            <pc:sldMk cId="659066849" sldId="263"/>
            <ac:picMk id="5" creationId="{894FA5FF-EAF3-48DB-8C81-56783467E8DE}"/>
          </ac:picMkLst>
        </pc:picChg>
        <pc:picChg chg="add del mod">
          <ac:chgData name="Paul Scheidt" userId="05335f0704d0b909" providerId="LiveId" clId="{D7918EB4-1494-4DD7-B847-E774AD952CA9}" dt="2024-11-11T02:34:14.515" v="270" actId="21"/>
          <ac:picMkLst>
            <pc:docMk/>
            <pc:sldMk cId="659066849" sldId="263"/>
            <ac:picMk id="8" creationId="{82C7EFF5-AD83-8CE2-0A54-F8C01E3F5024}"/>
          </ac:picMkLst>
        </pc:picChg>
        <pc:picChg chg="add del mod">
          <ac:chgData name="Paul Scheidt" userId="05335f0704d0b909" providerId="LiveId" clId="{D7918EB4-1494-4DD7-B847-E774AD952CA9}" dt="2024-11-11T02:34:14.515" v="270" actId="21"/>
          <ac:picMkLst>
            <pc:docMk/>
            <pc:sldMk cId="659066849" sldId="263"/>
            <ac:picMk id="10" creationId="{5B418CDE-9D99-F955-0EF6-3D0B963D9E79}"/>
          </ac:picMkLst>
        </pc:picChg>
        <pc:picChg chg="add mod ord">
          <ac:chgData name="Paul Scheidt" userId="05335f0704d0b909" providerId="LiveId" clId="{D7918EB4-1494-4DD7-B847-E774AD952CA9}" dt="2024-11-11T02:41:42.339" v="558" actId="14100"/>
          <ac:picMkLst>
            <pc:docMk/>
            <pc:sldMk cId="659066849" sldId="263"/>
            <ac:picMk id="13" creationId="{F07B0A18-1832-75C4-FC3C-E0D804089C3E}"/>
          </ac:picMkLst>
        </pc:picChg>
        <pc:picChg chg="add mod ord">
          <ac:chgData name="Paul Scheidt" userId="05335f0704d0b909" providerId="LiveId" clId="{D7918EB4-1494-4DD7-B847-E774AD952CA9}" dt="2024-11-11T02:41:51.076" v="561" actId="1076"/>
          <ac:picMkLst>
            <pc:docMk/>
            <pc:sldMk cId="659066849" sldId="263"/>
            <ac:picMk id="14" creationId="{6926766A-8D3A-7FEA-0189-DDBE215BD662}"/>
          </ac:picMkLst>
        </pc:picChg>
        <pc:picChg chg="add mod">
          <ac:chgData name="Paul Scheidt" userId="05335f0704d0b909" providerId="LiveId" clId="{D7918EB4-1494-4DD7-B847-E774AD952CA9}" dt="2024-11-11T02:41:38.716" v="556" actId="1076"/>
          <ac:picMkLst>
            <pc:docMk/>
            <pc:sldMk cId="659066849" sldId="263"/>
            <ac:picMk id="18" creationId="{EC770805-E900-EE7F-BB33-25FA34EEABF0}"/>
          </ac:picMkLst>
        </pc:picChg>
      </pc:sldChg>
      <pc:sldChg chg="addSp modSp new mod ord">
        <pc:chgData name="Paul Scheidt" userId="05335f0704d0b909" providerId="LiveId" clId="{D7918EB4-1494-4DD7-B847-E774AD952CA9}" dt="2024-11-11T03:25:10.960" v="1737" actId="20577"/>
        <pc:sldMkLst>
          <pc:docMk/>
          <pc:sldMk cId="1001789763" sldId="264"/>
        </pc:sldMkLst>
        <pc:spChg chg="mod">
          <ac:chgData name="Paul Scheidt" userId="05335f0704d0b909" providerId="LiveId" clId="{D7918EB4-1494-4DD7-B847-E774AD952CA9}" dt="2024-11-11T03:25:10.960" v="1737" actId="20577"/>
          <ac:spMkLst>
            <pc:docMk/>
            <pc:sldMk cId="1001789763" sldId="264"/>
            <ac:spMk id="2" creationId="{88E3BB1B-2887-AB1C-1EDE-E96608181132}"/>
          </ac:spMkLst>
        </pc:spChg>
        <pc:spChg chg="mod">
          <ac:chgData name="Paul Scheidt" userId="05335f0704d0b909" providerId="LiveId" clId="{D7918EB4-1494-4DD7-B847-E774AD952CA9}" dt="2024-11-11T03:22:06.094" v="1712" actId="20577"/>
          <ac:spMkLst>
            <pc:docMk/>
            <pc:sldMk cId="1001789763" sldId="264"/>
            <ac:spMk id="3" creationId="{4320E6CC-3AA3-08CF-EDE5-6ACB26FE5C88}"/>
          </ac:spMkLst>
        </pc:spChg>
        <pc:picChg chg="add mod">
          <ac:chgData name="Paul Scheidt" userId="05335f0704d0b909" providerId="LiveId" clId="{D7918EB4-1494-4DD7-B847-E774AD952CA9}" dt="2024-11-11T03:22:56.076" v="1716" actId="1076"/>
          <ac:picMkLst>
            <pc:docMk/>
            <pc:sldMk cId="1001789763" sldId="264"/>
            <ac:picMk id="5" creationId="{D8EC36B5-3D01-3E20-955E-D1B1FF160590}"/>
          </ac:picMkLst>
        </pc:picChg>
        <pc:picChg chg="add mod">
          <ac:chgData name="Paul Scheidt" userId="05335f0704d0b909" providerId="LiveId" clId="{D7918EB4-1494-4DD7-B847-E774AD952CA9}" dt="2024-11-11T03:23:06.675" v="1719" actId="1076"/>
          <ac:picMkLst>
            <pc:docMk/>
            <pc:sldMk cId="1001789763" sldId="264"/>
            <ac:picMk id="6" creationId="{A0494977-B369-4E81-C9F0-FD094859F3BD}"/>
          </ac:picMkLst>
        </pc:picChg>
      </pc:sldChg>
      <pc:sldChg chg="modSp new mod">
        <pc:chgData name="Paul Scheidt" userId="05335f0704d0b909" providerId="LiveId" clId="{D7918EB4-1494-4DD7-B847-E774AD952CA9}" dt="2024-11-11T02:37:05.465" v="313" actId="20577"/>
        <pc:sldMkLst>
          <pc:docMk/>
          <pc:sldMk cId="898521080" sldId="265"/>
        </pc:sldMkLst>
        <pc:spChg chg="mod">
          <ac:chgData name="Paul Scheidt" userId="05335f0704d0b909" providerId="LiveId" clId="{D7918EB4-1494-4DD7-B847-E774AD952CA9}" dt="2024-11-11T02:37:05.465" v="313" actId="20577"/>
          <ac:spMkLst>
            <pc:docMk/>
            <pc:sldMk cId="898521080" sldId="265"/>
            <ac:spMk id="2" creationId="{60A937E4-DE8F-7E2F-B223-EF93CB112A3D}"/>
          </ac:spMkLst>
        </pc:spChg>
      </pc:sldChg>
      <pc:sldChg chg="addSp delSp modSp new mod">
        <pc:chgData name="Paul Scheidt" userId="05335f0704d0b909" providerId="LiveId" clId="{D7918EB4-1494-4DD7-B847-E774AD952CA9}" dt="2024-11-11T05:55:12.596" v="1856" actId="14100"/>
        <pc:sldMkLst>
          <pc:docMk/>
          <pc:sldMk cId="362912804" sldId="266"/>
        </pc:sldMkLst>
        <pc:spChg chg="mod">
          <ac:chgData name="Paul Scheidt" userId="05335f0704d0b909" providerId="LiveId" clId="{D7918EB4-1494-4DD7-B847-E774AD952CA9}" dt="2024-11-11T02:43:49.604" v="616" actId="20577"/>
          <ac:spMkLst>
            <pc:docMk/>
            <pc:sldMk cId="362912804" sldId="266"/>
            <ac:spMk id="2" creationId="{35CC6889-2C75-9B2C-6F97-E85EB4113A05}"/>
          </ac:spMkLst>
        </pc:spChg>
        <pc:spChg chg="del">
          <ac:chgData name="Paul Scheidt" userId="05335f0704d0b909" providerId="LiveId" clId="{D7918EB4-1494-4DD7-B847-E774AD952CA9}" dt="2024-11-11T04:40:21.345" v="1746" actId="22"/>
          <ac:spMkLst>
            <pc:docMk/>
            <pc:sldMk cId="362912804" sldId="266"/>
            <ac:spMk id="3" creationId="{98334B3A-277F-358F-7E54-4BA8F6B75408}"/>
          </ac:spMkLst>
        </pc:spChg>
        <pc:spChg chg="add mod">
          <ac:chgData name="Paul Scheidt" userId="05335f0704d0b909" providerId="LiveId" clId="{D7918EB4-1494-4DD7-B847-E774AD952CA9}" dt="2024-11-11T04:41:26.015" v="1810" actId="20577"/>
          <ac:spMkLst>
            <pc:docMk/>
            <pc:sldMk cId="362912804" sldId="266"/>
            <ac:spMk id="6" creationId="{833E8236-E4B7-4D71-AD29-3C035B5CA995}"/>
          </ac:spMkLst>
        </pc:spChg>
        <pc:picChg chg="add mod ord">
          <ac:chgData name="Paul Scheidt" userId="05335f0704d0b909" providerId="LiveId" clId="{D7918EB4-1494-4DD7-B847-E774AD952CA9}" dt="2024-11-11T04:40:42.516" v="1748" actId="1076"/>
          <ac:picMkLst>
            <pc:docMk/>
            <pc:sldMk cId="362912804" sldId="266"/>
            <ac:picMk id="5" creationId="{5275BFD9-3567-ECF9-5740-0EC5EDE89067}"/>
          </ac:picMkLst>
        </pc:picChg>
        <pc:picChg chg="add del mod">
          <ac:chgData name="Paul Scheidt" userId="05335f0704d0b909" providerId="LiveId" clId="{D7918EB4-1494-4DD7-B847-E774AD952CA9}" dt="2024-11-11T04:55:35.326" v="1815" actId="478"/>
          <ac:picMkLst>
            <pc:docMk/>
            <pc:sldMk cId="362912804" sldId="266"/>
            <ac:picMk id="8" creationId="{05E43C85-B8EC-0C20-1597-6D64381EA6FD}"/>
          </ac:picMkLst>
        </pc:picChg>
        <pc:picChg chg="add del mod">
          <ac:chgData name="Paul Scheidt" userId="05335f0704d0b909" providerId="LiveId" clId="{D7918EB4-1494-4DD7-B847-E774AD952CA9}" dt="2024-11-11T05:51:54.620" v="1829" actId="478"/>
          <ac:picMkLst>
            <pc:docMk/>
            <pc:sldMk cId="362912804" sldId="266"/>
            <ac:picMk id="10" creationId="{27209634-50CD-D3C3-A7A3-6CB123F47D52}"/>
          </ac:picMkLst>
        </pc:picChg>
        <pc:picChg chg="add del mod">
          <ac:chgData name="Paul Scheidt" userId="05335f0704d0b909" providerId="LiveId" clId="{D7918EB4-1494-4DD7-B847-E774AD952CA9}" dt="2024-11-11T05:51:55.871" v="1831" actId="478"/>
          <ac:picMkLst>
            <pc:docMk/>
            <pc:sldMk cId="362912804" sldId="266"/>
            <ac:picMk id="12" creationId="{DE382288-919E-960F-1727-BBF2F423C94C}"/>
          </ac:picMkLst>
        </pc:picChg>
        <pc:picChg chg="add del mod">
          <ac:chgData name="Paul Scheidt" userId="05335f0704d0b909" providerId="LiveId" clId="{D7918EB4-1494-4DD7-B847-E774AD952CA9}" dt="2024-11-11T05:51:55.392" v="1830" actId="478"/>
          <ac:picMkLst>
            <pc:docMk/>
            <pc:sldMk cId="362912804" sldId="266"/>
            <ac:picMk id="14" creationId="{EBF5D996-DE88-1F81-EBAC-1C39A066A44E}"/>
          </ac:picMkLst>
        </pc:picChg>
        <pc:picChg chg="add mod">
          <ac:chgData name="Paul Scheidt" userId="05335f0704d0b909" providerId="LiveId" clId="{D7918EB4-1494-4DD7-B847-E774AD952CA9}" dt="2024-11-11T05:54:25.565" v="1848" actId="14100"/>
          <ac:picMkLst>
            <pc:docMk/>
            <pc:sldMk cId="362912804" sldId="266"/>
            <ac:picMk id="16" creationId="{89EF0698-CFCD-6E38-1C78-B9253F07387D}"/>
          </ac:picMkLst>
        </pc:picChg>
        <pc:picChg chg="add mod">
          <ac:chgData name="Paul Scheidt" userId="05335f0704d0b909" providerId="LiveId" clId="{D7918EB4-1494-4DD7-B847-E774AD952CA9}" dt="2024-11-11T05:54:37.533" v="1850" actId="1076"/>
          <ac:picMkLst>
            <pc:docMk/>
            <pc:sldMk cId="362912804" sldId="266"/>
            <ac:picMk id="18" creationId="{BE064DB0-E409-9818-F376-1AA88D5DF30E}"/>
          </ac:picMkLst>
        </pc:picChg>
        <pc:picChg chg="add mod">
          <ac:chgData name="Paul Scheidt" userId="05335f0704d0b909" providerId="LiveId" clId="{D7918EB4-1494-4DD7-B847-E774AD952CA9}" dt="2024-11-11T05:54:34.431" v="1849" actId="1076"/>
          <ac:picMkLst>
            <pc:docMk/>
            <pc:sldMk cId="362912804" sldId="266"/>
            <ac:picMk id="20" creationId="{7999FC3D-CEE0-5405-1D1D-3BB078C9A551}"/>
          </ac:picMkLst>
        </pc:picChg>
        <pc:picChg chg="add mod">
          <ac:chgData name="Paul Scheidt" userId="05335f0704d0b909" providerId="LiveId" clId="{D7918EB4-1494-4DD7-B847-E774AD952CA9}" dt="2024-11-11T05:55:12.596" v="1856" actId="14100"/>
          <ac:picMkLst>
            <pc:docMk/>
            <pc:sldMk cId="362912804" sldId="266"/>
            <ac:picMk id="22" creationId="{78B0F471-356C-8307-D8B7-FB3E55DB67E6}"/>
          </ac:picMkLst>
        </pc:picChg>
      </pc:sldChg>
      <pc:sldChg chg="modSp new mod">
        <pc:chgData name="Paul Scheidt" userId="05335f0704d0b909" providerId="LiveId" clId="{D7918EB4-1494-4DD7-B847-E774AD952CA9}" dt="2024-11-11T03:28:28.663" v="1745" actId="20577"/>
        <pc:sldMkLst>
          <pc:docMk/>
          <pc:sldMk cId="1745899327" sldId="267"/>
        </pc:sldMkLst>
        <pc:spChg chg="mod">
          <ac:chgData name="Paul Scheidt" userId="05335f0704d0b909" providerId="LiveId" clId="{D7918EB4-1494-4DD7-B847-E774AD952CA9}" dt="2024-11-11T02:44:04.130" v="637" actId="20577"/>
          <ac:spMkLst>
            <pc:docMk/>
            <pc:sldMk cId="1745899327" sldId="267"/>
            <ac:spMk id="2" creationId="{6E92DF3D-7F34-944D-A6BC-D65CBCD94721}"/>
          </ac:spMkLst>
        </pc:spChg>
        <pc:spChg chg="mod">
          <ac:chgData name="Paul Scheidt" userId="05335f0704d0b909" providerId="LiveId" clId="{D7918EB4-1494-4DD7-B847-E774AD952CA9}" dt="2024-11-11T03:28:28.663" v="1745" actId="20577"/>
          <ac:spMkLst>
            <pc:docMk/>
            <pc:sldMk cId="1745899327" sldId="267"/>
            <ac:spMk id="3" creationId="{25274498-7608-1285-60C1-AA924DEDF17C}"/>
          </ac:spMkLst>
        </pc:spChg>
      </pc:sldChg>
      <pc:sldChg chg="modSp new mod">
        <pc:chgData name="Paul Scheidt" userId="05335f0704d0b909" providerId="LiveId" clId="{D7918EB4-1494-4DD7-B847-E774AD952CA9}" dt="2024-11-11T02:54:19.708" v="1617" actId="27636"/>
        <pc:sldMkLst>
          <pc:docMk/>
          <pc:sldMk cId="990380907" sldId="268"/>
        </pc:sldMkLst>
        <pc:spChg chg="mod">
          <ac:chgData name="Paul Scheidt" userId="05335f0704d0b909" providerId="LiveId" clId="{D7918EB4-1494-4DD7-B847-E774AD952CA9}" dt="2024-11-11T02:44:15.986" v="652" actId="20577"/>
          <ac:spMkLst>
            <pc:docMk/>
            <pc:sldMk cId="990380907" sldId="268"/>
            <ac:spMk id="2" creationId="{76FAA7B2-8C67-7265-B58E-825A02942D58}"/>
          </ac:spMkLst>
        </pc:spChg>
        <pc:spChg chg="mod">
          <ac:chgData name="Paul Scheidt" userId="05335f0704d0b909" providerId="LiveId" clId="{D7918EB4-1494-4DD7-B847-E774AD952CA9}" dt="2024-11-11T02:54:19.708" v="1617" actId="27636"/>
          <ac:spMkLst>
            <pc:docMk/>
            <pc:sldMk cId="990380907" sldId="268"/>
            <ac:spMk id="3" creationId="{05107262-A2D6-B4AD-42BD-1BE18A93BF83}"/>
          </ac:spMkLst>
        </pc:spChg>
      </pc:sldChg>
      <pc:sldChg chg="modSp new mod">
        <pc:chgData name="Paul Scheidt" userId="05335f0704d0b909" providerId="LiveId" clId="{D7918EB4-1494-4DD7-B847-E774AD952CA9}" dt="2024-11-11T02:44:22.305" v="662" actId="20577"/>
        <pc:sldMkLst>
          <pc:docMk/>
          <pc:sldMk cId="2131798147" sldId="269"/>
        </pc:sldMkLst>
        <pc:spChg chg="mod">
          <ac:chgData name="Paul Scheidt" userId="05335f0704d0b909" providerId="LiveId" clId="{D7918EB4-1494-4DD7-B847-E774AD952CA9}" dt="2024-11-11T02:44:22.305" v="662" actId="20577"/>
          <ac:spMkLst>
            <pc:docMk/>
            <pc:sldMk cId="2131798147" sldId="269"/>
            <ac:spMk id="2" creationId="{A59F1A69-1FCD-0BB4-5343-338E2906B1D7}"/>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C05606-2F72-4BBB-AD04-5337446BF4D5}" type="datetimeFigureOut">
              <a:rPr lang="en-US" smtClean="0"/>
              <a:t>11/11/2024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CA2DE83-4ADA-4B3F-A624-0F5574D8C252}" type="slidenum">
              <a:rPr lang="en-US" smtClean="0"/>
              <a:t>‹#›</a:t>
            </a:fld>
            <a:endParaRPr lang="en-US"/>
          </a:p>
        </p:txBody>
      </p:sp>
    </p:spTree>
    <p:extLst>
      <p:ext uri="{BB962C8B-B14F-4D97-AF65-F5344CB8AC3E}">
        <p14:creationId xmlns:p14="http://schemas.microsoft.com/office/powerpoint/2010/main" val="20390879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r>
              <a:rPr lang="en-US" b="0" dirty="0"/>
              <a:t>Develop methods or models that identify when an attack occurs, and which data is impacted</a:t>
            </a:r>
          </a:p>
          <a:p>
            <a:pPr marL="285750" indent="-285750">
              <a:buFont typeface="Arial" panose="020B0604020202020204" pitchFamily="34" charset="0"/>
              <a:buChar char="•"/>
            </a:pPr>
            <a:r>
              <a:rPr lang="en-US" dirty="0"/>
              <a:t>Understand key differences in </a:t>
            </a:r>
            <a:r>
              <a:rPr lang="en-US" dirty="0" err="1"/>
              <a:t>adversarially</a:t>
            </a:r>
            <a:r>
              <a:rPr lang="en-US" dirty="0"/>
              <a:t> generated vs ‘clean’ data</a:t>
            </a:r>
            <a:endParaRPr lang="en-US" b="0" dirty="0"/>
          </a:p>
        </p:txBody>
      </p:sp>
      <p:sp>
        <p:nvSpPr>
          <p:cNvPr id="4" name="Slide Number Placeholder 3"/>
          <p:cNvSpPr>
            <a:spLocks noGrp="1"/>
          </p:cNvSpPr>
          <p:nvPr>
            <p:ph type="sldNum" sz="quarter" idx="5"/>
          </p:nvPr>
        </p:nvSpPr>
        <p:spPr/>
        <p:txBody>
          <a:bodyPr/>
          <a:lstStyle/>
          <a:p>
            <a:fld id="{ACA2DE83-4ADA-4B3F-A624-0F5574D8C252}" type="slidenum">
              <a:rPr lang="en-US" smtClean="0"/>
              <a:t>3</a:t>
            </a:fld>
            <a:endParaRPr lang="en-US"/>
          </a:p>
        </p:txBody>
      </p:sp>
    </p:spTree>
    <p:extLst>
      <p:ext uri="{BB962C8B-B14F-4D97-AF65-F5344CB8AC3E}">
        <p14:creationId xmlns:p14="http://schemas.microsoft.com/office/powerpoint/2010/main" val="34343342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BE2471F-75F3-47CA-85A3-D9717923AAE3}" type="datetimeFigureOut">
              <a:rPr lang="en-US" smtClean="0"/>
              <a:t>11/11/2024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1565C4-8A8A-440F-A943-A04FA420C9C5}" type="slidenum">
              <a:rPr lang="en-US" smtClean="0"/>
              <a:t>‹#›</a:t>
            </a:fld>
            <a:endParaRPr lang="en-US"/>
          </a:p>
        </p:txBody>
      </p:sp>
    </p:spTree>
    <p:extLst>
      <p:ext uri="{BB962C8B-B14F-4D97-AF65-F5344CB8AC3E}">
        <p14:creationId xmlns:p14="http://schemas.microsoft.com/office/powerpoint/2010/main" val="39549830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BE2471F-75F3-47CA-85A3-D9717923AAE3}" type="datetimeFigureOut">
              <a:rPr lang="en-US" smtClean="0"/>
              <a:t>11/11/2024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1565C4-8A8A-440F-A943-A04FA420C9C5}" type="slidenum">
              <a:rPr lang="en-US" smtClean="0"/>
              <a:t>‹#›</a:t>
            </a:fld>
            <a:endParaRPr lang="en-US"/>
          </a:p>
        </p:txBody>
      </p:sp>
    </p:spTree>
    <p:extLst>
      <p:ext uri="{BB962C8B-B14F-4D97-AF65-F5344CB8AC3E}">
        <p14:creationId xmlns:p14="http://schemas.microsoft.com/office/powerpoint/2010/main" val="12196553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BE2471F-75F3-47CA-85A3-D9717923AAE3}" type="datetimeFigureOut">
              <a:rPr lang="en-US" smtClean="0"/>
              <a:t>11/11/2024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1565C4-8A8A-440F-A943-A04FA420C9C5}" type="slidenum">
              <a:rPr lang="en-US" smtClean="0"/>
              <a:t>‹#›</a:t>
            </a:fld>
            <a:endParaRPr lang="en-US"/>
          </a:p>
        </p:txBody>
      </p:sp>
    </p:spTree>
    <p:extLst>
      <p:ext uri="{BB962C8B-B14F-4D97-AF65-F5344CB8AC3E}">
        <p14:creationId xmlns:p14="http://schemas.microsoft.com/office/powerpoint/2010/main" val="40551456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BE2471F-75F3-47CA-85A3-D9717923AAE3}" type="datetimeFigureOut">
              <a:rPr lang="en-US" smtClean="0"/>
              <a:t>11/11/2024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1565C4-8A8A-440F-A943-A04FA420C9C5}"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919436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BE2471F-75F3-47CA-85A3-D9717923AAE3}" type="datetimeFigureOut">
              <a:rPr lang="en-US" smtClean="0"/>
              <a:t>11/11/2024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1565C4-8A8A-440F-A943-A04FA420C9C5}" type="slidenum">
              <a:rPr lang="en-US" smtClean="0"/>
              <a:t>‹#›</a:t>
            </a:fld>
            <a:endParaRPr lang="en-US"/>
          </a:p>
        </p:txBody>
      </p:sp>
    </p:spTree>
    <p:extLst>
      <p:ext uri="{BB962C8B-B14F-4D97-AF65-F5344CB8AC3E}">
        <p14:creationId xmlns:p14="http://schemas.microsoft.com/office/powerpoint/2010/main" val="13829462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BE2471F-75F3-47CA-85A3-D9717923AAE3}" type="datetimeFigureOut">
              <a:rPr lang="en-US" smtClean="0"/>
              <a:t>11/11/2024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1565C4-8A8A-440F-A943-A04FA420C9C5}" type="slidenum">
              <a:rPr lang="en-US" smtClean="0"/>
              <a:t>‹#›</a:t>
            </a:fld>
            <a:endParaRPr lang="en-US"/>
          </a:p>
        </p:txBody>
      </p:sp>
    </p:spTree>
    <p:extLst>
      <p:ext uri="{BB962C8B-B14F-4D97-AF65-F5344CB8AC3E}">
        <p14:creationId xmlns:p14="http://schemas.microsoft.com/office/powerpoint/2010/main" val="16281881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BE2471F-75F3-47CA-85A3-D9717923AAE3}" type="datetimeFigureOut">
              <a:rPr lang="en-US" smtClean="0"/>
              <a:t>11/11/2024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1565C4-8A8A-440F-A943-A04FA420C9C5}" type="slidenum">
              <a:rPr lang="en-US" smtClean="0"/>
              <a:t>‹#›</a:t>
            </a:fld>
            <a:endParaRPr lang="en-US"/>
          </a:p>
        </p:txBody>
      </p:sp>
    </p:spTree>
    <p:extLst>
      <p:ext uri="{BB962C8B-B14F-4D97-AF65-F5344CB8AC3E}">
        <p14:creationId xmlns:p14="http://schemas.microsoft.com/office/powerpoint/2010/main" val="8797633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E2471F-75F3-47CA-85A3-D9717923AAE3}" type="datetimeFigureOut">
              <a:rPr lang="en-US" smtClean="0"/>
              <a:t>11/11/2024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1565C4-8A8A-440F-A943-A04FA420C9C5}" type="slidenum">
              <a:rPr lang="en-US" smtClean="0"/>
              <a:t>‹#›</a:t>
            </a:fld>
            <a:endParaRPr lang="en-US"/>
          </a:p>
        </p:txBody>
      </p:sp>
    </p:spTree>
    <p:extLst>
      <p:ext uri="{BB962C8B-B14F-4D97-AF65-F5344CB8AC3E}">
        <p14:creationId xmlns:p14="http://schemas.microsoft.com/office/powerpoint/2010/main" val="31107916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E2471F-75F3-47CA-85A3-D9717923AAE3}" type="datetimeFigureOut">
              <a:rPr lang="en-US" smtClean="0"/>
              <a:t>11/11/2024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1565C4-8A8A-440F-A943-A04FA420C9C5}" type="slidenum">
              <a:rPr lang="en-US" smtClean="0"/>
              <a:t>‹#›</a:t>
            </a:fld>
            <a:endParaRPr lang="en-US"/>
          </a:p>
        </p:txBody>
      </p:sp>
    </p:spTree>
    <p:extLst>
      <p:ext uri="{BB962C8B-B14F-4D97-AF65-F5344CB8AC3E}">
        <p14:creationId xmlns:p14="http://schemas.microsoft.com/office/powerpoint/2010/main" val="17234552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3BE2471F-75F3-47CA-85A3-D9717923AAE3}" type="datetimeFigureOut">
              <a:rPr lang="en-US" smtClean="0"/>
              <a:t>11/11/2024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1565C4-8A8A-440F-A943-A04FA420C9C5}" type="slidenum">
              <a:rPr lang="en-US" smtClean="0"/>
              <a:t>‹#›</a:t>
            </a:fld>
            <a:endParaRPr lang="en-US"/>
          </a:p>
        </p:txBody>
      </p:sp>
    </p:spTree>
    <p:extLst>
      <p:ext uri="{BB962C8B-B14F-4D97-AF65-F5344CB8AC3E}">
        <p14:creationId xmlns:p14="http://schemas.microsoft.com/office/powerpoint/2010/main" val="2655562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BE2471F-75F3-47CA-85A3-D9717923AAE3}" type="datetimeFigureOut">
              <a:rPr lang="en-US" smtClean="0"/>
              <a:t>11/11/2024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1565C4-8A8A-440F-A943-A04FA420C9C5}" type="slidenum">
              <a:rPr lang="en-US" smtClean="0"/>
              <a:t>‹#›</a:t>
            </a:fld>
            <a:endParaRPr lang="en-US"/>
          </a:p>
        </p:txBody>
      </p:sp>
    </p:spTree>
    <p:extLst>
      <p:ext uri="{BB962C8B-B14F-4D97-AF65-F5344CB8AC3E}">
        <p14:creationId xmlns:p14="http://schemas.microsoft.com/office/powerpoint/2010/main" val="41347748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E2471F-75F3-47CA-85A3-D9717923AAE3}" type="datetimeFigureOut">
              <a:rPr lang="en-US" smtClean="0"/>
              <a:t>11/11/2024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1565C4-8A8A-440F-A943-A04FA420C9C5}" type="slidenum">
              <a:rPr lang="en-US" smtClean="0"/>
              <a:t>‹#›</a:t>
            </a:fld>
            <a:endParaRPr lang="en-US"/>
          </a:p>
        </p:txBody>
      </p:sp>
    </p:spTree>
    <p:extLst>
      <p:ext uri="{BB962C8B-B14F-4D97-AF65-F5344CB8AC3E}">
        <p14:creationId xmlns:p14="http://schemas.microsoft.com/office/powerpoint/2010/main" val="12868981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BE2471F-75F3-47CA-85A3-D9717923AAE3}" type="datetimeFigureOut">
              <a:rPr lang="en-US" smtClean="0"/>
              <a:t>11/11/2024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F1565C4-8A8A-440F-A943-A04FA420C9C5}" type="slidenum">
              <a:rPr lang="en-US" smtClean="0"/>
              <a:t>‹#›</a:t>
            </a:fld>
            <a:endParaRPr lang="en-US"/>
          </a:p>
        </p:txBody>
      </p:sp>
    </p:spTree>
    <p:extLst>
      <p:ext uri="{BB962C8B-B14F-4D97-AF65-F5344CB8AC3E}">
        <p14:creationId xmlns:p14="http://schemas.microsoft.com/office/powerpoint/2010/main" val="40260173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3BE2471F-75F3-47CA-85A3-D9717923AAE3}" type="datetimeFigureOut">
              <a:rPr lang="en-US" smtClean="0"/>
              <a:t>11/11/2024</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2F1565C4-8A8A-440F-A943-A04FA420C9C5}" type="slidenum">
              <a:rPr lang="en-US" smtClean="0"/>
              <a:t>‹#›</a:t>
            </a:fld>
            <a:endParaRPr lang="en-US"/>
          </a:p>
        </p:txBody>
      </p:sp>
    </p:spTree>
    <p:extLst>
      <p:ext uri="{BB962C8B-B14F-4D97-AF65-F5344CB8AC3E}">
        <p14:creationId xmlns:p14="http://schemas.microsoft.com/office/powerpoint/2010/main" val="14439327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3BE2471F-75F3-47CA-85A3-D9717923AAE3}" type="datetimeFigureOut">
              <a:rPr lang="en-US" smtClean="0"/>
              <a:t>11/11/2024</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2F1565C4-8A8A-440F-A943-A04FA420C9C5}" type="slidenum">
              <a:rPr lang="en-US" smtClean="0"/>
              <a:t>‹#›</a:t>
            </a:fld>
            <a:endParaRPr lang="en-US"/>
          </a:p>
        </p:txBody>
      </p:sp>
    </p:spTree>
    <p:extLst>
      <p:ext uri="{BB962C8B-B14F-4D97-AF65-F5344CB8AC3E}">
        <p14:creationId xmlns:p14="http://schemas.microsoft.com/office/powerpoint/2010/main" val="22482627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3BE2471F-75F3-47CA-85A3-D9717923AAE3}" type="datetimeFigureOut">
              <a:rPr lang="en-US" smtClean="0"/>
              <a:t>11/11/2024</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2F1565C4-8A8A-440F-A943-A04FA420C9C5}" type="slidenum">
              <a:rPr lang="en-US" smtClean="0"/>
              <a:t>‹#›</a:t>
            </a:fld>
            <a:endParaRPr lang="en-US"/>
          </a:p>
        </p:txBody>
      </p:sp>
    </p:spTree>
    <p:extLst>
      <p:ext uri="{BB962C8B-B14F-4D97-AF65-F5344CB8AC3E}">
        <p14:creationId xmlns:p14="http://schemas.microsoft.com/office/powerpoint/2010/main" val="7552764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BE2471F-75F3-47CA-85A3-D9717923AAE3}" type="datetimeFigureOut">
              <a:rPr lang="en-US" smtClean="0"/>
              <a:t>11/11/2024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1565C4-8A8A-440F-A943-A04FA420C9C5}" type="slidenum">
              <a:rPr lang="en-US" smtClean="0"/>
              <a:t>‹#›</a:t>
            </a:fld>
            <a:endParaRPr lang="en-US"/>
          </a:p>
        </p:txBody>
      </p:sp>
    </p:spTree>
    <p:extLst>
      <p:ext uri="{BB962C8B-B14F-4D97-AF65-F5344CB8AC3E}">
        <p14:creationId xmlns:p14="http://schemas.microsoft.com/office/powerpoint/2010/main" val="25040987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3BE2471F-75F3-47CA-85A3-D9717923AAE3}" type="datetimeFigureOut">
              <a:rPr lang="en-US" smtClean="0"/>
              <a:t>11/11/2024</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2F1565C4-8A8A-440F-A943-A04FA420C9C5}" type="slidenum">
              <a:rPr lang="en-US" smtClean="0"/>
              <a:t>‹#›</a:t>
            </a:fld>
            <a:endParaRPr lang="en-US"/>
          </a:p>
        </p:txBody>
      </p:sp>
    </p:spTree>
    <p:extLst>
      <p:ext uri="{BB962C8B-B14F-4D97-AF65-F5344CB8AC3E}">
        <p14:creationId xmlns:p14="http://schemas.microsoft.com/office/powerpoint/2010/main" val="230087601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arxiv.org/abs/1610.02391"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www.kaggle.com/datasets/crawford/deepsat-sat6"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526D8E6-EB79-2CAE-5612-86B5F4568E1D}"/>
              </a:ext>
            </a:extLst>
          </p:cNvPr>
          <p:cNvSpPr txBox="1"/>
          <p:nvPr/>
        </p:nvSpPr>
        <p:spPr>
          <a:xfrm>
            <a:off x="5936810" y="5555732"/>
            <a:ext cx="6097508" cy="1092607"/>
          </a:xfrm>
          <a:prstGeom prst="rect">
            <a:avLst/>
          </a:prstGeom>
          <a:noFill/>
        </p:spPr>
        <p:txBody>
          <a:bodyPr wrap="square">
            <a:spAutoFit/>
          </a:bodyPr>
          <a:lstStyle/>
          <a:p>
            <a:pPr algn="r"/>
            <a:r>
              <a:rPr lang="en-US" b="1" dirty="0"/>
              <a:t>COMP 4447: Final Presentation</a:t>
            </a:r>
            <a:br>
              <a:rPr lang="en-US" dirty="0"/>
            </a:br>
            <a:r>
              <a:rPr lang="en-US" sz="1800" dirty="0"/>
              <a:t>Detecting Adversarial Attacks on Satellite Imagery</a:t>
            </a:r>
            <a:br>
              <a:rPr lang="en-US" dirty="0"/>
            </a:br>
            <a:r>
              <a:rPr lang="en-US" sz="1800" b="1" dirty="0"/>
              <a:t>Paul Scheidt &amp; Sean Murphy</a:t>
            </a:r>
            <a:br>
              <a:rPr lang="en-US" sz="1800" dirty="0"/>
            </a:br>
            <a:r>
              <a:rPr lang="en-US" sz="1100" dirty="0"/>
              <a:t>11 November 2024</a:t>
            </a:r>
            <a:endParaRPr lang="en-US" dirty="0"/>
          </a:p>
        </p:txBody>
      </p:sp>
      <p:pic>
        <p:nvPicPr>
          <p:cNvPr id="2" name="Picture 1">
            <a:extLst>
              <a:ext uri="{FF2B5EF4-FFF2-40B4-BE49-F238E27FC236}">
                <a16:creationId xmlns:a16="http://schemas.microsoft.com/office/drawing/2014/main" id="{196990E7-A02F-A4AF-8F2E-D357D814306E}"/>
              </a:ext>
            </a:extLst>
          </p:cNvPr>
          <p:cNvPicPr>
            <a:picLocks noChangeAspect="1"/>
          </p:cNvPicPr>
          <p:nvPr/>
        </p:nvPicPr>
        <p:blipFill>
          <a:blip r:embed="rId2"/>
          <a:srcRect l="2760"/>
          <a:stretch/>
        </p:blipFill>
        <p:spPr>
          <a:xfrm>
            <a:off x="1632139" y="1044051"/>
            <a:ext cx="8927722" cy="4374405"/>
          </a:xfrm>
          <a:prstGeom prst="rect">
            <a:avLst/>
          </a:prstGeom>
        </p:spPr>
      </p:pic>
    </p:spTree>
    <p:extLst>
      <p:ext uri="{BB962C8B-B14F-4D97-AF65-F5344CB8AC3E}">
        <p14:creationId xmlns:p14="http://schemas.microsoft.com/office/powerpoint/2010/main" val="920547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38B2351C-DD3F-3E0A-DA9F-0FA6018E0C55}"/>
              </a:ext>
            </a:extLst>
          </p:cNvPr>
          <p:cNvPicPr>
            <a:picLocks noGrp="1" noChangeAspect="1"/>
          </p:cNvPicPr>
          <p:nvPr>
            <p:ph idx="1"/>
          </p:nvPr>
        </p:nvPicPr>
        <p:blipFill>
          <a:blip r:embed="rId2"/>
          <a:stretch>
            <a:fillRect/>
          </a:stretch>
        </p:blipFill>
        <p:spPr>
          <a:xfrm>
            <a:off x="6272393" y="1331119"/>
            <a:ext cx="5473855" cy="4195762"/>
          </a:xfrm>
        </p:spPr>
      </p:pic>
      <p:sp>
        <p:nvSpPr>
          <p:cNvPr id="6" name="TextBox 5">
            <a:extLst>
              <a:ext uri="{FF2B5EF4-FFF2-40B4-BE49-F238E27FC236}">
                <a16:creationId xmlns:a16="http://schemas.microsoft.com/office/drawing/2014/main" id="{2DB84955-8006-AC51-6DE3-895ABB26D96D}"/>
              </a:ext>
            </a:extLst>
          </p:cNvPr>
          <p:cNvSpPr txBox="1"/>
          <p:nvPr/>
        </p:nvSpPr>
        <p:spPr>
          <a:xfrm>
            <a:off x="445752" y="2551837"/>
            <a:ext cx="5611264" cy="1754326"/>
          </a:xfrm>
          <a:prstGeom prst="rect">
            <a:avLst/>
          </a:prstGeom>
          <a:noFill/>
        </p:spPr>
        <p:txBody>
          <a:bodyPr wrap="square" rtlCol="0">
            <a:spAutoFit/>
          </a:bodyPr>
          <a:lstStyle/>
          <a:p>
            <a:pPr marL="285750" indent="-285750">
              <a:buFont typeface="Arial" panose="020B0604020202020204" pitchFamily="34" charset="0"/>
              <a:buChar char="•"/>
            </a:pPr>
            <a:r>
              <a:rPr lang="en-US" dirty="0"/>
              <a:t>Boxplot of red band in samples</a:t>
            </a:r>
          </a:p>
          <a:p>
            <a:pPr marL="742950" lvl="1" indent="-285750">
              <a:buFont typeface="Arial" panose="020B0604020202020204" pitchFamily="34" charset="0"/>
              <a:buChar char="•"/>
            </a:pPr>
            <a:r>
              <a:rPr lang="en-US" dirty="0"/>
              <a:t>Nearly identical distributions</a:t>
            </a:r>
          </a:p>
          <a:p>
            <a:pPr marL="742950" lvl="1" indent="-285750">
              <a:buFont typeface="Arial" panose="020B0604020202020204" pitchFamily="34" charset="0"/>
              <a:buChar char="•"/>
            </a:pPr>
            <a:r>
              <a:rPr lang="en-US" dirty="0"/>
              <a:t>Reflected in Green, Blue, NIR bands</a:t>
            </a:r>
          </a:p>
          <a:p>
            <a:pPr marL="285750" indent="-285750">
              <a:buFont typeface="Arial" panose="020B0604020202020204" pitchFamily="34" charset="0"/>
              <a:buChar char="•"/>
            </a:pPr>
            <a:r>
              <a:rPr lang="en-US" dirty="0"/>
              <a:t>Massively insignificant ANOVA, t-tests</a:t>
            </a:r>
          </a:p>
          <a:p>
            <a:pPr marL="742950" lvl="1" indent="-285750">
              <a:buFont typeface="Arial" panose="020B0604020202020204" pitchFamily="34" charset="0"/>
              <a:buChar char="•"/>
            </a:pPr>
            <a:r>
              <a:rPr lang="en-US" dirty="0"/>
              <a:t>0.986 p values for both</a:t>
            </a:r>
          </a:p>
          <a:p>
            <a:pPr marL="285750" indent="-285750">
              <a:buFont typeface="Arial" panose="020B0604020202020204" pitchFamily="34" charset="0"/>
              <a:buChar char="•"/>
            </a:pPr>
            <a:r>
              <a:rPr lang="en-US" dirty="0"/>
              <a:t>Are there visual differences?</a:t>
            </a:r>
          </a:p>
        </p:txBody>
      </p:sp>
    </p:spTree>
    <p:extLst>
      <p:ext uri="{BB962C8B-B14F-4D97-AF65-F5344CB8AC3E}">
        <p14:creationId xmlns:p14="http://schemas.microsoft.com/office/powerpoint/2010/main" val="1132150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9B4E9-0360-E8E1-E816-7FC2A4372EF1}"/>
              </a:ext>
            </a:extLst>
          </p:cNvPr>
          <p:cNvSpPr>
            <a:spLocks noGrp="1"/>
          </p:cNvSpPr>
          <p:nvPr>
            <p:ph type="title"/>
          </p:nvPr>
        </p:nvSpPr>
        <p:spPr>
          <a:xfrm>
            <a:off x="1861469" y="155006"/>
            <a:ext cx="9404723" cy="1400530"/>
          </a:xfrm>
        </p:spPr>
        <p:txBody>
          <a:bodyPr/>
          <a:lstStyle/>
          <a:p>
            <a:r>
              <a:rPr lang="en-US" dirty="0"/>
              <a:t>Can you tell which is adversarial?</a:t>
            </a:r>
          </a:p>
        </p:txBody>
      </p:sp>
      <p:sp>
        <p:nvSpPr>
          <p:cNvPr id="3" name="Content Placeholder 2">
            <a:extLst>
              <a:ext uri="{FF2B5EF4-FFF2-40B4-BE49-F238E27FC236}">
                <a16:creationId xmlns:a16="http://schemas.microsoft.com/office/drawing/2014/main" id="{BEDCFAB4-CC27-D5EF-E57B-CE578CABCA65}"/>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61AE84F4-ECCA-43DB-3EE1-BC333C00BFFB}"/>
              </a:ext>
            </a:extLst>
          </p:cNvPr>
          <p:cNvPicPr>
            <a:picLocks noChangeAspect="1"/>
          </p:cNvPicPr>
          <p:nvPr/>
        </p:nvPicPr>
        <p:blipFill>
          <a:blip r:embed="rId2"/>
          <a:srcRect l="2760"/>
          <a:stretch/>
        </p:blipFill>
        <p:spPr>
          <a:xfrm>
            <a:off x="292477" y="1015775"/>
            <a:ext cx="11607045" cy="5687219"/>
          </a:xfrm>
          <a:prstGeom prst="rect">
            <a:avLst/>
          </a:prstGeom>
        </p:spPr>
      </p:pic>
    </p:spTree>
    <p:extLst>
      <p:ext uri="{BB962C8B-B14F-4D97-AF65-F5344CB8AC3E}">
        <p14:creationId xmlns:p14="http://schemas.microsoft.com/office/powerpoint/2010/main" val="33319074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373755-5C5E-6F32-418E-A69756DD8C6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71D0766-1ECB-DFA8-379A-84446524F74B}"/>
              </a:ext>
            </a:extLst>
          </p:cNvPr>
          <p:cNvSpPr>
            <a:spLocks noGrp="1"/>
          </p:cNvSpPr>
          <p:nvPr>
            <p:ph type="title"/>
          </p:nvPr>
        </p:nvSpPr>
        <p:spPr>
          <a:xfrm>
            <a:off x="1650115" y="197793"/>
            <a:ext cx="9404723" cy="1400530"/>
          </a:xfrm>
        </p:spPr>
        <p:txBody>
          <a:bodyPr/>
          <a:lstStyle/>
          <a:p>
            <a:r>
              <a:rPr lang="en-US" dirty="0"/>
              <a:t>Adversarial								 Clean</a:t>
            </a:r>
          </a:p>
        </p:txBody>
      </p:sp>
      <p:sp>
        <p:nvSpPr>
          <p:cNvPr id="3" name="Content Placeholder 2">
            <a:extLst>
              <a:ext uri="{FF2B5EF4-FFF2-40B4-BE49-F238E27FC236}">
                <a16:creationId xmlns:a16="http://schemas.microsoft.com/office/drawing/2014/main" id="{7E501FC5-AAFC-E1CE-0B4F-2F9EAD49A802}"/>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8B231C2C-C52D-5C87-ACBA-7B1C44E2E2F6}"/>
              </a:ext>
            </a:extLst>
          </p:cNvPr>
          <p:cNvPicPr>
            <a:picLocks noChangeAspect="1"/>
          </p:cNvPicPr>
          <p:nvPr/>
        </p:nvPicPr>
        <p:blipFill>
          <a:blip r:embed="rId2"/>
          <a:srcRect l="2760"/>
          <a:stretch/>
        </p:blipFill>
        <p:spPr>
          <a:xfrm>
            <a:off x="292477" y="1015775"/>
            <a:ext cx="11607045" cy="5687219"/>
          </a:xfrm>
          <a:prstGeom prst="rect">
            <a:avLst/>
          </a:prstGeom>
        </p:spPr>
      </p:pic>
    </p:spTree>
    <p:extLst>
      <p:ext uri="{BB962C8B-B14F-4D97-AF65-F5344CB8AC3E}">
        <p14:creationId xmlns:p14="http://schemas.microsoft.com/office/powerpoint/2010/main" val="31816645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AA7B2-8C67-7265-B58E-825A02942D58}"/>
              </a:ext>
            </a:extLst>
          </p:cNvPr>
          <p:cNvSpPr>
            <a:spLocks noGrp="1"/>
          </p:cNvSpPr>
          <p:nvPr>
            <p:ph type="title"/>
          </p:nvPr>
        </p:nvSpPr>
        <p:spPr/>
        <p:txBody>
          <a:bodyPr/>
          <a:lstStyle/>
          <a:p>
            <a:r>
              <a:rPr lang="en-US" dirty="0"/>
              <a:t>Problems Faced</a:t>
            </a:r>
          </a:p>
        </p:txBody>
      </p:sp>
      <p:sp>
        <p:nvSpPr>
          <p:cNvPr id="3" name="Content Placeholder 2">
            <a:extLst>
              <a:ext uri="{FF2B5EF4-FFF2-40B4-BE49-F238E27FC236}">
                <a16:creationId xmlns:a16="http://schemas.microsoft.com/office/drawing/2014/main" id="{05107262-A2D6-B4AD-42BD-1BE18A93BF83}"/>
              </a:ext>
            </a:extLst>
          </p:cNvPr>
          <p:cNvSpPr>
            <a:spLocks noGrp="1"/>
          </p:cNvSpPr>
          <p:nvPr>
            <p:ph idx="1"/>
          </p:nvPr>
        </p:nvSpPr>
        <p:spPr/>
        <p:txBody>
          <a:bodyPr>
            <a:normAutofit fontScale="85000" lnSpcReduction="20000"/>
          </a:bodyPr>
          <a:lstStyle/>
          <a:p>
            <a:r>
              <a:rPr lang="en-US" sz="1800" dirty="0"/>
              <a:t>Challenge: Dataset Size</a:t>
            </a:r>
          </a:p>
          <a:p>
            <a:pPr lvl="1"/>
            <a:r>
              <a:rPr lang="en-US" sz="1600" dirty="0"/>
              <a:t>405,00 images ~ 5 GB of Data</a:t>
            </a:r>
          </a:p>
          <a:p>
            <a:pPr lvl="1"/>
            <a:r>
              <a:rPr lang="en-US" sz="1600" dirty="0"/>
              <a:t>Performing analysis on entire data set was time intensive</a:t>
            </a:r>
          </a:p>
          <a:p>
            <a:pPr lvl="1"/>
            <a:r>
              <a:rPr lang="en-US" sz="1600" u="sng" dirty="0"/>
              <a:t>Solutions:</a:t>
            </a:r>
            <a:r>
              <a:rPr lang="en-US" sz="1600" dirty="0"/>
              <a:t> </a:t>
            </a:r>
          </a:p>
          <a:p>
            <a:pPr lvl="2"/>
            <a:r>
              <a:rPr lang="en-US" dirty="0"/>
              <a:t>Leveraged Distributed Computing from Google </a:t>
            </a:r>
            <a:r>
              <a:rPr lang="en-US" dirty="0" err="1"/>
              <a:t>Colab</a:t>
            </a:r>
            <a:r>
              <a:rPr lang="en-US" dirty="0"/>
              <a:t> to access more compute resources</a:t>
            </a:r>
          </a:p>
          <a:p>
            <a:pPr lvl="2"/>
            <a:r>
              <a:rPr lang="en-US" dirty="0"/>
              <a:t>Down sampled dataset to pass into Poisoning Attack</a:t>
            </a:r>
          </a:p>
          <a:p>
            <a:r>
              <a:rPr lang="en-US" sz="1800" dirty="0"/>
              <a:t>Challenge: Problem Complexity</a:t>
            </a:r>
          </a:p>
          <a:p>
            <a:pPr lvl="1"/>
            <a:r>
              <a:rPr lang="en-US" sz="1600" dirty="0"/>
              <a:t>Developing adversarial image attacks is an advanced topic not covered in school curriculum</a:t>
            </a:r>
          </a:p>
          <a:p>
            <a:pPr lvl="1"/>
            <a:r>
              <a:rPr lang="en-US" sz="1600" dirty="0"/>
              <a:t>A lot of time was spent reading research papers to understand problem space</a:t>
            </a:r>
          </a:p>
          <a:p>
            <a:pPr lvl="1"/>
            <a:endParaRPr lang="en-US" sz="1600" dirty="0"/>
          </a:p>
          <a:p>
            <a:r>
              <a:rPr lang="en-US" sz="1800" dirty="0"/>
              <a:t>Challenge: Very robust Model</a:t>
            </a:r>
          </a:p>
          <a:p>
            <a:pPr lvl="1"/>
            <a:r>
              <a:rPr lang="en-US" sz="1600" dirty="0"/>
              <a:t>Large dataset for 6 classes creates a model that performs very well</a:t>
            </a:r>
          </a:p>
          <a:p>
            <a:pPr marL="457200" lvl="1" indent="0">
              <a:buNone/>
            </a:pPr>
            <a:endParaRPr lang="en-US" sz="1600" dirty="0"/>
          </a:p>
          <a:p>
            <a:pPr lvl="1"/>
            <a:endParaRPr lang="en-US" sz="1600" dirty="0"/>
          </a:p>
        </p:txBody>
      </p:sp>
    </p:spTree>
    <p:extLst>
      <p:ext uri="{BB962C8B-B14F-4D97-AF65-F5344CB8AC3E}">
        <p14:creationId xmlns:p14="http://schemas.microsoft.com/office/powerpoint/2010/main" val="9903809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2DF3D-7F34-944D-A6BC-D65CBCD94721}"/>
              </a:ext>
            </a:extLst>
          </p:cNvPr>
          <p:cNvSpPr>
            <a:spLocks noGrp="1"/>
          </p:cNvSpPr>
          <p:nvPr>
            <p:ph type="title"/>
          </p:nvPr>
        </p:nvSpPr>
        <p:spPr/>
        <p:txBody>
          <a:bodyPr/>
          <a:lstStyle/>
          <a:p>
            <a:r>
              <a:rPr lang="en-US" dirty="0"/>
              <a:t>Libraries Used</a:t>
            </a:r>
          </a:p>
        </p:txBody>
      </p:sp>
      <p:sp>
        <p:nvSpPr>
          <p:cNvPr id="3" name="Content Placeholder 2">
            <a:extLst>
              <a:ext uri="{FF2B5EF4-FFF2-40B4-BE49-F238E27FC236}">
                <a16:creationId xmlns:a16="http://schemas.microsoft.com/office/drawing/2014/main" id="{25274498-7608-1285-60C1-AA924DEDF17C}"/>
              </a:ext>
            </a:extLst>
          </p:cNvPr>
          <p:cNvSpPr>
            <a:spLocks noGrp="1"/>
          </p:cNvSpPr>
          <p:nvPr>
            <p:ph idx="1"/>
          </p:nvPr>
        </p:nvSpPr>
        <p:spPr>
          <a:xfrm>
            <a:off x="1104293" y="1437283"/>
            <a:ext cx="8946541" cy="4195481"/>
          </a:xfrm>
        </p:spPr>
        <p:txBody>
          <a:bodyPr>
            <a:normAutofit lnSpcReduction="10000"/>
          </a:bodyPr>
          <a:lstStyle/>
          <a:p>
            <a:r>
              <a:rPr lang="en-US" dirty="0"/>
              <a:t>Primary Libraries:</a:t>
            </a:r>
          </a:p>
          <a:p>
            <a:pPr lvl="1"/>
            <a:r>
              <a:rPr lang="en-US" dirty="0"/>
              <a:t>TensorFlow </a:t>
            </a:r>
          </a:p>
          <a:p>
            <a:pPr lvl="1"/>
            <a:r>
              <a:rPr lang="en-US" dirty="0" err="1"/>
              <a:t>Keras</a:t>
            </a:r>
            <a:endParaRPr lang="en-US" dirty="0"/>
          </a:p>
          <a:p>
            <a:pPr lvl="1"/>
            <a:r>
              <a:rPr lang="en-US" dirty="0" err="1"/>
              <a:t>Sklearn</a:t>
            </a:r>
            <a:endParaRPr lang="en-US" dirty="0"/>
          </a:p>
          <a:p>
            <a:pPr lvl="1"/>
            <a:r>
              <a:rPr lang="en-US" dirty="0"/>
              <a:t>Google </a:t>
            </a:r>
            <a:r>
              <a:rPr lang="en-US" dirty="0" err="1"/>
              <a:t>Colab</a:t>
            </a:r>
            <a:endParaRPr lang="en-US" dirty="0"/>
          </a:p>
          <a:p>
            <a:pPr lvl="1"/>
            <a:r>
              <a:rPr lang="en-US" dirty="0" err="1"/>
              <a:t>Numpy</a:t>
            </a:r>
            <a:endParaRPr lang="en-US" dirty="0"/>
          </a:p>
          <a:p>
            <a:r>
              <a:rPr lang="en-US" dirty="0"/>
              <a:t>Support Libraries</a:t>
            </a:r>
          </a:p>
          <a:p>
            <a:pPr lvl="1"/>
            <a:r>
              <a:rPr lang="en-US" dirty="0"/>
              <a:t>Pandas</a:t>
            </a:r>
          </a:p>
          <a:p>
            <a:r>
              <a:rPr lang="en-US" dirty="0"/>
              <a:t>References:</a:t>
            </a:r>
          </a:p>
          <a:p>
            <a:pPr lvl="1"/>
            <a:r>
              <a:rPr lang="en-US" dirty="0">
                <a:hlinkClick r:id="rId2"/>
              </a:rPr>
              <a:t>https://arxiv.org/abs/1610.02391</a:t>
            </a:r>
            <a:endParaRPr lang="en-US" dirty="0"/>
          </a:p>
          <a:p>
            <a:pPr lvl="1"/>
            <a:r>
              <a:rPr lang="en-US" dirty="0"/>
              <a:t>https://arxiv.org/abs/1610.09585</a:t>
            </a:r>
          </a:p>
        </p:txBody>
      </p:sp>
    </p:spTree>
    <p:extLst>
      <p:ext uri="{BB962C8B-B14F-4D97-AF65-F5344CB8AC3E}">
        <p14:creationId xmlns:p14="http://schemas.microsoft.com/office/powerpoint/2010/main" val="17458993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9F1A69-1FCD-0BB4-5343-338E2906B1D7}"/>
              </a:ext>
            </a:extLst>
          </p:cNvPr>
          <p:cNvSpPr>
            <a:spLocks noGrp="1"/>
          </p:cNvSpPr>
          <p:nvPr>
            <p:ph type="title"/>
          </p:nvPr>
        </p:nvSpPr>
        <p:spPr/>
        <p:txBody>
          <a:bodyPr/>
          <a:lstStyle/>
          <a:p>
            <a:r>
              <a:rPr lang="en-US" dirty="0"/>
              <a:t>Questions</a:t>
            </a:r>
          </a:p>
        </p:txBody>
      </p:sp>
      <p:sp>
        <p:nvSpPr>
          <p:cNvPr id="3" name="Content Placeholder 2">
            <a:extLst>
              <a:ext uri="{FF2B5EF4-FFF2-40B4-BE49-F238E27FC236}">
                <a16:creationId xmlns:a16="http://schemas.microsoft.com/office/drawing/2014/main" id="{4FFDC3BA-83AE-327B-5E53-23C9409A2F81}"/>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1317981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1324C-74DE-AE80-1FDE-39CB25C9C8AC}"/>
              </a:ext>
            </a:extLst>
          </p:cNvPr>
          <p:cNvSpPr>
            <a:spLocks noGrp="1"/>
          </p:cNvSpPr>
          <p:nvPr>
            <p:ph type="title"/>
          </p:nvPr>
        </p:nvSpPr>
        <p:spPr/>
        <p:txBody>
          <a:bodyPr/>
          <a:lstStyle/>
          <a:p>
            <a:r>
              <a:rPr lang="en-US" dirty="0"/>
              <a:t>Reference: Simple Model</a:t>
            </a:r>
          </a:p>
        </p:txBody>
      </p:sp>
      <p:sp>
        <p:nvSpPr>
          <p:cNvPr id="3" name="Content Placeholder 2">
            <a:extLst>
              <a:ext uri="{FF2B5EF4-FFF2-40B4-BE49-F238E27FC236}">
                <a16:creationId xmlns:a16="http://schemas.microsoft.com/office/drawing/2014/main" id="{982F82DF-FF25-F15A-39B8-F9C9191EB578}"/>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8D8406EA-E967-EFF7-B5A8-C60F2D881ED2}"/>
              </a:ext>
            </a:extLst>
          </p:cNvPr>
          <p:cNvPicPr>
            <a:picLocks noChangeAspect="1"/>
          </p:cNvPicPr>
          <p:nvPr/>
        </p:nvPicPr>
        <p:blipFill>
          <a:blip r:embed="rId2"/>
          <a:stretch>
            <a:fillRect/>
          </a:stretch>
        </p:blipFill>
        <p:spPr>
          <a:xfrm>
            <a:off x="1790099" y="1739795"/>
            <a:ext cx="8611802" cy="4143953"/>
          </a:xfrm>
          <a:prstGeom prst="rect">
            <a:avLst/>
          </a:prstGeom>
        </p:spPr>
      </p:pic>
    </p:spTree>
    <p:extLst>
      <p:ext uri="{BB962C8B-B14F-4D97-AF65-F5344CB8AC3E}">
        <p14:creationId xmlns:p14="http://schemas.microsoft.com/office/powerpoint/2010/main" val="20962619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76DC1-33AC-DA73-E84A-681B2EEEB481}"/>
              </a:ext>
            </a:extLst>
          </p:cNvPr>
          <p:cNvSpPr>
            <a:spLocks noGrp="1"/>
          </p:cNvSpPr>
          <p:nvPr>
            <p:ph type="title"/>
          </p:nvPr>
        </p:nvSpPr>
        <p:spPr/>
        <p:txBody>
          <a:bodyPr/>
          <a:lstStyle/>
          <a:p>
            <a:r>
              <a:rPr lang="en-US" dirty="0"/>
              <a:t>Agenda</a:t>
            </a:r>
          </a:p>
        </p:txBody>
      </p:sp>
      <p:sp>
        <p:nvSpPr>
          <p:cNvPr id="4" name="Content Placeholder 2">
            <a:extLst>
              <a:ext uri="{FF2B5EF4-FFF2-40B4-BE49-F238E27FC236}">
                <a16:creationId xmlns:a16="http://schemas.microsoft.com/office/drawing/2014/main" id="{EB2146DB-A4A6-A490-5E4C-EB4F0106FEE3}"/>
              </a:ext>
            </a:extLst>
          </p:cNvPr>
          <p:cNvSpPr txBox="1">
            <a:spLocks/>
          </p:cNvSpPr>
          <p:nvPr/>
        </p:nvSpPr>
        <p:spPr>
          <a:xfrm>
            <a:off x="646111" y="2067430"/>
            <a:ext cx="3198307" cy="3269589"/>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US" dirty="0"/>
              <a:t>Problem Space / Background</a:t>
            </a:r>
          </a:p>
          <a:p>
            <a:r>
              <a:rPr lang="en-US" dirty="0"/>
              <a:t>Initial Insights / Modeling Approach</a:t>
            </a:r>
          </a:p>
          <a:p>
            <a:r>
              <a:rPr lang="en-US" dirty="0"/>
              <a:t>Key Insights</a:t>
            </a:r>
          </a:p>
          <a:p>
            <a:r>
              <a:rPr lang="en-US" dirty="0"/>
              <a:t>Results</a:t>
            </a:r>
          </a:p>
          <a:p>
            <a:r>
              <a:rPr lang="en-US" dirty="0"/>
              <a:t>Libraries Used</a:t>
            </a:r>
          </a:p>
          <a:p>
            <a:r>
              <a:rPr lang="en-US" dirty="0"/>
              <a:t>Problems Faced</a:t>
            </a:r>
          </a:p>
        </p:txBody>
      </p:sp>
    </p:spTree>
    <p:extLst>
      <p:ext uri="{BB962C8B-B14F-4D97-AF65-F5344CB8AC3E}">
        <p14:creationId xmlns:p14="http://schemas.microsoft.com/office/powerpoint/2010/main" val="17831703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DFF6996-3489-5962-CA91-3845FF322BD4}"/>
              </a:ext>
            </a:extLst>
          </p:cNvPr>
          <p:cNvSpPr>
            <a:spLocks noGrp="1"/>
          </p:cNvSpPr>
          <p:nvPr>
            <p:ph idx="1"/>
          </p:nvPr>
        </p:nvSpPr>
        <p:spPr>
          <a:xfrm>
            <a:off x="646113" y="1331259"/>
            <a:ext cx="9404350" cy="4920685"/>
          </a:xfrm>
        </p:spPr>
        <p:txBody>
          <a:bodyPr>
            <a:normAutofit lnSpcReduction="10000"/>
          </a:bodyPr>
          <a:lstStyle/>
          <a:p>
            <a:r>
              <a:rPr lang="en-US" dirty="0"/>
              <a:t>Problem Background: </a:t>
            </a:r>
          </a:p>
          <a:p>
            <a:pPr marL="285750" indent="-285750">
              <a:buFont typeface="Arial" panose="020B0604020202020204" pitchFamily="34" charset="0"/>
              <a:buChar char="•"/>
            </a:pPr>
            <a:r>
              <a:rPr lang="en-US" b="0" dirty="0"/>
              <a:t>Deployed Neural Networks can become subject to adversarial attacks focused on breaking models or obtaining sensitive information.</a:t>
            </a:r>
          </a:p>
          <a:p>
            <a:pPr marL="285750" indent="-285750">
              <a:buFont typeface="Arial" panose="020B0604020202020204" pitchFamily="34" charset="0"/>
              <a:buChar char="•"/>
            </a:pPr>
            <a:r>
              <a:rPr lang="en-US" b="0" dirty="0"/>
              <a:t>Adversarial attacks use machine learning algorithms to provide inputs that are designed to fool AI algorithms. These methods of attack are designed to circumnavigate traditional cybersecurity methods by masking as legitimate inputs which ultimately return incorrect predictions.</a:t>
            </a:r>
          </a:p>
          <a:p>
            <a:r>
              <a:rPr lang="en-US" dirty="0"/>
              <a:t>Problem Space:</a:t>
            </a:r>
          </a:p>
          <a:p>
            <a:pPr marL="285750" indent="-285750">
              <a:buFont typeface="Arial" panose="020B0604020202020204" pitchFamily="34" charset="0"/>
              <a:buChar char="•"/>
            </a:pPr>
            <a:r>
              <a:rPr lang="en-US" b="0" dirty="0"/>
              <a:t>Develop an attack method that poisons a CNN multi-class classifier, causing one of two scenarios</a:t>
            </a:r>
          </a:p>
          <a:p>
            <a:pPr marL="569214" lvl="1"/>
            <a:r>
              <a:rPr lang="en-US" dirty="0"/>
              <a:t>(A) Attack disrupts the intended classification distribution across all classes</a:t>
            </a:r>
          </a:p>
          <a:p>
            <a:pPr marL="569214" lvl="1"/>
            <a:r>
              <a:rPr lang="en-US" b="0" dirty="0"/>
              <a:t>(B) Attack selectively disrupts the intended class distribution towards one group of classes, creating an artificially high confidence in once class, and artificially low confidence in other classes</a:t>
            </a:r>
          </a:p>
          <a:p>
            <a:pPr marL="283464" lvl="1" indent="0">
              <a:buNone/>
            </a:pPr>
            <a:endParaRPr lang="en-US" dirty="0"/>
          </a:p>
          <a:p>
            <a:pPr marL="285750"/>
            <a:endParaRPr lang="en-US" b="0" dirty="0"/>
          </a:p>
          <a:p>
            <a:pPr marL="285750"/>
            <a:endParaRPr lang="en-US" b="0" dirty="0"/>
          </a:p>
          <a:p>
            <a:pPr marL="285750"/>
            <a:endParaRPr lang="en-US" b="0" dirty="0"/>
          </a:p>
          <a:p>
            <a:pPr lvl="1"/>
            <a:endParaRPr lang="en-US" dirty="0"/>
          </a:p>
          <a:p>
            <a:endParaRPr lang="en-US" dirty="0"/>
          </a:p>
        </p:txBody>
      </p:sp>
      <p:sp>
        <p:nvSpPr>
          <p:cNvPr id="5" name="Title 1">
            <a:extLst>
              <a:ext uri="{FF2B5EF4-FFF2-40B4-BE49-F238E27FC236}">
                <a16:creationId xmlns:a16="http://schemas.microsoft.com/office/drawing/2014/main" id="{D88F69CA-7C5F-E94F-9B0B-88D7AAA0D10B}"/>
              </a:ext>
            </a:extLst>
          </p:cNvPr>
          <p:cNvSpPr>
            <a:spLocks noGrp="1"/>
          </p:cNvSpPr>
          <p:nvPr>
            <p:ph type="title"/>
          </p:nvPr>
        </p:nvSpPr>
        <p:spPr>
          <a:xfrm>
            <a:off x="646113" y="452438"/>
            <a:ext cx="9404350" cy="1400175"/>
          </a:xfrm>
        </p:spPr>
        <p:txBody>
          <a:bodyPr/>
          <a:lstStyle/>
          <a:p>
            <a:r>
              <a:rPr lang="en-US" dirty="0"/>
              <a:t>Problem Description</a:t>
            </a:r>
          </a:p>
        </p:txBody>
      </p:sp>
    </p:spTree>
    <p:extLst>
      <p:ext uri="{BB962C8B-B14F-4D97-AF65-F5344CB8AC3E}">
        <p14:creationId xmlns:p14="http://schemas.microsoft.com/office/powerpoint/2010/main" val="16948395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1A023-D613-8A3C-06F7-9357ED595FE2}"/>
              </a:ext>
            </a:extLst>
          </p:cNvPr>
          <p:cNvSpPr>
            <a:spLocks noGrp="1"/>
          </p:cNvSpPr>
          <p:nvPr>
            <p:ph type="title"/>
          </p:nvPr>
        </p:nvSpPr>
        <p:spPr/>
        <p:txBody>
          <a:bodyPr/>
          <a:lstStyle/>
          <a:p>
            <a:r>
              <a:rPr lang="en-US" dirty="0"/>
              <a:t>Data Source</a:t>
            </a:r>
          </a:p>
        </p:txBody>
      </p:sp>
      <p:sp>
        <p:nvSpPr>
          <p:cNvPr id="3" name="Content Placeholder 2">
            <a:extLst>
              <a:ext uri="{FF2B5EF4-FFF2-40B4-BE49-F238E27FC236}">
                <a16:creationId xmlns:a16="http://schemas.microsoft.com/office/drawing/2014/main" id="{CC62BF0C-E2A5-E807-1871-8647DA60C2D3}"/>
              </a:ext>
            </a:extLst>
          </p:cNvPr>
          <p:cNvSpPr>
            <a:spLocks noGrp="1"/>
          </p:cNvSpPr>
          <p:nvPr>
            <p:ph idx="1"/>
          </p:nvPr>
        </p:nvSpPr>
        <p:spPr>
          <a:xfrm>
            <a:off x="646112" y="1265267"/>
            <a:ext cx="3274038" cy="4195481"/>
          </a:xfrm>
        </p:spPr>
        <p:txBody>
          <a:bodyPr/>
          <a:lstStyle/>
          <a:p>
            <a:pPr marL="0" indent="0">
              <a:buNone/>
            </a:pPr>
            <a:r>
              <a:rPr lang="en-US" sz="1700" b="1" dirty="0"/>
              <a:t>General Overview:</a:t>
            </a:r>
            <a:endParaRPr lang="en-US" sz="1700" dirty="0"/>
          </a:p>
          <a:p>
            <a:r>
              <a:rPr lang="en-US" sz="1700" dirty="0"/>
              <a:t>Data Source: DEEPSAT-6 (SAT-6) Airborne Dataset</a:t>
            </a:r>
          </a:p>
          <a:p>
            <a:r>
              <a:rPr lang="en-US" sz="1700" dirty="0"/>
              <a:t>405,00 images covering 6 different landscapes</a:t>
            </a:r>
          </a:p>
          <a:p>
            <a:r>
              <a:rPr lang="en-US" sz="1700" dirty="0"/>
              <a:t>License: Public Domain</a:t>
            </a:r>
          </a:p>
          <a:p>
            <a:r>
              <a:rPr lang="en-US" sz="1700" dirty="0"/>
              <a:t>Data Repository Location: </a:t>
            </a:r>
            <a:r>
              <a:rPr lang="en-US" sz="1700" dirty="0">
                <a:hlinkClick r:id="rId2"/>
              </a:rPr>
              <a:t>https://www.kaggle.com/datasets/crawford/deepsat-sat6</a:t>
            </a:r>
            <a:endParaRPr lang="en-US" sz="1700" dirty="0"/>
          </a:p>
          <a:p>
            <a:pPr marL="57150" indent="0">
              <a:buNone/>
            </a:pPr>
            <a:endParaRPr lang="en-US" sz="1700" dirty="0"/>
          </a:p>
          <a:p>
            <a:pPr marL="285750"/>
            <a:endParaRPr lang="en-US" sz="1700" dirty="0"/>
          </a:p>
          <a:p>
            <a:pPr marL="285750"/>
            <a:endParaRPr lang="en-US" sz="1700" dirty="0"/>
          </a:p>
          <a:p>
            <a:pPr lvl="1"/>
            <a:endParaRPr lang="en-US" sz="1700" dirty="0"/>
          </a:p>
          <a:p>
            <a:endParaRPr lang="en-US" dirty="0"/>
          </a:p>
        </p:txBody>
      </p:sp>
      <p:pic>
        <p:nvPicPr>
          <p:cNvPr id="4" name="Picture 3">
            <a:extLst>
              <a:ext uri="{FF2B5EF4-FFF2-40B4-BE49-F238E27FC236}">
                <a16:creationId xmlns:a16="http://schemas.microsoft.com/office/drawing/2014/main" id="{0F02ADD4-E27D-AD9D-D092-BCB7D96F1AA4}"/>
              </a:ext>
            </a:extLst>
          </p:cNvPr>
          <p:cNvPicPr>
            <a:picLocks noChangeAspect="1"/>
          </p:cNvPicPr>
          <p:nvPr/>
        </p:nvPicPr>
        <p:blipFill>
          <a:blip r:embed="rId3"/>
          <a:stretch>
            <a:fillRect/>
          </a:stretch>
        </p:blipFill>
        <p:spPr>
          <a:xfrm>
            <a:off x="4771176" y="1160223"/>
            <a:ext cx="6228153" cy="5405282"/>
          </a:xfrm>
          <a:prstGeom prst="rect">
            <a:avLst/>
          </a:prstGeom>
        </p:spPr>
      </p:pic>
    </p:spTree>
    <p:extLst>
      <p:ext uri="{BB962C8B-B14F-4D97-AF65-F5344CB8AC3E}">
        <p14:creationId xmlns:p14="http://schemas.microsoft.com/office/powerpoint/2010/main" val="39039786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AE6CB-2C0F-A1A6-BC91-9F269CB5547C}"/>
              </a:ext>
            </a:extLst>
          </p:cNvPr>
          <p:cNvSpPr>
            <a:spLocks noGrp="1"/>
          </p:cNvSpPr>
          <p:nvPr>
            <p:ph type="title"/>
          </p:nvPr>
        </p:nvSpPr>
        <p:spPr/>
        <p:txBody>
          <a:bodyPr/>
          <a:lstStyle/>
          <a:p>
            <a:r>
              <a:rPr lang="en-US" dirty="0"/>
              <a:t>Baseline Model Architecture and Performance</a:t>
            </a:r>
          </a:p>
        </p:txBody>
      </p:sp>
      <p:sp>
        <p:nvSpPr>
          <p:cNvPr id="3" name="Content Placeholder 2">
            <a:extLst>
              <a:ext uri="{FF2B5EF4-FFF2-40B4-BE49-F238E27FC236}">
                <a16:creationId xmlns:a16="http://schemas.microsoft.com/office/drawing/2014/main" id="{7113F294-99E9-93A6-CD0E-6DEF0E7DE339}"/>
              </a:ext>
            </a:extLst>
          </p:cNvPr>
          <p:cNvSpPr>
            <a:spLocks noGrp="1"/>
          </p:cNvSpPr>
          <p:nvPr>
            <p:ph idx="1"/>
          </p:nvPr>
        </p:nvSpPr>
        <p:spPr>
          <a:xfrm>
            <a:off x="646111" y="1853248"/>
            <a:ext cx="3685971" cy="4195481"/>
          </a:xfrm>
        </p:spPr>
        <p:txBody>
          <a:bodyPr/>
          <a:lstStyle/>
          <a:p>
            <a:r>
              <a:rPr lang="en-US" dirty="0"/>
              <a:t>Model Architecture:</a:t>
            </a:r>
          </a:p>
          <a:p>
            <a:endParaRPr lang="en-US" dirty="0"/>
          </a:p>
        </p:txBody>
      </p:sp>
      <p:pic>
        <p:nvPicPr>
          <p:cNvPr id="6" name="Picture 5" descr="A black and white diagram&#10;&#10;Description automatically generated">
            <a:extLst>
              <a:ext uri="{FF2B5EF4-FFF2-40B4-BE49-F238E27FC236}">
                <a16:creationId xmlns:a16="http://schemas.microsoft.com/office/drawing/2014/main" id="{DC3B4F83-B3F3-CAAC-7EDC-BB7FE0F62B89}"/>
              </a:ext>
            </a:extLst>
          </p:cNvPr>
          <p:cNvPicPr>
            <a:picLocks noChangeAspect="1"/>
          </p:cNvPicPr>
          <p:nvPr/>
        </p:nvPicPr>
        <p:blipFill>
          <a:blip r:embed="rId2"/>
          <a:stretch>
            <a:fillRect/>
          </a:stretch>
        </p:blipFill>
        <p:spPr>
          <a:xfrm>
            <a:off x="1240519" y="2310480"/>
            <a:ext cx="2045889" cy="4242595"/>
          </a:xfrm>
          <a:prstGeom prst="rect">
            <a:avLst/>
          </a:prstGeom>
        </p:spPr>
      </p:pic>
      <p:sp>
        <p:nvSpPr>
          <p:cNvPr id="15" name="Content Placeholder 2">
            <a:extLst>
              <a:ext uri="{FF2B5EF4-FFF2-40B4-BE49-F238E27FC236}">
                <a16:creationId xmlns:a16="http://schemas.microsoft.com/office/drawing/2014/main" id="{AFE666E6-54E8-1DCE-A1EB-0B6B28A85640}"/>
              </a:ext>
            </a:extLst>
          </p:cNvPr>
          <p:cNvSpPr txBox="1">
            <a:spLocks/>
          </p:cNvSpPr>
          <p:nvPr/>
        </p:nvSpPr>
        <p:spPr>
          <a:xfrm>
            <a:off x="5110455" y="1853248"/>
            <a:ext cx="3685971" cy="419548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US" dirty="0"/>
              <a:t>Model Performance:</a:t>
            </a:r>
          </a:p>
          <a:p>
            <a:pPr lvl="1"/>
            <a:r>
              <a:rPr lang="en-US" dirty="0"/>
              <a:t>Accuracy: 98%</a:t>
            </a:r>
          </a:p>
          <a:p>
            <a:pPr lvl="1"/>
            <a:r>
              <a:rPr lang="en-US" dirty="0"/>
              <a:t>Loss: 0.0565</a:t>
            </a:r>
          </a:p>
          <a:p>
            <a:endParaRPr lang="en-US" dirty="0"/>
          </a:p>
        </p:txBody>
      </p:sp>
      <p:pic>
        <p:nvPicPr>
          <p:cNvPr id="16" name="Picture 15">
            <a:extLst>
              <a:ext uri="{FF2B5EF4-FFF2-40B4-BE49-F238E27FC236}">
                <a16:creationId xmlns:a16="http://schemas.microsoft.com/office/drawing/2014/main" id="{82C7EFF5-AD83-8CE2-0A54-F8C01E3F5024}"/>
              </a:ext>
            </a:extLst>
          </p:cNvPr>
          <p:cNvPicPr>
            <a:picLocks noChangeAspect="1"/>
          </p:cNvPicPr>
          <p:nvPr/>
        </p:nvPicPr>
        <p:blipFill>
          <a:blip r:embed="rId3"/>
          <a:stretch>
            <a:fillRect/>
          </a:stretch>
        </p:blipFill>
        <p:spPr>
          <a:xfrm>
            <a:off x="5574192" y="3378177"/>
            <a:ext cx="2925897" cy="2901031"/>
          </a:xfrm>
          <a:prstGeom prst="rect">
            <a:avLst/>
          </a:prstGeom>
        </p:spPr>
      </p:pic>
      <p:pic>
        <p:nvPicPr>
          <p:cNvPr id="17" name="Content Placeholder 9">
            <a:extLst>
              <a:ext uri="{FF2B5EF4-FFF2-40B4-BE49-F238E27FC236}">
                <a16:creationId xmlns:a16="http://schemas.microsoft.com/office/drawing/2014/main" id="{5B418CDE-9D99-F955-0EF6-3D0B963D9E79}"/>
              </a:ext>
            </a:extLst>
          </p:cNvPr>
          <p:cNvPicPr>
            <a:picLocks noChangeAspect="1"/>
          </p:cNvPicPr>
          <p:nvPr/>
        </p:nvPicPr>
        <p:blipFill>
          <a:blip r:embed="rId4"/>
          <a:stretch>
            <a:fillRect/>
          </a:stretch>
        </p:blipFill>
        <p:spPr>
          <a:xfrm>
            <a:off x="8696526" y="3378177"/>
            <a:ext cx="2925897" cy="2938546"/>
          </a:xfrm>
          <a:prstGeom prst="rect">
            <a:avLst/>
          </a:prstGeom>
        </p:spPr>
      </p:pic>
    </p:spTree>
    <p:extLst>
      <p:ext uri="{BB962C8B-B14F-4D97-AF65-F5344CB8AC3E}">
        <p14:creationId xmlns:p14="http://schemas.microsoft.com/office/powerpoint/2010/main" val="24584394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Content Placeholder 4">
            <a:extLst>
              <a:ext uri="{FF2B5EF4-FFF2-40B4-BE49-F238E27FC236}">
                <a16:creationId xmlns:a16="http://schemas.microsoft.com/office/drawing/2014/main" id="{F07B0A18-1832-75C4-FC3C-E0D804089C3E}"/>
              </a:ext>
            </a:extLst>
          </p:cNvPr>
          <p:cNvPicPr>
            <a:picLocks noChangeAspect="1"/>
          </p:cNvPicPr>
          <p:nvPr/>
        </p:nvPicPr>
        <p:blipFill>
          <a:blip r:embed="rId2"/>
          <a:stretch>
            <a:fillRect/>
          </a:stretch>
        </p:blipFill>
        <p:spPr>
          <a:xfrm>
            <a:off x="3797632" y="3503392"/>
            <a:ext cx="3390819" cy="2520860"/>
          </a:xfrm>
          <a:prstGeom prst="rect">
            <a:avLst/>
          </a:prstGeom>
          <a:ln w="28575">
            <a:solidFill>
              <a:srgbClr val="0070C0"/>
            </a:solidFill>
          </a:ln>
        </p:spPr>
      </p:pic>
      <p:sp>
        <p:nvSpPr>
          <p:cNvPr id="2" name="Title 1">
            <a:extLst>
              <a:ext uri="{FF2B5EF4-FFF2-40B4-BE49-F238E27FC236}">
                <a16:creationId xmlns:a16="http://schemas.microsoft.com/office/drawing/2014/main" id="{F522B26C-4B1B-A415-0A0F-E9617A0D5FAF}"/>
              </a:ext>
            </a:extLst>
          </p:cNvPr>
          <p:cNvSpPr>
            <a:spLocks noGrp="1"/>
          </p:cNvSpPr>
          <p:nvPr>
            <p:ph type="title"/>
          </p:nvPr>
        </p:nvSpPr>
        <p:spPr/>
        <p:txBody>
          <a:bodyPr/>
          <a:lstStyle/>
          <a:p>
            <a:r>
              <a:rPr lang="en-US" dirty="0"/>
              <a:t>Baseline Model Performance Continued</a:t>
            </a:r>
          </a:p>
        </p:txBody>
      </p:sp>
      <p:sp>
        <p:nvSpPr>
          <p:cNvPr id="15" name="Content Placeholder 2">
            <a:extLst>
              <a:ext uri="{FF2B5EF4-FFF2-40B4-BE49-F238E27FC236}">
                <a16:creationId xmlns:a16="http://schemas.microsoft.com/office/drawing/2014/main" id="{4E486609-42A1-8881-C4F1-6E03CCAC44DD}"/>
              </a:ext>
            </a:extLst>
          </p:cNvPr>
          <p:cNvSpPr txBox="1">
            <a:spLocks/>
          </p:cNvSpPr>
          <p:nvPr/>
        </p:nvSpPr>
        <p:spPr>
          <a:xfrm>
            <a:off x="8394369" y="4760259"/>
            <a:ext cx="3685971" cy="419548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US" dirty="0"/>
              <a:t>Grad-CAM Charts</a:t>
            </a:r>
          </a:p>
          <a:p>
            <a:endParaRPr lang="en-US" dirty="0"/>
          </a:p>
        </p:txBody>
      </p:sp>
      <p:sp>
        <p:nvSpPr>
          <p:cNvPr id="16" name="Rectangle 15">
            <a:extLst>
              <a:ext uri="{FF2B5EF4-FFF2-40B4-BE49-F238E27FC236}">
                <a16:creationId xmlns:a16="http://schemas.microsoft.com/office/drawing/2014/main" id="{D4AFC6B7-44A5-38AC-B39F-6915FB7F6F83}"/>
              </a:ext>
            </a:extLst>
          </p:cNvPr>
          <p:cNvSpPr/>
          <p:nvPr/>
        </p:nvSpPr>
        <p:spPr>
          <a:xfrm>
            <a:off x="8557012" y="5776111"/>
            <a:ext cx="2987644" cy="75201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Baseline Model Identifies Logical Image Markers</a:t>
            </a:r>
          </a:p>
        </p:txBody>
      </p:sp>
      <p:pic>
        <p:nvPicPr>
          <p:cNvPr id="18" name="Picture 17">
            <a:extLst>
              <a:ext uri="{FF2B5EF4-FFF2-40B4-BE49-F238E27FC236}">
                <a16:creationId xmlns:a16="http://schemas.microsoft.com/office/drawing/2014/main" id="{EC770805-E900-EE7F-BB33-25FA34EEABF0}"/>
              </a:ext>
            </a:extLst>
          </p:cNvPr>
          <p:cNvPicPr>
            <a:picLocks noChangeAspect="1"/>
          </p:cNvPicPr>
          <p:nvPr/>
        </p:nvPicPr>
        <p:blipFill>
          <a:blip r:embed="rId3"/>
          <a:stretch>
            <a:fillRect/>
          </a:stretch>
        </p:blipFill>
        <p:spPr>
          <a:xfrm>
            <a:off x="375542" y="2094013"/>
            <a:ext cx="3110043" cy="2360635"/>
          </a:xfrm>
          <a:prstGeom prst="rect">
            <a:avLst/>
          </a:prstGeom>
          <a:ln w="28575">
            <a:solidFill>
              <a:srgbClr val="0070C0"/>
            </a:solidFill>
          </a:ln>
        </p:spPr>
      </p:pic>
      <p:pic>
        <p:nvPicPr>
          <p:cNvPr id="14" name="Picture 13">
            <a:extLst>
              <a:ext uri="{FF2B5EF4-FFF2-40B4-BE49-F238E27FC236}">
                <a16:creationId xmlns:a16="http://schemas.microsoft.com/office/drawing/2014/main" id="{6926766A-8D3A-7FEA-0189-DDBE215BD662}"/>
              </a:ext>
            </a:extLst>
          </p:cNvPr>
          <p:cNvPicPr>
            <a:picLocks noChangeAspect="1"/>
          </p:cNvPicPr>
          <p:nvPr/>
        </p:nvPicPr>
        <p:blipFill>
          <a:blip r:embed="rId4"/>
          <a:stretch>
            <a:fillRect/>
          </a:stretch>
        </p:blipFill>
        <p:spPr>
          <a:xfrm>
            <a:off x="7500498" y="2013900"/>
            <a:ext cx="3337253" cy="2520860"/>
          </a:xfrm>
          <a:prstGeom prst="rect">
            <a:avLst/>
          </a:prstGeom>
          <a:ln w="28575">
            <a:solidFill>
              <a:srgbClr val="0070C0"/>
            </a:solidFill>
          </a:ln>
        </p:spPr>
      </p:pic>
    </p:spTree>
    <p:extLst>
      <p:ext uri="{BB962C8B-B14F-4D97-AF65-F5344CB8AC3E}">
        <p14:creationId xmlns:p14="http://schemas.microsoft.com/office/powerpoint/2010/main" val="6590668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3BB1B-2887-AB1C-1EDE-E96608181132}"/>
              </a:ext>
            </a:extLst>
          </p:cNvPr>
          <p:cNvSpPr>
            <a:spLocks noGrp="1"/>
          </p:cNvSpPr>
          <p:nvPr>
            <p:ph type="title"/>
          </p:nvPr>
        </p:nvSpPr>
        <p:spPr/>
        <p:txBody>
          <a:bodyPr/>
          <a:lstStyle/>
          <a:p>
            <a:r>
              <a:rPr lang="en-US" dirty="0"/>
              <a:t>Key Insights – Baseline Model</a:t>
            </a:r>
          </a:p>
        </p:txBody>
      </p:sp>
      <p:sp>
        <p:nvSpPr>
          <p:cNvPr id="3" name="Content Placeholder 2">
            <a:extLst>
              <a:ext uri="{FF2B5EF4-FFF2-40B4-BE49-F238E27FC236}">
                <a16:creationId xmlns:a16="http://schemas.microsoft.com/office/drawing/2014/main" id="{4320E6CC-3AA3-08CF-EDE5-6ACB26FE5C88}"/>
              </a:ext>
            </a:extLst>
          </p:cNvPr>
          <p:cNvSpPr>
            <a:spLocks noGrp="1"/>
          </p:cNvSpPr>
          <p:nvPr>
            <p:ph idx="1"/>
          </p:nvPr>
        </p:nvSpPr>
        <p:spPr/>
        <p:txBody>
          <a:bodyPr/>
          <a:lstStyle/>
          <a:p>
            <a:r>
              <a:rPr lang="en-US" dirty="0"/>
              <a:t>Confusion Matrix on Classification Performance</a:t>
            </a:r>
          </a:p>
        </p:txBody>
      </p:sp>
      <p:pic>
        <p:nvPicPr>
          <p:cNvPr id="5" name="Picture 4">
            <a:extLst>
              <a:ext uri="{FF2B5EF4-FFF2-40B4-BE49-F238E27FC236}">
                <a16:creationId xmlns:a16="http://schemas.microsoft.com/office/drawing/2014/main" id="{D8EC36B5-3D01-3E20-955E-D1B1FF160590}"/>
              </a:ext>
            </a:extLst>
          </p:cNvPr>
          <p:cNvPicPr>
            <a:picLocks noChangeAspect="1"/>
          </p:cNvPicPr>
          <p:nvPr/>
        </p:nvPicPr>
        <p:blipFill>
          <a:blip r:embed="rId2"/>
          <a:stretch>
            <a:fillRect/>
          </a:stretch>
        </p:blipFill>
        <p:spPr>
          <a:xfrm>
            <a:off x="1182420" y="2636371"/>
            <a:ext cx="4916598" cy="4004911"/>
          </a:xfrm>
          <a:prstGeom prst="rect">
            <a:avLst/>
          </a:prstGeom>
        </p:spPr>
      </p:pic>
      <p:pic>
        <p:nvPicPr>
          <p:cNvPr id="6" name="Picture 5">
            <a:extLst>
              <a:ext uri="{FF2B5EF4-FFF2-40B4-BE49-F238E27FC236}">
                <a16:creationId xmlns:a16="http://schemas.microsoft.com/office/drawing/2014/main" id="{A0494977-B369-4E81-C9F0-FD094859F3BD}"/>
              </a:ext>
            </a:extLst>
          </p:cNvPr>
          <p:cNvPicPr>
            <a:picLocks noChangeAspect="1"/>
          </p:cNvPicPr>
          <p:nvPr/>
        </p:nvPicPr>
        <p:blipFill>
          <a:blip r:embed="rId3"/>
          <a:stretch>
            <a:fillRect/>
          </a:stretch>
        </p:blipFill>
        <p:spPr>
          <a:xfrm>
            <a:off x="6394982" y="2636371"/>
            <a:ext cx="4614598" cy="4004912"/>
          </a:xfrm>
          <a:prstGeom prst="rect">
            <a:avLst/>
          </a:prstGeom>
        </p:spPr>
      </p:pic>
    </p:spTree>
    <p:extLst>
      <p:ext uri="{BB962C8B-B14F-4D97-AF65-F5344CB8AC3E}">
        <p14:creationId xmlns:p14="http://schemas.microsoft.com/office/powerpoint/2010/main" val="10017897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CC6889-2C75-9B2C-6F97-E85EB4113A05}"/>
              </a:ext>
            </a:extLst>
          </p:cNvPr>
          <p:cNvSpPr>
            <a:spLocks noGrp="1"/>
          </p:cNvSpPr>
          <p:nvPr>
            <p:ph type="title"/>
          </p:nvPr>
        </p:nvSpPr>
        <p:spPr/>
        <p:txBody>
          <a:bodyPr/>
          <a:lstStyle/>
          <a:p>
            <a:r>
              <a:rPr lang="en-US" dirty="0"/>
              <a:t>Key Insights Continued</a:t>
            </a:r>
          </a:p>
        </p:txBody>
      </p:sp>
      <p:pic>
        <p:nvPicPr>
          <p:cNvPr id="5" name="Content Placeholder 4">
            <a:extLst>
              <a:ext uri="{FF2B5EF4-FFF2-40B4-BE49-F238E27FC236}">
                <a16:creationId xmlns:a16="http://schemas.microsoft.com/office/drawing/2014/main" id="{5275BFD9-3567-ECF9-5740-0EC5EDE89067}"/>
              </a:ext>
            </a:extLst>
          </p:cNvPr>
          <p:cNvPicPr>
            <a:picLocks noGrp="1" noChangeAspect="1"/>
          </p:cNvPicPr>
          <p:nvPr>
            <p:ph idx="1"/>
          </p:nvPr>
        </p:nvPicPr>
        <p:blipFill>
          <a:blip r:embed="rId2"/>
          <a:stretch>
            <a:fillRect/>
          </a:stretch>
        </p:blipFill>
        <p:spPr>
          <a:xfrm>
            <a:off x="646111" y="2209520"/>
            <a:ext cx="4117167" cy="4195762"/>
          </a:xfrm>
        </p:spPr>
      </p:pic>
      <p:sp>
        <p:nvSpPr>
          <p:cNvPr id="6" name="Content Placeholder 2">
            <a:extLst>
              <a:ext uri="{FF2B5EF4-FFF2-40B4-BE49-F238E27FC236}">
                <a16:creationId xmlns:a16="http://schemas.microsoft.com/office/drawing/2014/main" id="{833E8236-E4B7-4D71-AD29-3C035B5CA995}"/>
              </a:ext>
            </a:extLst>
          </p:cNvPr>
          <p:cNvSpPr txBox="1">
            <a:spLocks/>
          </p:cNvSpPr>
          <p:nvPr/>
        </p:nvSpPr>
        <p:spPr>
          <a:xfrm>
            <a:off x="578211" y="1663619"/>
            <a:ext cx="8946541" cy="419548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US" dirty="0"/>
              <a:t>Adjusting Noise Factor in FGSM</a:t>
            </a:r>
          </a:p>
        </p:txBody>
      </p:sp>
      <p:pic>
        <p:nvPicPr>
          <p:cNvPr id="16" name="Picture 15">
            <a:extLst>
              <a:ext uri="{FF2B5EF4-FFF2-40B4-BE49-F238E27FC236}">
                <a16:creationId xmlns:a16="http://schemas.microsoft.com/office/drawing/2014/main" id="{89EF0698-CFCD-6E38-1C78-B9253F07387D}"/>
              </a:ext>
            </a:extLst>
          </p:cNvPr>
          <p:cNvPicPr>
            <a:picLocks noChangeAspect="1"/>
          </p:cNvPicPr>
          <p:nvPr/>
        </p:nvPicPr>
        <p:blipFill>
          <a:blip r:embed="rId3"/>
          <a:stretch>
            <a:fillRect/>
          </a:stretch>
        </p:blipFill>
        <p:spPr>
          <a:xfrm>
            <a:off x="8227199" y="3971840"/>
            <a:ext cx="2730903" cy="2363996"/>
          </a:xfrm>
          <a:prstGeom prst="rect">
            <a:avLst/>
          </a:prstGeom>
        </p:spPr>
      </p:pic>
      <p:pic>
        <p:nvPicPr>
          <p:cNvPr id="18" name="Picture 17">
            <a:extLst>
              <a:ext uri="{FF2B5EF4-FFF2-40B4-BE49-F238E27FC236}">
                <a16:creationId xmlns:a16="http://schemas.microsoft.com/office/drawing/2014/main" id="{BE064DB0-E409-9818-F376-1AA88D5DF30E}"/>
              </a:ext>
            </a:extLst>
          </p:cNvPr>
          <p:cNvPicPr>
            <a:picLocks noChangeAspect="1"/>
          </p:cNvPicPr>
          <p:nvPr/>
        </p:nvPicPr>
        <p:blipFill>
          <a:blip r:embed="rId4"/>
          <a:stretch>
            <a:fillRect/>
          </a:stretch>
        </p:blipFill>
        <p:spPr>
          <a:xfrm>
            <a:off x="8227199" y="1449706"/>
            <a:ext cx="2730902" cy="2315731"/>
          </a:xfrm>
          <a:prstGeom prst="rect">
            <a:avLst/>
          </a:prstGeom>
        </p:spPr>
      </p:pic>
      <p:pic>
        <p:nvPicPr>
          <p:cNvPr id="20" name="Picture 19">
            <a:extLst>
              <a:ext uri="{FF2B5EF4-FFF2-40B4-BE49-F238E27FC236}">
                <a16:creationId xmlns:a16="http://schemas.microsoft.com/office/drawing/2014/main" id="{7999FC3D-CEE0-5405-1D1D-3BB078C9A551}"/>
              </a:ext>
            </a:extLst>
          </p:cNvPr>
          <p:cNvPicPr>
            <a:picLocks noChangeAspect="1"/>
          </p:cNvPicPr>
          <p:nvPr/>
        </p:nvPicPr>
        <p:blipFill>
          <a:blip r:embed="rId5"/>
          <a:stretch>
            <a:fillRect/>
          </a:stretch>
        </p:blipFill>
        <p:spPr>
          <a:xfrm>
            <a:off x="5235165" y="3971840"/>
            <a:ext cx="2730903" cy="2347375"/>
          </a:xfrm>
          <a:prstGeom prst="rect">
            <a:avLst/>
          </a:prstGeom>
        </p:spPr>
      </p:pic>
      <p:pic>
        <p:nvPicPr>
          <p:cNvPr id="22" name="Picture 21">
            <a:extLst>
              <a:ext uri="{FF2B5EF4-FFF2-40B4-BE49-F238E27FC236}">
                <a16:creationId xmlns:a16="http://schemas.microsoft.com/office/drawing/2014/main" id="{78B0F471-356C-8307-D8B7-FB3E55DB67E6}"/>
              </a:ext>
            </a:extLst>
          </p:cNvPr>
          <p:cNvPicPr>
            <a:picLocks noChangeAspect="1"/>
          </p:cNvPicPr>
          <p:nvPr/>
        </p:nvPicPr>
        <p:blipFill>
          <a:blip r:embed="rId6"/>
          <a:stretch>
            <a:fillRect/>
          </a:stretch>
        </p:blipFill>
        <p:spPr>
          <a:xfrm>
            <a:off x="5257769" y="1449706"/>
            <a:ext cx="2701684" cy="2315730"/>
          </a:xfrm>
          <a:prstGeom prst="rect">
            <a:avLst/>
          </a:prstGeom>
        </p:spPr>
      </p:pic>
    </p:spTree>
    <p:extLst>
      <p:ext uri="{BB962C8B-B14F-4D97-AF65-F5344CB8AC3E}">
        <p14:creationId xmlns:p14="http://schemas.microsoft.com/office/powerpoint/2010/main" val="3629128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A937E4-DE8F-7E2F-B223-EF93CB112A3D}"/>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74F26709-2041-35AC-36F7-1495450E44C2}"/>
              </a:ext>
            </a:extLst>
          </p:cNvPr>
          <p:cNvSpPr>
            <a:spLocks noGrp="1"/>
          </p:cNvSpPr>
          <p:nvPr>
            <p:ph idx="1"/>
          </p:nvPr>
        </p:nvSpPr>
        <p:spPr/>
        <p:txBody>
          <a:bodyPr>
            <a:normAutofit lnSpcReduction="10000"/>
          </a:bodyPr>
          <a:lstStyle/>
          <a:p>
            <a:r>
              <a:rPr lang="en-US" dirty="0"/>
              <a:t>Testing accuracy decreased from 94% to 53% in initial modeling efforts with an epsilon value of 1.</a:t>
            </a:r>
          </a:p>
          <a:p>
            <a:pPr lvl="1"/>
            <a:r>
              <a:rPr lang="en-US" dirty="0"/>
              <a:t>Epsilon value is the ‘perturbation’ scaling factor; higher epsilon values return ‘more poisoned’ data. Effective attacks use a low enough epsilon to remain undetected while still disrupting model performance.</a:t>
            </a:r>
          </a:p>
          <a:p>
            <a:r>
              <a:rPr lang="en-US" dirty="0"/>
              <a:t>With a more robust model, previously shown curve reflects accuracy vs epsilon.</a:t>
            </a:r>
          </a:p>
          <a:p>
            <a:endParaRPr lang="en-US" dirty="0"/>
          </a:p>
          <a:p>
            <a:r>
              <a:rPr lang="en-US" sz="1800" dirty="0"/>
              <a:t>Adversarial Mean: [113.3134  115.37391 114.29599 108.61201]</a:t>
            </a:r>
          </a:p>
          <a:p>
            <a:r>
              <a:rPr lang="en-US" sz="1800" dirty="0"/>
              <a:t>Adversarial Std: [54.51268  47.67143  36.985027 76.23391 ]</a:t>
            </a:r>
          </a:p>
          <a:p>
            <a:r>
              <a:rPr lang="en-US" sz="1800" dirty="0"/>
              <a:t>Clean Mean: [113.27197321 115.36691607 114.38267347 109.08337219]</a:t>
            </a:r>
          </a:p>
          <a:p>
            <a:r>
              <a:rPr lang="en-US" sz="1800" dirty="0"/>
              <a:t>Clean Std: [54.65728377 47.75091567 37.07641239 76.38291389]</a:t>
            </a:r>
          </a:p>
        </p:txBody>
      </p:sp>
    </p:spTree>
    <p:extLst>
      <p:ext uri="{BB962C8B-B14F-4D97-AF65-F5344CB8AC3E}">
        <p14:creationId xmlns:p14="http://schemas.microsoft.com/office/powerpoint/2010/main" val="89852108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Ion</Template>
  <TotalTime>183</TotalTime>
  <Words>567</Words>
  <Application>Microsoft Office PowerPoint</Application>
  <PresentationFormat>Widescreen</PresentationFormat>
  <Paragraphs>88</Paragraphs>
  <Slides>16</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Aptos</vt:lpstr>
      <vt:lpstr>Arial</vt:lpstr>
      <vt:lpstr>Century Gothic</vt:lpstr>
      <vt:lpstr>Wingdings 3</vt:lpstr>
      <vt:lpstr>Ion</vt:lpstr>
      <vt:lpstr>PowerPoint Presentation</vt:lpstr>
      <vt:lpstr>Agenda</vt:lpstr>
      <vt:lpstr>Problem Description</vt:lpstr>
      <vt:lpstr>Data Source</vt:lpstr>
      <vt:lpstr>Baseline Model Architecture and Performance</vt:lpstr>
      <vt:lpstr>Baseline Model Performance Continued</vt:lpstr>
      <vt:lpstr>Key Insights – Baseline Model</vt:lpstr>
      <vt:lpstr>Key Insights Continued</vt:lpstr>
      <vt:lpstr>Results</vt:lpstr>
      <vt:lpstr>PowerPoint Presentation</vt:lpstr>
      <vt:lpstr>Can you tell which is adversarial?</vt:lpstr>
      <vt:lpstr>Adversarial         Clean</vt:lpstr>
      <vt:lpstr>Problems Faced</vt:lpstr>
      <vt:lpstr>Libraries Used</vt:lpstr>
      <vt:lpstr>Questions</vt:lpstr>
      <vt:lpstr>Reference: Simple Model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Paul Scheidt</dc:creator>
  <cp:lastModifiedBy>Aubrey Winger</cp:lastModifiedBy>
  <cp:revision>5</cp:revision>
  <dcterms:created xsi:type="dcterms:W3CDTF">2024-11-11T02:06:16Z</dcterms:created>
  <dcterms:modified xsi:type="dcterms:W3CDTF">2024-11-11T18:39:05Z</dcterms:modified>
</cp:coreProperties>
</file>