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sldIdLst>
    <p:sldId id="256" r:id="rId2"/>
    <p:sldId id="257" r:id="rId3"/>
    <p:sldId id="259" r:id="rId4"/>
    <p:sldId id="260" r:id="rId5"/>
    <p:sldId id="261" r:id="rId6"/>
    <p:sldId id="263" r:id="rId7"/>
    <p:sldId id="264" r:id="rId8"/>
    <p:sldId id="266" r:id="rId9"/>
    <p:sldId id="265" r:id="rId10"/>
    <p:sldId id="267" r:id="rId11"/>
    <p:sldId id="268" r:id="rId12"/>
    <p:sldId id="269"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7918EB4-1494-4DD7-B847-E774AD952CA9}" v="15" dt="2024-11-11T04:40:54.92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106" d="100"/>
          <a:sy n="106" d="100"/>
        </p:scale>
        <p:origin x="792"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ul Scheidt" userId="05335f0704d0b909" providerId="LiveId" clId="{D7918EB4-1494-4DD7-B847-E774AD952CA9}"/>
    <pc:docChg chg="undo custSel addSld delSld modSld sldOrd">
      <pc:chgData name="Paul Scheidt" userId="05335f0704d0b909" providerId="LiveId" clId="{D7918EB4-1494-4DD7-B847-E774AD952CA9}" dt="2024-11-11T05:55:12.596" v="1856" actId="14100"/>
      <pc:docMkLst>
        <pc:docMk/>
      </pc:docMkLst>
      <pc:sldChg chg="del">
        <pc:chgData name="Paul Scheidt" userId="05335f0704d0b909" providerId="LiveId" clId="{D7918EB4-1494-4DD7-B847-E774AD952CA9}" dt="2024-11-11T02:37:12.042" v="315" actId="47"/>
        <pc:sldMkLst>
          <pc:docMk/>
          <pc:sldMk cId="549789952" sldId="258"/>
        </pc:sldMkLst>
      </pc:sldChg>
      <pc:sldChg chg="addSp modSp">
        <pc:chgData name="Paul Scheidt" userId="05335f0704d0b909" providerId="LiveId" clId="{D7918EB4-1494-4DD7-B847-E774AD952CA9}" dt="2024-11-11T02:08:46.898" v="0"/>
        <pc:sldMkLst>
          <pc:docMk/>
          <pc:sldMk cId="3903978686" sldId="260"/>
        </pc:sldMkLst>
        <pc:picChg chg="add mod">
          <ac:chgData name="Paul Scheidt" userId="05335f0704d0b909" providerId="LiveId" clId="{D7918EB4-1494-4DD7-B847-E774AD952CA9}" dt="2024-11-11T02:08:46.898" v="0"/>
          <ac:picMkLst>
            <pc:docMk/>
            <pc:sldMk cId="3903978686" sldId="260"/>
            <ac:picMk id="5" creationId="{6BDF021C-D246-3D53-8433-46D846C2EEE5}"/>
          </ac:picMkLst>
        </pc:picChg>
      </pc:sldChg>
      <pc:sldChg chg="addSp delSp modSp mod">
        <pc:chgData name="Paul Scheidt" userId="05335f0704d0b909" providerId="LiveId" clId="{D7918EB4-1494-4DD7-B847-E774AD952CA9}" dt="2024-11-11T02:35:19.884" v="291" actId="1076"/>
        <pc:sldMkLst>
          <pc:docMk/>
          <pc:sldMk cId="2458439453" sldId="261"/>
        </pc:sldMkLst>
        <pc:spChg chg="mod">
          <ac:chgData name="Paul Scheidt" userId="05335f0704d0b909" providerId="LiveId" clId="{D7918EB4-1494-4DD7-B847-E774AD952CA9}" dt="2024-11-11T02:09:37.574" v="86" actId="20577"/>
          <ac:spMkLst>
            <pc:docMk/>
            <pc:sldMk cId="2458439453" sldId="261"/>
            <ac:spMk id="2" creationId="{EF6AE6CB-2C0F-A1A6-BC91-9F269CB5547C}"/>
          </ac:spMkLst>
        </pc:spChg>
        <pc:spChg chg="mod">
          <ac:chgData name="Paul Scheidt" userId="05335f0704d0b909" providerId="LiveId" clId="{D7918EB4-1494-4DD7-B847-E774AD952CA9}" dt="2024-11-11T02:09:57.930" v="90" actId="20577"/>
          <ac:spMkLst>
            <pc:docMk/>
            <pc:sldMk cId="2458439453" sldId="261"/>
            <ac:spMk id="3" creationId="{7113F294-99E9-93A6-CD0E-6DEF0E7DE339}"/>
          </ac:spMkLst>
        </pc:spChg>
        <pc:spChg chg="add mod">
          <ac:chgData name="Paul Scheidt" userId="05335f0704d0b909" providerId="LiveId" clId="{D7918EB4-1494-4DD7-B847-E774AD952CA9}" dt="2024-11-11T02:10:05.438" v="94"/>
          <ac:spMkLst>
            <pc:docMk/>
            <pc:sldMk cId="2458439453" sldId="261"/>
            <ac:spMk id="4" creationId="{DB9EC5BF-0A86-A7AE-00A6-4D841C2551E0}"/>
          </ac:spMkLst>
        </pc:spChg>
        <pc:spChg chg="add del mod">
          <ac:chgData name="Paul Scheidt" userId="05335f0704d0b909" providerId="LiveId" clId="{D7918EB4-1494-4DD7-B847-E774AD952CA9}" dt="2024-11-11T02:34:22.131" v="272" actId="21"/>
          <ac:spMkLst>
            <pc:docMk/>
            <pc:sldMk cId="2458439453" sldId="261"/>
            <ac:spMk id="14" creationId="{4E486609-42A1-8881-C4F1-6E03CCAC44DD}"/>
          </ac:spMkLst>
        </pc:spChg>
        <pc:spChg chg="add mod">
          <ac:chgData name="Paul Scheidt" userId="05335f0704d0b909" providerId="LiveId" clId="{D7918EB4-1494-4DD7-B847-E774AD952CA9}" dt="2024-11-11T02:35:07.852" v="286" actId="1076"/>
          <ac:spMkLst>
            <pc:docMk/>
            <pc:sldMk cId="2458439453" sldId="261"/>
            <ac:spMk id="15" creationId="{AFE666E6-54E8-1DCE-A1EB-0B6B28A85640}"/>
          </ac:spMkLst>
        </pc:spChg>
        <pc:picChg chg="add mod">
          <ac:chgData name="Paul Scheidt" userId="05335f0704d0b909" providerId="LiveId" clId="{D7918EB4-1494-4DD7-B847-E774AD952CA9}" dt="2024-11-11T02:10:02.989" v="91"/>
          <ac:picMkLst>
            <pc:docMk/>
            <pc:sldMk cId="2458439453" sldId="261"/>
            <ac:picMk id="5" creationId="{57188FDC-B7B2-EA51-5B01-78C8190DC49D}"/>
          </ac:picMkLst>
        </pc:picChg>
        <pc:picChg chg="add mod">
          <ac:chgData name="Paul Scheidt" userId="05335f0704d0b909" providerId="LiveId" clId="{D7918EB4-1494-4DD7-B847-E774AD952CA9}" dt="2024-11-11T02:34:57.915" v="282" actId="1076"/>
          <ac:picMkLst>
            <pc:docMk/>
            <pc:sldMk cId="2458439453" sldId="261"/>
            <ac:picMk id="6" creationId="{DC3B4F83-B3F3-CAAC-7EDC-BB7FE0F62B89}"/>
          </ac:picMkLst>
        </pc:picChg>
        <pc:picChg chg="add del mod">
          <ac:chgData name="Paul Scheidt" userId="05335f0704d0b909" providerId="LiveId" clId="{D7918EB4-1494-4DD7-B847-E774AD952CA9}" dt="2024-11-11T02:30:46.483" v="224" actId="21"/>
          <ac:picMkLst>
            <pc:docMk/>
            <pc:sldMk cId="2458439453" sldId="261"/>
            <ac:picMk id="8" creationId="{82C7EFF5-AD83-8CE2-0A54-F8C01E3F5024}"/>
          </ac:picMkLst>
        </pc:picChg>
        <pc:picChg chg="add del mod">
          <ac:chgData name="Paul Scheidt" userId="05335f0704d0b909" providerId="LiveId" clId="{D7918EB4-1494-4DD7-B847-E774AD952CA9}" dt="2024-11-11T02:30:52.475" v="227" actId="21"/>
          <ac:picMkLst>
            <pc:docMk/>
            <pc:sldMk cId="2458439453" sldId="261"/>
            <ac:picMk id="10" creationId="{5B418CDE-9D99-F955-0EF6-3D0B963D9E79}"/>
          </ac:picMkLst>
        </pc:picChg>
        <pc:picChg chg="add del mod">
          <ac:chgData name="Paul Scheidt" userId="05335f0704d0b909" providerId="LiveId" clId="{D7918EB4-1494-4DD7-B847-E774AD952CA9}" dt="2024-11-11T02:34:22.131" v="272" actId="21"/>
          <ac:picMkLst>
            <pc:docMk/>
            <pc:sldMk cId="2458439453" sldId="261"/>
            <ac:picMk id="11" creationId="{F07B0A18-1832-75C4-FC3C-E0D804089C3E}"/>
          </ac:picMkLst>
        </pc:picChg>
        <pc:picChg chg="add del mod">
          <ac:chgData name="Paul Scheidt" userId="05335f0704d0b909" providerId="LiveId" clId="{D7918EB4-1494-4DD7-B847-E774AD952CA9}" dt="2024-11-11T02:34:22.131" v="272" actId="21"/>
          <ac:picMkLst>
            <pc:docMk/>
            <pc:sldMk cId="2458439453" sldId="261"/>
            <ac:picMk id="13" creationId="{6926766A-8D3A-7FEA-0189-DDBE215BD662}"/>
          </ac:picMkLst>
        </pc:picChg>
        <pc:picChg chg="add mod">
          <ac:chgData name="Paul Scheidt" userId="05335f0704d0b909" providerId="LiveId" clId="{D7918EB4-1494-4DD7-B847-E774AD952CA9}" dt="2024-11-11T02:35:19.884" v="291" actId="1076"/>
          <ac:picMkLst>
            <pc:docMk/>
            <pc:sldMk cId="2458439453" sldId="261"/>
            <ac:picMk id="16" creationId="{82C7EFF5-AD83-8CE2-0A54-F8C01E3F5024}"/>
          </ac:picMkLst>
        </pc:picChg>
        <pc:picChg chg="add mod">
          <ac:chgData name="Paul Scheidt" userId="05335f0704d0b909" providerId="LiveId" clId="{D7918EB4-1494-4DD7-B847-E774AD952CA9}" dt="2024-11-11T02:35:17.772" v="290" actId="1076"/>
          <ac:picMkLst>
            <pc:docMk/>
            <pc:sldMk cId="2458439453" sldId="261"/>
            <ac:picMk id="17" creationId="{5B418CDE-9D99-F955-0EF6-3D0B963D9E79}"/>
          </ac:picMkLst>
        </pc:picChg>
      </pc:sldChg>
      <pc:sldChg chg="modSp add del mod">
        <pc:chgData name="Paul Scheidt" userId="05335f0704d0b909" providerId="LiveId" clId="{D7918EB4-1494-4DD7-B847-E774AD952CA9}" dt="2024-11-11T02:37:08.661" v="314" actId="47"/>
        <pc:sldMkLst>
          <pc:docMk/>
          <pc:sldMk cId="566500999" sldId="262"/>
        </pc:sldMkLst>
        <pc:spChg chg="mod">
          <ac:chgData name="Paul Scheidt" userId="05335f0704d0b909" providerId="LiveId" clId="{D7918EB4-1494-4DD7-B847-E774AD952CA9}" dt="2024-11-11T02:09:06.809" v="43" actId="20577"/>
          <ac:spMkLst>
            <pc:docMk/>
            <pc:sldMk cId="566500999" sldId="262"/>
            <ac:spMk id="2" creationId="{24F2DC87-7013-3C4E-B5F8-281431555B3F}"/>
          </ac:spMkLst>
        </pc:spChg>
      </pc:sldChg>
      <pc:sldChg chg="addSp delSp modSp new mod">
        <pc:chgData name="Paul Scheidt" userId="05335f0704d0b909" providerId="LiveId" clId="{D7918EB4-1494-4DD7-B847-E774AD952CA9}" dt="2024-11-11T02:42:51.489" v="588" actId="478"/>
        <pc:sldMkLst>
          <pc:docMk/>
          <pc:sldMk cId="659066849" sldId="263"/>
        </pc:sldMkLst>
        <pc:spChg chg="mod">
          <ac:chgData name="Paul Scheidt" userId="05335f0704d0b909" providerId="LiveId" clId="{D7918EB4-1494-4DD7-B847-E774AD952CA9}" dt="2024-11-11T02:26:05.817" v="162" actId="20577"/>
          <ac:spMkLst>
            <pc:docMk/>
            <pc:sldMk cId="659066849" sldId="263"/>
            <ac:spMk id="2" creationId="{F522B26C-4B1B-A415-0A0F-E9617A0D5FAF}"/>
          </ac:spMkLst>
        </pc:spChg>
        <pc:spChg chg="del">
          <ac:chgData name="Paul Scheidt" userId="05335f0704d0b909" providerId="LiveId" clId="{D7918EB4-1494-4DD7-B847-E774AD952CA9}" dt="2024-11-11T02:26:34.421" v="163" actId="22"/>
          <ac:spMkLst>
            <pc:docMk/>
            <pc:sldMk cId="659066849" sldId="263"/>
            <ac:spMk id="3" creationId="{7A86B930-BD51-1AF0-976A-274BE992A116}"/>
          </ac:spMkLst>
        </pc:spChg>
        <pc:spChg chg="add del mod">
          <ac:chgData name="Paul Scheidt" userId="05335f0704d0b909" providerId="LiveId" clId="{D7918EB4-1494-4DD7-B847-E774AD952CA9}" dt="2024-11-11T02:34:14.515" v="270" actId="21"/>
          <ac:spMkLst>
            <pc:docMk/>
            <pc:sldMk cId="659066849" sldId="263"/>
            <ac:spMk id="6" creationId="{AFE666E6-54E8-1DCE-A1EB-0B6B28A85640}"/>
          </ac:spMkLst>
        </pc:spChg>
        <pc:spChg chg="add del mod">
          <ac:chgData name="Paul Scheidt" userId="05335f0704d0b909" providerId="LiveId" clId="{D7918EB4-1494-4DD7-B847-E774AD952CA9}" dt="2024-11-11T02:30:54.295" v="228"/>
          <ac:spMkLst>
            <pc:docMk/>
            <pc:sldMk cId="659066849" sldId="263"/>
            <ac:spMk id="9" creationId="{4CC0D91B-6C3B-2A14-21CD-CC828066ED1A}"/>
          </ac:spMkLst>
        </pc:spChg>
        <pc:spChg chg="add del mod">
          <ac:chgData name="Paul Scheidt" userId="05335f0704d0b909" providerId="LiveId" clId="{D7918EB4-1494-4DD7-B847-E774AD952CA9}" dt="2024-11-11T02:34:27.683" v="274" actId="478"/>
          <ac:spMkLst>
            <pc:docMk/>
            <pc:sldMk cId="659066849" sldId="263"/>
            <ac:spMk id="12" creationId="{9C2B9938-7AF4-BA4D-071F-920EF5541140}"/>
          </ac:spMkLst>
        </pc:spChg>
        <pc:spChg chg="add mod">
          <ac:chgData name="Paul Scheidt" userId="05335f0704d0b909" providerId="LiveId" clId="{D7918EB4-1494-4DD7-B847-E774AD952CA9}" dt="2024-11-11T02:34:23.838" v="273"/>
          <ac:spMkLst>
            <pc:docMk/>
            <pc:sldMk cId="659066849" sldId="263"/>
            <ac:spMk id="15" creationId="{4E486609-42A1-8881-C4F1-6E03CCAC44DD}"/>
          </ac:spMkLst>
        </pc:spChg>
        <pc:spChg chg="add mod">
          <ac:chgData name="Paul Scheidt" userId="05335f0704d0b909" providerId="LiveId" clId="{D7918EB4-1494-4DD7-B847-E774AD952CA9}" dt="2024-11-11T02:38:59.243" v="531" actId="1076"/>
          <ac:spMkLst>
            <pc:docMk/>
            <pc:sldMk cId="659066849" sldId="263"/>
            <ac:spMk id="16" creationId="{D4AFC6B7-44A5-38AC-B39F-6915FB7F6F83}"/>
          </ac:spMkLst>
        </pc:spChg>
        <pc:spChg chg="add del mod">
          <ac:chgData name="Paul Scheidt" userId="05335f0704d0b909" providerId="LiveId" clId="{D7918EB4-1494-4DD7-B847-E774AD952CA9}" dt="2024-11-11T02:42:51.489" v="588" actId="478"/>
          <ac:spMkLst>
            <pc:docMk/>
            <pc:sldMk cId="659066849" sldId="263"/>
            <ac:spMk id="19" creationId="{24F4C3FD-0C6E-EE88-61F2-0E520660513D}"/>
          </ac:spMkLst>
        </pc:spChg>
        <pc:picChg chg="add del mod ord">
          <ac:chgData name="Paul Scheidt" userId="05335f0704d0b909" providerId="LiveId" clId="{D7918EB4-1494-4DD7-B847-E774AD952CA9}" dt="2024-11-11T02:30:49.943" v="226" actId="478"/>
          <ac:picMkLst>
            <pc:docMk/>
            <pc:sldMk cId="659066849" sldId="263"/>
            <ac:picMk id="5" creationId="{894FA5FF-EAF3-48DB-8C81-56783467E8DE}"/>
          </ac:picMkLst>
        </pc:picChg>
        <pc:picChg chg="add del mod">
          <ac:chgData name="Paul Scheidt" userId="05335f0704d0b909" providerId="LiveId" clId="{D7918EB4-1494-4DD7-B847-E774AD952CA9}" dt="2024-11-11T02:34:14.515" v="270" actId="21"/>
          <ac:picMkLst>
            <pc:docMk/>
            <pc:sldMk cId="659066849" sldId="263"/>
            <ac:picMk id="8" creationId="{82C7EFF5-AD83-8CE2-0A54-F8C01E3F5024}"/>
          </ac:picMkLst>
        </pc:picChg>
        <pc:picChg chg="add del mod">
          <ac:chgData name="Paul Scheidt" userId="05335f0704d0b909" providerId="LiveId" clId="{D7918EB4-1494-4DD7-B847-E774AD952CA9}" dt="2024-11-11T02:34:14.515" v="270" actId="21"/>
          <ac:picMkLst>
            <pc:docMk/>
            <pc:sldMk cId="659066849" sldId="263"/>
            <ac:picMk id="10" creationId="{5B418CDE-9D99-F955-0EF6-3D0B963D9E79}"/>
          </ac:picMkLst>
        </pc:picChg>
        <pc:picChg chg="add mod ord">
          <ac:chgData name="Paul Scheidt" userId="05335f0704d0b909" providerId="LiveId" clId="{D7918EB4-1494-4DD7-B847-E774AD952CA9}" dt="2024-11-11T02:41:42.339" v="558" actId="14100"/>
          <ac:picMkLst>
            <pc:docMk/>
            <pc:sldMk cId="659066849" sldId="263"/>
            <ac:picMk id="13" creationId="{F07B0A18-1832-75C4-FC3C-E0D804089C3E}"/>
          </ac:picMkLst>
        </pc:picChg>
        <pc:picChg chg="add mod ord">
          <ac:chgData name="Paul Scheidt" userId="05335f0704d0b909" providerId="LiveId" clId="{D7918EB4-1494-4DD7-B847-E774AD952CA9}" dt="2024-11-11T02:41:51.076" v="561" actId="1076"/>
          <ac:picMkLst>
            <pc:docMk/>
            <pc:sldMk cId="659066849" sldId="263"/>
            <ac:picMk id="14" creationId="{6926766A-8D3A-7FEA-0189-DDBE215BD662}"/>
          </ac:picMkLst>
        </pc:picChg>
        <pc:picChg chg="add mod">
          <ac:chgData name="Paul Scheidt" userId="05335f0704d0b909" providerId="LiveId" clId="{D7918EB4-1494-4DD7-B847-E774AD952CA9}" dt="2024-11-11T02:41:38.716" v="556" actId="1076"/>
          <ac:picMkLst>
            <pc:docMk/>
            <pc:sldMk cId="659066849" sldId="263"/>
            <ac:picMk id="18" creationId="{EC770805-E900-EE7F-BB33-25FA34EEABF0}"/>
          </ac:picMkLst>
        </pc:picChg>
      </pc:sldChg>
      <pc:sldChg chg="addSp modSp new mod ord">
        <pc:chgData name="Paul Scheidt" userId="05335f0704d0b909" providerId="LiveId" clId="{D7918EB4-1494-4DD7-B847-E774AD952CA9}" dt="2024-11-11T03:25:10.960" v="1737" actId="20577"/>
        <pc:sldMkLst>
          <pc:docMk/>
          <pc:sldMk cId="1001789763" sldId="264"/>
        </pc:sldMkLst>
        <pc:spChg chg="mod">
          <ac:chgData name="Paul Scheidt" userId="05335f0704d0b909" providerId="LiveId" clId="{D7918EB4-1494-4DD7-B847-E774AD952CA9}" dt="2024-11-11T03:25:10.960" v="1737" actId="20577"/>
          <ac:spMkLst>
            <pc:docMk/>
            <pc:sldMk cId="1001789763" sldId="264"/>
            <ac:spMk id="2" creationId="{88E3BB1B-2887-AB1C-1EDE-E96608181132}"/>
          </ac:spMkLst>
        </pc:spChg>
        <pc:spChg chg="mod">
          <ac:chgData name="Paul Scheidt" userId="05335f0704d0b909" providerId="LiveId" clId="{D7918EB4-1494-4DD7-B847-E774AD952CA9}" dt="2024-11-11T03:22:06.094" v="1712" actId="20577"/>
          <ac:spMkLst>
            <pc:docMk/>
            <pc:sldMk cId="1001789763" sldId="264"/>
            <ac:spMk id="3" creationId="{4320E6CC-3AA3-08CF-EDE5-6ACB26FE5C88}"/>
          </ac:spMkLst>
        </pc:spChg>
        <pc:picChg chg="add mod">
          <ac:chgData name="Paul Scheidt" userId="05335f0704d0b909" providerId="LiveId" clId="{D7918EB4-1494-4DD7-B847-E774AD952CA9}" dt="2024-11-11T03:22:56.076" v="1716" actId="1076"/>
          <ac:picMkLst>
            <pc:docMk/>
            <pc:sldMk cId="1001789763" sldId="264"/>
            <ac:picMk id="5" creationId="{D8EC36B5-3D01-3E20-955E-D1B1FF160590}"/>
          </ac:picMkLst>
        </pc:picChg>
        <pc:picChg chg="add mod">
          <ac:chgData name="Paul Scheidt" userId="05335f0704d0b909" providerId="LiveId" clId="{D7918EB4-1494-4DD7-B847-E774AD952CA9}" dt="2024-11-11T03:23:06.675" v="1719" actId="1076"/>
          <ac:picMkLst>
            <pc:docMk/>
            <pc:sldMk cId="1001789763" sldId="264"/>
            <ac:picMk id="6" creationId="{A0494977-B369-4E81-C9F0-FD094859F3BD}"/>
          </ac:picMkLst>
        </pc:picChg>
      </pc:sldChg>
      <pc:sldChg chg="modSp new mod">
        <pc:chgData name="Paul Scheidt" userId="05335f0704d0b909" providerId="LiveId" clId="{D7918EB4-1494-4DD7-B847-E774AD952CA9}" dt="2024-11-11T02:37:05.465" v="313" actId="20577"/>
        <pc:sldMkLst>
          <pc:docMk/>
          <pc:sldMk cId="898521080" sldId="265"/>
        </pc:sldMkLst>
        <pc:spChg chg="mod">
          <ac:chgData name="Paul Scheidt" userId="05335f0704d0b909" providerId="LiveId" clId="{D7918EB4-1494-4DD7-B847-E774AD952CA9}" dt="2024-11-11T02:37:05.465" v="313" actId="20577"/>
          <ac:spMkLst>
            <pc:docMk/>
            <pc:sldMk cId="898521080" sldId="265"/>
            <ac:spMk id="2" creationId="{60A937E4-DE8F-7E2F-B223-EF93CB112A3D}"/>
          </ac:spMkLst>
        </pc:spChg>
      </pc:sldChg>
      <pc:sldChg chg="addSp delSp modSp new mod">
        <pc:chgData name="Paul Scheidt" userId="05335f0704d0b909" providerId="LiveId" clId="{D7918EB4-1494-4DD7-B847-E774AD952CA9}" dt="2024-11-11T05:55:12.596" v="1856" actId="14100"/>
        <pc:sldMkLst>
          <pc:docMk/>
          <pc:sldMk cId="362912804" sldId="266"/>
        </pc:sldMkLst>
        <pc:spChg chg="mod">
          <ac:chgData name="Paul Scheidt" userId="05335f0704d0b909" providerId="LiveId" clId="{D7918EB4-1494-4DD7-B847-E774AD952CA9}" dt="2024-11-11T02:43:49.604" v="616" actId="20577"/>
          <ac:spMkLst>
            <pc:docMk/>
            <pc:sldMk cId="362912804" sldId="266"/>
            <ac:spMk id="2" creationId="{35CC6889-2C75-9B2C-6F97-E85EB4113A05}"/>
          </ac:spMkLst>
        </pc:spChg>
        <pc:spChg chg="del">
          <ac:chgData name="Paul Scheidt" userId="05335f0704d0b909" providerId="LiveId" clId="{D7918EB4-1494-4DD7-B847-E774AD952CA9}" dt="2024-11-11T04:40:21.345" v="1746" actId="22"/>
          <ac:spMkLst>
            <pc:docMk/>
            <pc:sldMk cId="362912804" sldId="266"/>
            <ac:spMk id="3" creationId="{98334B3A-277F-358F-7E54-4BA8F6B75408}"/>
          </ac:spMkLst>
        </pc:spChg>
        <pc:spChg chg="add mod">
          <ac:chgData name="Paul Scheidt" userId="05335f0704d0b909" providerId="LiveId" clId="{D7918EB4-1494-4DD7-B847-E774AD952CA9}" dt="2024-11-11T04:41:26.015" v="1810" actId="20577"/>
          <ac:spMkLst>
            <pc:docMk/>
            <pc:sldMk cId="362912804" sldId="266"/>
            <ac:spMk id="6" creationId="{833E8236-E4B7-4D71-AD29-3C035B5CA995}"/>
          </ac:spMkLst>
        </pc:spChg>
        <pc:picChg chg="add mod ord">
          <ac:chgData name="Paul Scheidt" userId="05335f0704d0b909" providerId="LiveId" clId="{D7918EB4-1494-4DD7-B847-E774AD952CA9}" dt="2024-11-11T04:40:42.516" v="1748" actId="1076"/>
          <ac:picMkLst>
            <pc:docMk/>
            <pc:sldMk cId="362912804" sldId="266"/>
            <ac:picMk id="5" creationId="{5275BFD9-3567-ECF9-5740-0EC5EDE89067}"/>
          </ac:picMkLst>
        </pc:picChg>
        <pc:picChg chg="add del mod">
          <ac:chgData name="Paul Scheidt" userId="05335f0704d0b909" providerId="LiveId" clId="{D7918EB4-1494-4DD7-B847-E774AD952CA9}" dt="2024-11-11T04:55:35.326" v="1815" actId="478"/>
          <ac:picMkLst>
            <pc:docMk/>
            <pc:sldMk cId="362912804" sldId="266"/>
            <ac:picMk id="8" creationId="{05E43C85-B8EC-0C20-1597-6D64381EA6FD}"/>
          </ac:picMkLst>
        </pc:picChg>
        <pc:picChg chg="add del mod">
          <ac:chgData name="Paul Scheidt" userId="05335f0704d0b909" providerId="LiveId" clId="{D7918EB4-1494-4DD7-B847-E774AD952CA9}" dt="2024-11-11T05:51:54.620" v="1829" actId="478"/>
          <ac:picMkLst>
            <pc:docMk/>
            <pc:sldMk cId="362912804" sldId="266"/>
            <ac:picMk id="10" creationId="{27209634-50CD-D3C3-A7A3-6CB123F47D52}"/>
          </ac:picMkLst>
        </pc:picChg>
        <pc:picChg chg="add del mod">
          <ac:chgData name="Paul Scheidt" userId="05335f0704d0b909" providerId="LiveId" clId="{D7918EB4-1494-4DD7-B847-E774AD952CA9}" dt="2024-11-11T05:51:55.871" v="1831" actId="478"/>
          <ac:picMkLst>
            <pc:docMk/>
            <pc:sldMk cId="362912804" sldId="266"/>
            <ac:picMk id="12" creationId="{DE382288-919E-960F-1727-BBF2F423C94C}"/>
          </ac:picMkLst>
        </pc:picChg>
        <pc:picChg chg="add del mod">
          <ac:chgData name="Paul Scheidt" userId="05335f0704d0b909" providerId="LiveId" clId="{D7918EB4-1494-4DD7-B847-E774AD952CA9}" dt="2024-11-11T05:51:55.392" v="1830" actId="478"/>
          <ac:picMkLst>
            <pc:docMk/>
            <pc:sldMk cId="362912804" sldId="266"/>
            <ac:picMk id="14" creationId="{EBF5D996-DE88-1F81-EBAC-1C39A066A44E}"/>
          </ac:picMkLst>
        </pc:picChg>
        <pc:picChg chg="add mod">
          <ac:chgData name="Paul Scheidt" userId="05335f0704d0b909" providerId="LiveId" clId="{D7918EB4-1494-4DD7-B847-E774AD952CA9}" dt="2024-11-11T05:54:25.565" v="1848" actId="14100"/>
          <ac:picMkLst>
            <pc:docMk/>
            <pc:sldMk cId="362912804" sldId="266"/>
            <ac:picMk id="16" creationId="{89EF0698-CFCD-6E38-1C78-B9253F07387D}"/>
          </ac:picMkLst>
        </pc:picChg>
        <pc:picChg chg="add mod">
          <ac:chgData name="Paul Scheidt" userId="05335f0704d0b909" providerId="LiveId" clId="{D7918EB4-1494-4DD7-B847-E774AD952CA9}" dt="2024-11-11T05:54:37.533" v="1850" actId="1076"/>
          <ac:picMkLst>
            <pc:docMk/>
            <pc:sldMk cId="362912804" sldId="266"/>
            <ac:picMk id="18" creationId="{BE064DB0-E409-9818-F376-1AA88D5DF30E}"/>
          </ac:picMkLst>
        </pc:picChg>
        <pc:picChg chg="add mod">
          <ac:chgData name="Paul Scheidt" userId="05335f0704d0b909" providerId="LiveId" clId="{D7918EB4-1494-4DD7-B847-E774AD952CA9}" dt="2024-11-11T05:54:34.431" v="1849" actId="1076"/>
          <ac:picMkLst>
            <pc:docMk/>
            <pc:sldMk cId="362912804" sldId="266"/>
            <ac:picMk id="20" creationId="{7999FC3D-CEE0-5405-1D1D-3BB078C9A551}"/>
          </ac:picMkLst>
        </pc:picChg>
        <pc:picChg chg="add mod">
          <ac:chgData name="Paul Scheidt" userId="05335f0704d0b909" providerId="LiveId" clId="{D7918EB4-1494-4DD7-B847-E774AD952CA9}" dt="2024-11-11T05:55:12.596" v="1856" actId="14100"/>
          <ac:picMkLst>
            <pc:docMk/>
            <pc:sldMk cId="362912804" sldId="266"/>
            <ac:picMk id="22" creationId="{78B0F471-356C-8307-D8B7-FB3E55DB67E6}"/>
          </ac:picMkLst>
        </pc:picChg>
      </pc:sldChg>
      <pc:sldChg chg="modSp new mod">
        <pc:chgData name="Paul Scheidt" userId="05335f0704d0b909" providerId="LiveId" clId="{D7918EB4-1494-4DD7-B847-E774AD952CA9}" dt="2024-11-11T03:28:28.663" v="1745" actId="20577"/>
        <pc:sldMkLst>
          <pc:docMk/>
          <pc:sldMk cId="1745899327" sldId="267"/>
        </pc:sldMkLst>
        <pc:spChg chg="mod">
          <ac:chgData name="Paul Scheidt" userId="05335f0704d0b909" providerId="LiveId" clId="{D7918EB4-1494-4DD7-B847-E774AD952CA9}" dt="2024-11-11T02:44:04.130" v="637" actId="20577"/>
          <ac:spMkLst>
            <pc:docMk/>
            <pc:sldMk cId="1745899327" sldId="267"/>
            <ac:spMk id="2" creationId="{6E92DF3D-7F34-944D-A6BC-D65CBCD94721}"/>
          </ac:spMkLst>
        </pc:spChg>
        <pc:spChg chg="mod">
          <ac:chgData name="Paul Scheidt" userId="05335f0704d0b909" providerId="LiveId" clId="{D7918EB4-1494-4DD7-B847-E774AD952CA9}" dt="2024-11-11T03:28:28.663" v="1745" actId="20577"/>
          <ac:spMkLst>
            <pc:docMk/>
            <pc:sldMk cId="1745899327" sldId="267"/>
            <ac:spMk id="3" creationId="{25274498-7608-1285-60C1-AA924DEDF17C}"/>
          </ac:spMkLst>
        </pc:spChg>
      </pc:sldChg>
      <pc:sldChg chg="modSp new mod">
        <pc:chgData name="Paul Scheidt" userId="05335f0704d0b909" providerId="LiveId" clId="{D7918EB4-1494-4DD7-B847-E774AD952CA9}" dt="2024-11-11T02:54:19.708" v="1617" actId="27636"/>
        <pc:sldMkLst>
          <pc:docMk/>
          <pc:sldMk cId="990380907" sldId="268"/>
        </pc:sldMkLst>
        <pc:spChg chg="mod">
          <ac:chgData name="Paul Scheidt" userId="05335f0704d0b909" providerId="LiveId" clId="{D7918EB4-1494-4DD7-B847-E774AD952CA9}" dt="2024-11-11T02:44:15.986" v="652" actId="20577"/>
          <ac:spMkLst>
            <pc:docMk/>
            <pc:sldMk cId="990380907" sldId="268"/>
            <ac:spMk id="2" creationId="{76FAA7B2-8C67-7265-B58E-825A02942D58}"/>
          </ac:spMkLst>
        </pc:spChg>
        <pc:spChg chg="mod">
          <ac:chgData name="Paul Scheidt" userId="05335f0704d0b909" providerId="LiveId" clId="{D7918EB4-1494-4DD7-B847-E774AD952CA9}" dt="2024-11-11T02:54:19.708" v="1617" actId="27636"/>
          <ac:spMkLst>
            <pc:docMk/>
            <pc:sldMk cId="990380907" sldId="268"/>
            <ac:spMk id="3" creationId="{05107262-A2D6-B4AD-42BD-1BE18A93BF83}"/>
          </ac:spMkLst>
        </pc:spChg>
      </pc:sldChg>
      <pc:sldChg chg="modSp new mod">
        <pc:chgData name="Paul Scheidt" userId="05335f0704d0b909" providerId="LiveId" clId="{D7918EB4-1494-4DD7-B847-E774AD952CA9}" dt="2024-11-11T02:44:22.305" v="662" actId="20577"/>
        <pc:sldMkLst>
          <pc:docMk/>
          <pc:sldMk cId="2131798147" sldId="269"/>
        </pc:sldMkLst>
        <pc:spChg chg="mod">
          <ac:chgData name="Paul Scheidt" userId="05335f0704d0b909" providerId="LiveId" clId="{D7918EB4-1494-4DD7-B847-E774AD952CA9}" dt="2024-11-11T02:44:22.305" v="662" actId="20577"/>
          <ac:spMkLst>
            <pc:docMk/>
            <pc:sldMk cId="2131798147" sldId="269"/>
            <ac:spMk id="2" creationId="{A59F1A69-1FCD-0BB4-5343-338E2906B1D7}"/>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7C05606-2F72-4BBB-AD04-5337446BF4D5}" type="datetimeFigureOut">
              <a:rPr lang="en-US" smtClean="0"/>
              <a:t>11/10/2024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CA2DE83-4ADA-4B3F-A624-0F5574D8C252}" type="slidenum">
              <a:rPr lang="en-US" smtClean="0"/>
              <a:t>‹#›</a:t>
            </a:fld>
            <a:endParaRPr lang="en-US"/>
          </a:p>
        </p:txBody>
      </p:sp>
    </p:spTree>
    <p:extLst>
      <p:ext uri="{BB962C8B-B14F-4D97-AF65-F5344CB8AC3E}">
        <p14:creationId xmlns:p14="http://schemas.microsoft.com/office/powerpoint/2010/main" val="20390879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BE2471F-75F3-47CA-85A3-D9717923AAE3}" type="datetimeFigureOut">
              <a:rPr lang="en-US" smtClean="0"/>
              <a:t>11/10/2024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1565C4-8A8A-440F-A943-A04FA420C9C5}" type="slidenum">
              <a:rPr lang="en-US" smtClean="0"/>
              <a:t>‹#›</a:t>
            </a:fld>
            <a:endParaRPr lang="en-US"/>
          </a:p>
        </p:txBody>
      </p:sp>
    </p:spTree>
    <p:extLst>
      <p:ext uri="{BB962C8B-B14F-4D97-AF65-F5344CB8AC3E}">
        <p14:creationId xmlns:p14="http://schemas.microsoft.com/office/powerpoint/2010/main" val="39549830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BE2471F-75F3-47CA-85A3-D9717923AAE3}" type="datetimeFigureOut">
              <a:rPr lang="en-US" smtClean="0"/>
              <a:t>11/10/2024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1565C4-8A8A-440F-A943-A04FA420C9C5}" type="slidenum">
              <a:rPr lang="en-US" smtClean="0"/>
              <a:t>‹#›</a:t>
            </a:fld>
            <a:endParaRPr lang="en-US"/>
          </a:p>
        </p:txBody>
      </p:sp>
    </p:spTree>
    <p:extLst>
      <p:ext uri="{BB962C8B-B14F-4D97-AF65-F5344CB8AC3E}">
        <p14:creationId xmlns:p14="http://schemas.microsoft.com/office/powerpoint/2010/main" val="12196553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3BE2471F-75F3-47CA-85A3-D9717923AAE3}" type="datetimeFigureOut">
              <a:rPr lang="en-US" smtClean="0"/>
              <a:t>11/10/2024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1565C4-8A8A-440F-A943-A04FA420C9C5}" type="slidenum">
              <a:rPr lang="en-US" smtClean="0"/>
              <a:t>‹#›</a:t>
            </a:fld>
            <a:endParaRPr lang="en-US"/>
          </a:p>
        </p:txBody>
      </p:sp>
    </p:spTree>
    <p:extLst>
      <p:ext uri="{BB962C8B-B14F-4D97-AF65-F5344CB8AC3E}">
        <p14:creationId xmlns:p14="http://schemas.microsoft.com/office/powerpoint/2010/main" val="40551456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3BE2471F-75F3-47CA-85A3-D9717923AAE3}" type="datetimeFigureOut">
              <a:rPr lang="en-US" smtClean="0"/>
              <a:t>11/10/2024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1565C4-8A8A-440F-A943-A04FA420C9C5}"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919436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BE2471F-75F3-47CA-85A3-D9717923AAE3}" type="datetimeFigureOut">
              <a:rPr lang="en-US" smtClean="0"/>
              <a:t>11/10/2024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1565C4-8A8A-440F-A943-A04FA420C9C5}" type="slidenum">
              <a:rPr lang="en-US" smtClean="0"/>
              <a:t>‹#›</a:t>
            </a:fld>
            <a:endParaRPr lang="en-US"/>
          </a:p>
        </p:txBody>
      </p:sp>
    </p:spTree>
    <p:extLst>
      <p:ext uri="{BB962C8B-B14F-4D97-AF65-F5344CB8AC3E}">
        <p14:creationId xmlns:p14="http://schemas.microsoft.com/office/powerpoint/2010/main" val="13829462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BE2471F-75F3-47CA-85A3-D9717923AAE3}" type="datetimeFigureOut">
              <a:rPr lang="en-US" smtClean="0"/>
              <a:t>11/10/2024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1565C4-8A8A-440F-A943-A04FA420C9C5}" type="slidenum">
              <a:rPr lang="en-US" smtClean="0"/>
              <a:t>‹#›</a:t>
            </a:fld>
            <a:endParaRPr lang="en-US"/>
          </a:p>
        </p:txBody>
      </p:sp>
    </p:spTree>
    <p:extLst>
      <p:ext uri="{BB962C8B-B14F-4D97-AF65-F5344CB8AC3E}">
        <p14:creationId xmlns:p14="http://schemas.microsoft.com/office/powerpoint/2010/main" val="16281881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BE2471F-75F3-47CA-85A3-D9717923AAE3}" type="datetimeFigureOut">
              <a:rPr lang="en-US" smtClean="0"/>
              <a:t>11/10/2024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1565C4-8A8A-440F-A943-A04FA420C9C5}" type="slidenum">
              <a:rPr lang="en-US" smtClean="0"/>
              <a:t>‹#›</a:t>
            </a:fld>
            <a:endParaRPr lang="en-US"/>
          </a:p>
        </p:txBody>
      </p:sp>
    </p:spTree>
    <p:extLst>
      <p:ext uri="{BB962C8B-B14F-4D97-AF65-F5344CB8AC3E}">
        <p14:creationId xmlns:p14="http://schemas.microsoft.com/office/powerpoint/2010/main" val="8797633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BE2471F-75F3-47CA-85A3-D9717923AAE3}" type="datetimeFigureOut">
              <a:rPr lang="en-US" smtClean="0"/>
              <a:t>11/10/2024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1565C4-8A8A-440F-A943-A04FA420C9C5}" type="slidenum">
              <a:rPr lang="en-US" smtClean="0"/>
              <a:t>‹#›</a:t>
            </a:fld>
            <a:endParaRPr lang="en-US"/>
          </a:p>
        </p:txBody>
      </p:sp>
    </p:spTree>
    <p:extLst>
      <p:ext uri="{BB962C8B-B14F-4D97-AF65-F5344CB8AC3E}">
        <p14:creationId xmlns:p14="http://schemas.microsoft.com/office/powerpoint/2010/main" val="311079163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BE2471F-75F3-47CA-85A3-D9717923AAE3}" type="datetimeFigureOut">
              <a:rPr lang="en-US" smtClean="0"/>
              <a:t>11/10/2024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1565C4-8A8A-440F-A943-A04FA420C9C5}" type="slidenum">
              <a:rPr lang="en-US" smtClean="0"/>
              <a:t>‹#›</a:t>
            </a:fld>
            <a:endParaRPr lang="en-US"/>
          </a:p>
        </p:txBody>
      </p:sp>
    </p:spTree>
    <p:extLst>
      <p:ext uri="{BB962C8B-B14F-4D97-AF65-F5344CB8AC3E}">
        <p14:creationId xmlns:p14="http://schemas.microsoft.com/office/powerpoint/2010/main" val="17234552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3BE2471F-75F3-47CA-85A3-D9717923AAE3}" type="datetimeFigureOut">
              <a:rPr lang="en-US" smtClean="0"/>
              <a:t>11/10/2024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1565C4-8A8A-440F-A943-A04FA420C9C5}" type="slidenum">
              <a:rPr lang="en-US" smtClean="0"/>
              <a:t>‹#›</a:t>
            </a:fld>
            <a:endParaRPr lang="en-US"/>
          </a:p>
        </p:txBody>
      </p:sp>
    </p:spTree>
    <p:extLst>
      <p:ext uri="{BB962C8B-B14F-4D97-AF65-F5344CB8AC3E}">
        <p14:creationId xmlns:p14="http://schemas.microsoft.com/office/powerpoint/2010/main" val="2655562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BE2471F-75F3-47CA-85A3-D9717923AAE3}" type="datetimeFigureOut">
              <a:rPr lang="en-US" smtClean="0"/>
              <a:t>11/10/2024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1565C4-8A8A-440F-A943-A04FA420C9C5}" type="slidenum">
              <a:rPr lang="en-US" smtClean="0"/>
              <a:t>‹#›</a:t>
            </a:fld>
            <a:endParaRPr lang="en-US"/>
          </a:p>
        </p:txBody>
      </p:sp>
    </p:spTree>
    <p:extLst>
      <p:ext uri="{BB962C8B-B14F-4D97-AF65-F5344CB8AC3E}">
        <p14:creationId xmlns:p14="http://schemas.microsoft.com/office/powerpoint/2010/main" val="41347748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E2471F-75F3-47CA-85A3-D9717923AAE3}" type="datetimeFigureOut">
              <a:rPr lang="en-US" smtClean="0"/>
              <a:t>11/10/2024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1565C4-8A8A-440F-A943-A04FA420C9C5}" type="slidenum">
              <a:rPr lang="en-US" smtClean="0"/>
              <a:t>‹#›</a:t>
            </a:fld>
            <a:endParaRPr lang="en-US"/>
          </a:p>
        </p:txBody>
      </p:sp>
    </p:spTree>
    <p:extLst>
      <p:ext uri="{BB962C8B-B14F-4D97-AF65-F5344CB8AC3E}">
        <p14:creationId xmlns:p14="http://schemas.microsoft.com/office/powerpoint/2010/main" val="12868981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BE2471F-75F3-47CA-85A3-D9717923AAE3}" type="datetimeFigureOut">
              <a:rPr lang="en-US" smtClean="0"/>
              <a:t>11/10/2024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F1565C4-8A8A-440F-A943-A04FA420C9C5}" type="slidenum">
              <a:rPr lang="en-US" smtClean="0"/>
              <a:t>‹#›</a:t>
            </a:fld>
            <a:endParaRPr lang="en-US"/>
          </a:p>
        </p:txBody>
      </p:sp>
    </p:spTree>
    <p:extLst>
      <p:ext uri="{BB962C8B-B14F-4D97-AF65-F5344CB8AC3E}">
        <p14:creationId xmlns:p14="http://schemas.microsoft.com/office/powerpoint/2010/main" val="40260173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3BE2471F-75F3-47CA-85A3-D9717923AAE3}" type="datetimeFigureOut">
              <a:rPr lang="en-US" smtClean="0"/>
              <a:t>11/10/2024</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2F1565C4-8A8A-440F-A943-A04FA420C9C5}" type="slidenum">
              <a:rPr lang="en-US" smtClean="0"/>
              <a:t>‹#›</a:t>
            </a:fld>
            <a:endParaRPr lang="en-US"/>
          </a:p>
        </p:txBody>
      </p:sp>
    </p:spTree>
    <p:extLst>
      <p:ext uri="{BB962C8B-B14F-4D97-AF65-F5344CB8AC3E}">
        <p14:creationId xmlns:p14="http://schemas.microsoft.com/office/powerpoint/2010/main" val="14439327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3BE2471F-75F3-47CA-85A3-D9717923AAE3}" type="datetimeFigureOut">
              <a:rPr lang="en-US" smtClean="0"/>
              <a:t>11/10/2024</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2F1565C4-8A8A-440F-A943-A04FA420C9C5}" type="slidenum">
              <a:rPr lang="en-US" smtClean="0"/>
              <a:t>‹#›</a:t>
            </a:fld>
            <a:endParaRPr lang="en-US"/>
          </a:p>
        </p:txBody>
      </p:sp>
    </p:spTree>
    <p:extLst>
      <p:ext uri="{BB962C8B-B14F-4D97-AF65-F5344CB8AC3E}">
        <p14:creationId xmlns:p14="http://schemas.microsoft.com/office/powerpoint/2010/main" val="22482627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3BE2471F-75F3-47CA-85A3-D9717923AAE3}" type="datetimeFigureOut">
              <a:rPr lang="en-US" smtClean="0"/>
              <a:t>11/10/2024</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2F1565C4-8A8A-440F-A943-A04FA420C9C5}" type="slidenum">
              <a:rPr lang="en-US" smtClean="0"/>
              <a:t>‹#›</a:t>
            </a:fld>
            <a:endParaRPr lang="en-US"/>
          </a:p>
        </p:txBody>
      </p:sp>
    </p:spTree>
    <p:extLst>
      <p:ext uri="{BB962C8B-B14F-4D97-AF65-F5344CB8AC3E}">
        <p14:creationId xmlns:p14="http://schemas.microsoft.com/office/powerpoint/2010/main" val="7552764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BE2471F-75F3-47CA-85A3-D9717923AAE3}" type="datetimeFigureOut">
              <a:rPr lang="en-US" smtClean="0"/>
              <a:t>11/10/2024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1565C4-8A8A-440F-A943-A04FA420C9C5}" type="slidenum">
              <a:rPr lang="en-US" smtClean="0"/>
              <a:t>‹#›</a:t>
            </a:fld>
            <a:endParaRPr lang="en-US"/>
          </a:p>
        </p:txBody>
      </p:sp>
    </p:spTree>
    <p:extLst>
      <p:ext uri="{BB962C8B-B14F-4D97-AF65-F5344CB8AC3E}">
        <p14:creationId xmlns:p14="http://schemas.microsoft.com/office/powerpoint/2010/main" val="25040987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3BE2471F-75F3-47CA-85A3-D9717923AAE3}" type="datetimeFigureOut">
              <a:rPr lang="en-US" smtClean="0"/>
              <a:t>11/10/2024</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2F1565C4-8A8A-440F-A943-A04FA420C9C5}" type="slidenum">
              <a:rPr lang="en-US" smtClean="0"/>
              <a:t>‹#›</a:t>
            </a:fld>
            <a:endParaRPr lang="en-US"/>
          </a:p>
        </p:txBody>
      </p:sp>
    </p:spTree>
    <p:extLst>
      <p:ext uri="{BB962C8B-B14F-4D97-AF65-F5344CB8AC3E}">
        <p14:creationId xmlns:p14="http://schemas.microsoft.com/office/powerpoint/2010/main" val="230087601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arxiv.org/abs/1610.02391"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www.kaggle.com/datasets/crawford/deepsat-sat6"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526D8E6-EB79-2CAE-5612-86B5F4568E1D}"/>
              </a:ext>
            </a:extLst>
          </p:cNvPr>
          <p:cNvSpPr txBox="1"/>
          <p:nvPr/>
        </p:nvSpPr>
        <p:spPr>
          <a:xfrm>
            <a:off x="5936810" y="5555732"/>
            <a:ext cx="6097508" cy="1092607"/>
          </a:xfrm>
          <a:prstGeom prst="rect">
            <a:avLst/>
          </a:prstGeom>
          <a:noFill/>
        </p:spPr>
        <p:txBody>
          <a:bodyPr wrap="square">
            <a:spAutoFit/>
          </a:bodyPr>
          <a:lstStyle/>
          <a:p>
            <a:pPr algn="r"/>
            <a:r>
              <a:rPr lang="en-US" b="1" dirty="0"/>
              <a:t>COMP 4447: Final Presentation</a:t>
            </a:r>
            <a:br>
              <a:rPr lang="en-US" dirty="0"/>
            </a:br>
            <a:r>
              <a:rPr lang="en-US" sz="1800" dirty="0"/>
              <a:t>Detecting GAN Attacks on Satellite Imagery</a:t>
            </a:r>
            <a:br>
              <a:rPr lang="en-US" dirty="0"/>
            </a:br>
            <a:r>
              <a:rPr lang="en-US" sz="1800" b="1" dirty="0"/>
              <a:t>Paul Scheidt &amp; Sean Murphy</a:t>
            </a:r>
            <a:br>
              <a:rPr lang="en-US" sz="1800" dirty="0"/>
            </a:br>
            <a:r>
              <a:rPr lang="en-US" sz="1100" dirty="0"/>
              <a:t>11 November 2024</a:t>
            </a:r>
            <a:endParaRPr lang="en-US" dirty="0"/>
          </a:p>
        </p:txBody>
      </p:sp>
    </p:spTree>
    <p:extLst>
      <p:ext uri="{BB962C8B-B14F-4D97-AF65-F5344CB8AC3E}">
        <p14:creationId xmlns:p14="http://schemas.microsoft.com/office/powerpoint/2010/main" val="920547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92DF3D-7F34-944D-A6BC-D65CBCD94721}"/>
              </a:ext>
            </a:extLst>
          </p:cNvPr>
          <p:cNvSpPr>
            <a:spLocks noGrp="1"/>
          </p:cNvSpPr>
          <p:nvPr>
            <p:ph type="title"/>
          </p:nvPr>
        </p:nvSpPr>
        <p:spPr/>
        <p:txBody>
          <a:bodyPr/>
          <a:lstStyle/>
          <a:p>
            <a:r>
              <a:rPr lang="en-US" dirty="0"/>
              <a:t>Libraries Used</a:t>
            </a:r>
          </a:p>
        </p:txBody>
      </p:sp>
      <p:sp>
        <p:nvSpPr>
          <p:cNvPr id="3" name="Content Placeholder 2">
            <a:extLst>
              <a:ext uri="{FF2B5EF4-FFF2-40B4-BE49-F238E27FC236}">
                <a16:creationId xmlns:a16="http://schemas.microsoft.com/office/drawing/2014/main" id="{25274498-7608-1285-60C1-AA924DEDF17C}"/>
              </a:ext>
            </a:extLst>
          </p:cNvPr>
          <p:cNvSpPr>
            <a:spLocks noGrp="1"/>
          </p:cNvSpPr>
          <p:nvPr>
            <p:ph idx="1"/>
          </p:nvPr>
        </p:nvSpPr>
        <p:spPr>
          <a:xfrm>
            <a:off x="1104293" y="1437283"/>
            <a:ext cx="8946541" cy="4195481"/>
          </a:xfrm>
        </p:spPr>
        <p:txBody>
          <a:bodyPr>
            <a:normAutofit lnSpcReduction="10000"/>
          </a:bodyPr>
          <a:lstStyle/>
          <a:p>
            <a:r>
              <a:rPr lang="en-US" dirty="0"/>
              <a:t>Primary Libraries:</a:t>
            </a:r>
          </a:p>
          <a:p>
            <a:pPr lvl="1"/>
            <a:r>
              <a:rPr lang="en-US" dirty="0"/>
              <a:t>TensorFlow </a:t>
            </a:r>
          </a:p>
          <a:p>
            <a:pPr lvl="1"/>
            <a:r>
              <a:rPr lang="en-US" dirty="0" err="1"/>
              <a:t>Keras</a:t>
            </a:r>
            <a:endParaRPr lang="en-US" dirty="0"/>
          </a:p>
          <a:p>
            <a:pPr lvl="1"/>
            <a:r>
              <a:rPr lang="en-US" dirty="0" err="1"/>
              <a:t>Sklearn</a:t>
            </a:r>
            <a:endParaRPr lang="en-US" dirty="0"/>
          </a:p>
          <a:p>
            <a:pPr lvl="1"/>
            <a:r>
              <a:rPr lang="en-US" dirty="0"/>
              <a:t>Google </a:t>
            </a:r>
            <a:r>
              <a:rPr lang="en-US" dirty="0" err="1"/>
              <a:t>Colab</a:t>
            </a:r>
            <a:endParaRPr lang="en-US" dirty="0"/>
          </a:p>
          <a:p>
            <a:pPr lvl="1"/>
            <a:r>
              <a:rPr lang="en-US" dirty="0" err="1"/>
              <a:t>Numpy</a:t>
            </a:r>
            <a:endParaRPr lang="en-US" dirty="0"/>
          </a:p>
          <a:p>
            <a:r>
              <a:rPr lang="en-US" dirty="0"/>
              <a:t>Support Libraries</a:t>
            </a:r>
          </a:p>
          <a:p>
            <a:pPr lvl="1"/>
            <a:r>
              <a:rPr lang="en-US" dirty="0"/>
              <a:t>Pandas</a:t>
            </a:r>
          </a:p>
          <a:p>
            <a:r>
              <a:rPr lang="en-US" dirty="0"/>
              <a:t>References:</a:t>
            </a:r>
          </a:p>
          <a:p>
            <a:pPr lvl="1"/>
            <a:r>
              <a:rPr lang="en-US" dirty="0">
                <a:hlinkClick r:id="rId2"/>
              </a:rPr>
              <a:t>https://arxiv.org/abs/1610.02391</a:t>
            </a:r>
            <a:endParaRPr lang="en-US" dirty="0"/>
          </a:p>
          <a:p>
            <a:pPr lvl="1"/>
            <a:r>
              <a:rPr lang="en-US" dirty="0"/>
              <a:t>https://arxiv.org/abs/1610.09585</a:t>
            </a:r>
          </a:p>
        </p:txBody>
      </p:sp>
    </p:spTree>
    <p:extLst>
      <p:ext uri="{BB962C8B-B14F-4D97-AF65-F5344CB8AC3E}">
        <p14:creationId xmlns:p14="http://schemas.microsoft.com/office/powerpoint/2010/main" val="17458993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FAA7B2-8C67-7265-B58E-825A02942D58}"/>
              </a:ext>
            </a:extLst>
          </p:cNvPr>
          <p:cNvSpPr>
            <a:spLocks noGrp="1"/>
          </p:cNvSpPr>
          <p:nvPr>
            <p:ph type="title"/>
          </p:nvPr>
        </p:nvSpPr>
        <p:spPr/>
        <p:txBody>
          <a:bodyPr/>
          <a:lstStyle/>
          <a:p>
            <a:r>
              <a:rPr lang="en-US" dirty="0"/>
              <a:t>Problems Faced</a:t>
            </a:r>
          </a:p>
        </p:txBody>
      </p:sp>
      <p:sp>
        <p:nvSpPr>
          <p:cNvPr id="3" name="Content Placeholder 2">
            <a:extLst>
              <a:ext uri="{FF2B5EF4-FFF2-40B4-BE49-F238E27FC236}">
                <a16:creationId xmlns:a16="http://schemas.microsoft.com/office/drawing/2014/main" id="{05107262-A2D6-B4AD-42BD-1BE18A93BF83}"/>
              </a:ext>
            </a:extLst>
          </p:cNvPr>
          <p:cNvSpPr>
            <a:spLocks noGrp="1"/>
          </p:cNvSpPr>
          <p:nvPr>
            <p:ph idx="1"/>
          </p:nvPr>
        </p:nvSpPr>
        <p:spPr/>
        <p:txBody>
          <a:bodyPr>
            <a:normAutofit fontScale="85000" lnSpcReduction="20000"/>
          </a:bodyPr>
          <a:lstStyle/>
          <a:p>
            <a:r>
              <a:rPr lang="en-US" dirty="0"/>
              <a:t>Challenge: Dataset Size</a:t>
            </a:r>
          </a:p>
          <a:p>
            <a:pPr lvl="1"/>
            <a:r>
              <a:rPr lang="en-US" sz="1800" dirty="0"/>
              <a:t>405,00 images ~ 5 </a:t>
            </a:r>
            <a:r>
              <a:rPr lang="en-US" dirty="0"/>
              <a:t>GB of Data</a:t>
            </a:r>
          </a:p>
          <a:p>
            <a:pPr lvl="1"/>
            <a:r>
              <a:rPr lang="en-US" dirty="0"/>
              <a:t>Performing analysis on entire data set was time intensive</a:t>
            </a:r>
          </a:p>
          <a:p>
            <a:pPr lvl="1"/>
            <a:r>
              <a:rPr lang="en-US" u="sng" dirty="0"/>
              <a:t>Solutions:</a:t>
            </a:r>
            <a:r>
              <a:rPr lang="en-US" dirty="0"/>
              <a:t> </a:t>
            </a:r>
          </a:p>
          <a:p>
            <a:pPr lvl="2"/>
            <a:r>
              <a:rPr lang="en-US" dirty="0"/>
              <a:t>Leveraged Distributed Computing from Google </a:t>
            </a:r>
            <a:r>
              <a:rPr lang="en-US" dirty="0" err="1"/>
              <a:t>Colab</a:t>
            </a:r>
            <a:r>
              <a:rPr lang="en-US" dirty="0"/>
              <a:t> to access more compute resources</a:t>
            </a:r>
          </a:p>
          <a:p>
            <a:pPr lvl="2"/>
            <a:r>
              <a:rPr lang="en-US" dirty="0"/>
              <a:t>Down sampled dataset to pass into Poisoning Attack</a:t>
            </a:r>
          </a:p>
          <a:p>
            <a:r>
              <a:rPr lang="en-US" dirty="0"/>
              <a:t>Challenge: Problem Complexity</a:t>
            </a:r>
          </a:p>
          <a:p>
            <a:pPr lvl="1"/>
            <a:r>
              <a:rPr lang="en-US" dirty="0"/>
              <a:t>Developing adversarial image CNNs is an advance topic not covered in school curriculum</a:t>
            </a:r>
          </a:p>
          <a:p>
            <a:pPr lvl="1"/>
            <a:r>
              <a:rPr lang="en-US" dirty="0"/>
              <a:t>A lot of time was spent reading research papers to understand problem space</a:t>
            </a:r>
          </a:p>
          <a:p>
            <a:pPr lvl="1"/>
            <a:endParaRPr lang="en-US" dirty="0"/>
          </a:p>
          <a:p>
            <a:r>
              <a:rPr lang="en-US" dirty="0"/>
              <a:t>Challenge: Very robust Model</a:t>
            </a:r>
          </a:p>
          <a:p>
            <a:pPr lvl="1"/>
            <a:r>
              <a:rPr lang="en-US" dirty="0"/>
              <a:t>Large dataset for 6 classes creates a model that performs very well</a:t>
            </a:r>
          </a:p>
          <a:p>
            <a:pPr marL="457200" lvl="1" indent="0">
              <a:buNone/>
            </a:pPr>
            <a:endParaRPr lang="en-US" dirty="0"/>
          </a:p>
          <a:p>
            <a:pPr lvl="1"/>
            <a:endParaRPr lang="en-US" dirty="0"/>
          </a:p>
        </p:txBody>
      </p:sp>
    </p:spTree>
    <p:extLst>
      <p:ext uri="{BB962C8B-B14F-4D97-AF65-F5344CB8AC3E}">
        <p14:creationId xmlns:p14="http://schemas.microsoft.com/office/powerpoint/2010/main" val="9903809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9F1A69-1FCD-0BB4-5343-338E2906B1D7}"/>
              </a:ext>
            </a:extLst>
          </p:cNvPr>
          <p:cNvSpPr>
            <a:spLocks noGrp="1"/>
          </p:cNvSpPr>
          <p:nvPr>
            <p:ph type="title"/>
          </p:nvPr>
        </p:nvSpPr>
        <p:spPr/>
        <p:txBody>
          <a:bodyPr/>
          <a:lstStyle/>
          <a:p>
            <a:r>
              <a:rPr lang="en-US" dirty="0"/>
              <a:t>Questions</a:t>
            </a:r>
          </a:p>
        </p:txBody>
      </p:sp>
      <p:sp>
        <p:nvSpPr>
          <p:cNvPr id="3" name="Content Placeholder 2">
            <a:extLst>
              <a:ext uri="{FF2B5EF4-FFF2-40B4-BE49-F238E27FC236}">
                <a16:creationId xmlns:a16="http://schemas.microsoft.com/office/drawing/2014/main" id="{4FFDC3BA-83AE-327B-5E53-23C9409A2F81}"/>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1317981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976DC1-33AC-DA73-E84A-681B2EEEB481}"/>
              </a:ext>
            </a:extLst>
          </p:cNvPr>
          <p:cNvSpPr>
            <a:spLocks noGrp="1"/>
          </p:cNvSpPr>
          <p:nvPr>
            <p:ph type="title"/>
          </p:nvPr>
        </p:nvSpPr>
        <p:spPr/>
        <p:txBody>
          <a:bodyPr/>
          <a:lstStyle/>
          <a:p>
            <a:r>
              <a:rPr lang="en-US" dirty="0"/>
              <a:t>Agenda</a:t>
            </a:r>
          </a:p>
        </p:txBody>
      </p:sp>
      <p:sp>
        <p:nvSpPr>
          <p:cNvPr id="4" name="Content Placeholder 2">
            <a:extLst>
              <a:ext uri="{FF2B5EF4-FFF2-40B4-BE49-F238E27FC236}">
                <a16:creationId xmlns:a16="http://schemas.microsoft.com/office/drawing/2014/main" id="{EB2146DB-A4A6-A490-5E4C-EB4F0106FEE3}"/>
              </a:ext>
            </a:extLst>
          </p:cNvPr>
          <p:cNvSpPr txBox="1">
            <a:spLocks/>
          </p:cNvSpPr>
          <p:nvPr/>
        </p:nvSpPr>
        <p:spPr>
          <a:xfrm>
            <a:off x="646111" y="2067430"/>
            <a:ext cx="3198307" cy="3269589"/>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en-US" dirty="0"/>
              <a:t>Problem Space / Background</a:t>
            </a:r>
          </a:p>
          <a:p>
            <a:r>
              <a:rPr lang="en-US" dirty="0"/>
              <a:t>Initial Insights /Modeling Approach</a:t>
            </a:r>
          </a:p>
          <a:p>
            <a:r>
              <a:rPr lang="en-US" dirty="0"/>
              <a:t>Key Insights</a:t>
            </a:r>
          </a:p>
          <a:p>
            <a:r>
              <a:rPr lang="en-US" dirty="0"/>
              <a:t>Results</a:t>
            </a:r>
          </a:p>
          <a:p>
            <a:r>
              <a:rPr lang="en-US" dirty="0"/>
              <a:t>Libraries Used</a:t>
            </a:r>
          </a:p>
          <a:p>
            <a:r>
              <a:rPr lang="en-US" dirty="0"/>
              <a:t>Problems Faced</a:t>
            </a:r>
          </a:p>
        </p:txBody>
      </p:sp>
    </p:spTree>
    <p:extLst>
      <p:ext uri="{BB962C8B-B14F-4D97-AF65-F5344CB8AC3E}">
        <p14:creationId xmlns:p14="http://schemas.microsoft.com/office/powerpoint/2010/main" val="17831703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DFF6996-3489-5962-CA91-3845FF322BD4}"/>
              </a:ext>
            </a:extLst>
          </p:cNvPr>
          <p:cNvSpPr>
            <a:spLocks noGrp="1"/>
          </p:cNvSpPr>
          <p:nvPr>
            <p:ph idx="1"/>
          </p:nvPr>
        </p:nvSpPr>
        <p:spPr>
          <a:xfrm>
            <a:off x="646113" y="1331259"/>
            <a:ext cx="8946541" cy="4195481"/>
          </a:xfrm>
        </p:spPr>
        <p:txBody>
          <a:bodyPr>
            <a:normAutofit fontScale="77500" lnSpcReduction="20000"/>
          </a:bodyPr>
          <a:lstStyle/>
          <a:p>
            <a:r>
              <a:rPr lang="en-US" dirty="0"/>
              <a:t>Problem Background: </a:t>
            </a:r>
          </a:p>
          <a:p>
            <a:pPr marL="285750" indent="-285750">
              <a:buFont typeface="Arial" panose="020B0604020202020204" pitchFamily="34" charset="0"/>
              <a:buChar char="•"/>
            </a:pPr>
            <a:r>
              <a:rPr lang="en-US" b="0" dirty="0"/>
              <a:t>Deployed Neural Networks can become subject to adversarial attacks focused on breaking models or obtaining sensitive information.</a:t>
            </a:r>
          </a:p>
          <a:p>
            <a:pPr marL="285750" indent="-285750">
              <a:buFont typeface="Arial" panose="020B0604020202020204" pitchFamily="34" charset="0"/>
              <a:buChar char="•"/>
            </a:pPr>
            <a:r>
              <a:rPr lang="en-US" b="0" dirty="0"/>
              <a:t>Generative Adversarial Networks (GANs) use machine learning algorithms to provide inputs that are designed to fool AI algorithms. These methods of attack are designed to circumnavigate traditional cybersecurity methods by masking as legitimate inputs which ultimately degrade model performance</a:t>
            </a:r>
          </a:p>
          <a:p>
            <a:r>
              <a:rPr lang="en-US" dirty="0"/>
              <a:t>Problem Space:</a:t>
            </a:r>
          </a:p>
          <a:p>
            <a:pPr marL="285750" indent="-285750">
              <a:buFont typeface="Arial" panose="020B0604020202020204" pitchFamily="34" charset="0"/>
              <a:buChar char="•"/>
            </a:pPr>
            <a:r>
              <a:rPr lang="en-US" b="0" dirty="0"/>
              <a:t>Develop a GAN attack method that poisons a CNN multi-class classifier, causing two scenarios</a:t>
            </a:r>
          </a:p>
          <a:p>
            <a:pPr marL="569214" lvl="1"/>
            <a:r>
              <a:rPr lang="en-US" dirty="0"/>
              <a:t>(A) GAN Attack disrupts the intended classification distribution across all classes</a:t>
            </a:r>
          </a:p>
          <a:p>
            <a:pPr marL="569214" lvl="1"/>
            <a:r>
              <a:rPr lang="en-US" b="0" dirty="0"/>
              <a:t>(B) Attack selectively disrupts the intended class distribution towards one group of classes, creating an artificially high confidence in once class, and artificially low confidence in other classes</a:t>
            </a:r>
          </a:p>
          <a:p>
            <a:pPr marL="285750" indent="-285750">
              <a:buFont typeface="Arial" panose="020B0604020202020204" pitchFamily="34" charset="0"/>
              <a:buChar char="•"/>
            </a:pPr>
            <a:r>
              <a:rPr lang="en-US" b="0" dirty="0"/>
              <a:t>Develop models that identify when a GAN Attack occurs, and which data is impacted</a:t>
            </a:r>
          </a:p>
          <a:p>
            <a:pPr marL="569214" lvl="1"/>
            <a:endParaRPr lang="en-US" dirty="0"/>
          </a:p>
          <a:p>
            <a:pPr marL="285750"/>
            <a:endParaRPr lang="en-US" b="0" dirty="0"/>
          </a:p>
          <a:p>
            <a:pPr marL="285750"/>
            <a:endParaRPr lang="en-US" b="0" dirty="0"/>
          </a:p>
          <a:p>
            <a:pPr marL="285750"/>
            <a:endParaRPr lang="en-US" b="0" dirty="0"/>
          </a:p>
          <a:p>
            <a:pPr lvl="1"/>
            <a:endParaRPr lang="en-US" dirty="0"/>
          </a:p>
          <a:p>
            <a:endParaRPr lang="en-US" dirty="0"/>
          </a:p>
        </p:txBody>
      </p:sp>
      <p:sp>
        <p:nvSpPr>
          <p:cNvPr id="5" name="Title 1">
            <a:extLst>
              <a:ext uri="{FF2B5EF4-FFF2-40B4-BE49-F238E27FC236}">
                <a16:creationId xmlns:a16="http://schemas.microsoft.com/office/drawing/2014/main" id="{D88F69CA-7C5F-E94F-9B0B-88D7AAA0D10B}"/>
              </a:ext>
            </a:extLst>
          </p:cNvPr>
          <p:cNvSpPr>
            <a:spLocks noGrp="1"/>
          </p:cNvSpPr>
          <p:nvPr>
            <p:ph type="title"/>
          </p:nvPr>
        </p:nvSpPr>
        <p:spPr>
          <a:xfrm>
            <a:off x="646113" y="452438"/>
            <a:ext cx="9404350" cy="1400175"/>
          </a:xfrm>
        </p:spPr>
        <p:txBody>
          <a:bodyPr/>
          <a:lstStyle/>
          <a:p>
            <a:r>
              <a:rPr lang="en-US" dirty="0"/>
              <a:t>Problem Description</a:t>
            </a:r>
          </a:p>
        </p:txBody>
      </p:sp>
    </p:spTree>
    <p:extLst>
      <p:ext uri="{BB962C8B-B14F-4D97-AF65-F5344CB8AC3E}">
        <p14:creationId xmlns:p14="http://schemas.microsoft.com/office/powerpoint/2010/main" val="16948395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1A023-D613-8A3C-06F7-9357ED595FE2}"/>
              </a:ext>
            </a:extLst>
          </p:cNvPr>
          <p:cNvSpPr>
            <a:spLocks noGrp="1"/>
          </p:cNvSpPr>
          <p:nvPr>
            <p:ph type="title"/>
          </p:nvPr>
        </p:nvSpPr>
        <p:spPr/>
        <p:txBody>
          <a:bodyPr/>
          <a:lstStyle/>
          <a:p>
            <a:r>
              <a:rPr lang="en-US" dirty="0"/>
              <a:t>Data Source</a:t>
            </a:r>
          </a:p>
        </p:txBody>
      </p:sp>
      <p:sp>
        <p:nvSpPr>
          <p:cNvPr id="3" name="Content Placeholder 2">
            <a:extLst>
              <a:ext uri="{FF2B5EF4-FFF2-40B4-BE49-F238E27FC236}">
                <a16:creationId xmlns:a16="http://schemas.microsoft.com/office/drawing/2014/main" id="{CC62BF0C-E2A5-E807-1871-8647DA60C2D3}"/>
              </a:ext>
            </a:extLst>
          </p:cNvPr>
          <p:cNvSpPr>
            <a:spLocks noGrp="1"/>
          </p:cNvSpPr>
          <p:nvPr>
            <p:ph idx="1"/>
          </p:nvPr>
        </p:nvSpPr>
        <p:spPr>
          <a:xfrm>
            <a:off x="646112" y="1265267"/>
            <a:ext cx="3274038" cy="4195481"/>
          </a:xfrm>
        </p:spPr>
        <p:txBody>
          <a:bodyPr/>
          <a:lstStyle/>
          <a:p>
            <a:pPr marL="0" indent="0">
              <a:buNone/>
            </a:pPr>
            <a:r>
              <a:rPr lang="en-US" sz="1700" b="1" dirty="0"/>
              <a:t>General Overview:</a:t>
            </a:r>
            <a:endParaRPr lang="en-US" sz="1700" dirty="0"/>
          </a:p>
          <a:p>
            <a:r>
              <a:rPr lang="en-US" sz="1700" dirty="0"/>
              <a:t>Data Source: </a:t>
            </a:r>
            <a:r>
              <a:rPr lang="en-US" sz="1700" dirty="0" err="1"/>
              <a:t>DeepSat</a:t>
            </a:r>
            <a:r>
              <a:rPr lang="en-US" sz="1700" dirty="0"/>
              <a:t> (SAT-6) Airborne Dataset</a:t>
            </a:r>
          </a:p>
          <a:p>
            <a:r>
              <a:rPr lang="en-US" sz="1700" dirty="0"/>
              <a:t>405,00 images covering 6 different landscapes</a:t>
            </a:r>
          </a:p>
          <a:p>
            <a:r>
              <a:rPr lang="en-US" sz="1700" dirty="0"/>
              <a:t>License: Public Domain</a:t>
            </a:r>
          </a:p>
          <a:p>
            <a:r>
              <a:rPr lang="en-US" sz="1700" dirty="0"/>
              <a:t>Data Repository Location: </a:t>
            </a:r>
            <a:r>
              <a:rPr lang="en-US" sz="1700" dirty="0">
                <a:hlinkClick r:id="rId2"/>
              </a:rPr>
              <a:t>https://www.kaggle.com/datasets/crawford/deepsat-sat6</a:t>
            </a:r>
            <a:endParaRPr lang="en-US" sz="1700" dirty="0"/>
          </a:p>
          <a:p>
            <a:pPr marL="57150" indent="0">
              <a:buNone/>
            </a:pPr>
            <a:endParaRPr lang="en-US" sz="1700" dirty="0"/>
          </a:p>
          <a:p>
            <a:pPr marL="285750"/>
            <a:endParaRPr lang="en-US" sz="1700" dirty="0"/>
          </a:p>
          <a:p>
            <a:pPr marL="285750"/>
            <a:endParaRPr lang="en-US" sz="1700" dirty="0"/>
          </a:p>
          <a:p>
            <a:pPr lvl="1"/>
            <a:endParaRPr lang="en-US" sz="1700" dirty="0"/>
          </a:p>
          <a:p>
            <a:endParaRPr lang="en-US" dirty="0"/>
          </a:p>
        </p:txBody>
      </p:sp>
      <p:pic>
        <p:nvPicPr>
          <p:cNvPr id="4" name="Picture 3">
            <a:extLst>
              <a:ext uri="{FF2B5EF4-FFF2-40B4-BE49-F238E27FC236}">
                <a16:creationId xmlns:a16="http://schemas.microsoft.com/office/drawing/2014/main" id="{0F02ADD4-E27D-AD9D-D092-BCB7D96F1AA4}"/>
              </a:ext>
            </a:extLst>
          </p:cNvPr>
          <p:cNvPicPr>
            <a:picLocks noChangeAspect="1"/>
          </p:cNvPicPr>
          <p:nvPr/>
        </p:nvPicPr>
        <p:blipFill>
          <a:blip r:embed="rId3"/>
          <a:stretch>
            <a:fillRect/>
          </a:stretch>
        </p:blipFill>
        <p:spPr>
          <a:xfrm>
            <a:off x="4771176" y="1160223"/>
            <a:ext cx="6228153" cy="5405282"/>
          </a:xfrm>
          <a:prstGeom prst="rect">
            <a:avLst/>
          </a:prstGeom>
        </p:spPr>
      </p:pic>
    </p:spTree>
    <p:extLst>
      <p:ext uri="{BB962C8B-B14F-4D97-AF65-F5344CB8AC3E}">
        <p14:creationId xmlns:p14="http://schemas.microsoft.com/office/powerpoint/2010/main" val="39039786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AE6CB-2C0F-A1A6-BC91-9F269CB5547C}"/>
              </a:ext>
            </a:extLst>
          </p:cNvPr>
          <p:cNvSpPr>
            <a:spLocks noGrp="1"/>
          </p:cNvSpPr>
          <p:nvPr>
            <p:ph type="title"/>
          </p:nvPr>
        </p:nvSpPr>
        <p:spPr/>
        <p:txBody>
          <a:bodyPr/>
          <a:lstStyle/>
          <a:p>
            <a:r>
              <a:rPr lang="en-US" dirty="0"/>
              <a:t>Baseline Model Architecture and Performance</a:t>
            </a:r>
          </a:p>
        </p:txBody>
      </p:sp>
      <p:sp>
        <p:nvSpPr>
          <p:cNvPr id="3" name="Content Placeholder 2">
            <a:extLst>
              <a:ext uri="{FF2B5EF4-FFF2-40B4-BE49-F238E27FC236}">
                <a16:creationId xmlns:a16="http://schemas.microsoft.com/office/drawing/2014/main" id="{7113F294-99E9-93A6-CD0E-6DEF0E7DE339}"/>
              </a:ext>
            </a:extLst>
          </p:cNvPr>
          <p:cNvSpPr>
            <a:spLocks noGrp="1"/>
          </p:cNvSpPr>
          <p:nvPr>
            <p:ph idx="1"/>
          </p:nvPr>
        </p:nvSpPr>
        <p:spPr>
          <a:xfrm>
            <a:off x="646111" y="1853248"/>
            <a:ext cx="3685971" cy="4195481"/>
          </a:xfrm>
        </p:spPr>
        <p:txBody>
          <a:bodyPr/>
          <a:lstStyle/>
          <a:p>
            <a:r>
              <a:rPr lang="en-US" dirty="0"/>
              <a:t>Model Architecture:</a:t>
            </a:r>
          </a:p>
          <a:p>
            <a:endParaRPr lang="en-US" dirty="0"/>
          </a:p>
        </p:txBody>
      </p:sp>
      <p:pic>
        <p:nvPicPr>
          <p:cNvPr id="6" name="Picture 5" descr="A black and white diagram&#10;&#10;Description automatically generated">
            <a:extLst>
              <a:ext uri="{FF2B5EF4-FFF2-40B4-BE49-F238E27FC236}">
                <a16:creationId xmlns:a16="http://schemas.microsoft.com/office/drawing/2014/main" id="{DC3B4F83-B3F3-CAAC-7EDC-BB7FE0F62B89}"/>
              </a:ext>
            </a:extLst>
          </p:cNvPr>
          <p:cNvPicPr>
            <a:picLocks noChangeAspect="1"/>
          </p:cNvPicPr>
          <p:nvPr/>
        </p:nvPicPr>
        <p:blipFill>
          <a:blip r:embed="rId2"/>
          <a:stretch>
            <a:fillRect/>
          </a:stretch>
        </p:blipFill>
        <p:spPr>
          <a:xfrm>
            <a:off x="1240519" y="2310480"/>
            <a:ext cx="2045889" cy="4242595"/>
          </a:xfrm>
          <a:prstGeom prst="rect">
            <a:avLst/>
          </a:prstGeom>
        </p:spPr>
      </p:pic>
      <p:sp>
        <p:nvSpPr>
          <p:cNvPr id="15" name="Content Placeholder 2">
            <a:extLst>
              <a:ext uri="{FF2B5EF4-FFF2-40B4-BE49-F238E27FC236}">
                <a16:creationId xmlns:a16="http://schemas.microsoft.com/office/drawing/2014/main" id="{AFE666E6-54E8-1DCE-A1EB-0B6B28A85640}"/>
              </a:ext>
            </a:extLst>
          </p:cNvPr>
          <p:cNvSpPr txBox="1">
            <a:spLocks/>
          </p:cNvSpPr>
          <p:nvPr/>
        </p:nvSpPr>
        <p:spPr>
          <a:xfrm>
            <a:off x="5110455" y="1853248"/>
            <a:ext cx="3685971" cy="419548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en-US" dirty="0"/>
              <a:t>Model Performance:</a:t>
            </a:r>
          </a:p>
          <a:p>
            <a:pPr lvl="1"/>
            <a:r>
              <a:rPr lang="en-US" dirty="0"/>
              <a:t>Accuracy: 98%</a:t>
            </a:r>
          </a:p>
          <a:p>
            <a:pPr lvl="1"/>
            <a:r>
              <a:rPr lang="en-US" dirty="0"/>
              <a:t>Loss: 0.0565</a:t>
            </a:r>
          </a:p>
          <a:p>
            <a:endParaRPr lang="en-US" dirty="0"/>
          </a:p>
        </p:txBody>
      </p:sp>
      <p:pic>
        <p:nvPicPr>
          <p:cNvPr id="16" name="Picture 15">
            <a:extLst>
              <a:ext uri="{FF2B5EF4-FFF2-40B4-BE49-F238E27FC236}">
                <a16:creationId xmlns:a16="http://schemas.microsoft.com/office/drawing/2014/main" id="{82C7EFF5-AD83-8CE2-0A54-F8C01E3F5024}"/>
              </a:ext>
            </a:extLst>
          </p:cNvPr>
          <p:cNvPicPr>
            <a:picLocks noChangeAspect="1"/>
          </p:cNvPicPr>
          <p:nvPr/>
        </p:nvPicPr>
        <p:blipFill>
          <a:blip r:embed="rId3"/>
          <a:stretch>
            <a:fillRect/>
          </a:stretch>
        </p:blipFill>
        <p:spPr>
          <a:xfrm>
            <a:off x="5574192" y="3378177"/>
            <a:ext cx="2925897" cy="2901031"/>
          </a:xfrm>
          <a:prstGeom prst="rect">
            <a:avLst/>
          </a:prstGeom>
        </p:spPr>
      </p:pic>
      <p:pic>
        <p:nvPicPr>
          <p:cNvPr id="17" name="Content Placeholder 9">
            <a:extLst>
              <a:ext uri="{FF2B5EF4-FFF2-40B4-BE49-F238E27FC236}">
                <a16:creationId xmlns:a16="http://schemas.microsoft.com/office/drawing/2014/main" id="{5B418CDE-9D99-F955-0EF6-3D0B963D9E79}"/>
              </a:ext>
            </a:extLst>
          </p:cNvPr>
          <p:cNvPicPr>
            <a:picLocks noChangeAspect="1"/>
          </p:cNvPicPr>
          <p:nvPr/>
        </p:nvPicPr>
        <p:blipFill>
          <a:blip r:embed="rId4"/>
          <a:stretch>
            <a:fillRect/>
          </a:stretch>
        </p:blipFill>
        <p:spPr>
          <a:xfrm>
            <a:off x="8696526" y="3378177"/>
            <a:ext cx="2925897" cy="2938546"/>
          </a:xfrm>
          <a:prstGeom prst="rect">
            <a:avLst/>
          </a:prstGeom>
        </p:spPr>
      </p:pic>
    </p:spTree>
    <p:extLst>
      <p:ext uri="{BB962C8B-B14F-4D97-AF65-F5344CB8AC3E}">
        <p14:creationId xmlns:p14="http://schemas.microsoft.com/office/powerpoint/2010/main" val="24584394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Content Placeholder 4">
            <a:extLst>
              <a:ext uri="{FF2B5EF4-FFF2-40B4-BE49-F238E27FC236}">
                <a16:creationId xmlns:a16="http://schemas.microsoft.com/office/drawing/2014/main" id="{F07B0A18-1832-75C4-FC3C-E0D804089C3E}"/>
              </a:ext>
            </a:extLst>
          </p:cNvPr>
          <p:cNvPicPr>
            <a:picLocks noChangeAspect="1"/>
          </p:cNvPicPr>
          <p:nvPr/>
        </p:nvPicPr>
        <p:blipFill>
          <a:blip r:embed="rId2"/>
          <a:stretch>
            <a:fillRect/>
          </a:stretch>
        </p:blipFill>
        <p:spPr>
          <a:xfrm>
            <a:off x="3797632" y="3503392"/>
            <a:ext cx="3390819" cy="2520860"/>
          </a:xfrm>
          <a:prstGeom prst="rect">
            <a:avLst/>
          </a:prstGeom>
          <a:ln w="28575">
            <a:solidFill>
              <a:srgbClr val="0070C0"/>
            </a:solidFill>
          </a:ln>
        </p:spPr>
      </p:pic>
      <p:sp>
        <p:nvSpPr>
          <p:cNvPr id="2" name="Title 1">
            <a:extLst>
              <a:ext uri="{FF2B5EF4-FFF2-40B4-BE49-F238E27FC236}">
                <a16:creationId xmlns:a16="http://schemas.microsoft.com/office/drawing/2014/main" id="{F522B26C-4B1B-A415-0A0F-E9617A0D5FAF}"/>
              </a:ext>
            </a:extLst>
          </p:cNvPr>
          <p:cNvSpPr>
            <a:spLocks noGrp="1"/>
          </p:cNvSpPr>
          <p:nvPr>
            <p:ph type="title"/>
          </p:nvPr>
        </p:nvSpPr>
        <p:spPr/>
        <p:txBody>
          <a:bodyPr/>
          <a:lstStyle/>
          <a:p>
            <a:r>
              <a:rPr lang="en-US" dirty="0"/>
              <a:t>Baseline Model Performance Continued</a:t>
            </a:r>
          </a:p>
        </p:txBody>
      </p:sp>
      <p:sp>
        <p:nvSpPr>
          <p:cNvPr id="15" name="Content Placeholder 2">
            <a:extLst>
              <a:ext uri="{FF2B5EF4-FFF2-40B4-BE49-F238E27FC236}">
                <a16:creationId xmlns:a16="http://schemas.microsoft.com/office/drawing/2014/main" id="{4E486609-42A1-8881-C4F1-6E03CCAC44DD}"/>
              </a:ext>
            </a:extLst>
          </p:cNvPr>
          <p:cNvSpPr txBox="1">
            <a:spLocks/>
          </p:cNvSpPr>
          <p:nvPr/>
        </p:nvSpPr>
        <p:spPr>
          <a:xfrm>
            <a:off x="8394369" y="4760259"/>
            <a:ext cx="3685971" cy="419548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en-US" dirty="0"/>
              <a:t>Grad-CAM Charts</a:t>
            </a:r>
          </a:p>
          <a:p>
            <a:endParaRPr lang="en-US" dirty="0"/>
          </a:p>
        </p:txBody>
      </p:sp>
      <p:sp>
        <p:nvSpPr>
          <p:cNvPr id="16" name="Rectangle 15">
            <a:extLst>
              <a:ext uri="{FF2B5EF4-FFF2-40B4-BE49-F238E27FC236}">
                <a16:creationId xmlns:a16="http://schemas.microsoft.com/office/drawing/2014/main" id="{D4AFC6B7-44A5-38AC-B39F-6915FB7F6F83}"/>
              </a:ext>
            </a:extLst>
          </p:cNvPr>
          <p:cNvSpPr/>
          <p:nvPr/>
        </p:nvSpPr>
        <p:spPr>
          <a:xfrm>
            <a:off x="8557012" y="5776111"/>
            <a:ext cx="2987644" cy="75201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Baseline Model Identifies Logical Image Markers</a:t>
            </a:r>
          </a:p>
        </p:txBody>
      </p:sp>
      <p:pic>
        <p:nvPicPr>
          <p:cNvPr id="18" name="Picture 17">
            <a:extLst>
              <a:ext uri="{FF2B5EF4-FFF2-40B4-BE49-F238E27FC236}">
                <a16:creationId xmlns:a16="http://schemas.microsoft.com/office/drawing/2014/main" id="{EC770805-E900-EE7F-BB33-25FA34EEABF0}"/>
              </a:ext>
            </a:extLst>
          </p:cNvPr>
          <p:cNvPicPr>
            <a:picLocks noChangeAspect="1"/>
          </p:cNvPicPr>
          <p:nvPr/>
        </p:nvPicPr>
        <p:blipFill>
          <a:blip r:embed="rId3"/>
          <a:stretch>
            <a:fillRect/>
          </a:stretch>
        </p:blipFill>
        <p:spPr>
          <a:xfrm>
            <a:off x="375542" y="2094013"/>
            <a:ext cx="3110043" cy="2360635"/>
          </a:xfrm>
          <a:prstGeom prst="rect">
            <a:avLst/>
          </a:prstGeom>
          <a:ln w="28575">
            <a:solidFill>
              <a:srgbClr val="0070C0"/>
            </a:solidFill>
          </a:ln>
        </p:spPr>
      </p:pic>
      <p:pic>
        <p:nvPicPr>
          <p:cNvPr id="14" name="Picture 13">
            <a:extLst>
              <a:ext uri="{FF2B5EF4-FFF2-40B4-BE49-F238E27FC236}">
                <a16:creationId xmlns:a16="http://schemas.microsoft.com/office/drawing/2014/main" id="{6926766A-8D3A-7FEA-0189-DDBE215BD662}"/>
              </a:ext>
            </a:extLst>
          </p:cNvPr>
          <p:cNvPicPr>
            <a:picLocks noChangeAspect="1"/>
          </p:cNvPicPr>
          <p:nvPr/>
        </p:nvPicPr>
        <p:blipFill>
          <a:blip r:embed="rId4"/>
          <a:stretch>
            <a:fillRect/>
          </a:stretch>
        </p:blipFill>
        <p:spPr>
          <a:xfrm>
            <a:off x="7500498" y="2013900"/>
            <a:ext cx="3337253" cy="2520860"/>
          </a:xfrm>
          <a:prstGeom prst="rect">
            <a:avLst/>
          </a:prstGeom>
          <a:ln w="28575">
            <a:solidFill>
              <a:srgbClr val="0070C0"/>
            </a:solidFill>
          </a:ln>
        </p:spPr>
      </p:pic>
    </p:spTree>
    <p:extLst>
      <p:ext uri="{BB962C8B-B14F-4D97-AF65-F5344CB8AC3E}">
        <p14:creationId xmlns:p14="http://schemas.microsoft.com/office/powerpoint/2010/main" val="6590668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E3BB1B-2887-AB1C-1EDE-E96608181132}"/>
              </a:ext>
            </a:extLst>
          </p:cNvPr>
          <p:cNvSpPr>
            <a:spLocks noGrp="1"/>
          </p:cNvSpPr>
          <p:nvPr>
            <p:ph type="title"/>
          </p:nvPr>
        </p:nvSpPr>
        <p:spPr/>
        <p:txBody>
          <a:bodyPr/>
          <a:lstStyle/>
          <a:p>
            <a:r>
              <a:rPr lang="en-US" dirty="0"/>
              <a:t>Key Insights – Baseline Model</a:t>
            </a:r>
          </a:p>
        </p:txBody>
      </p:sp>
      <p:sp>
        <p:nvSpPr>
          <p:cNvPr id="3" name="Content Placeholder 2">
            <a:extLst>
              <a:ext uri="{FF2B5EF4-FFF2-40B4-BE49-F238E27FC236}">
                <a16:creationId xmlns:a16="http://schemas.microsoft.com/office/drawing/2014/main" id="{4320E6CC-3AA3-08CF-EDE5-6ACB26FE5C88}"/>
              </a:ext>
            </a:extLst>
          </p:cNvPr>
          <p:cNvSpPr>
            <a:spLocks noGrp="1"/>
          </p:cNvSpPr>
          <p:nvPr>
            <p:ph idx="1"/>
          </p:nvPr>
        </p:nvSpPr>
        <p:spPr/>
        <p:txBody>
          <a:bodyPr/>
          <a:lstStyle/>
          <a:p>
            <a:r>
              <a:rPr lang="en-US" dirty="0"/>
              <a:t>Confusion Matrix on Classification Performance</a:t>
            </a:r>
          </a:p>
        </p:txBody>
      </p:sp>
      <p:pic>
        <p:nvPicPr>
          <p:cNvPr id="5" name="Picture 4">
            <a:extLst>
              <a:ext uri="{FF2B5EF4-FFF2-40B4-BE49-F238E27FC236}">
                <a16:creationId xmlns:a16="http://schemas.microsoft.com/office/drawing/2014/main" id="{D8EC36B5-3D01-3E20-955E-D1B1FF160590}"/>
              </a:ext>
            </a:extLst>
          </p:cNvPr>
          <p:cNvPicPr>
            <a:picLocks noChangeAspect="1"/>
          </p:cNvPicPr>
          <p:nvPr/>
        </p:nvPicPr>
        <p:blipFill>
          <a:blip r:embed="rId2"/>
          <a:stretch>
            <a:fillRect/>
          </a:stretch>
        </p:blipFill>
        <p:spPr>
          <a:xfrm>
            <a:off x="1182420" y="2636371"/>
            <a:ext cx="4916598" cy="4004911"/>
          </a:xfrm>
          <a:prstGeom prst="rect">
            <a:avLst/>
          </a:prstGeom>
        </p:spPr>
      </p:pic>
      <p:pic>
        <p:nvPicPr>
          <p:cNvPr id="6" name="Picture 5">
            <a:extLst>
              <a:ext uri="{FF2B5EF4-FFF2-40B4-BE49-F238E27FC236}">
                <a16:creationId xmlns:a16="http://schemas.microsoft.com/office/drawing/2014/main" id="{A0494977-B369-4E81-C9F0-FD094859F3BD}"/>
              </a:ext>
            </a:extLst>
          </p:cNvPr>
          <p:cNvPicPr>
            <a:picLocks noChangeAspect="1"/>
          </p:cNvPicPr>
          <p:nvPr/>
        </p:nvPicPr>
        <p:blipFill>
          <a:blip r:embed="rId3"/>
          <a:stretch>
            <a:fillRect/>
          </a:stretch>
        </p:blipFill>
        <p:spPr>
          <a:xfrm>
            <a:off x="6394982" y="2636371"/>
            <a:ext cx="4614598" cy="4004912"/>
          </a:xfrm>
          <a:prstGeom prst="rect">
            <a:avLst/>
          </a:prstGeom>
        </p:spPr>
      </p:pic>
    </p:spTree>
    <p:extLst>
      <p:ext uri="{BB962C8B-B14F-4D97-AF65-F5344CB8AC3E}">
        <p14:creationId xmlns:p14="http://schemas.microsoft.com/office/powerpoint/2010/main" val="10017897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CC6889-2C75-9B2C-6F97-E85EB4113A05}"/>
              </a:ext>
            </a:extLst>
          </p:cNvPr>
          <p:cNvSpPr>
            <a:spLocks noGrp="1"/>
          </p:cNvSpPr>
          <p:nvPr>
            <p:ph type="title"/>
          </p:nvPr>
        </p:nvSpPr>
        <p:spPr/>
        <p:txBody>
          <a:bodyPr/>
          <a:lstStyle/>
          <a:p>
            <a:r>
              <a:rPr lang="en-US" dirty="0"/>
              <a:t>Key Insights Continued</a:t>
            </a:r>
          </a:p>
        </p:txBody>
      </p:sp>
      <p:pic>
        <p:nvPicPr>
          <p:cNvPr id="5" name="Content Placeholder 4">
            <a:extLst>
              <a:ext uri="{FF2B5EF4-FFF2-40B4-BE49-F238E27FC236}">
                <a16:creationId xmlns:a16="http://schemas.microsoft.com/office/drawing/2014/main" id="{5275BFD9-3567-ECF9-5740-0EC5EDE89067}"/>
              </a:ext>
            </a:extLst>
          </p:cNvPr>
          <p:cNvPicPr>
            <a:picLocks noGrp="1" noChangeAspect="1"/>
          </p:cNvPicPr>
          <p:nvPr>
            <p:ph idx="1"/>
          </p:nvPr>
        </p:nvPicPr>
        <p:blipFill>
          <a:blip r:embed="rId2"/>
          <a:stretch>
            <a:fillRect/>
          </a:stretch>
        </p:blipFill>
        <p:spPr>
          <a:xfrm>
            <a:off x="646111" y="2209520"/>
            <a:ext cx="4117167" cy="4195762"/>
          </a:xfrm>
        </p:spPr>
      </p:pic>
      <p:sp>
        <p:nvSpPr>
          <p:cNvPr id="6" name="Content Placeholder 2">
            <a:extLst>
              <a:ext uri="{FF2B5EF4-FFF2-40B4-BE49-F238E27FC236}">
                <a16:creationId xmlns:a16="http://schemas.microsoft.com/office/drawing/2014/main" id="{833E8236-E4B7-4D71-AD29-3C035B5CA995}"/>
              </a:ext>
            </a:extLst>
          </p:cNvPr>
          <p:cNvSpPr txBox="1">
            <a:spLocks/>
          </p:cNvSpPr>
          <p:nvPr/>
        </p:nvSpPr>
        <p:spPr>
          <a:xfrm>
            <a:off x="578211" y="1663619"/>
            <a:ext cx="8946541" cy="419548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en-US" dirty="0"/>
              <a:t>Adjusting Noise Factor in FGSM</a:t>
            </a:r>
          </a:p>
        </p:txBody>
      </p:sp>
      <p:pic>
        <p:nvPicPr>
          <p:cNvPr id="16" name="Picture 15">
            <a:extLst>
              <a:ext uri="{FF2B5EF4-FFF2-40B4-BE49-F238E27FC236}">
                <a16:creationId xmlns:a16="http://schemas.microsoft.com/office/drawing/2014/main" id="{89EF0698-CFCD-6E38-1C78-B9253F07387D}"/>
              </a:ext>
            </a:extLst>
          </p:cNvPr>
          <p:cNvPicPr>
            <a:picLocks noChangeAspect="1"/>
          </p:cNvPicPr>
          <p:nvPr/>
        </p:nvPicPr>
        <p:blipFill>
          <a:blip r:embed="rId3"/>
          <a:stretch>
            <a:fillRect/>
          </a:stretch>
        </p:blipFill>
        <p:spPr>
          <a:xfrm>
            <a:off x="8227199" y="3971840"/>
            <a:ext cx="2730903" cy="2363996"/>
          </a:xfrm>
          <a:prstGeom prst="rect">
            <a:avLst/>
          </a:prstGeom>
        </p:spPr>
      </p:pic>
      <p:pic>
        <p:nvPicPr>
          <p:cNvPr id="18" name="Picture 17">
            <a:extLst>
              <a:ext uri="{FF2B5EF4-FFF2-40B4-BE49-F238E27FC236}">
                <a16:creationId xmlns:a16="http://schemas.microsoft.com/office/drawing/2014/main" id="{BE064DB0-E409-9818-F376-1AA88D5DF30E}"/>
              </a:ext>
            </a:extLst>
          </p:cNvPr>
          <p:cNvPicPr>
            <a:picLocks noChangeAspect="1"/>
          </p:cNvPicPr>
          <p:nvPr/>
        </p:nvPicPr>
        <p:blipFill>
          <a:blip r:embed="rId4"/>
          <a:stretch>
            <a:fillRect/>
          </a:stretch>
        </p:blipFill>
        <p:spPr>
          <a:xfrm>
            <a:off x="8227199" y="1449706"/>
            <a:ext cx="2730902" cy="2315731"/>
          </a:xfrm>
          <a:prstGeom prst="rect">
            <a:avLst/>
          </a:prstGeom>
        </p:spPr>
      </p:pic>
      <p:pic>
        <p:nvPicPr>
          <p:cNvPr id="20" name="Picture 19">
            <a:extLst>
              <a:ext uri="{FF2B5EF4-FFF2-40B4-BE49-F238E27FC236}">
                <a16:creationId xmlns:a16="http://schemas.microsoft.com/office/drawing/2014/main" id="{7999FC3D-CEE0-5405-1D1D-3BB078C9A551}"/>
              </a:ext>
            </a:extLst>
          </p:cNvPr>
          <p:cNvPicPr>
            <a:picLocks noChangeAspect="1"/>
          </p:cNvPicPr>
          <p:nvPr/>
        </p:nvPicPr>
        <p:blipFill>
          <a:blip r:embed="rId5"/>
          <a:stretch>
            <a:fillRect/>
          </a:stretch>
        </p:blipFill>
        <p:spPr>
          <a:xfrm>
            <a:off x="5235165" y="3971840"/>
            <a:ext cx="2730903" cy="2347375"/>
          </a:xfrm>
          <a:prstGeom prst="rect">
            <a:avLst/>
          </a:prstGeom>
        </p:spPr>
      </p:pic>
      <p:pic>
        <p:nvPicPr>
          <p:cNvPr id="22" name="Picture 21">
            <a:extLst>
              <a:ext uri="{FF2B5EF4-FFF2-40B4-BE49-F238E27FC236}">
                <a16:creationId xmlns:a16="http://schemas.microsoft.com/office/drawing/2014/main" id="{78B0F471-356C-8307-D8B7-FB3E55DB67E6}"/>
              </a:ext>
            </a:extLst>
          </p:cNvPr>
          <p:cNvPicPr>
            <a:picLocks noChangeAspect="1"/>
          </p:cNvPicPr>
          <p:nvPr/>
        </p:nvPicPr>
        <p:blipFill>
          <a:blip r:embed="rId6"/>
          <a:stretch>
            <a:fillRect/>
          </a:stretch>
        </p:blipFill>
        <p:spPr>
          <a:xfrm>
            <a:off x="5257769" y="1449706"/>
            <a:ext cx="2701684" cy="2315730"/>
          </a:xfrm>
          <a:prstGeom prst="rect">
            <a:avLst/>
          </a:prstGeom>
        </p:spPr>
      </p:pic>
    </p:spTree>
    <p:extLst>
      <p:ext uri="{BB962C8B-B14F-4D97-AF65-F5344CB8AC3E}">
        <p14:creationId xmlns:p14="http://schemas.microsoft.com/office/powerpoint/2010/main" val="3629128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A937E4-DE8F-7E2F-B223-EF93CB112A3D}"/>
              </a:ext>
            </a:extLst>
          </p:cNvPr>
          <p:cNvSpPr>
            <a:spLocks noGrp="1"/>
          </p:cNvSpPr>
          <p:nvPr>
            <p:ph type="title"/>
          </p:nvPr>
        </p:nvSpPr>
        <p:spPr/>
        <p:txBody>
          <a:bodyPr/>
          <a:lstStyle/>
          <a:p>
            <a:r>
              <a:rPr lang="en-US" dirty="0"/>
              <a:t>Results</a:t>
            </a:r>
          </a:p>
        </p:txBody>
      </p:sp>
      <p:sp>
        <p:nvSpPr>
          <p:cNvPr id="3" name="Content Placeholder 2">
            <a:extLst>
              <a:ext uri="{FF2B5EF4-FFF2-40B4-BE49-F238E27FC236}">
                <a16:creationId xmlns:a16="http://schemas.microsoft.com/office/drawing/2014/main" id="{74F26709-2041-35AC-36F7-1495450E44C2}"/>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89852108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Ion</Template>
  <TotalTime>155</TotalTime>
  <Words>397</Words>
  <Application>Microsoft Office PowerPoint</Application>
  <PresentationFormat>Widescreen</PresentationFormat>
  <Paragraphs>69</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Aptos</vt:lpstr>
      <vt:lpstr>Arial</vt:lpstr>
      <vt:lpstr>Century Gothic</vt:lpstr>
      <vt:lpstr>Wingdings 3</vt:lpstr>
      <vt:lpstr>Ion</vt:lpstr>
      <vt:lpstr>PowerPoint Presentation</vt:lpstr>
      <vt:lpstr>Agenda</vt:lpstr>
      <vt:lpstr>Problem Description</vt:lpstr>
      <vt:lpstr>Data Source</vt:lpstr>
      <vt:lpstr>Baseline Model Architecture and Performance</vt:lpstr>
      <vt:lpstr>Baseline Model Performance Continued</vt:lpstr>
      <vt:lpstr>Key Insights – Baseline Model</vt:lpstr>
      <vt:lpstr>Key Insights Continued</vt:lpstr>
      <vt:lpstr>Results</vt:lpstr>
      <vt:lpstr>Libraries Used</vt:lpstr>
      <vt:lpstr>Problems Faced</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Paul Scheidt</dc:creator>
  <cp:lastModifiedBy>Paul Scheidt</cp:lastModifiedBy>
  <cp:revision>2</cp:revision>
  <dcterms:created xsi:type="dcterms:W3CDTF">2024-11-11T02:06:16Z</dcterms:created>
  <dcterms:modified xsi:type="dcterms:W3CDTF">2024-11-11T06:03:54Z</dcterms:modified>
</cp:coreProperties>
</file>