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2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1EA10-DA13-4E75-A36C-5F619DF0E9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8B7F14-C31D-4294-A3D8-BDC913F82E4D}">
      <dgm:prSet/>
      <dgm:spPr/>
      <dgm:t>
        <a:bodyPr/>
        <a:lstStyle/>
        <a:p>
          <a:r>
            <a:rPr lang="en-US"/>
            <a:t>Understand how to track social media activity across the globe</a:t>
          </a:r>
        </a:p>
      </dgm:t>
    </dgm:pt>
    <dgm:pt modelId="{034787B9-9397-487F-9BF0-193544639574}" type="parTrans" cxnId="{5B4703D4-7DFF-4ECD-B73A-3CECAE6E5CF6}">
      <dgm:prSet/>
      <dgm:spPr/>
      <dgm:t>
        <a:bodyPr/>
        <a:lstStyle/>
        <a:p>
          <a:endParaRPr lang="en-US"/>
        </a:p>
      </dgm:t>
    </dgm:pt>
    <dgm:pt modelId="{BC99FE2B-FBA2-45D0-8A98-A871E7C74A31}" type="sibTrans" cxnId="{5B4703D4-7DFF-4ECD-B73A-3CECAE6E5CF6}">
      <dgm:prSet/>
      <dgm:spPr/>
      <dgm:t>
        <a:bodyPr/>
        <a:lstStyle/>
        <a:p>
          <a:endParaRPr lang="en-US"/>
        </a:p>
      </dgm:t>
    </dgm:pt>
    <dgm:pt modelId="{977528BE-7449-433E-A9C0-2ECA01DB1936}">
      <dgm:prSet/>
      <dgm:spPr/>
      <dgm:t>
        <a:bodyPr/>
        <a:lstStyle/>
        <a:p>
          <a:r>
            <a:rPr lang="en-US"/>
            <a:t>Demonstrate the ability to input topic into program and print heatmap</a:t>
          </a:r>
        </a:p>
      </dgm:t>
    </dgm:pt>
    <dgm:pt modelId="{630D92B6-E744-46D7-8ADF-2F5C3CCA7DA1}" type="parTrans" cxnId="{F84D59FB-9FC7-4929-85FE-A28ABEA4BB26}">
      <dgm:prSet/>
      <dgm:spPr/>
      <dgm:t>
        <a:bodyPr/>
        <a:lstStyle/>
        <a:p>
          <a:endParaRPr lang="en-US"/>
        </a:p>
      </dgm:t>
    </dgm:pt>
    <dgm:pt modelId="{928F1B81-7898-4C5A-AB82-CBA04540FAA7}" type="sibTrans" cxnId="{F84D59FB-9FC7-4929-85FE-A28ABEA4BB26}">
      <dgm:prSet/>
      <dgm:spPr/>
      <dgm:t>
        <a:bodyPr/>
        <a:lstStyle/>
        <a:p>
          <a:endParaRPr lang="en-US"/>
        </a:p>
      </dgm:t>
    </dgm:pt>
    <dgm:pt modelId="{F9C352C2-E65B-4E2A-B3A7-096431451A8F}">
      <dgm:prSet/>
      <dgm:spPr/>
      <dgm:t>
        <a:bodyPr/>
        <a:lstStyle/>
        <a:p>
          <a:r>
            <a:rPr lang="en-US"/>
            <a:t>Understand how you can use this tool in your everyday life</a:t>
          </a:r>
        </a:p>
      </dgm:t>
    </dgm:pt>
    <dgm:pt modelId="{289F0577-6F70-4860-A6CE-8508016FBE1E}" type="parTrans" cxnId="{4D2ACCAD-F3BC-4DFE-A0D2-A80EA6204CF8}">
      <dgm:prSet/>
      <dgm:spPr/>
      <dgm:t>
        <a:bodyPr/>
        <a:lstStyle/>
        <a:p>
          <a:endParaRPr lang="en-US"/>
        </a:p>
      </dgm:t>
    </dgm:pt>
    <dgm:pt modelId="{5C658CE5-193B-488C-9BEC-106880EFB2D2}" type="sibTrans" cxnId="{4D2ACCAD-F3BC-4DFE-A0D2-A80EA6204CF8}">
      <dgm:prSet/>
      <dgm:spPr/>
      <dgm:t>
        <a:bodyPr/>
        <a:lstStyle/>
        <a:p>
          <a:endParaRPr lang="en-US"/>
        </a:p>
      </dgm:t>
    </dgm:pt>
    <dgm:pt modelId="{E107DA63-2E0A-4983-9E49-E3B6037CAB50}" type="pres">
      <dgm:prSet presAssocID="{55E1EA10-DA13-4E75-A36C-5F619DF0E969}" presName="root" presStyleCnt="0">
        <dgm:presLayoutVars>
          <dgm:dir/>
          <dgm:resizeHandles val="exact"/>
        </dgm:presLayoutVars>
      </dgm:prSet>
      <dgm:spPr/>
    </dgm:pt>
    <dgm:pt modelId="{3D27A279-BCF1-43F6-90DE-0F6329AB36AF}" type="pres">
      <dgm:prSet presAssocID="{128B7F14-C31D-4294-A3D8-BDC913F82E4D}" presName="compNode" presStyleCnt="0"/>
      <dgm:spPr/>
    </dgm:pt>
    <dgm:pt modelId="{B050C813-C3F4-4F68-AFAD-7B0A24E31E6C}" type="pres">
      <dgm:prSet presAssocID="{128B7F14-C31D-4294-A3D8-BDC913F82E4D}" presName="bgRect" presStyleLbl="bgShp" presStyleIdx="0" presStyleCnt="3"/>
      <dgm:spPr/>
    </dgm:pt>
    <dgm:pt modelId="{0CBF4454-6420-4A7D-9BD1-5B0B5F1F963B}" type="pres">
      <dgm:prSet presAssocID="{128B7F14-C31D-4294-A3D8-BDC913F82E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1812044-F7AC-45B4-B2E6-082C0F6490A6}" type="pres">
      <dgm:prSet presAssocID="{128B7F14-C31D-4294-A3D8-BDC913F82E4D}" presName="spaceRect" presStyleCnt="0"/>
      <dgm:spPr/>
    </dgm:pt>
    <dgm:pt modelId="{07DCC48D-78F9-4E13-B447-81AB784F4115}" type="pres">
      <dgm:prSet presAssocID="{128B7F14-C31D-4294-A3D8-BDC913F82E4D}" presName="parTx" presStyleLbl="revTx" presStyleIdx="0" presStyleCnt="3">
        <dgm:presLayoutVars>
          <dgm:chMax val="0"/>
          <dgm:chPref val="0"/>
        </dgm:presLayoutVars>
      </dgm:prSet>
      <dgm:spPr/>
    </dgm:pt>
    <dgm:pt modelId="{3B3352D6-4068-47BC-98C9-20A08B6FBAC3}" type="pres">
      <dgm:prSet presAssocID="{BC99FE2B-FBA2-45D0-8A98-A871E7C74A31}" presName="sibTrans" presStyleCnt="0"/>
      <dgm:spPr/>
    </dgm:pt>
    <dgm:pt modelId="{D239B30B-9077-4507-B206-CE4A781C3746}" type="pres">
      <dgm:prSet presAssocID="{977528BE-7449-433E-A9C0-2ECA01DB1936}" presName="compNode" presStyleCnt="0"/>
      <dgm:spPr/>
    </dgm:pt>
    <dgm:pt modelId="{1D7290E4-CCFF-4BDA-BAB3-BD6B26207F25}" type="pres">
      <dgm:prSet presAssocID="{977528BE-7449-433E-A9C0-2ECA01DB1936}" presName="bgRect" presStyleLbl="bgShp" presStyleIdx="1" presStyleCnt="3"/>
      <dgm:spPr/>
    </dgm:pt>
    <dgm:pt modelId="{2EF83EB1-D374-4071-BB98-E99FDEE98B3D}" type="pres">
      <dgm:prSet presAssocID="{977528BE-7449-433E-A9C0-2ECA01DB19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6D8D5CB5-371D-4403-AD8D-BEA05A50859C}" type="pres">
      <dgm:prSet presAssocID="{977528BE-7449-433E-A9C0-2ECA01DB1936}" presName="spaceRect" presStyleCnt="0"/>
      <dgm:spPr/>
    </dgm:pt>
    <dgm:pt modelId="{B2521C47-92F9-4B3E-A660-D030C678C2C7}" type="pres">
      <dgm:prSet presAssocID="{977528BE-7449-433E-A9C0-2ECA01DB1936}" presName="parTx" presStyleLbl="revTx" presStyleIdx="1" presStyleCnt="3">
        <dgm:presLayoutVars>
          <dgm:chMax val="0"/>
          <dgm:chPref val="0"/>
        </dgm:presLayoutVars>
      </dgm:prSet>
      <dgm:spPr/>
    </dgm:pt>
    <dgm:pt modelId="{F0F71B4C-A08D-49D1-94DF-A83DFAA70CAD}" type="pres">
      <dgm:prSet presAssocID="{928F1B81-7898-4C5A-AB82-CBA04540FAA7}" presName="sibTrans" presStyleCnt="0"/>
      <dgm:spPr/>
    </dgm:pt>
    <dgm:pt modelId="{658C3168-FFD1-4BF0-9779-0C7309F4D6A6}" type="pres">
      <dgm:prSet presAssocID="{F9C352C2-E65B-4E2A-B3A7-096431451A8F}" presName="compNode" presStyleCnt="0"/>
      <dgm:spPr/>
    </dgm:pt>
    <dgm:pt modelId="{85090914-68CC-49CF-8BDE-0C8FAC767B6E}" type="pres">
      <dgm:prSet presAssocID="{F9C352C2-E65B-4E2A-B3A7-096431451A8F}" presName="bgRect" presStyleLbl="bgShp" presStyleIdx="2" presStyleCnt="3"/>
      <dgm:spPr/>
    </dgm:pt>
    <dgm:pt modelId="{AA886C59-8B39-455B-8057-D55E1125E785}" type="pres">
      <dgm:prSet presAssocID="{F9C352C2-E65B-4E2A-B3A7-096431451A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DFA30D-8341-44AA-AB90-5BA4E331CB49}" type="pres">
      <dgm:prSet presAssocID="{F9C352C2-E65B-4E2A-B3A7-096431451A8F}" presName="spaceRect" presStyleCnt="0"/>
      <dgm:spPr/>
    </dgm:pt>
    <dgm:pt modelId="{EC60EA96-1B73-4815-8BD3-D8DEE636A35A}" type="pres">
      <dgm:prSet presAssocID="{F9C352C2-E65B-4E2A-B3A7-096431451A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D1094B-8F5F-46C4-A9DE-2EA10C3BB750}" type="presOf" srcId="{55E1EA10-DA13-4E75-A36C-5F619DF0E969}" destId="{E107DA63-2E0A-4983-9E49-E3B6037CAB50}" srcOrd="0" destOrd="0" presId="urn:microsoft.com/office/officeart/2018/2/layout/IconVerticalSolidList"/>
    <dgm:cxn modelId="{D43D1254-641D-4641-AA5E-37833650B0CE}" type="presOf" srcId="{F9C352C2-E65B-4E2A-B3A7-096431451A8F}" destId="{EC60EA96-1B73-4815-8BD3-D8DEE636A35A}" srcOrd="0" destOrd="0" presId="urn:microsoft.com/office/officeart/2018/2/layout/IconVerticalSolidList"/>
    <dgm:cxn modelId="{4D2ACCAD-F3BC-4DFE-A0D2-A80EA6204CF8}" srcId="{55E1EA10-DA13-4E75-A36C-5F619DF0E969}" destId="{F9C352C2-E65B-4E2A-B3A7-096431451A8F}" srcOrd="2" destOrd="0" parTransId="{289F0577-6F70-4860-A6CE-8508016FBE1E}" sibTransId="{5C658CE5-193B-488C-9BEC-106880EFB2D2}"/>
    <dgm:cxn modelId="{EA3263AE-EBCF-4944-95B4-CE52227786B2}" type="presOf" srcId="{128B7F14-C31D-4294-A3D8-BDC913F82E4D}" destId="{07DCC48D-78F9-4E13-B447-81AB784F4115}" srcOrd="0" destOrd="0" presId="urn:microsoft.com/office/officeart/2018/2/layout/IconVerticalSolidList"/>
    <dgm:cxn modelId="{5B4703D4-7DFF-4ECD-B73A-3CECAE6E5CF6}" srcId="{55E1EA10-DA13-4E75-A36C-5F619DF0E969}" destId="{128B7F14-C31D-4294-A3D8-BDC913F82E4D}" srcOrd="0" destOrd="0" parTransId="{034787B9-9397-487F-9BF0-193544639574}" sibTransId="{BC99FE2B-FBA2-45D0-8A98-A871E7C74A31}"/>
    <dgm:cxn modelId="{AFBA73EB-ADB5-43C8-B29C-55055C7C37BC}" type="presOf" srcId="{977528BE-7449-433E-A9C0-2ECA01DB1936}" destId="{B2521C47-92F9-4B3E-A660-D030C678C2C7}" srcOrd="0" destOrd="0" presId="urn:microsoft.com/office/officeart/2018/2/layout/IconVerticalSolidList"/>
    <dgm:cxn modelId="{F84D59FB-9FC7-4929-85FE-A28ABEA4BB26}" srcId="{55E1EA10-DA13-4E75-A36C-5F619DF0E969}" destId="{977528BE-7449-433E-A9C0-2ECA01DB1936}" srcOrd="1" destOrd="0" parTransId="{630D92B6-E744-46D7-8ADF-2F5C3CCA7DA1}" sibTransId="{928F1B81-7898-4C5A-AB82-CBA04540FAA7}"/>
    <dgm:cxn modelId="{BDC478E7-4ED4-4172-8872-899F58ADA1D8}" type="presParOf" srcId="{E107DA63-2E0A-4983-9E49-E3B6037CAB50}" destId="{3D27A279-BCF1-43F6-90DE-0F6329AB36AF}" srcOrd="0" destOrd="0" presId="urn:microsoft.com/office/officeart/2018/2/layout/IconVerticalSolidList"/>
    <dgm:cxn modelId="{60FDD088-E68C-46C2-9BFD-EE3FFD0FECAE}" type="presParOf" srcId="{3D27A279-BCF1-43F6-90DE-0F6329AB36AF}" destId="{B050C813-C3F4-4F68-AFAD-7B0A24E31E6C}" srcOrd="0" destOrd="0" presId="urn:microsoft.com/office/officeart/2018/2/layout/IconVerticalSolidList"/>
    <dgm:cxn modelId="{AF2C68D2-530F-4572-A13A-4658B3025E0B}" type="presParOf" srcId="{3D27A279-BCF1-43F6-90DE-0F6329AB36AF}" destId="{0CBF4454-6420-4A7D-9BD1-5B0B5F1F963B}" srcOrd="1" destOrd="0" presId="urn:microsoft.com/office/officeart/2018/2/layout/IconVerticalSolidList"/>
    <dgm:cxn modelId="{3FDEF99C-0AA0-48A6-8573-EED1DB91151C}" type="presParOf" srcId="{3D27A279-BCF1-43F6-90DE-0F6329AB36AF}" destId="{31812044-F7AC-45B4-B2E6-082C0F6490A6}" srcOrd="2" destOrd="0" presId="urn:microsoft.com/office/officeart/2018/2/layout/IconVerticalSolidList"/>
    <dgm:cxn modelId="{D91B87DF-8A30-47DE-8B35-8426A8175D59}" type="presParOf" srcId="{3D27A279-BCF1-43F6-90DE-0F6329AB36AF}" destId="{07DCC48D-78F9-4E13-B447-81AB784F4115}" srcOrd="3" destOrd="0" presId="urn:microsoft.com/office/officeart/2018/2/layout/IconVerticalSolidList"/>
    <dgm:cxn modelId="{AB9FEB6F-392C-4A26-8C0E-6563E68A7032}" type="presParOf" srcId="{E107DA63-2E0A-4983-9E49-E3B6037CAB50}" destId="{3B3352D6-4068-47BC-98C9-20A08B6FBAC3}" srcOrd="1" destOrd="0" presId="urn:microsoft.com/office/officeart/2018/2/layout/IconVerticalSolidList"/>
    <dgm:cxn modelId="{C45FF985-59E7-4FBB-94A1-677F39B3856D}" type="presParOf" srcId="{E107DA63-2E0A-4983-9E49-E3B6037CAB50}" destId="{D239B30B-9077-4507-B206-CE4A781C3746}" srcOrd="2" destOrd="0" presId="urn:microsoft.com/office/officeart/2018/2/layout/IconVerticalSolidList"/>
    <dgm:cxn modelId="{745A6FE3-F38F-43E0-9611-50F8D1E7B128}" type="presParOf" srcId="{D239B30B-9077-4507-B206-CE4A781C3746}" destId="{1D7290E4-CCFF-4BDA-BAB3-BD6B26207F25}" srcOrd="0" destOrd="0" presId="urn:microsoft.com/office/officeart/2018/2/layout/IconVerticalSolidList"/>
    <dgm:cxn modelId="{999AA6A6-709B-4CC7-B6DC-EC9EF25CB116}" type="presParOf" srcId="{D239B30B-9077-4507-B206-CE4A781C3746}" destId="{2EF83EB1-D374-4071-BB98-E99FDEE98B3D}" srcOrd="1" destOrd="0" presId="urn:microsoft.com/office/officeart/2018/2/layout/IconVerticalSolidList"/>
    <dgm:cxn modelId="{2113BE5E-3557-4BC7-8295-C554CE822069}" type="presParOf" srcId="{D239B30B-9077-4507-B206-CE4A781C3746}" destId="{6D8D5CB5-371D-4403-AD8D-BEA05A50859C}" srcOrd="2" destOrd="0" presId="urn:microsoft.com/office/officeart/2018/2/layout/IconVerticalSolidList"/>
    <dgm:cxn modelId="{34307005-4878-4482-93EE-C0D97FD0EDA1}" type="presParOf" srcId="{D239B30B-9077-4507-B206-CE4A781C3746}" destId="{B2521C47-92F9-4B3E-A660-D030C678C2C7}" srcOrd="3" destOrd="0" presId="urn:microsoft.com/office/officeart/2018/2/layout/IconVerticalSolidList"/>
    <dgm:cxn modelId="{DC1DD27F-A5FC-460A-B068-2ACF8E2B67FD}" type="presParOf" srcId="{E107DA63-2E0A-4983-9E49-E3B6037CAB50}" destId="{F0F71B4C-A08D-49D1-94DF-A83DFAA70CAD}" srcOrd="3" destOrd="0" presId="urn:microsoft.com/office/officeart/2018/2/layout/IconVerticalSolidList"/>
    <dgm:cxn modelId="{06BBE088-F665-426F-9D1D-94A6C43A6AF5}" type="presParOf" srcId="{E107DA63-2E0A-4983-9E49-E3B6037CAB50}" destId="{658C3168-FFD1-4BF0-9779-0C7309F4D6A6}" srcOrd="4" destOrd="0" presId="urn:microsoft.com/office/officeart/2018/2/layout/IconVerticalSolidList"/>
    <dgm:cxn modelId="{A9E962FC-7627-4A6A-9162-5BD472C5D53B}" type="presParOf" srcId="{658C3168-FFD1-4BF0-9779-0C7309F4D6A6}" destId="{85090914-68CC-49CF-8BDE-0C8FAC767B6E}" srcOrd="0" destOrd="0" presId="urn:microsoft.com/office/officeart/2018/2/layout/IconVerticalSolidList"/>
    <dgm:cxn modelId="{690D15EF-5E4D-431B-83FA-989CBC017663}" type="presParOf" srcId="{658C3168-FFD1-4BF0-9779-0C7309F4D6A6}" destId="{AA886C59-8B39-455B-8057-D55E1125E785}" srcOrd="1" destOrd="0" presId="urn:microsoft.com/office/officeart/2018/2/layout/IconVerticalSolidList"/>
    <dgm:cxn modelId="{A44BCC91-1AC7-4740-A473-ACDFBC30AAFB}" type="presParOf" srcId="{658C3168-FFD1-4BF0-9779-0C7309F4D6A6}" destId="{A8DFA30D-8341-44AA-AB90-5BA4E331CB49}" srcOrd="2" destOrd="0" presId="urn:microsoft.com/office/officeart/2018/2/layout/IconVerticalSolidList"/>
    <dgm:cxn modelId="{7EE08193-A337-48E9-AD4B-BC67E56F76C0}" type="presParOf" srcId="{658C3168-FFD1-4BF0-9779-0C7309F4D6A6}" destId="{EC60EA96-1B73-4815-8BD3-D8DEE636A3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702AF-E854-4F80-8FDE-2F9D619BDB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9016BE-6046-41EA-924C-A7DD3D2F8687}">
      <dgm:prSet/>
      <dgm:spPr/>
      <dgm:t>
        <a:bodyPr/>
        <a:lstStyle/>
        <a:p>
          <a:r>
            <a:rPr lang="en-US"/>
            <a:t>Plan product launches in markets that are trending for your respective idea</a:t>
          </a:r>
        </a:p>
      </dgm:t>
    </dgm:pt>
    <dgm:pt modelId="{3521B192-3A78-4A27-8A74-2AE8039822EB}" type="parTrans" cxnId="{DD0BA5E3-6247-4037-855F-E1278D43267A}">
      <dgm:prSet/>
      <dgm:spPr/>
      <dgm:t>
        <a:bodyPr/>
        <a:lstStyle/>
        <a:p>
          <a:endParaRPr lang="en-US"/>
        </a:p>
      </dgm:t>
    </dgm:pt>
    <dgm:pt modelId="{F1AE34E8-C0FF-4D30-BD90-9930268F0DB1}" type="sibTrans" cxnId="{DD0BA5E3-6247-4037-855F-E1278D43267A}">
      <dgm:prSet/>
      <dgm:spPr/>
      <dgm:t>
        <a:bodyPr/>
        <a:lstStyle/>
        <a:p>
          <a:endParaRPr lang="en-US"/>
        </a:p>
      </dgm:t>
    </dgm:pt>
    <dgm:pt modelId="{83C5B692-FA79-4F6D-A25B-07DAE4265D13}">
      <dgm:prSet/>
      <dgm:spPr/>
      <dgm:t>
        <a:bodyPr/>
        <a:lstStyle/>
        <a:p>
          <a:r>
            <a:rPr lang="en-US"/>
            <a:t>Find new and trending restaurants wherever you’re at</a:t>
          </a:r>
        </a:p>
      </dgm:t>
    </dgm:pt>
    <dgm:pt modelId="{ABACE7CA-809C-4CDE-AF8E-4212CB94FE7F}" type="parTrans" cxnId="{3DA8D518-D668-4B8B-AB8D-6D8DEBB1102E}">
      <dgm:prSet/>
      <dgm:spPr/>
      <dgm:t>
        <a:bodyPr/>
        <a:lstStyle/>
        <a:p>
          <a:endParaRPr lang="en-US"/>
        </a:p>
      </dgm:t>
    </dgm:pt>
    <dgm:pt modelId="{CFBDF45F-AC62-4EF1-8793-49A03B1E7F47}" type="sibTrans" cxnId="{3DA8D518-D668-4B8B-AB8D-6D8DEBB1102E}">
      <dgm:prSet/>
      <dgm:spPr/>
      <dgm:t>
        <a:bodyPr/>
        <a:lstStyle/>
        <a:p>
          <a:endParaRPr lang="en-US"/>
        </a:p>
      </dgm:t>
    </dgm:pt>
    <dgm:pt modelId="{531AA521-4FFB-4CAD-9D07-7FB192D7D130}">
      <dgm:prSet/>
      <dgm:spPr/>
      <dgm:t>
        <a:bodyPr/>
        <a:lstStyle/>
        <a:p>
          <a:r>
            <a:rPr lang="en-US"/>
            <a:t>Plan fun vacations to places that share similar interest</a:t>
          </a:r>
        </a:p>
      </dgm:t>
    </dgm:pt>
    <dgm:pt modelId="{5C1EEC74-F91F-4081-9EAF-D270BA381549}" type="parTrans" cxnId="{F7423891-DD5F-4EF3-9D09-EDB45212CE1E}">
      <dgm:prSet/>
      <dgm:spPr/>
      <dgm:t>
        <a:bodyPr/>
        <a:lstStyle/>
        <a:p>
          <a:endParaRPr lang="en-US"/>
        </a:p>
      </dgm:t>
    </dgm:pt>
    <dgm:pt modelId="{A7344238-1118-4CB2-8DB1-79C15955ADD5}" type="sibTrans" cxnId="{F7423891-DD5F-4EF3-9D09-EDB45212CE1E}">
      <dgm:prSet/>
      <dgm:spPr/>
      <dgm:t>
        <a:bodyPr/>
        <a:lstStyle/>
        <a:p>
          <a:endParaRPr lang="en-US"/>
        </a:p>
      </dgm:t>
    </dgm:pt>
    <dgm:pt modelId="{F6D84A85-5F17-442B-A179-39935EE8C0C9}" type="pres">
      <dgm:prSet presAssocID="{2BD702AF-E854-4F80-8FDE-2F9D619BDBC3}" presName="root" presStyleCnt="0">
        <dgm:presLayoutVars>
          <dgm:dir/>
          <dgm:resizeHandles val="exact"/>
        </dgm:presLayoutVars>
      </dgm:prSet>
      <dgm:spPr/>
    </dgm:pt>
    <dgm:pt modelId="{906865A2-50C4-49D4-82BE-9760CE1C3FB9}" type="pres">
      <dgm:prSet presAssocID="{A49016BE-6046-41EA-924C-A7DD3D2F8687}" presName="compNode" presStyleCnt="0"/>
      <dgm:spPr/>
    </dgm:pt>
    <dgm:pt modelId="{71AC6225-09C8-4533-A8A2-9D99B13CF011}" type="pres">
      <dgm:prSet presAssocID="{A49016BE-6046-41EA-924C-A7DD3D2F8687}" presName="bgRect" presStyleLbl="bgShp" presStyleIdx="0" presStyleCnt="3"/>
      <dgm:spPr/>
    </dgm:pt>
    <dgm:pt modelId="{51DCEFAE-D856-4C4C-9724-AFC52AA174C4}" type="pres">
      <dgm:prSet presAssocID="{A49016BE-6046-41EA-924C-A7DD3D2F86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53C3F09-3496-491F-B13C-4BADC2DC0D4A}" type="pres">
      <dgm:prSet presAssocID="{A49016BE-6046-41EA-924C-A7DD3D2F8687}" presName="spaceRect" presStyleCnt="0"/>
      <dgm:spPr/>
    </dgm:pt>
    <dgm:pt modelId="{F49F824E-EE0B-4CC6-BE71-F368EBE50496}" type="pres">
      <dgm:prSet presAssocID="{A49016BE-6046-41EA-924C-A7DD3D2F8687}" presName="parTx" presStyleLbl="revTx" presStyleIdx="0" presStyleCnt="3">
        <dgm:presLayoutVars>
          <dgm:chMax val="0"/>
          <dgm:chPref val="0"/>
        </dgm:presLayoutVars>
      </dgm:prSet>
      <dgm:spPr/>
    </dgm:pt>
    <dgm:pt modelId="{44ECE820-957F-4817-8F6E-50FF7A4D8DC9}" type="pres">
      <dgm:prSet presAssocID="{F1AE34E8-C0FF-4D30-BD90-9930268F0DB1}" presName="sibTrans" presStyleCnt="0"/>
      <dgm:spPr/>
    </dgm:pt>
    <dgm:pt modelId="{DECA1E31-16D1-4E97-9864-856FFF7457AF}" type="pres">
      <dgm:prSet presAssocID="{83C5B692-FA79-4F6D-A25B-07DAE4265D13}" presName="compNode" presStyleCnt="0"/>
      <dgm:spPr/>
    </dgm:pt>
    <dgm:pt modelId="{D428C151-1A54-4FBB-B316-CE206BF9C027}" type="pres">
      <dgm:prSet presAssocID="{83C5B692-FA79-4F6D-A25B-07DAE4265D13}" presName="bgRect" presStyleLbl="bgShp" presStyleIdx="1" presStyleCnt="3"/>
      <dgm:spPr/>
    </dgm:pt>
    <dgm:pt modelId="{580179D0-17BE-4D15-9D3D-C676366CAD9C}" type="pres">
      <dgm:prSet presAssocID="{83C5B692-FA79-4F6D-A25B-07DAE4265D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69ECAFF-4498-4976-8241-1B1F7921D650}" type="pres">
      <dgm:prSet presAssocID="{83C5B692-FA79-4F6D-A25B-07DAE4265D13}" presName="spaceRect" presStyleCnt="0"/>
      <dgm:spPr/>
    </dgm:pt>
    <dgm:pt modelId="{AE81986F-D1EB-4B7E-85D9-6CCBC9B67FEC}" type="pres">
      <dgm:prSet presAssocID="{83C5B692-FA79-4F6D-A25B-07DAE4265D13}" presName="parTx" presStyleLbl="revTx" presStyleIdx="1" presStyleCnt="3">
        <dgm:presLayoutVars>
          <dgm:chMax val="0"/>
          <dgm:chPref val="0"/>
        </dgm:presLayoutVars>
      </dgm:prSet>
      <dgm:spPr/>
    </dgm:pt>
    <dgm:pt modelId="{DDB98D46-4FA8-4ED6-B371-9F54EC5EC5DB}" type="pres">
      <dgm:prSet presAssocID="{CFBDF45F-AC62-4EF1-8793-49A03B1E7F47}" presName="sibTrans" presStyleCnt="0"/>
      <dgm:spPr/>
    </dgm:pt>
    <dgm:pt modelId="{BBE0EED9-9FBF-4BC3-9AA0-2B657DCE872A}" type="pres">
      <dgm:prSet presAssocID="{531AA521-4FFB-4CAD-9D07-7FB192D7D130}" presName="compNode" presStyleCnt="0"/>
      <dgm:spPr/>
    </dgm:pt>
    <dgm:pt modelId="{DDB201F9-C268-4E0A-B356-E97688F6EAE5}" type="pres">
      <dgm:prSet presAssocID="{531AA521-4FFB-4CAD-9D07-7FB192D7D130}" presName="bgRect" presStyleLbl="bgShp" presStyleIdx="2" presStyleCnt="3"/>
      <dgm:spPr/>
    </dgm:pt>
    <dgm:pt modelId="{97A4339F-B221-467D-8CF4-6FFD76005B5E}" type="pres">
      <dgm:prSet presAssocID="{531AA521-4FFB-4CAD-9D07-7FB192D7D1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m tree"/>
        </a:ext>
      </dgm:extLst>
    </dgm:pt>
    <dgm:pt modelId="{223A51E5-DA35-49E8-9562-2FA7A1908657}" type="pres">
      <dgm:prSet presAssocID="{531AA521-4FFB-4CAD-9D07-7FB192D7D130}" presName="spaceRect" presStyleCnt="0"/>
      <dgm:spPr/>
    </dgm:pt>
    <dgm:pt modelId="{91F8805B-F640-4B52-BA5E-FA1AC3767930}" type="pres">
      <dgm:prSet presAssocID="{531AA521-4FFB-4CAD-9D07-7FB192D7D1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A8D518-D668-4B8B-AB8D-6D8DEBB1102E}" srcId="{2BD702AF-E854-4F80-8FDE-2F9D619BDBC3}" destId="{83C5B692-FA79-4F6D-A25B-07DAE4265D13}" srcOrd="1" destOrd="0" parTransId="{ABACE7CA-809C-4CDE-AF8E-4212CB94FE7F}" sibTransId="{CFBDF45F-AC62-4EF1-8793-49A03B1E7F47}"/>
    <dgm:cxn modelId="{CF2D443E-7FC4-4B42-BBAF-ABA9E75AE224}" type="presOf" srcId="{A49016BE-6046-41EA-924C-A7DD3D2F8687}" destId="{F49F824E-EE0B-4CC6-BE71-F368EBE50496}" srcOrd="0" destOrd="0" presId="urn:microsoft.com/office/officeart/2018/2/layout/IconVerticalSolidList"/>
    <dgm:cxn modelId="{04A6AA83-30FF-46AE-B926-A9BD5E6A40BC}" type="presOf" srcId="{531AA521-4FFB-4CAD-9D07-7FB192D7D130}" destId="{91F8805B-F640-4B52-BA5E-FA1AC3767930}" srcOrd="0" destOrd="0" presId="urn:microsoft.com/office/officeart/2018/2/layout/IconVerticalSolidList"/>
    <dgm:cxn modelId="{F7423891-DD5F-4EF3-9D09-EDB45212CE1E}" srcId="{2BD702AF-E854-4F80-8FDE-2F9D619BDBC3}" destId="{531AA521-4FFB-4CAD-9D07-7FB192D7D130}" srcOrd="2" destOrd="0" parTransId="{5C1EEC74-F91F-4081-9EAF-D270BA381549}" sibTransId="{A7344238-1118-4CB2-8DB1-79C15955ADD5}"/>
    <dgm:cxn modelId="{1E0ADE9D-71F2-4387-B9BD-C7392E0123A4}" type="presOf" srcId="{83C5B692-FA79-4F6D-A25B-07DAE4265D13}" destId="{AE81986F-D1EB-4B7E-85D9-6CCBC9B67FEC}" srcOrd="0" destOrd="0" presId="urn:microsoft.com/office/officeart/2018/2/layout/IconVerticalSolidList"/>
    <dgm:cxn modelId="{DD0BA5E3-6247-4037-855F-E1278D43267A}" srcId="{2BD702AF-E854-4F80-8FDE-2F9D619BDBC3}" destId="{A49016BE-6046-41EA-924C-A7DD3D2F8687}" srcOrd="0" destOrd="0" parTransId="{3521B192-3A78-4A27-8A74-2AE8039822EB}" sibTransId="{F1AE34E8-C0FF-4D30-BD90-9930268F0DB1}"/>
    <dgm:cxn modelId="{2A9687EF-37BA-40F1-A44C-150C4D88E7BB}" type="presOf" srcId="{2BD702AF-E854-4F80-8FDE-2F9D619BDBC3}" destId="{F6D84A85-5F17-442B-A179-39935EE8C0C9}" srcOrd="0" destOrd="0" presId="urn:microsoft.com/office/officeart/2018/2/layout/IconVerticalSolidList"/>
    <dgm:cxn modelId="{0DAA13B5-95D0-479F-9F37-F020B9384F59}" type="presParOf" srcId="{F6D84A85-5F17-442B-A179-39935EE8C0C9}" destId="{906865A2-50C4-49D4-82BE-9760CE1C3FB9}" srcOrd="0" destOrd="0" presId="urn:microsoft.com/office/officeart/2018/2/layout/IconVerticalSolidList"/>
    <dgm:cxn modelId="{D403BEBF-4D34-4148-94E1-E41CA139A5CE}" type="presParOf" srcId="{906865A2-50C4-49D4-82BE-9760CE1C3FB9}" destId="{71AC6225-09C8-4533-A8A2-9D99B13CF011}" srcOrd="0" destOrd="0" presId="urn:microsoft.com/office/officeart/2018/2/layout/IconVerticalSolidList"/>
    <dgm:cxn modelId="{FCCFFC26-F2BA-4178-B9BA-0D01A9E9C298}" type="presParOf" srcId="{906865A2-50C4-49D4-82BE-9760CE1C3FB9}" destId="{51DCEFAE-D856-4C4C-9724-AFC52AA174C4}" srcOrd="1" destOrd="0" presId="urn:microsoft.com/office/officeart/2018/2/layout/IconVerticalSolidList"/>
    <dgm:cxn modelId="{86B41527-A224-4049-8D84-450843DD4D25}" type="presParOf" srcId="{906865A2-50C4-49D4-82BE-9760CE1C3FB9}" destId="{653C3F09-3496-491F-B13C-4BADC2DC0D4A}" srcOrd="2" destOrd="0" presId="urn:microsoft.com/office/officeart/2018/2/layout/IconVerticalSolidList"/>
    <dgm:cxn modelId="{7AE58953-4EDA-4EC0-AD03-916E0C41B0D0}" type="presParOf" srcId="{906865A2-50C4-49D4-82BE-9760CE1C3FB9}" destId="{F49F824E-EE0B-4CC6-BE71-F368EBE50496}" srcOrd="3" destOrd="0" presId="urn:microsoft.com/office/officeart/2018/2/layout/IconVerticalSolidList"/>
    <dgm:cxn modelId="{A9AD8D85-C554-46D0-9E84-B9CCCA5E05C3}" type="presParOf" srcId="{F6D84A85-5F17-442B-A179-39935EE8C0C9}" destId="{44ECE820-957F-4817-8F6E-50FF7A4D8DC9}" srcOrd="1" destOrd="0" presId="urn:microsoft.com/office/officeart/2018/2/layout/IconVerticalSolidList"/>
    <dgm:cxn modelId="{F04A8669-A3CB-4DCD-BD77-FB652149D574}" type="presParOf" srcId="{F6D84A85-5F17-442B-A179-39935EE8C0C9}" destId="{DECA1E31-16D1-4E97-9864-856FFF7457AF}" srcOrd="2" destOrd="0" presId="urn:microsoft.com/office/officeart/2018/2/layout/IconVerticalSolidList"/>
    <dgm:cxn modelId="{2BBA0678-A266-4C1D-BB0F-C64318522C20}" type="presParOf" srcId="{DECA1E31-16D1-4E97-9864-856FFF7457AF}" destId="{D428C151-1A54-4FBB-B316-CE206BF9C027}" srcOrd="0" destOrd="0" presId="urn:microsoft.com/office/officeart/2018/2/layout/IconVerticalSolidList"/>
    <dgm:cxn modelId="{1B966976-4C01-426F-8DF9-4F53D8401E99}" type="presParOf" srcId="{DECA1E31-16D1-4E97-9864-856FFF7457AF}" destId="{580179D0-17BE-4D15-9D3D-C676366CAD9C}" srcOrd="1" destOrd="0" presId="urn:microsoft.com/office/officeart/2018/2/layout/IconVerticalSolidList"/>
    <dgm:cxn modelId="{E9E1B35E-4DFF-416C-A1FA-4C3483293DEA}" type="presParOf" srcId="{DECA1E31-16D1-4E97-9864-856FFF7457AF}" destId="{369ECAFF-4498-4976-8241-1B1F7921D650}" srcOrd="2" destOrd="0" presId="urn:microsoft.com/office/officeart/2018/2/layout/IconVerticalSolidList"/>
    <dgm:cxn modelId="{4E274458-1FAD-4DC5-B84C-436EFAFBBA6B}" type="presParOf" srcId="{DECA1E31-16D1-4E97-9864-856FFF7457AF}" destId="{AE81986F-D1EB-4B7E-85D9-6CCBC9B67FEC}" srcOrd="3" destOrd="0" presId="urn:microsoft.com/office/officeart/2018/2/layout/IconVerticalSolidList"/>
    <dgm:cxn modelId="{9A12993A-8176-47F7-BF47-91806AE7AABA}" type="presParOf" srcId="{F6D84A85-5F17-442B-A179-39935EE8C0C9}" destId="{DDB98D46-4FA8-4ED6-B371-9F54EC5EC5DB}" srcOrd="3" destOrd="0" presId="urn:microsoft.com/office/officeart/2018/2/layout/IconVerticalSolidList"/>
    <dgm:cxn modelId="{72A74525-D83B-44B7-8559-33C258FF5587}" type="presParOf" srcId="{F6D84A85-5F17-442B-A179-39935EE8C0C9}" destId="{BBE0EED9-9FBF-4BC3-9AA0-2B657DCE872A}" srcOrd="4" destOrd="0" presId="urn:microsoft.com/office/officeart/2018/2/layout/IconVerticalSolidList"/>
    <dgm:cxn modelId="{D3DC82C1-24EC-4A56-9507-F385E5062626}" type="presParOf" srcId="{BBE0EED9-9FBF-4BC3-9AA0-2B657DCE872A}" destId="{DDB201F9-C268-4E0A-B356-E97688F6EAE5}" srcOrd="0" destOrd="0" presId="urn:microsoft.com/office/officeart/2018/2/layout/IconVerticalSolidList"/>
    <dgm:cxn modelId="{F1C27308-9690-493F-8873-DCE34B532A66}" type="presParOf" srcId="{BBE0EED9-9FBF-4BC3-9AA0-2B657DCE872A}" destId="{97A4339F-B221-467D-8CF4-6FFD76005B5E}" srcOrd="1" destOrd="0" presId="urn:microsoft.com/office/officeart/2018/2/layout/IconVerticalSolidList"/>
    <dgm:cxn modelId="{AF4AE6B9-45CA-4756-8220-1446EC06C78B}" type="presParOf" srcId="{BBE0EED9-9FBF-4BC3-9AA0-2B657DCE872A}" destId="{223A51E5-DA35-49E8-9562-2FA7A1908657}" srcOrd="2" destOrd="0" presId="urn:microsoft.com/office/officeart/2018/2/layout/IconVerticalSolidList"/>
    <dgm:cxn modelId="{04D36950-5281-421D-8E2F-054940714EE9}" type="presParOf" srcId="{BBE0EED9-9FBF-4BC3-9AA0-2B657DCE872A}" destId="{91F8805B-F640-4B52-BA5E-FA1AC37679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C00FCE-20AD-4B99-BA5E-8633886DBE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109CCD-D703-43C6-848F-E17E2E43316E}">
      <dgm:prSet/>
      <dgm:spPr/>
      <dgm:t>
        <a:bodyPr/>
        <a:lstStyle/>
        <a:p>
          <a:r>
            <a:rPr lang="en-US" dirty="0"/>
            <a:t>API Calls / Data Acquisition -Shailesh</a:t>
          </a:r>
        </a:p>
      </dgm:t>
    </dgm:pt>
    <dgm:pt modelId="{CE547F6A-71B5-4BA8-94F2-D01F82D4323F}" type="parTrans" cxnId="{71E5A011-3ECC-4914-9451-E5F3A72959DB}">
      <dgm:prSet/>
      <dgm:spPr/>
      <dgm:t>
        <a:bodyPr/>
        <a:lstStyle/>
        <a:p>
          <a:endParaRPr lang="en-US"/>
        </a:p>
      </dgm:t>
    </dgm:pt>
    <dgm:pt modelId="{5A495933-99C9-4FE7-842A-ECB39CDA1E88}" type="sibTrans" cxnId="{71E5A011-3ECC-4914-9451-E5F3A72959DB}">
      <dgm:prSet/>
      <dgm:spPr/>
      <dgm:t>
        <a:bodyPr/>
        <a:lstStyle/>
        <a:p>
          <a:endParaRPr lang="en-US"/>
        </a:p>
      </dgm:t>
    </dgm:pt>
    <dgm:pt modelId="{4944574A-DA62-4364-A2ED-E8076ED0FAA7}">
      <dgm:prSet/>
      <dgm:spPr/>
      <dgm:t>
        <a:bodyPr/>
        <a:lstStyle/>
        <a:p>
          <a:r>
            <a:rPr lang="en-US" dirty="0"/>
            <a:t>Creating Pandas / Data Structures - Raji</a:t>
          </a:r>
        </a:p>
      </dgm:t>
    </dgm:pt>
    <dgm:pt modelId="{2F088613-8DBF-41A0-B647-0AA615CA373A}" type="parTrans" cxnId="{19D75554-4723-4841-977E-5DADBFE05617}">
      <dgm:prSet/>
      <dgm:spPr/>
      <dgm:t>
        <a:bodyPr/>
        <a:lstStyle/>
        <a:p>
          <a:endParaRPr lang="en-US"/>
        </a:p>
      </dgm:t>
    </dgm:pt>
    <dgm:pt modelId="{91E5F1F5-DDD8-4EDA-A2EE-E1FDBE25B7A3}" type="sibTrans" cxnId="{19D75554-4723-4841-977E-5DADBFE05617}">
      <dgm:prSet/>
      <dgm:spPr/>
      <dgm:t>
        <a:bodyPr/>
        <a:lstStyle/>
        <a:p>
          <a:endParaRPr lang="en-US"/>
        </a:p>
      </dgm:t>
    </dgm:pt>
    <dgm:pt modelId="{C92FB6B6-0852-46C7-90EF-F6487E93E8F0}">
      <dgm:prSet/>
      <dgm:spPr/>
      <dgm:t>
        <a:bodyPr/>
        <a:lstStyle/>
        <a:p>
          <a:r>
            <a:rPr lang="en-US" dirty="0"/>
            <a:t>Mapping &amp; Moral Support - TJ</a:t>
          </a:r>
        </a:p>
      </dgm:t>
    </dgm:pt>
    <dgm:pt modelId="{CD106CA3-E4B7-4E5C-8C37-B378026E5022}" type="parTrans" cxnId="{D121E36E-5B4B-499E-9CFF-C09FD0C09C76}">
      <dgm:prSet/>
      <dgm:spPr/>
      <dgm:t>
        <a:bodyPr/>
        <a:lstStyle/>
        <a:p>
          <a:endParaRPr lang="en-US"/>
        </a:p>
      </dgm:t>
    </dgm:pt>
    <dgm:pt modelId="{66DAF0F6-8BF5-429F-859A-BBC37629B367}" type="sibTrans" cxnId="{D121E36E-5B4B-499E-9CFF-C09FD0C09C76}">
      <dgm:prSet/>
      <dgm:spPr/>
      <dgm:t>
        <a:bodyPr/>
        <a:lstStyle/>
        <a:p>
          <a:endParaRPr lang="en-US"/>
        </a:p>
      </dgm:t>
    </dgm:pt>
    <dgm:pt modelId="{ADC816C6-975C-4C09-AC50-72AFABAC3B3B}" type="pres">
      <dgm:prSet presAssocID="{B0C00FCE-20AD-4B99-BA5E-8633886DBE9A}" presName="root" presStyleCnt="0">
        <dgm:presLayoutVars>
          <dgm:dir/>
          <dgm:resizeHandles val="exact"/>
        </dgm:presLayoutVars>
      </dgm:prSet>
      <dgm:spPr/>
    </dgm:pt>
    <dgm:pt modelId="{0768AC6A-7F3A-48B9-8BF1-973AFE34DC89}" type="pres">
      <dgm:prSet presAssocID="{D7109CCD-D703-43C6-848F-E17E2E43316E}" presName="compNode" presStyleCnt="0"/>
      <dgm:spPr/>
    </dgm:pt>
    <dgm:pt modelId="{1BFFB2E8-DE40-4D6B-BEA4-7BBB74878E48}" type="pres">
      <dgm:prSet presAssocID="{D7109CCD-D703-43C6-848F-E17E2E43316E}" presName="bgRect" presStyleLbl="bgShp" presStyleIdx="0" presStyleCnt="3"/>
      <dgm:spPr/>
    </dgm:pt>
    <dgm:pt modelId="{826FEA3E-BFE5-41D7-94FA-8E4362EE925D}" type="pres">
      <dgm:prSet presAssocID="{D7109CCD-D703-43C6-848F-E17E2E4331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B8C2F0-257F-4335-9257-934E81F323F8}" type="pres">
      <dgm:prSet presAssocID="{D7109CCD-D703-43C6-848F-E17E2E43316E}" presName="spaceRect" presStyleCnt="0"/>
      <dgm:spPr/>
    </dgm:pt>
    <dgm:pt modelId="{CD4427BC-2CF0-443D-A5B1-C95AB6B34E16}" type="pres">
      <dgm:prSet presAssocID="{D7109CCD-D703-43C6-848F-E17E2E43316E}" presName="parTx" presStyleLbl="revTx" presStyleIdx="0" presStyleCnt="3">
        <dgm:presLayoutVars>
          <dgm:chMax val="0"/>
          <dgm:chPref val="0"/>
        </dgm:presLayoutVars>
      </dgm:prSet>
      <dgm:spPr/>
    </dgm:pt>
    <dgm:pt modelId="{9CE42062-47C3-4331-B188-0DC85E534FF8}" type="pres">
      <dgm:prSet presAssocID="{5A495933-99C9-4FE7-842A-ECB39CDA1E88}" presName="sibTrans" presStyleCnt="0"/>
      <dgm:spPr/>
    </dgm:pt>
    <dgm:pt modelId="{1EDE7CE8-85E6-4CEF-8FF0-CA25A4B3D6F1}" type="pres">
      <dgm:prSet presAssocID="{4944574A-DA62-4364-A2ED-E8076ED0FAA7}" presName="compNode" presStyleCnt="0"/>
      <dgm:spPr/>
    </dgm:pt>
    <dgm:pt modelId="{2C75398D-BEE6-47A0-B401-F0F56E5B745A}" type="pres">
      <dgm:prSet presAssocID="{4944574A-DA62-4364-A2ED-E8076ED0FAA7}" presName="bgRect" presStyleLbl="bgShp" presStyleIdx="1" presStyleCnt="3"/>
      <dgm:spPr/>
    </dgm:pt>
    <dgm:pt modelId="{6F2AC96A-641A-4287-AE17-B8D39082097F}" type="pres">
      <dgm:prSet presAssocID="{4944574A-DA62-4364-A2ED-E8076ED0FA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C286C1AC-E6D5-4572-9109-464C5F5247A1}" type="pres">
      <dgm:prSet presAssocID="{4944574A-DA62-4364-A2ED-E8076ED0FAA7}" presName="spaceRect" presStyleCnt="0"/>
      <dgm:spPr/>
    </dgm:pt>
    <dgm:pt modelId="{464BE2E0-C81F-4650-92B4-2C38E06ADA1E}" type="pres">
      <dgm:prSet presAssocID="{4944574A-DA62-4364-A2ED-E8076ED0FAA7}" presName="parTx" presStyleLbl="revTx" presStyleIdx="1" presStyleCnt="3">
        <dgm:presLayoutVars>
          <dgm:chMax val="0"/>
          <dgm:chPref val="0"/>
        </dgm:presLayoutVars>
      </dgm:prSet>
      <dgm:spPr/>
    </dgm:pt>
    <dgm:pt modelId="{50B7C8FB-C0C5-481F-96E3-4A27BB5EAA6C}" type="pres">
      <dgm:prSet presAssocID="{91E5F1F5-DDD8-4EDA-A2EE-E1FDBE25B7A3}" presName="sibTrans" presStyleCnt="0"/>
      <dgm:spPr/>
    </dgm:pt>
    <dgm:pt modelId="{2A3DD572-0DD6-45B2-A16E-85C5474F0E84}" type="pres">
      <dgm:prSet presAssocID="{C92FB6B6-0852-46C7-90EF-F6487E93E8F0}" presName="compNode" presStyleCnt="0"/>
      <dgm:spPr/>
    </dgm:pt>
    <dgm:pt modelId="{02CCC056-6DFC-4E3B-94D6-01A612466507}" type="pres">
      <dgm:prSet presAssocID="{C92FB6B6-0852-46C7-90EF-F6487E93E8F0}" presName="bgRect" presStyleLbl="bgShp" presStyleIdx="2" presStyleCnt="3"/>
      <dgm:spPr/>
    </dgm:pt>
    <dgm:pt modelId="{61604F10-2A21-4BA3-A567-1B5F8E0E332E}" type="pres">
      <dgm:prSet presAssocID="{C92FB6B6-0852-46C7-90EF-F6487E93E8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7EDF021-A614-449A-BFF8-5893030E9091}" type="pres">
      <dgm:prSet presAssocID="{C92FB6B6-0852-46C7-90EF-F6487E93E8F0}" presName="spaceRect" presStyleCnt="0"/>
      <dgm:spPr/>
    </dgm:pt>
    <dgm:pt modelId="{124F0CE6-A852-42FD-9349-29F456AA6BA7}" type="pres">
      <dgm:prSet presAssocID="{C92FB6B6-0852-46C7-90EF-F6487E93E8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E5A011-3ECC-4914-9451-E5F3A72959DB}" srcId="{B0C00FCE-20AD-4B99-BA5E-8633886DBE9A}" destId="{D7109CCD-D703-43C6-848F-E17E2E43316E}" srcOrd="0" destOrd="0" parTransId="{CE547F6A-71B5-4BA8-94F2-D01F82D4323F}" sibTransId="{5A495933-99C9-4FE7-842A-ECB39CDA1E88}"/>
    <dgm:cxn modelId="{23E3551D-4362-4FB1-B44B-85A731385099}" type="presOf" srcId="{B0C00FCE-20AD-4B99-BA5E-8633886DBE9A}" destId="{ADC816C6-975C-4C09-AC50-72AFABAC3B3B}" srcOrd="0" destOrd="0" presId="urn:microsoft.com/office/officeart/2018/2/layout/IconVerticalSolidList"/>
    <dgm:cxn modelId="{D121E36E-5B4B-499E-9CFF-C09FD0C09C76}" srcId="{B0C00FCE-20AD-4B99-BA5E-8633886DBE9A}" destId="{C92FB6B6-0852-46C7-90EF-F6487E93E8F0}" srcOrd="2" destOrd="0" parTransId="{CD106CA3-E4B7-4E5C-8C37-B378026E5022}" sibTransId="{66DAF0F6-8BF5-429F-859A-BBC37629B367}"/>
    <dgm:cxn modelId="{19D75554-4723-4841-977E-5DADBFE05617}" srcId="{B0C00FCE-20AD-4B99-BA5E-8633886DBE9A}" destId="{4944574A-DA62-4364-A2ED-E8076ED0FAA7}" srcOrd="1" destOrd="0" parTransId="{2F088613-8DBF-41A0-B647-0AA615CA373A}" sibTransId="{91E5F1F5-DDD8-4EDA-A2EE-E1FDBE25B7A3}"/>
    <dgm:cxn modelId="{2BDB585A-E114-4728-9D38-0F244CF83A87}" type="presOf" srcId="{D7109CCD-D703-43C6-848F-E17E2E43316E}" destId="{CD4427BC-2CF0-443D-A5B1-C95AB6B34E16}" srcOrd="0" destOrd="0" presId="urn:microsoft.com/office/officeart/2018/2/layout/IconVerticalSolidList"/>
    <dgm:cxn modelId="{EF04C989-28F5-403D-B8E5-5A3816CDF872}" type="presOf" srcId="{4944574A-DA62-4364-A2ED-E8076ED0FAA7}" destId="{464BE2E0-C81F-4650-92B4-2C38E06ADA1E}" srcOrd="0" destOrd="0" presId="urn:microsoft.com/office/officeart/2018/2/layout/IconVerticalSolidList"/>
    <dgm:cxn modelId="{0120A9F7-6CFE-4305-B310-C9DA5BEA992C}" type="presOf" srcId="{C92FB6B6-0852-46C7-90EF-F6487E93E8F0}" destId="{124F0CE6-A852-42FD-9349-29F456AA6BA7}" srcOrd="0" destOrd="0" presId="urn:microsoft.com/office/officeart/2018/2/layout/IconVerticalSolidList"/>
    <dgm:cxn modelId="{06B6B46D-B3C1-4237-A812-4328571B8E98}" type="presParOf" srcId="{ADC816C6-975C-4C09-AC50-72AFABAC3B3B}" destId="{0768AC6A-7F3A-48B9-8BF1-973AFE34DC89}" srcOrd="0" destOrd="0" presId="urn:microsoft.com/office/officeart/2018/2/layout/IconVerticalSolidList"/>
    <dgm:cxn modelId="{B39D5B39-2696-409A-8255-B1E024CF0AD2}" type="presParOf" srcId="{0768AC6A-7F3A-48B9-8BF1-973AFE34DC89}" destId="{1BFFB2E8-DE40-4D6B-BEA4-7BBB74878E48}" srcOrd="0" destOrd="0" presId="urn:microsoft.com/office/officeart/2018/2/layout/IconVerticalSolidList"/>
    <dgm:cxn modelId="{9EA65198-77E1-41FE-8338-DD9A4903B084}" type="presParOf" srcId="{0768AC6A-7F3A-48B9-8BF1-973AFE34DC89}" destId="{826FEA3E-BFE5-41D7-94FA-8E4362EE925D}" srcOrd="1" destOrd="0" presId="urn:microsoft.com/office/officeart/2018/2/layout/IconVerticalSolidList"/>
    <dgm:cxn modelId="{DB1A0053-FE95-4787-8924-817C6589741E}" type="presParOf" srcId="{0768AC6A-7F3A-48B9-8BF1-973AFE34DC89}" destId="{EDB8C2F0-257F-4335-9257-934E81F323F8}" srcOrd="2" destOrd="0" presId="urn:microsoft.com/office/officeart/2018/2/layout/IconVerticalSolidList"/>
    <dgm:cxn modelId="{CB6A8821-3ECF-4BD5-AB75-11C3E222D8F4}" type="presParOf" srcId="{0768AC6A-7F3A-48B9-8BF1-973AFE34DC89}" destId="{CD4427BC-2CF0-443D-A5B1-C95AB6B34E16}" srcOrd="3" destOrd="0" presId="urn:microsoft.com/office/officeart/2018/2/layout/IconVerticalSolidList"/>
    <dgm:cxn modelId="{14234C16-94AF-40E0-B9C5-F0C59A06E6DE}" type="presParOf" srcId="{ADC816C6-975C-4C09-AC50-72AFABAC3B3B}" destId="{9CE42062-47C3-4331-B188-0DC85E534FF8}" srcOrd="1" destOrd="0" presId="urn:microsoft.com/office/officeart/2018/2/layout/IconVerticalSolidList"/>
    <dgm:cxn modelId="{76158AD1-42D1-46C7-B7BB-F4B2CC148360}" type="presParOf" srcId="{ADC816C6-975C-4C09-AC50-72AFABAC3B3B}" destId="{1EDE7CE8-85E6-4CEF-8FF0-CA25A4B3D6F1}" srcOrd="2" destOrd="0" presId="urn:microsoft.com/office/officeart/2018/2/layout/IconVerticalSolidList"/>
    <dgm:cxn modelId="{818EC29F-F582-40C9-86D3-BB14A3C06F6C}" type="presParOf" srcId="{1EDE7CE8-85E6-4CEF-8FF0-CA25A4B3D6F1}" destId="{2C75398D-BEE6-47A0-B401-F0F56E5B745A}" srcOrd="0" destOrd="0" presId="urn:microsoft.com/office/officeart/2018/2/layout/IconVerticalSolidList"/>
    <dgm:cxn modelId="{0C03E594-3EB4-4143-B6B7-4462F45414F8}" type="presParOf" srcId="{1EDE7CE8-85E6-4CEF-8FF0-CA25A4B3D6F1}" destId="{6F2AC96A-641A-4287-AE17-B8D39082097F}" srcOrd="1" destOrd="0" presId="urn:microsoft.com/office/officeart/2018/2/layout/IconVerticalSolidList"/>
    <dgm:cxn modelId="{98525314-6F2C-4066-B288-D1CA39DBFAFC}" type="presParOf" srcId="{1EDE7CE8-85E6-4CEF-8FF0-CA25A4B3D6F1}" destId="{C286C1AC-E6D5-4572-9109-464C5F5247A1}" srcOrd="2" destOrd="0" presId="urn:microsoft.com/office/officeart/2018/2/layout/IconVerticalSolidList"/>
    <dgm:cxn modelId="{7EA3EBCA-CFD2-4DA5-B688-5A687639A963}" type="presParOf" srcId="{1EDE7CE8-85E6-4CEF-8FF0-CA25A4B3D6F1}" destId="{464BE2E0-C81F-4650-92B4-2C38E06ADA1E}" srcOrd="3" destOrd="0" presId="urn:microsoft.com/office/officeart/2018/2/layout/IconVerticalSolidList"/>
    <dgm:cxn modelId="{6F83DBA9-57C3-4DEE-8DC4-2BFE73DCA8B8}" type="presParOf" srcId="{ADC816C6-975C-4C09-AC50-72AFABAC3B3B}" destId="{50B7C8FB-C0C5-481F-96E3-4A27BB5EAA6C}" srcOrd="3" destOrd="0" presId="urn:microsoft.com/office/officeart/2018/2/layout/IconVerticalSolidList"/>
    <dgm:cxn modelId="{3CBAC807-8B01-424D-AF1B-E3D96C941D17}" type="presParOf" srcId="{ADC816C6-975C-4C09-AC50-72AFABAC3B3B}" destId="{2A3DD572-0DD6-45B2-A16E-85C5474F0E84}" srcOrd="4" destOrd="0" presId="urn:microsoft.com/office/officeart/2018/2/layout/IconVerticalSolidList"/>
    <dgm:cxn modelId="{B6AACE34-D10A-4E82-B8AF-EAD500C77BF7}" type="presParOf" srcId="{2A3DD572-0DD6-45B2-A16E-85C5474F0E84}" destId="{02CCC056-6DFC-4E3B-94D6-01A612466507}" srcOrd="0" destOrd="0" presId="urn:microsoft.com/office/officeart/2018/2/layout/IconVerticalSolidList"/>
    <dgm:cxn modelId="{7575CE64-B69D-4547-A4CC-D2FA4C4A92F8}" type="presParOf" srcId="{2A3DD572-0DD6-45B2-A16E-85C5474F0E84}" destId="{61604F10-2A21-4BA3-A567-1B5F8E0E332E}" srcOrd="1" destOrd="0" presId="urn:microsoft.com/office/officeart/2018/2/layout/IconVerticalSolidList"/>
    <dgm:cxn modelId="{D93E2512-5F52-4705-9905-9632972992C2}" type="presParOf" srcId="{2A3DD572-0DD6-45B2-A16E-85C5474F0E84}" destId="{77EDF021-A614-449A-BFF8-5893030E9091}" srcOrd="2" destOrd="0" presId="urn:microsoft.com/office/officeart/2018/2/layout/IconVerticalSolidList"/>
    <dgm:cxn modelId="{8A2FF9F6-1086-4032-97B8-C44282CFEF4F}" type="presParOf" srcId="{2A3DD572-0DD6-45B2-A16E-85C5474F0E84}" destId="{124F0CE6-A852-42FD-9349-29F456AA6B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0C813-C3F4-4F68-AFAD-7B0A24E31E6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F4454-6420-4A7D-9BD1-5B0B5F1F963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CC48D-78F9-4E13-B447-81AB784F411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 how to track social media activity across the globe</a:t>
          </a:r>
        </a:p>
      </dsp:txBody>
      <dsp:txXfrm>
        <a:off x="1941716" y="718"/>
        <a:ext cx="4571887" cy="1681139"/>
      </dsp:txXfrm>
    </dsp:sp>
    <dsp:sp modelId="{1D7290E4-CCFF-4BDA-BAB3-BD6B26207F2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83EB1-D374-4071-BB98-E99FDEE98B3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21C47-92F9-4B3E-A660-D030C678C2C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Demonstrate the ability to input topic into program and print heatmap</a:t>
          </a:r>
        </a:p>
      </dsp:txBody>
      <dsp:txXfrm>
        <a:off x="1941716" y="2102143"/>
        <a:ext cx="4571887" cy="1681139"/>
      </dsp:txXfrm>
    </dsp:sp>
    <dsp:sp modelId="{85090914-68CC-49CF-8BDE-0C8FAC767B6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86C59-8B39-455B-8057-D55E1125E78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0EA96-1B73-4815-8BD3-D8DEE636A35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 how you can use this tool in your everyday life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C6225-09C8-4533-A8A2-9D99B13CF01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CEFAE-D856-4C4C-9724-AFC52AA174C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F824E-EE0B-4CC6-BE71-F368EBE5049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Plan product launches in markets that are trending for your respective idea</a:t>
          </a:r>
        </a:p>
      </dsp:txBody>
      <dsp:txXfrm>
        <a:off x="1941716" y="718"/>
        <a:ext cx="4571887" cy="1681139"/>
      </dsp:txXfrm>
    </dsp:sp>
    <dsp:sp modelId="{D428C151-1A54-4FBB-B316-CE206BF9C02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179D0-17BE-4D15-9D3D-C676366CAD9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1986F-D1EB-4B7E-85D9-6CCBC9B67FE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 new and trending restaurants wherever you’re at</a:t>
          </a:r>
        </a:p>
      </dsp:txBody>
      <dsp:txXfrm>
        <a:off x="1941716" y="2102143"/>
        <a:ext cx="4571887" cy="1681139"/>
      </dsp:txXfrm>
    </dsp:sp>
    <dsp:sp modelId="{DDB201F9-C268-4E0A-B356-E97688F6EAE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4339F-B221-467D-8CF4-6FFD76005B5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8805B-F640-4B52-BA5E-FA1AC376793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Plan fun vacations to places that share similar interest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FB2E8-DE40-4D6B-BEA4-7BBB74878E4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FEA3E-BFE5-41D7-94FA-8E4362EE925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427BC-2CF0-443D-A5B1-C95AB6B34E1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API Calls / Data Acquisition -Shailesh</a:t>
          </a:r>
        </a:p>
      </dsp:txBody>
      <dsp:txXfrm>
        <a:off x="1941716" y="718"/>
        <a:ext cx="4571887" cy="1681139"/>
      </dsp:txXfrm>
    </dsp:sp>
    <dsp:sp modelId="{2C75398D-BEE6-47A0-B401-F0F56E5B745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AC96A-641A-4287-AE17-B8D39082097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BE2E0-C81F-4650-92B4-2C38E06ADA1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Pandas / Data Structures - Raji</a:t>
          </a:r>
        </a:p>
      </dsp:txBody>
      <dsp:txXfrm>
        <a:off x="1941716" y="2102143"/>
        <a:ext cx="4571887" cy="1681139"/>
      </dsp:txXfrm>
    </dsp:sp>
    <dsp:sp modelId="{02CCC056-6DFC-4E3B-94D6-01A6124665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04F10-2A21-4BA3-A567-1B5F8E0E332E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F0CE6-A852-42FD-9349-29F456AA6BA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Mapping &amp; Moral Support - TJ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7354-F542-4A16-BE43-171FDC5CA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4EBAA-B630-440C-B7E2-3CE093754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3EF1-7A18-42A7-A532-6E768CF9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6A5E-405A-458A-9C31-F57CA7D3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774C-E4CE-4A46-A79C-8262D9C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3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D668-1B9B-4AAF-8EA7-BADC8DDB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E5F64-AE23-43A3-A261-DF85FB25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3800-E41A-48A0-A61D-D5703E7E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CE1F7-7D60-411C-BDBE-138CDE2A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A306-153C-4F05-9995-60F5A7A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3DC6C-3A89-433C-BA7B-8E5D3E760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693DE-8C0A-40CD-82C0-3936F3B3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FB81-A585-4D77-855F-6CB82478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2664-F12C-484D-AC0B-B84234AA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D1AB-5872-4153-B1AB-7C8E2085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6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505C-6713-400E-A8CF-95D3A61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F78D-D0C1-4BAD-A097-DDAE6640E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9D4E-2DE1-4A48-A75E-7F41AB55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B99E-9426-4AD7-B905-CBDE9B50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35A8-BC69-4730-9D5A-3BFD3380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1905-8834-4B75-9197-BFCD6A5B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0A25D-2974-4565-A772-5E6DF633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D382-1D27-4D59-9A64-DE6EE8E8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93AE-3B2F-447E-B474-4ABC13F2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2BD66-6EA4-41F1-9CD9-28A4D98D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AFC-EBEE-4D7E-8DE3-E2BB3945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7204-A96D-45BD-8C3D-502AEEBF1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DD19B-025D-4DA3-B91D-E58DEB29E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ECC9-B6D1-4A91-9622-62EE124D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9BA98-DC97-48B1-9E52-8DCBE1E3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7316-4FF2-4B0A-AB01-4ABFD057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3473-A21F-4DD7-8C80-C4092832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49BA-16EB-4585-B512-D044CA85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F20A-0391-4DDD-91C1-50290D07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CA941-5CFF-4B31-B02D-C445B69B6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83F4A-41F4-4161-84F7-EAD7D5DC0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A911D-8933-4A6E-9396-5348007C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5481F-5FE3-4E7A-A1BD-3F8F037E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D95EF-8F17-4CEF-A31D-F38CBA3F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A8D3-3A73-41EB-B2EE-3554545B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944DF-7F8E-4471-B73E-256834EE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1280-256A-49BC-A51C-B1BE9605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BFDF3-EA50-43B9-A988-BF71C76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1242C-A47A-4F81-937C-689D299C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4DC55-0F2D-4FFE-AB50-5C30DD1A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70B3-7F54-4225-AE0E-2CB9C3B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F22A-586C-4091-8037-E1C2EAA9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7009-1ED8-4410-8CD9-8E98C7DB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A5C95-3733-478A-947A-70C52BC6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B9D4-61EC-4C61-AB75-24C8B846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4A19-8B57-4156-9BDE-33B8BCE5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668DF-6912-4DB1-9480-7035C649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F59-BCB6-403D-B21A-CA558288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0C83A-FC0B-45E5-A271-5F2F65FB1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FF883-84BB-4232-B076-7B3164B5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912A3-65F4-4E7C-9BA4-20DDD2F5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E0CB-4103-4F5A-AD71-8864A6B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084E-C37B-4962-BD93-90608443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C078D-C018-4DB7-AE73-3F7E7B46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B43BF-7BD3-48F6-B247-3F6535B7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4DA3-F4D6-41A6-AFE0-E6B71345C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9776-0B8A-451C-B5D1-81CD4E5AA8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982C-CFFF-4A03-863B-6327C7A65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0200-3379-4885-BCCA-0372FAA28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F007-DDE3-4FFE-8445-CAA9FD77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8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4CCCD-6483-48DC-938C-35FF26B64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/>
              <a:t>Where in the World Are Your Trends Taking Place?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5EC4D-5EAB-4B9A-9E7F-B37E712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Data Vizards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Twitter: A guide for parents">
            <a:extLst>
              <a:ext uri="{FF2B5EF4-FFF2-40B4-BE49-F238E27FC236}">
                <a16:creationId xmlns:a16="http://schemas.microsoft.com/office/drawing/2014/main" id="{C86EF556-B7BE-48B0-9382-A6C30D111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2FDF0-34A5-4214-BBCA-E58BD2416832}"/>
              </a:ext>
            </a:extLst>
          </p:cNvPr>
          <p:cNvSpPr txBox="1"/>
          <p:nvPr/>
        </p:nvSpPr>
        <p:spPr>
          <a:xfrm>
            <a:off x="6535434" y="4374037"/>
            <a:ext cx="440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Presenters: </a:t>
            </a:r>
            <a:r>
              <a:rPr lang="en-US" i="1"/>
              <a:t>Shailesh Godkhindi</a:t>
            </a:r>
            <a:endParaRPr lang="en-US" i="1" dirty="0"/>
          </a:p>
          <a:p>
            <a:r>
              <a:rPr lang="en-US" i="1" dirty="0"/>
              <a:t>	   Rajeswari </a:t>
            </a:r>
            <a:r>
              <a:rPr lang="en-US" i="1" dirty="0" err="1"/>
              <a:t>Natchiappan</a:t>
            </a:r>
            <a:r>
              <a:rPr lang="en-US" i="1" dirty="0"/>
              <a:t> </a:t>
            </a:r>
          </a:p>
          <a:p>
            <a:r>
              <a:rPr lang="en-US" i="1" dirty="0"/>
              <a:t>	   T.J. Lawless</a:t>
            </a:r>
          </a:p>
        </p:txBody>
      </p:sp>
    </p:spTree>
    <p:extLst>
      <p:ext uri="{BB962C8B-B14F-4D97-AF65-F5344CB8AC3E}">
        <p14:creationId xmlns:p14="http://schemas.microsoft.com/office/powerpoint/2010/main" val="252295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70D8-E8B2-4CD5-A31B-3F86FBC9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How about them Braves?!?!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4362A35-C564-4D7F-B9E9-34F3F38EB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4" r="1732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391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A12CF-8E9A-4146-BFA4-C6607204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8B433E0B-5941-4B33-8DC4-A5AF78F21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5461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80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20EE8-0B09-4CC7-96A2-78DD27E8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634606F-60FD-47DA-9152-F3FD66EC7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1242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37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ABBA0-E8BD-4F3A-9F0A-72D5BF73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10C84C9-7D58-49B8-9EFD-549F7313E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7033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48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Where in the World Are Your Trends Taking Place?</vt:lpstr>
      <vt:lpstr>How about them Braves?!?!</vt:lpstr>
      <vt:lpstr>Objectives</vt:lpstr>
      <vt:lpstr>Benefits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in the World Are Your Trends Taking Place?</dc:title>
  <dc:creator>Lawless Jr, TJ</dc:creator>
  <cp:lastModifiedBy>Shailesh Godkhindi</cp:lastModifiedBy>
  <cp:revision>4</cp:revision>
  <dcterms:created xsi:type="dcterms:W3CDTF">2021-10-30T13:27:04Z</dcterms:created>
  <dcterms:modified xsi:type="dcterms:W3CDTF">2021-10-30T17:38:13Z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2021-10-30T13:27:04Z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c75bd8fe-da54-473e-bbe7-e3e2d3334a95</vt:lpwstr>
  </property>
  <property fmtid="{D5CDD505-2E9C-101B-9397-08002B2CF9AE}" pid="8" name="MSIP_Label_ff6dbec8-95a8-4638-9f5f-bd076536645c_ContentBits">
    <vt:lpwstr>0</vt:lpwstr>
  </property>
</Properties>
</file>