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Crimson Pro Medium"/>
      <p:regular r:id="rId12"/>
      <p:bold r:id="rId13"/>
      <p:italic r:id="rId14"/>
      <p:boldItalic r:id="rId15"/>
    </p:embeddedFont>
    <p:embeddedFont>
      <p:font typeface="Crimson Pro"/>
      <p:regular r:id="rId16"/>
      <p:bold r:id="rId17"/>
      <p:italic r:id="rId18"/>
      <p:boldItalic r:id="rId19"/>
    </p:embeddedFont>
    <p:embeddedFont>
      <p:font typeface="Space Grotesk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7D4727-BF50-4E2F-B54A-E1454DFC3689}">
  <a:tblStyle styleId="{D87D4727-BF50-4E2F-B54A-E1454DFC36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SpaceGrotesk-regular.fntdata"/><Relationship Id="rId21" Type="http://schemas.openxmlformats.org/officeDocument/2006/relationships/font" Target="fonts/SpaceGrotesk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rimsonProMedium-bold.fntdata"/><Relationship Id="rId12" Type="http://schemas.openxmlformats.org/officeDocument/2006/relationships/font" Target="fonts/CrimsonProMedium-regular.fntdata"/><Relationship Id="rId15" Type="http://schemas.openxmlformats.org/officeDocument/2006/relationships/font" Target="fonts/CrimsonProMedium-boldItalic.fntdata"/><Relationship Id="rId14" Type="http://schemas.openxmlformats.org/officeDocument/2006/relationships/font" Target="fonts/CrimsonProMedium-italic.fntdata"/><Relationship Id="rId17" Type="http://schemas.openxmlformats.org/officeDocument/2006/relationships/font" Target="fonts/CrimsonPro-bold.fntdata"/><Relationship Id="rId16" Type="http://schemas.openxmlformats.org/officeDocument/2006/relationships/font" Target="fonts/CrimsonPro-regular.fntdata"/><Relationship Id="rId19" Type="http://schemas.openxmlformats.org/officeDocument/2006/relationships/font" Target="fonts/CrimsonPro-boldItalic.fntdata"/><Relationship Id="rId18" Type="http://schemas.openxmlformats.org/officeDocument/2006/relationships/font" Target="fonts/CrimsonPr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9ae31a09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9ae31a09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9ae31a09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9ae31a09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9ae31a098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9ae31a098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9ae31a098c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9ae31a098c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9ae31a098c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9ae31a098c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285750" y="1639500"/>
            <a:ext cx="85725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75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3" type="subTitle"/>
          </p:nvPr>
        </p:nvSpPr>
        <p:spPr>
          <a:xfrm>
            <a:off x="665280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&amp; Key Results">
  <p:cSld name="CUSTOM_8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>
            <p:ph type="title"/>
          </p:nvPr>
        </p:nvSpPr>
        <p:spPr>
          <a:xfrm>
            <a:off x="230900" y="457200"/>
            <a:ext cx="7261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1"/>
          <p:cNvSpPr/>
          <p:nvPr/>
        </p:nvSpPr>
        <p:spPr>
          <a:xfrm>
            <a:off x="230900" y="15527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229800" y="2414133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229800" y="3275567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229800" y="41370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" name="Google Shape;104;p11"/>
          <p:cNvSpPr txBox="1"/>
          <p:nvPr>
            <p:ph idx="1" type="subTitle"/>
          </p:nvPr>
        </p:nvSpPr>
        <p:spPr>
          <a:xfrm>
            <a:off x="228600" y="1552700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2" type="subTitle"/>
          </p:nvPr>
        </p:nvSpPr>
        <p:spPr>
          <a:xfrm>
            <a:off x="228600" y="241413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3" type="subTitle"/>
          </p:nvPr>
        </p:nvSpPr>
        <p:spPr>
          <a:xfrm>
            <a:off x="228600" y="3275563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4" type="subTitle"/>
          </p:nvPr>
        </p:nvSpPr>
        <p:spPr>
          <a:xfrm>
            <a:off x="228600" y="413698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5" type="body"/>
          </p:nvPr>
        </p:nvSpPr>
        <p:spPr>
          <a:xfrm>
            <a:off x="3940475" y="1552850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6" type="body"/>
          </p:nvPr>
        </p:nvSpPr>
        <p:spPr>
          <a:xfrm>
            <a:off x="3940475" y="24142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7" type="body"/>
          </p:nvPr>
        </p:nvSpPr>
        <p:spPr>
          <a:xfrm>
            <a:off x="3940475" y="32756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8" type="body"/>
          </p:nvPr>
        </p:nvSpPr>
        <p:spPr>
          <a:xfrm>
            <a:off x="3940475" y="41370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9" type="subTitle"/>
          </p:nvPr>
        </p:nvSpPr>
        <p:spPr>
          <a:xfrm>
            <a:off x="3205625" y="15528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idx="13" type="subTitle"/>
          </p:nvPr>
        </p:nvSpPr>
        <p:spPr>
          <a:xfrm>
            <a:off x="3205625" y="2414292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14" type="subTitle"/>
          </p:nvPr>
        </p:nvSpPr>
        <p:spPr>
          <a:xfrm>
            <a:off x="3205625" y="3275721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15" name="Google Shape;115;p11"/>
          <p:cNvSpPr txBox="1"/>
          <p:nvPr>
            <p:ph idx="15" type="subTitle"/>
          </p:nvPr>
        </p:nvSpPr>
        <p:spPr>
          <a:xfrm>
            <a:off x="3205625" y="41371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Takeaway">
  <p:cSld name="CUSTOM_9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hannel Activation">
  <p:cSld name="CUSTOM_9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3"/>
          <p:cNvGrpSpPr/>
          <p:nvPr/>
        </p:nvGrpSpPr>
        <p:grpSpPr>
          <a:xfrm>
            <a:off x="4637287" y="1494264"/>
            <a:ext cx="4163582" cy="3311923"/>
            <a:chOff x="376350" y="1494264"/>
            <a:chExt cx="6291300" cy="3311923"/>
          </a:xfrm>
        </p:grpSpPr>
        <p:cxnSp>
          <p:nvCxnSpPr>
            <p:cNvPr id="122" name="Google Shape;122;p13"/>
            <p:cNvCxnSpPr/>
            <p:nvPr/>
          </p:nvCxnSpPr>
          <p:spPr>
            <a:xfrm>
              <a:off x="376350" y="1494264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3"/>
            <p:cNvCxnSpPr/>
            <p:nvPr/>
          </p:nvCxnSpPr>
          <p:spPr>
            <a:xfrm>
              <a:off x="376350" y="23178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3"/>
            <p:cNvCxnSpPr/>
            <p:nvPr/>
          </p:nvCxnSpPr>
          <p:spPr>
            <a:xfrm>
              <a:off x="376350" y="315022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3"/>
            <p:cNvCxnSpPr/>
            <p:nvPr/>
          </p:nvCxnSpPr>
          <p:spPr>
            <a:xfrm>
              <a:off x="376350" y="39825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3"/>
            <p:cNvCxnSpPr/>
            <p:nvPr/>
          </p:nvCxnSpPr>
          <p:spPr>
            <a:xfrm>
              <a:off x="376350" y="4806186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7" name="Google Shape;127;p13"/>
          <p:cNvSpPr/>
          <p:nvPr/>
        </p:nvSpPr>
        <p:spPr>
          <a:xfrm rot="10800000">
            <a:off x="342900" y="1485525"/>
            <a:ext cx="6358200" cy="3329400"/>
          </a:xfrm>
          <a:prstGeom prst="trapezoid">
            <a:avLst>
              <a:gd fmla="val 5774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pSp>
        <p:nvGrpSpPr>
          <p:cNvPr id="129" name="Google Shape;129;p13"/>
          <p:cNvGrpSpPr/>
          <p:nvPr/>
        </p:nvGrpSpPr>
        <p:grpSpPr>
          <a:xfrm>
            <a:off x="342887" y="2317875"/>
            <a:ext cx="5878660" cy="1664700"/>
            <a:chOff x="376350" y="2317875"/>
            <a:chExt cx="5817000" cy="16647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6350" y="2317875"/>
              <a:ext cx="5817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3"/>
            <p:cNvCxnSpPr>
              <a:endCxn id="127" idx="1"/>
            </p:cNvCxnSpPr>
            <p:nvPr/>
          </p:nvCxnSpPr>
          <p:spPr>
            <a:xfrm>
              <a:off x="376374" y="3150225"/>
              <a:ext cx="5340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3"/>
            <p:cNvCxnSpPr/>
            <p:nvPr/>
          </p:nvCxnSpPr>
          <p:spPr>
            <a:xfrm>
              <a:off x="376350" y="3982575"/>
              <a:ext cx="4865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3" name="Google Shape;133;p13"/>
          <p:cNvSpPr txBox="1"/>
          <p:nvPr>
            <p:ph idx="1" type="subTitle"/>
          </p:nvPr>
        </p:nvSpPr>
        <p:spPr>
          <a:xfrm>
            <a:off x="2630850" y="150300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2" type="subTitle"/>
          </p:nvPr>
        </p:nvSpPr>
        <p:spPr>
          <a:xfrm>
            <a:off x="2630850" y="2359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3" type="subTitle"/>
          </p:nvPr>
        </p:nvSpPr>
        <p:spPr>
          <a:xfrm>
            <a:off x="2630850" y="3142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4" type="subTitle"/>
          </p:nvPr>
        </p:nvSpPr>
        <p:spPr>
          <a:xfrm>
            <a:off x="2630850" y="399875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5" type="title"/>
          </p:nvPr>
        </p:nvSpPr>
        <p:spPr>
          <a:xfrm>
            <a:off x="6658275" y="1539825"/>
            <a:ext cx="21426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" name="Google Shape;138;p13"/>
          <p:cNvSpPr txBox="1"/>
          <p:nvPr>
            <p:ph idx="6" type="title"/>
          </p:nvPr>
        </p:nvSpPr>
        <p:spPr>
          <a:xfrm>
            <a:off x="6156125" y="2372675"/>
            <a:ext cx="2644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13"/>
          <p:cNvSpPr txBox="1"/>
          <p:nvPr>
            <p:ph idx="7" type="title"/>
          </p:nvPr>
        </p:nvSpPr>
        <p:spPr>
          <a:xfrm>
            <a:off x="5724800" y="3197675"/>
            <a:ext cx="30759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" name="Google Shape;140;p13"/>
          <p:cNvSpPr txBox="1"/>
          <p:nvPr>
            <p:ph idx="8" type="title"/>
          </p:nvPr>
        </p:nvSpPr>
        <p:spPr>
          <a:xfrm>
            <a:off x="5229250" y="4051250"/>
            <a:ext cx="3571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4"/>
          <p:cNvSpPr txBox="1"/>
          <p:nvPr>
            <p:ph type="title"/>
          </p:nvPr>
        </p:nvSpPr>
        <p:spPr>
          <a:xfrm>
            <a:off x="4634650" y="0"/>
            <a:ext cx="4280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45" name="Google Shape;145;p14"/>
          <p:cNvSpPr txBox="1"/>
          <p:nvPr>
            <p:ph idx="3" type="title"/>
          </p:nvPr>
        </p:nvSpPr>
        <p:spPr>
          <a:xfrm>
            <a:off x="0" y="3677475"/>
            <a:ext cx="24912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6079775" y="3835075"/>
            <a:ext cx="28356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2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534915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3" type="subTitle"/>
          </p:nvPr>
        </p:nvSpPr>
        <p:spPr>
          <a:xfrm>
            <a:off x="235575" y="3861200"/>
            <a:ext cx="28575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3">
  <p:cSld name="CUSTOM_4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23090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3" type="subTitle"/>
          </p:nvPr>
        </p:nvSpPr>
        <p:spPr>
          <a:xfrm>
            <a:off x="6063950" y="3083100"/>
            <a:ext cx="2857500" cy="18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62" name="Google Shape;16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Snapshot">
  <p:cSld name="CUSTOM_17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18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cxnSp>
        <p:nvCxnSpPr>
          <p:cNvPr id="166" name="Google Shape;166;p18"/>
          <p:cNvCxnSpPr/>
          <p:nvPr/>
        </p:nvCxnSpPr>
        <p:spPr>
          <a:xfrm>
            <a:off x="228593" y="2547947"/>
            <a:ext cx="413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/>
          <p:nvPr/>
        </p:nvCxnSpPr>
        <p:spPr>
          <a:xfrm>
            <a:off x="228593" y="3141710"/>
            <a:ext cx="4130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8"/>
          <p:cNvCxnSpPr/>
          <p:nvPr/>
        </p:nvCxnSpPr>
        <p:spPr>
          <a:xfrm>
            <a:off x="4787401" y="3156573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4787401" y="4383431"/>
            <a:ext cx="4128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4787401" y="2541925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8"/>
          <p:cNvCxnSpPr/>
          <p:nvPr/>
        </p:nvCxnSpPr>
        <p:spPr>
          <a:xfrm>
            <a:off x="4787401" y="3789668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8"/>
          <p:cNvCxnSpPr/>
          <p:nvPr/>
        </p:nvCxnSpPr>
        <p:spPr>
          <a:xfrm>
            <a:off x="4787387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229798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8"/>
          <p:cNvSpPr txBox="1"/>
          <p:nvPr>
            <p:ph idx="1" type="subTitle"/>
          </p:nvPr>
        </p:nvSpPr>
        <p:spPr>
          <a:xfrm>
            <a:off x="2286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3" type="subTitle"/>
          </p:nvPr>
        </p:nvSpPr>
        <p:spPr>
          <a:xfrm>
            <a:off x="47874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4" type="subTitle"/>
          </p:nvPr>
        </p:nvSpPr>
        <p:spPr>
          <a:xfrm>
            <a:off x="228600" y="1971750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18"/>
          <p:cNvSpPr txBox="1"/>
          <p:nvPr>
            <p:ph idx="5" type="subTitle"/>
          </p:nvPr>
        </p:nvSpPr>
        <p:spPr>
          <a:xfrm>
            <a:off x="236041" y="256537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18"/>
          <p:cNvSpPr txBox="1"/>
          <p:nvPr>
            <p:ph idx="6" type="title"/>
          </p:nvPr>
        </p:nvSpPr>
        <p:spPr>
          <a:xfrm>
            <a:off x="2438400" y="1981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7" type="title"/>
          </p:nvPr>
        </p:nvSpPr>
        <p:spPr>
          <a:xfrm>
            <a:off x="2438400" y="256537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8" type="subTitle"/>
          </p:nvPr>
        </p:nvSpPr>
        <p:spPr>
          <a:xfrm>
            <a:off x="243403" y="315912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9" type="title"/>
          </p:nvPr>
        </p:nvSpPr>
        <p:spPr>
          <a:xfrm>
            <a:off x="2445532" y="315912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13" type="subTitle"/>
          </p:nvPr>
        </p:nvSpPr>
        <p:spPr>
          <a:xfrm>
            <a:off x="4781550" y="195840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14" type="title"/>
          </p:nvPr>
        </p:nvSpPr>
        <p:spPr>
          <a:xfrm>
            <a:off x="6991350" y="196783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5" type="subTitle"/>
          </p:nvPr>
        </p:nvSpPr>
        <p:spPr>
          <a:xfrm>
            <a:off x="4781550" y="2552763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6" type="title"/>
          </p:nvPr>
        </p:nvSpPr>
        <p:spPr>
          <a:xfrm>
            <a:off x="6991350" y="2562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17" type="subTitle"/>
          </p:nvPr>
        </p:nvSpPr>
        <p:spPr>
          <a:xfrm>
            <a:off x="4781550" y="318895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8" type="title"/>
          </p:nvPr>
        </p:nvSpPr>
        <p:spPr>
          <a:xfrm>
            <a:off x="6991350" y="319838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9" type="subTitle"/>
          </p:nvPr>
        </p:nvSpPr>
        <p:spPr>
          <a:xfrm>
            <a:off x="4781550" y="38023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20" type="title"/>
          </p:nvPr>
        </p:nvSpPr>
        <p:spPr>
          <a:xfrm>
            <a:off x="6991350" y="38118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90" name="Google Shape;190;p18"/>
          <p:cNvSpPr txBox="1"/>
          <p:nvPr>
            <p:ph idx="21" type="subTitle"/>
          </p:nvPr>
        </p:nvSpPr>
        <p:spPr>
          <a:xfrm>
            <a:off x="4781550" y="44055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191" name="Google Shape;191;p18"/>
          <p:cNvSpPr txBox="1"/>
          <p:nvPr>
            <p:ph idx="22" type="title"/>
          </p:nvPr>
        </p:nvSpPr>
        <p:spPr>
          <a:xfrm>
            <a:off x="6991350" y="44150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s" type="blank">
  <p:cSld name="BLANK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19"/>
          <p:cNvCxnSpPr/>
          <p:nvPr/>
        </p:nvCxnSpPr>
        <p:spPr>
          <a:xfrm>
            <a:off x="230900" y="1913425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9"/>
          <p:cNvCxnSpPr/>
          <p:nvPr/>
        </p:nvCxnSpPr>
        <p:spPr>
          <a:xfrm>
            <a:off x="230900" y="2646088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9"/>
          <p:cNvCxnSpPr/>
          <p:nvPr/>
        </p:nvCxnSpPr>
        <p:spPr>
          <a:xfrm>
            <a:off x="230900" y="3378750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9"/>
          <p:cNvCxnSpPr/>
          <p:nvPr/>
        </p:nvCxnSpPr>
        <p:spPr>
          <a:xfrm>
            <a:off x="230900" y="4111413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9"/>
          <p:cNvCxnSpPr/>
          <p:nvPr/>
        </p:nvCxnSpPr>
        <p:spPr>
          <a:xfrm>
            <a:off x="230900" y="4844075"/>
            <a:ext cx="8684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19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200" name="Google Shape;200;p19"/>
          <p:cNvSpPr txBox="1"/>
          <p:nvPr>
            <p:ph idx="2" type="title"/>
          </p:nvPr>
        </p:nvSpPr>
        <p:spPr>
          <a:xfrm>
            <a:off x="4514725" y="457200"/>
            <a:ext cx="44007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" type="subTitle"/>
          </p:nvPr>
        </p:nvSpPr>
        <p:spPr>
          <a:xfrm>
            <a:off x="230900" y="41115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idx="3" type="subTitle"/>
          </p:nvPr>
        </p:nvSpPr>
        <p:spPr>
          <a:xfrm>
            <a:off x="2532658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3" name="Google Shape;203;p19"/>
          <p:cNvSpPr txBox="1"/>
          <p:nvPr>
            <p:ph idx="4" type="subTitle"/>
          </p:nvPr>
        </p:nvSpPr>
        <p:spPr>
          <a:xfrm>
            <a:off x="7138846" y="41115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4" name="Google Shape;204;p19"/>
          <p:cNvSpPr txBox="1"/>
          <p:nvPr>
            <p:ph idx="5" type="subTitle"/>
          </p:nvPr>
        </p:nvSpPr>
        <p:spPr>
          <a:xfrm>
            <a:off x="4834417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5" name="Google Shape;205;p19"/>
          <p:cNvSpPr txBox="1"/>
          <p:nvPr>
            <p:ph idx="6" type="subTitle"/>
          </p:nvPr>
        </p:nvSpPr>
        <p:spPr>
          <a:xfrm>
            <a:off x="228225" y="337877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6" name="Google Shape;206;p19"/>
          <p:cNvSpPr txBox="1"/>
          <p:nvPr>
            <p:ph idx="7" type="subTitle"/>
          </p:nvPr>
        </p:nvSpPr>
        <p:spPr>
          <a:xfrm>
            <a:off x="2529983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7" name="Google Shape;207;p19"/>
          <p:cNvSpPr txBox="1"/>
          <p:nvPr>
            <p:ph idx="8" type="subTitle"/>
          </p:nvPr>
        </p:nvSpPr>
        <p:spPr>
          <a:xfrm>
            <a:off x="7136175" y="337875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9" type="subTitle"/>
          </p:nvPr>
        </p:nvSpPr>
        <p:spPr>
          <a:xfrm>
            <a:off x="4831742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13" type="subTitle"/>
          </p:nvPr>
        </p:nvSpPr>
        <p:spPr>
          <a:xfrm>
            <a:off x="228225" y="26461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idx="14" type="subTitle"/>
          </p:nvPr>
        </p:nvSpPr>
        <p:spPr>
          <a:xfrm>
            <a:off x="2529983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1" name="Google Shape;211;p19"/>
          <p:cNvSpPr txBox="1"/>
          <p:nvPr>
            <p:ph idx="15" type="subTitle"/>
          </p:nvPr>
        </p:nvSpPr>
        <p:spPr>
          <a:xfrm>
            <a:off x="7136175" y="26461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2" name="Google Shape;212;p19"/>
          <p:cNvSpPr txBox="1"/>
          <p:nvPr>
            <p:ph idx="16" type="subTitle"/>
          </p:nvPr>
        </p:nvSpPr>
        <p:spPr>
          <a:xfrm>
            <a:off x="4831742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3" name="Google Shape;213;p19"/>
          <p:cNvSpPr txBox="1"/>
          <p:nvPr>
            <p:ph idx="17" type="subTitle"/>
          </p:nvPr>
        </p:nvSpPr>
        <p:spPr>
          <a:xfrm>
            <a:off x="228225" y="1913448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4" name="Google Shape;214;p19"/>
          <p:cNvSpPr txBox="1"/>
          <p:nvPr>
            <p:ph idx="18" type="subTitle"/>
          </p:nvPr>
        </p:nvSpPr>
        <p:spPr>
          <a:xfrm>
            <a:off x="2529983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5" name="Google Shape;215;p19"/>
          <p:cNvSpPr txBox="1"/>
          <p:nvPr>
            <p:ph idx="19" type="subTitle"/>
          </p:nvPr>
        </p:nvSpPr>
        <p:spPr>
          <a:xfrm>
            <a:off x="7136175" y="1913425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idx="20" type="subTitle"/>
          </p:nvPr>
        </p:nvSpPr>
        <p:spPr>
          <a:xfrm>
            <a:off x="4831742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7" name="Google Shape;21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5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20"/>
          <p:cNvCxnSpPr/>
          <p:nvPr/>
        </p:nvCxnSpPr>
        <p:spPr>
          <a:xfrm>
            <a:off x="2309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0"/>
          <p:cNvCxnSpPr/>
          <p:nvPr/>
        </p:nvCxnSpPr>
        <p:spPr>
          <a:xfrm>
            <a:off x="2309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0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0"/>
          <p:cNvCxnSpPr/>
          <p:nvPr/>
        </p:nvCxnSpPr>
        <p:spPr>
          <a:xfrm>
            <a:off x="2309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0"/>
          <p:cNvCxnSpPr/>
          <p:nvPr/>
        </p:nvCxnSpPr>
        <p:spPr>
          <a:xfrm>
            <a:off x="46373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0"/>
          <p:cNvCxnSpPr/>
          <p:nvPr/>
        </p:nvCxnSpPr>
        <p:spPr>
          <a:xfrm>
            <a:off x="46373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0"/>
          <p:cNvCxnSpPr/>
          <p:nvPr/>
        </p:nvCxnSpPr>
        <p:spPr>
          <a:xfrm>
            <a:off x="46373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0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20"/>
          <p:cNvSpPr txBox="1"/>
          <p:nvPr>
            <p:ph idx="1" type="subTitle"/>
          </p:nvPr>
        </p:nvSpPr>
        <p:spPr>
          <a:xfrm>
            <a:off x="239450" y="2568800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8" name="Google Shape;228;p20"/>
          <p:cNvSpPr txBox="1"/>
          <p:nvPr>
            <p:ph idx="2" type="subTitle"/>
          </p:nvPr>
        </p:nvSpPr>
        <p:spPr>
          <a:xfrm>
            <a:off x="239450" y="2825198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29" name="Google Shape;229;p20"/>
          <p:cNvSpPr txBox="1"/>
          <p:nvPr>
            <p:ph idx="3" type="subTitle"/>
          </p:nvPr>
        </p:nvSpPr>
        <p:spPr>
          <a:xfrm>
            <a:off x="228600" y="3356450"/>
            <a:ext cx="42945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0" name="Google Shape;230;p20"/>
          <p:cNvSpPr txBox="1"/>
          <p:nvPr>
            <p:ph idx="4" type="subTitle"/>
          </p:nvPr>
        </p:nvSpPr>
        <p:spPr>
          <a:xfrm>
            <a:off x="228600" y="3612828"/>
            <a:ext cx="42945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1" name="Google Shape;231;p20"/>
          <p:cNvSpPr txBox="1"/>
          <p:nvPr>
            <p:ph idx="5" type="subTitle"/>
          </p:nvPr>
        </p:nvSpPr>
        <p:spPr>
          <a:xfrm>
            <a:off x="228600" y="4199325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2" name="Google Shape;232;p20"/>
          <p:cNvSpPr txBox="1"/>
          <p:nvPr>
            <p:ph idx="6" type="subTitle"/>
          </p:nvPr>
        </p:nvSpPr>
        <p:spPr>
          <a:xfrm>
            <a:off x="228600" y="4455723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3" name="Google Shape;233;p20"/>
          <p:cNvSpPr txBox="1"/>
          <p:nvPr>
            <p:ph idx="7" type="subTitle"/>
          </p:nvPr>
        </p:nvSpPr>
        <p:spPr>
          <a:xfrm>
            <a:off x="4637606" y="256880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4" name="Google Shape;234;p20"/>
          <p:cNvSpPr txBox="1"/>
          <p:nvPr>
            <p:ph idx="8" type="subTitle"/>
          </p:nvPr>
        </p:nvSpPr>
        <p:spPr>
          <a:xfrm>
            <a:off x="4637606" y="282519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5" name="Google Shape;235;p20"/>
          <p:cNvSpPr txBox="1"/>
          <p:nvPr>
            <p:ph idx="9" type="subTitle"/>
          </p:nvPr>
        </p:nvSpPr>
        <p:spPr>
          <a:xfrm>
            <a:off x="4634650" y="335644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6" name="Google Shape;236;p20"/>
          <p:cNvSpPr txBox="1"/>
          <p:nvPr>
            <p:ph idx="13" type="subTitle"/>
          </p:nvPr>
        </p:nvSpPr>
        <p:spPr>
          <a:xfrm>
            <a:off x="4634650" y="361283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7" name="Google Shape;237;p20"/>
          <p:cNvSpPr txBox="1"/>
          <p:nvPr>
            <p:ph idx="14" type="subTitle"/>
          </p:nvPr>
        </p:nvSpPr>
        <p:spPr>
          <a:xfrm>
            <a:off x="4634650" y="4199331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8" name="Google Shape;238;p20"/>
          <p:cNvSpPr txBox="1"/>
          <p:nvPr>
            <p:ph idx="15" type="subTitle"/>
          </p:nvPr>
        </p:nvSpPr>
        <p:spPr>
          <a:xfrm>
            <a:off x="4634650" y="4455724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9" name="Google Shape;23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" name="Google Shape;240;p20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241" name="Google Shape;241;p20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242" name="Google Shape;242;p20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243" name="Google Shape;243;p2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4" name="Google Shape;244;p20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245" name="Google Shape;245;p20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cxnSp>
          <p:nvCxnSpPr>
            <p:cNvPr id="246" name="Google Shape;246;p2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7" name="Google Shape;247;p20"/>
          <p:cNvSpPr txBox="1"/>
          <p:nvPr>
            <p:ph idx="16" type="subTitle"/>
          </p:nvPr>
        </p:nvSpPr>
        <p:spPr>
          <a:xfrm>
            <a:off x="227875" y="223475"/>
            <a:ext cx="883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48" name="Google Shape;248;p20"/>
          <p:cNvSpPr txBox="1"/>
          <p:nvPr>
            <p:ph idx="17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634650" y="223475"/>
            <a:ext cx="42807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p3"/>
          <p:cNvSpPr txBox="1"/>
          <p:nvPr>
            <p:ph idx="3" type="title"/>
          </p:nvPr>
        </p:nvSpPr>
        <p:spPr>
          <a:xfrm>
            <a:off x="0" y="3677475"/>
            <a:ext cx="2491200" cy="12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18"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21"/>
          <p:cNvCxnSpPr/>
          <p:nvPr/>
        </p:nvCxnSpPr>
        <p:spPr>
          <a:xfrm>
            <a:off x="230900" y="3460000"/>
            <a:ext cx="869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1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1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53" name="Google Shape;253;p21"/>
          <p:cNvSpPr txBox="1"/>
          <p:nvPr>
            <p:ph idx="1" type="subTitle"/>
          </p:nvPr>
        </p:nvSpPr>
        <p:spPr>
          <a:xfrm>
            <a:off x="1062075" y="2551350"/>
            <a:ext cx="78531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54" name="Google Shape;254;p21"/>
          <p:cNvSpPr txBox="1"/>
          <p:nvPr>
            <p:ph idx="2" type="subTitle"/>
          </p:nvPr>
        </p:nvSpPr>
        <p:spPr>
          <a:xfrm>
            <a:off x="1062075" y="3891925"/>
            <a:ext cx="78531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55" name="Google Shape;25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ummaries">
  <p:cSld name="CUSTOM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22"/>
          <p:cNvGraphicFramePr/>
          <p:nvPr/>
        </p:nvGraphicFramePr>
        <p:xfrm>
          <a:off x="226300" y="30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{D87D4727-BF50-4E2F-B54A-E1454DFC3689}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8" name="Google Shape;258;p22"/>
          <p:cNvGraphicFramePr/>
          <p:nvPr/>
        </p:nvGraphicFramePr>
        <p:xfrm>
          <a:off x="226300" y="374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{D87D4727-BF50-4E2F-B54A-E1454DFC3689}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9" name="Google Shape;259;p22"/>
          <p:cNvGraphicFramePr/>
          <p:nvPr/>
        </p:nvGraphicFramePr>
        <p:xfrm>
          <a:off x="226300" y="442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{D87D4727-BF50-4E2F-B54A-E1454DFC3689}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0" name="Google Shape;260;p22"/>
          <p:cNvGraphicFramePr/>
          <p:nvPr/>
        </p:nvGraphicFramePr>
        <p:xfrm>
          <a:off x="226313" y="239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{D87D4727-BF50-4E2F-B54A-E1454DFC3689}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1" name="Google Shape;261;p22"/>
          <p:cNvGraphicFramePr/>
          <p:nvPr/>
        </p:nvGraphicFramePr>
        <p:xfrm>
          <a:off x="226288" y="17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{D87D4727-BF50-4E2F-B54A-E1454DFC3689}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p22"/>
          <p:cNvSpPr txBox="1"/>
          <p:nvPr>
            <p:ph idx="1" type="subTitle"/>
          </p:nvPr>
        </p:nvSpPr>
        <p:spPr>
          <a:xfrm>
            <a:off x="228600" y="17153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3" name="Google Shape;263;p22"/>
          <p:cNvSpPr txBox="1"/>
          <p:nvPr>
            <p:ph type="title"/>
          </p:nvPr>
        </p:nvSpPr>
        <p:spPr>
          <a:xfrm>
            <a:off x="3921508" y="17153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64" name="Google Shape;264;p22"/>
          <p:cNvSpPr txBox="1"/>
          <p:nvPr>
            <p:ph idx="2" type="subTitle"/>
          </p:nvPr>
        </p:nvSpPr>
        <p:spPr>
          <a:xfrm>
            <a:off x="227388" y="23916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5" name="Google Shape;265;p22"/>
          <p:cNvSpPr txBox="1"/>
          <p:nvPr>
            <p:ph idx="3" type="title"/>
          </p:nvPr>
        </p:nvSpPr>
        <p:spPr>
          <a:xfrm>
            <a:off x="3920125" y="23916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66" name="Google Shape;266;p22"/>
          <p:cNvSpPr txBox="1"/>
          <p:nvPr>
            <p:ph idx="4" type="subTitle"/>
          </p:nvPr>
        </p:nvSpPr>
        <p:spPr>
          <a:xfrm>
            <a:off x="227388" y="306790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7" name="Google Shape;267;p22"/>
          <p:cNvSpPr txBox="1"/>
          <p:nvPr>
            <p:ph idx="5" type="title"/>
          </p:nvPr>
        </p:nvSpPr>
        <p:spPr>
          <a:xfrm>
            <a:off x="3920125" y="306790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68" name="Google Shape;268;p22"/>
          <p:cNvSpPr txBox="1"/>
          <p:nvPr>
            <p:ph idx="6" type="subTitle"/>
          </p:nvPr>
        </p:nvSpPr>
        <p:spPr>
          <a:xfrm>
            <a:off x="227388" y="37442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9" name="Google Shape;269;p22"/>
          <p:cNvSpPr txBox="1"/>
          <p:nvPr>
            <p:ph idx="7" type="title"/>
          </p:nvPr>
        </p:nvSpPr>
        <p:spPr>
          <a:xfrm>
            <a:off x="3920125" y="37442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70" name="Google Shape;270;p22"/>
          <p:cNvSpPr txBox="1"/>
          <p:nvPr>
            <p:ph idx="8" type="subTitle"/>
          </p:nvPr>
        </p:nvSpPr>
        <p:spPr>
          <a:xfrm>
            <a:off x="227413" y="44204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1" name="Google Shape;271;p22"/>
          <p:cNvSpPr txBox="1"/>
          <p:nvPr>
            <p:ph idx="9" type="title"/>
          </p:nvPr>
        </p:nvSpPr>
        <p:spPr>
          <a:xfrm>
            <a:off x="3920154" y="44204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72" name="Google Shape;272;p22"/>
          <p:cNvSpPr txBox="1"/>
          <p:nvPr>
            <p:ph idx="13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73" name="Google Shape;27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ampaign">
  <p:cSld name="CUSTOM_1"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6" name="Google Shape;276;p23"/>
          <p:cNvSpPr/>
          <p:nvPr/>
        </p:nvSpPr>
        <p:spPr>
          <a:xfrm>
            <a:off x="230900" y="2574574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229800" y="3174585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229800" y="3774596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229800" y="4374607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0" name="Google Shape;280;p23"/>
          <p:cNvSpPr txBox="1"/>
          <p:nvPr>
            <p:ph idx="1" type="subTitle"/>
          </p:nvPr>
        </p:nvSpPr>
        <p:spPr>
          <a:xfrm>
            <a:off x="228600" y="2574574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1" name="Google Shape;281;p23"/>
          <p:cNvSpPr txBox="1"/>
          <p:nvPr>
            <p:ph idx="2" type="subTitle"/>
          </p:nvPr>
        </p:nvSpPr>
        <p:spPr>
          <a:xfrm>
            <a:off x="228600" y="317458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3" type="subTitle"/>
          </p:nvPr>
        </p:nvSpPr>
        <p:spPr>
          <a:xfrm>
            <a:off x="228600" y="377459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4" type="subTitle"/>
          </p:nvPr>
        </p:nvSpPr>
        <p:spPr>
          <a:xfrm>
            <a:off x="228600" y="437459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4" name="Google Shape;284;p23"/>
          <p:cNvSpPr txBox="1"/>
          <p:nvPr>
            <p:ph idx="5" type="body"/>
          </p:nvPr>
        </p:nvSpPr>
        <p:spPr>
          <a:xfrm>
            <a:off x="4514725" y="257468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5" name="Google Shape;285;p23"/>
          <p:cNvSpPr txBox="1"/>
          <p:nvPr>
            <p:ph idx="6" type="body"/>
          </p:nvPr>
        </p:nvSpPr>
        <p:spPr>
          <a:xfrm>
            <a:off x="4514725" y="317464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23"/>
          <p:cNvSpPr txBox="1"/>
          <p:nvPr>
            <p:ph idx="7" type="body"/>
          </p:nvPr>
        </p:nvSpPr>
        <p:spPr>
          <a:xfrm>
            <a:off x="4514725" y="377463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23"/>
          <p:cNvSpPr txBox="1"/>
          <p:nvPr>
            <p:ph idx="8" type="body"/>
          </p:nvPr>
        </p:nvSpPr>
        <p:spPr>
          <a:xfrm>
            <a:off x="4514725" y="4374625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23"/>
          <p:cNvSpPr/>
          <p:nvPr/>
        </p:nvSpPr>
        <p:spPr>
          <a:xfrm>
            <a:off x="232050" y="1374499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230950" y="1974510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90" name="Google Shape;290;p23"/>
          <p:cNvSpPr txBox="1"/>
          <p:nvPr>
            <p:ph idx="9" type="subTitle"/>
          </p:nvPr>
        </p:nvSpPr>
        <p:spPr>
          <a:xfrm>
            <a:off x="229750" y="1374499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91" name="Google Shape;291;p23"/>
          <p:cNvSpPr txBox="1"/>
          <p:nvPr>
            <p:ph idx="13" type="subTitle"/>
          </p:nvPr>
        </p:nvSpPr>
        <p:spPr>
          <a:xfrm>
            <a:off x="229750" y="197451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92" name="Google Shape;292;p23"/>
          <p:cNvSpPr txBox="1"/>
          <p:nvPr>
            <p:ph idx="14" type="body"/>
          </p:nvPr>
        </p:nvSpPr>
        <p:spPr>
          <a:xfrm>
            <a:off x="4515742" y="137460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3" name="Google Shape;293;p23"/>
          <p:cNvSpPr txBox="1"/>
          <p:nvPr>
            <p:ph idx="15" type="body"/>
          </p:nvPr>
        </p:nvSpPr>
        <p:spPr>
          <a:xfrm>
            <a:off x="4515742" y="197456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4" name="Google Shape;29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s">
  <p:cSld name="CUSTOM_14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7" name="Google Shape;29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8" name="Google Shape;298;p24"/>
          <p:cNvGrpSpPr/>
          <p:nvPr/>
        </p:nvGrpSpPr>
        <p:grpSpPr>
          <a:xfrm>
            <a:off x="228600" y="223475"/>
            <a:ext cx="1214500" cy="170400"/>
            <a:chOff x="304025" y="203375"/>
            <a:chExt cx="1214500" cy="170400"/>
          </a:xfrm>
        </p:grpSpPr>
        <p:sp>
          <p:nvSpPr>
            <p:cNvPr id="299" name="Google Shape;299;p24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300" name="Google Shape;300;p24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301" name="Google Shape;301;p24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24"/>
          <p:cNvSpPr/>
          <p:nvPr/>
        </p:nvSpPr>
        <p:spPr>
          <a:xfrm>
            <a:off x="228600" y="223750"/>
            <a:ext cx="1214400" cy="1695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03" name="Google Shape;303;p24"/>
          <p:cNvCxnSpPr/>
          <p:nvPr/>
        </p:nvCxnSpPr>
        <p:spPr>
          <a:xfrm>
            <a:off x="1105800" y="223475"/>
            <a:ext cx="600" cy="17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4"/>
          <p:cNvSpPr txBox="1"/>
          <p:nvPr>
            <p:ph idx="1" type="subTitle"/>
          </p:nvPr>
        </p:nvSpPr>
        <p:spPr>
          <a:xfrm>
            <a:off x="228600" y="223475"/>
            <a:ext cx="877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05" name="Google Shape;305;p24"/>
          <p:cNvSpPr txBox="1"/>
          <p:nvPr>
            <p:ph idx="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">
  <p:cSld name="CUSTOM_2"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/>
          <p:nvPr/>
        </p:nvSpPr>
        <p:spPr>
          <a:xfrm>
            <a:off x="228601" y="2289551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228601" y="3368687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228601" y="4447824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 txBox="1"/>
          <p:nvPr>
            <p:ph idx="1" type="subTitle"/>
          </p:nvPr>
        </p:nvSpPr>
        <p:spPr>
          <a:xfrm>
            <a:off x="473450" y="22894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1" name="Google Shape;311;p25"/>
          <p:cNvSpPr txBox="1"/>
          <p:nvPr>
            <p:ph idx="2" type="body"/>
          </p:nvPr>
        </p:nvSpPr>
        <p:spPr>
          <a:xfrm>
            <a:off x="473450" y="25236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12" name="Google Shape;312;p25"/>
          <p:cNvSpPr txBox="1"/>
          <p:nvPr>
            <p:ph idx="3" type="subTitle"/>
          </p:nvPr>
        </p:nvSpPr>
        <p:spPr>
          <a:xfrm>
            <a:off x="473450" y="33686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3" name="Google Shape;313;p25"/>
          <p:cNvSpPr txBox="1"/>
          <p:nvPr>
            <p:ph idx="4" type="body"/>
          </p:nvPr>
        </p:nvSpPr>
        <p:spPr>
          <a:xfrm>
            <a:off x="473450" y="36028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14" name="Google Shape;314;p25"/>
          <p:cNvSpPr txBox="1"/>
          <p:nvPr>
            <p:ph idx="5" type="subTitle"/>
          </p:nvPr>
        </p:nvSpPr>
        <p:spPr>
          <a:xfrm>
            <a:off x="473450" y="44478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5" name="Google Shape;315;p25"/>
          <p:cNvSpPr txBox="1"/>
          <p:nvPr>
            <p:ph idx="6" type="body"/>
          </p:nvPr>
        </p:nvSpPr>
        <p:spPr>
          <a:xfrm>
            <a:off x="473450" y="46820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16" name="Google Shape;316;p25"/>
          <p:cNvSpPr/>
          <p:nvPr/>
        </p:nvSpPr>
        <p:spPr>
          <a:xfrm>
            <a:off x="4514726" y="2289626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/>
          <p:nvPr/>
        </p:nvSpPr>
        <p:spPr>
          <a:xfrm>
            <a:off x="4514726" y="3368762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4514726" y="4447899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"/>
          <p:cNvSpPr txBox="1"/>
          <p:nvPr>
            <p:ph idx="7" type="subTitle"/>
          </p:nvPr>
        </p:nvSpPr>
        <p:spPr>
          <a:xfrm>
            <a:off x="4759575" y="22895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20" name="Google Shape;320;p25"/>
          <p:cNvSpPr txBox="1"/>
          <p:nvPr>
            <p:ph idx="8" type="body"/>
          </p:nvPr>
        </p:nvSpPr>
        <p:spPr>
          <a:xfrm>
            <a:off x="4759575" y="25237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21" name="Google Shape;321;p25"/>
          <p:cNvSpPr txBox="1"/>
          <p:nvPr>
            <p:ph idx="9" type="subTitle"/>
          </p:nvPr>
        </p:nvSpPr>
        <p:spPr>
          <a:xfrm>
            <a:off x="4759575" y="33687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22" name="Google Shape;322;p25"/>
          <p:cNvSpPr txBox="1"/>
          <p:nvPr>
            <p:ph idx="13" type="body"/>
          </p:nvPr>
        </p:nvSpPr>
        <p:spPr>
          <a:xfrm>
            <a:off x="4759575" y="36029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23" name="Google Shape;323;p25"/>
          <p:cNvSpPr txBox="1"/>
          <p:nvPr>
            <p:ph idx="14" type="subTitle"/>
          </p:nvPr>
        </p:nvSpPr>
        <p:spPr>
          <a:xfrm>
            <a:off x="4759575" y="44479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24" name="Google Shape;324;p25"/>
          <p:cNvSpPr txBox="1"/>
          <p:nvPr>
            <p:ph idx="15" type="body"/>
          </p:nvPr>
        </p:nvSpPr>
        <p:spPr>
          <a:xfrm>
            <a:off x="4759575" y="46821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25" name="Google Shape;325;p25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26" name="Google Shape;32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12"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29" name="Google Shape;32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Key Takeaways">
  <p:cSld name="CUSTOM_12_1"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Google Shape;331;p27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{D87D4727-BF50-4E2F-B54A-E1454DFC3689}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2" name="Google Shape;332;p27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{D87D4727-BF50-4E2F-B54A-E1454DFC3689}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3" name="Google Shape;333;p27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{D87D4727-BF50-4E2F-B54A-E1454DFC3689}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4" name="Google Shape;334;p27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27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6" name="Google Shape;336;p27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7" name="Google Shape;337;p27"/>
          <p:cNvSpPr txBox="1"/>
          <p:nvPr>
            <p:ph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38" name="Google Shape;338;p27"/>
          <p:cNvSpPr txBox="1"/>
          <p:nvPr>
            <p:ph idx="4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39" name="Google Shape;339;p27"/>
          <p:cNvSpPr txBox="1"/>
          <p:nvPr>
            <p:ph idx="5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40" name="Google Shape;340;p27"/>
          <p:cNvSpPr txBox="1"/>
          <p:nvPr>
            <p:ph idx="6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1" name="Google Shape;341;p27"/>
          <p:cNvSpPr txBox="1"/>
          <p:nvPr>
            <p:ph idx="7" type="title"/>
          </p:nvPr>
        </p:nvSpPr>
        <p:spPr>
          <a:xfrm>
            <a:off x="31630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2" name="Google Shape;342;p27"/>
          <p:cNvSpPr txBox="1"/>
          <p:nvPr>
            <p:ph idx="8" type="title"/>
          </p:nvPr>
        </p:nvSpPr>
        <p:spPr>
          <a:xfrm>
            <a:off x="332085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3" name="Google Shape;343;p27"/>
          <p:cNvSpPr txBox="1"/>
          <p:nvPr>
            <p:ph idx="9" type="title"/>
          </p:nvPr>
        </p:nvSpPr>
        <p:spPr>
          <a:xfrm>
            <a:off x="6308328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27"/>
          <p:cNvSpPr txBox="1"/>
          <p:nvPr>
            <p:ph idx="13" type="title"/>
          </p:nvPr>
        </p:nvSpPr>
        <p:spPr>
          <a:xfrm>
            <a:off x="5552275" y="457200"/>
            <a:ext cx="3368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5" name="Google Shape;34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coming Events">
  <p:cSld name="CUSTOM_3">
    <p:bg>
      <p:bgPr>
        <a:solidFill>
          <a:schemeClr val="dk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230900" y="697875"/>
            <a:ext cx="44064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5943750" y="97390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9" name="Google Shape;349;p28"/>
          <p:cNvSpPr txBox="1"/>
          <p:nvPr>
            <p:ph idx="2" type="body"/>
          </p:nvPr>
        </p:nvSpPr>
        <p:spPr>
          <a:xfrm>
            <a:off x="5943750" y="120805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0" name="Google Shape;350;p28"/>
          <p:cNvSpPr txBox="1"/>
          <p:nvPr>
            <p:ph idx="3" type="subTitle"/>
          </p:nvPr>
        </p:nvSpPr>
        <p:spPr>
          <a:xfrm>
            <a:off x="5943750" y="205302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1" name="Google Shape;351;p28"/>
          <p:cNvSpPr txBox="1"/>
          <p:nvPr>
            <p:ph idx="4" type="body"/>
          </p:nvPr>
        </p:nvSpPr>
        <p:spPr>
          <a:xfrm>
            <a:off x="5943750" y="228717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2" name="Google Shape;352;p28"/>
          <p:cNvSpPr txBox="1"/>
          <p:nvPr>
            <p:ph idx="5" type="subTitle"/>
          </p:nvPr>
        </p:nvSpPr>
        <p:spPr>
          <a:xfrm>
            <a:off x="5943750" y="31321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3" name="Google Shape;353;p28"/>
          <p:cNvSpPr txBox="1"/>
          <p:nvPr>
            <p:ph idx="6" type="body"/>
          </p:nvPr>
        </p:nvSpPr>
        <p:spPr>
          <a:xfrm>
            <a:off x="5943750" y="33663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4" name="Google Shape;354;p28"/>
          <p:cNvSpPr txBox="1"/>
          <p:nvPr>
            <p:ph idx="7" type="subTitle"/>
          </p:nvPr>
        </p:nvSpPr>
        <p:spPr>
          <a:xfrm>
            <a:off x="5943750" y="42112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5" name="Google Shape;355;p28"/>
          <p:cNvSpPr txBox="1"/>
          <p:nvPr>
            <p:ph idx="8" type="body"/>
          </p:nvPr>
        </p:nvSpPr>
        <p:spPr>
          <a:xfrm>
            <a:off x="5943750" y="44454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6" name="Google Shape;356;p28"/>
          <p:cNvSpPr txBox="1"/>
          <p:nvPr>
            <p:ph idx="9" type="subTitle"/>
          </p:nvPr>
        </p:nvSpPr>
        <p:spPr>
          <a:xfrm>
            <a:off x="227975" y="2744325"/>
            <a:ext cx="35721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7" name="Google Shape;357;p28"/>
          <p:cNvSpPr txBox="1"/>
          <p:nvPr>
            <p:ph idx="13" type="body"/>
          </p:nvPr>
        </p:nvSpPr>
        <p:spPr>
          <a:xfrm>
            <a:off x="227875" y="3458750"/>
            <a:ext cx="42870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8" name="Google Shape;35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3_1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idx="1" type="subTitle"/>
          </p:nvPr>
        </p:nvSpPr>
        <p:spPr>
          <a:xfrm>
            <a:off x="8520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1" name="Google Shape;361;p29"/>
          <p:cNvSpPr txBox="1"/>
          <p:nvPr>
            <p:ph type="title"/>
          </p:nvPr>
        </p:nvSpPr>
        <p:spPr>
          <a:xfrm>
            <a:off x="230900" y="457200"/>
            <a:ext cx="7187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2" name="Google Shape;362;p29"/>
          <p:cNvSpPr txBox="1"/>
          <p:nvPr>
            <p:ph idx="2" type="subTitle"/>
          </p:nvPr>
        </p:nvSpPr>
        <p:spPr>
          <a:xfrm>
            <a:off x="304682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3" name="Google Shape;363;p29"/>
          <p:cNvSpPr txBox="1"/>
          <p:nvPr>
            <p:ph idx="3" type="subTitle"/>
          </p:nvPr>
        </p:nvSpPr>
        <p:spPr>
          <a:xfrm>
            <a:off x="51698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4" name="Google Shape;364;p29"/>
          <p:cNvSpPr txBox="1"/>
          <p:nvPr>
            <p:ph idx="4" type="subTitle"/>
          </p:nvPr>
        </p:nvSpPr>
        <p:spPr>
          <a:xfrm>
            <a:off x="8520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5" name="Google Shape;365;p29"/>
          <p:cNvSpPr txBox="1"/>
          <p:nvPr>
            <p:ph idx="5" type="subTitle"/>
          </p:nvPr>
        </p:nvSpPr>
        <p:spPr>
          <a:xfrm>
            <a:off x="304682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6" name="Google Shape;366;p29"/>
          <p:cNvSpPr txBox="1"/>
          <p:nvPr>
            <p:ph idx="6" type="subTitle"/>
          </p:nvPr>
        </p:nvSpPr>
        <p:spPr>
          <a:xfrm>
            <a:off x="51698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7" name="Google Shape;367;p29"/>
          <p:cNvSpPr txBox="1"/>
          <p:nvPr>
            <p:ph idx="7" type="subTitle"/>
          </p:nvPr>
        </p:nvSpPr>
        <p:spPr>
          <a:xfrm>
            <a:off x="19614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8" name="Google Shape;368;p29"/>
          <p:cNvSpPr txBox="1"/>
          <p:nvPr>
            <p:ph idx="8" type="subTitle"/>
          </p:nvPr>
        </p:nvSpPr>
        <p:spPr>
          <a:xfrm>
            <a:off x="415617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9" name="Google Shape;369;p29"/>
          <p:cNvSpPr txBox="1"/>
          <p:nvPr>
            <p:ph idx="9" type="subTitle"/>
          </p:nvPr>
        </p:nvSpPr>
        <p:spPr>
          <a:xfrm>
            <a:off x="62792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70" name="Google Shape;37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Plan Roadmap">
  <p:cSld name="CUSTOM_10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/>
          <p:nvPr>
            <p:ph type="title"/>
          </p:nvPr>
        </p:nvSpPr>
        <p:spPr>
          <a:xfrm>
            <a:off x="230900" y="457200"/>
            <a:ext cx="71418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73" name="Google Shape;37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 type="tx">
  <p:cSld name="TITLE_AND_BODY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>
            <p:ph idx="2" type="pic"/>
          </p:nvPr>
        </p:nvSpPr>
        <p:spPr>
          <a:xfrm flipH="1" rot="10800000">
            <a:off x="2269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19" name="Google Shape;19;p4"/>
          <p:cNvSpPr/>
          <p:nvPr>
            <p:ph idx="3" type="pic"/>
          </p:nvPr>
        </p:nvSpPr>
        <p:spPr>
          <a:xfrm flipH="1">
            <a:off x="2428286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20" name="Google Shape;20;p4"/>
          <p:cNvSpPr/>
          <p:nvPr>
            <p:ph idx="4" type="pic"/>
          </p:nvPr>
        </p:nvSpPr>
        <p:spPr>
          <a:xfrm rot="10800000">
            <a:off x="4629568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21" name="Google Shape;21;p4"/>
          <p:cNvSpPr/>
          <p:nvPr>
            <p:ph idx="5" type="pic"/>
          </p:nvPr>
        </p:nvSpPr>
        <p:spPr>
          <a:xfrm flipH="1">
            <a:off x="68308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2116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title"/>
          </p:nvPr>
        </p:nvSpPr>
        <p:spPr>
          <a:xfrm>
            <a:off x="242062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title"/>
          </p:nvPr>
        </p:nvSpPr>
        <p:spPr>
          <a:xfrm>
            <a:off x="46295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8" type="title"/>
          </p:nvPr>
        </p:nvSpPr>
        <p:spPr>
          <a:xfrm>
            <a:off x="6823200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23090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9" type="subTitle"/>
          </p:nvPr>
        </p:nvSpPr>
        <p:spPr>
          <a:xfrm>
            <a:off x="242827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462565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4" type="subTitle"/>
          </p:nvPr>
        </p:nvSpPr>
        <p:spPr>
          <a:xfrm>
            <a:off x="682302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5" type="body"/>
          </p:nvPr>
        </p:nvSpPr>
        <p:spPr>
          <a:xfrm>
            <a:off x="2193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6" type="body"/>
          </p:nvPr>
        </p:nvSpPr>
        <p:spPr>
          <a:xfrm>
            <a:off x="24282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7" type="body"/>
          </p:nvPr>
        </p:nvSpPr>
        <p:spPr>
          <a:xfrm>
            <a:off x="46372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8" type="body"/>
          </p:nvPr>
        </p:nvSpPr>
        <p:spPr>
          <a:xfrm>
            <a:off x="68461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9"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sk &amp; Opportunity">
  <p:cSld name="CUSTOM_15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376" name="Google Shape;376;p31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cxnSp>
        <p:nvCxnSpPr>
          <p:cNvPr id="377" name="Google Shape;377;p31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31"/>
          <p:cNvSpPr txBox="1"/>
          <p:nvPr>
            <p:ph idx="1" type="subTitle"/>
          </p:nvPr>
        </p:nvSpPr>
        <p:spPr>
          <a:xfrm>
            <a:off x="1422025" y="16589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79" name="Google Shape;379;p31"/>
          <p:cNvSpPr txBox="1"/>
          <p:nvPr>
            <p:ph idx="3" type="subTitle"/>
          </p:nvPr>
        </p:nvSpPr>
        <p:spPr>
          <a:xfrm>
            <a:off x="227092" y="16589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0" name="Google Shape;380;p31"/>
          <p:cNvSpPr txBox="1"/>
          <p:nvPr>
            <p:ph idx="4" type="subTitle"/>
          </p:nvPr>
        </p:nvSpPr>
        <p:spPr>
          <a:xfrm>
            <a:off x="1420700" y="24465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1" name="Google Shape;381;p31"/>
          <p:cNvSpPr txBox="1"/>
          <p:nvPr>
            <p:ph idx="5" type="subTitle"/>
          </p:nvPr>
        </p:nvSpPr>
        <p:spPr>
          <a:xfrm>
            <a:off x="225780" y="2446488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2" name="Google Shape;382;p31"/>
          <p:cNvSpPr txBox="1"/>
          <p:nvPr>
            <p:ph idx="6" type="subTitle"/>
          </p:nvPr>
        </p:nvSpPr>
        <p:spPr>
          <a:xfrm>
            <a:off x="1417850" y="3234225"/>
            <a:ext cx="30699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3" name="Google Shape;383;p31"/>
          <p:cNvSpPr txBox="1"/>
          <p:nvPr>
            <p:ph idx="7" type="subTitle"/>
          </p:nvPr>
        </p:nvSpPr>
        <p:spPr>
          <a:xfrm>
            <a:off x="2229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4" name="Google Shape;384;p31"/>
          <p:cNvSpPr txBox="1"/>
          <p:nvPr>
            <p:ph idx="8" type="subTitle"/>
          </p:nvPr>
        </p:nvSpPr>
        <p:spPr>
          <a:xfrm>
            <a:off x="14178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5" name="Google Shape;385;p31"/>
          <p:cNvSpPr txBox="1"/>
          <p:nvPr>
            <p:ph idx="9" type="subTitle"/>
          </p:nvPr>
        </p:nvSpPr>
        <p:spPr>
          <a:xfrm>
            <a:off x="2229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6" name="Google Shape;386;p31"/>
          <p:cNvSpPr txBox="1"/>
          <p:nvPr>
            <p:ph idx="13" type="subTitle"/>
          </p:nvPr>
        </p:nvSpPr>
        <p:spPr>
          <a:xfrm>
            <a:off x="5832225" y="16598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7" name="Google Shape;387;p31"/>
          <p:cNvSpPr txBox="1"/>
          <p:nvPr>
            <p:ph idx="14" type="subTitle"/>
          </p:nvPr>
        </p:nvSpPr>
        <p:spPr>
          <a:xfrm>
            <a:off x="4637292" y="165980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8" name="Google Shape;388;p31"/>
          <p:cNvSpPr txBox="1"/>
          <p:nvPr>
            <p:ph idx="15" type="subTitle"/>
          </p:nvPr>
        </p:nvSpPr>
        <p:spPr>
          <a:xfrm>
            <a:off x="5832225" y="244605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9" name="Google Shape;389;p31"/>
          <p:cNvSpPr txBox="1"/>
          <p:nvPr>
            <p:ph idx="16" type="subTitle"/>
          </p:nvPr>
        </p:nvSpPr>
        <p:spPr>
          <a:xfrm>
            <a:off x="4637292" y="244605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0" name="Google Shape;390;p31"/>
          <p:cNvSpPr txBox="1"/>
          <p:nvPr>
            <p:ph idx="17" type="subTitle"/>
          </p:nvPr>
        </p:nvSpPr>
        <p:spPr>
          <a:xfrm>
            <a:off x="5824250" y="32342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91" name="Google Shape;391;p31"/>
          <p:cNvSpPr txBox="1"/>
          <p:nvPr>
            <p:ph idx="18" type="subTitle"/>
          </p:nvPr>
        </p:nvSpPr>
        <p:spPr>
          <a:xfrm>
            <a:off x="46293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2" name="Google Shape;392;p31"/>
          <p:cNvSpPr txBox="1"/>
          <p:nvPr>
            <p:ph idx="19" type="subTitle"/>
          </p:nvPr>
        </p:nvSpPr>
        <p:spPr>
          <a:xfrm>
            <a:off x="58242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93" name="Google Shape;393;p31"/>
          <p:cNvSpPr txBox="1"/>
          <p:nvPr>
            <p:ph idx="20" type="subTitle"/>
          </p:nvPr>
        </p:nvSpPr>
        <p:spPr>
          <a:xfrm>
            <a:off x="46293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4" name="Google Shape;39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 / Weekly">
  <p:cSld name="CUSTOM_16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6" name="Google Shape;396;p32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{D87D4727-BF50-4E2F-B54A-E1454DFC3689}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7" name="Google Shape;397;p32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{D87D4727-BF50-4E2F-B54A-E1454DFC3689}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8" name="Google Shape;398;p32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{D87D4727-BF50-4E2F-B54A-E1454DFC3689}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9" name="Google Shape;399;p32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00" name="Google Shape;400;p32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01" name="Google Shape;401;p32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02" name="Google Shape;402;p32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03" name="Google Shape;403;p32"/>
          <p:cNvSpPr txBox="1"/>
          <p:nvPr>
            <p:ph idx="4" type="body"/>
          </p:nvPr>
        </p:nvSpPr>
        <p:spPr>
          <a:xfrm>
            <a:off x="3376187" y="142097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04" name="Google Shape;404;p32"/>
          <p:cNvSpPr txBox="1"/>
          <p:nvPr>
            <p:ph idx="5" type="body"/>
          </p:nvPr>
        </p:nvSpPr>
        <p:spPr>
          <a:xfrm>
            <a:off x="3376187" y="2657788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05" name="Google Shape;405;p32"/>
          <p:cNvSpPr txBox="1"/>
          <p:nvPr>
            <p:ph idx="6" type="body"/>
          </p:nvPr>
        </p:nvSpPr>
        <p:spPr>
          <a:xfrm>
            <a:off x="3375950" y="389452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06" name="Google Shape;40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elease">
  <p:cSld name="CUSTOM_13">
    <p:bg>
      <p:bgPr>
        <a:solidFill>
          <a:schemeClr val="dk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/>
          <p:nvPr>
            <p:ph type="title"/>
          </p:nvPr>
        </p:nvSpPr>
        <p:spPr>
          <a:xfrm>
            <a:off x="230900" y="457200"/>
            <a:ext cx="49983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9" name="Google Shape;40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 Appendix">
  <p:cSld name="CUSTOM_1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4" name="Google Shape;414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5" name="Google Shape;41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8" name="Google Shape;4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1" name="Google Shape;42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2" name="Google Shape;42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5" name="Google Shape;425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6" name="Google Shape;426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7" name="Google Shape;42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30" name="Google Shape;43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4" name="Google Shape;43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s of content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7" name="Google Shape;37;p5"/>
          <p:cNvGrpSpPr/>
          <p:nvPr/>
        </p:nvGrpSpPr>
        <p:grpSpPr>
          <a:xfrm>
            <a:off x="162" y="98"/>
            <a:ext cx="9143669" cy="5143312"/>
            <a:chOff x="238125" y="848375"/>
            <a:chExt cx="7144050" cy="4018527"/>
          </a:xfrm>
        </p:grpSpPr>
        <p:sp>
          <p:nvSpPr>
            <p:cNvPr id="38" name="Google Shape;38;p5"/>
            <p:cNvSpPr/>
            <p:nvPr/>
          </p:nvSpPr>
          <p:spPr>
            <a:xfrm>
              <a:off x="238125" y="848377"/>
              <a:ext cx="5017377" cy="4018525"/>
            </a:xfrm>
            <a:custGeom>
              <a:rect b="b" l="l" r="r" t="t"/>
              <a:pathLst>
                <a:path extrusionOk="0" h="160741" w="191211">
                  <a:moveTo>
                    <a:pt x="0" y="0"/>
                  </a:moveTo>
                  <a:lnTo>
                    <a:pt x="0" y="160741"/>
                  </a:lnTo>
                  <a:lnTo>
                    <a:pt x="118091" y="160741"/>
                  </a:lnTo>
                  <a:lnTo>
                    <a:pt x="117329" y="160729"/>
                  </a:lnTo>
                  <a:lnTo>
                    <a:pt x="115829" y="160574"/>
                  </a:lnTo>
                  <a:lnTo>
                    <a:pt x="114376" y="160277"/>
                  </a:lnTo>
                  <a:lnTo>
                    <a:pt x="112971" y="159848"/>
                  </a:lnTo>
                  <a:lnTo>
                    <a:pt x="111638" y="159276"/>
                  </a:lnTo>
                  <a:lnTo>
                    <a:pt x="110376" y="158586"/>
                  </a:lnTo>
                  <a:lnTo>
                    <a:pt x="109185" y="157788"/>
                  </a:lnTo>
                  <a:lnTo>
                    <a:pt x="108078" y="156883"/>
                  </a:lnTo>
                  <a:lnTo>
                    <a:pt x="107077" y="155871"/>
                  </a:lnTo>
                  <a:lnTo>
                    <a:pt x="106161" y="154764"/>
                  </a:lnTo>
                  <a:lnTo>
                    <a:pt x="105363" y="153573"/>
                  </a:lnTo>
                  <a:lnTo>
                    <a:pt x="104672" y="152311"/>
                  </a:lnTo>
                  <a:lnTo>
                    <a:pt x="104113" y="150977"/>
                  </a:lnTo>
                  <a:lnTo>
                    <a:pt x="103672" y="149584"/>
                  </a:lnTo>
                  <a:lnTo>
                    <a:pt x="103374" y="148132"/>
                  </a:lnTo>
                  <a:lnTo>
                    <a:pt x="103220" y="146620"/>
                  </a:lnTo>
                  <a:lnTo>
                    <a:pt x="103208" y="145857"/>
                  </a:lnTo>
                  <a:lnTo>
                    <a:pt x="103208" y="77846"/>
                  </a:lnTo>
                  <a:lnTo>
                    <a:pt x="103220" y="77072"/>
                  </a:lnTo>
                  <a:lnTo>
                    <a:pt x="103374" y="75572"/>
                  </a:lnTo>
                  <a:lnTo>
                    <a:pt x="103672" y="74119"/>
                  </a:lnTo>
                  <a:lnTo>
                    <a:pt x="104113" y="72714"/>
                  </a:lnTo>
                  <a:lnTo>
                    <a:pt x="104672" y="71381"/>
                  </a:lnTo>
                  <a:lnTo>
                    <a:pt x="105363" y="70119"/>
                  </a:lnTo>
                  <a:lnTo>
                    <a:pt x="106161" y="68928"/>
                  </a:lnTo>
                  <a:lnTo>
                    <a:pt x="107077" y="67833"/>
                  </a:lnTo>
                  <a:lnTo>
                    <a:pt x="108078" y="66821"/>
                  </a:lnTo>
                  <a:lnTo>
                    <a:pt x="109185" y="65904"/>
                  </a:lnTo>
                  <a:lnTo>
                    <a:pt x="110376" y="65106"/>
                  </a:lnTo>
                  <a:lnTo>
                    <a:pt x="111638" y="64415"/>
                  </a:lnTo>
                  <a:lnTo>
                    <a:pt x="112971" y="63856"/>
                  </a:lnTo>
                  <a:lnTo>
                    <a:pt x="114376" y="63415"/>
                  </a:lnTo>
                  <a:lnTo>
                    <a:pt x="115829" y="63118"/>
                  </a:lnTo>
                  <a:lnTo>
                    <a:pt x="117329" y="62975"/>
                  </a:lnTo>
                  <a:lnTo>
                    <a:pt x="118091" y="62963"/>
                  </a:lnTo>
                  <a:lnTo>
                    <a:pt x="161444" y="62963"/>
                  </a:lnTo>
                  <a:lnTo>
                    <a:pt x="162206" y="62939"/>
                  </a:lnTo>
                  <a:lnTo>
                    <a:pt x="163718" y="62796"/>
                  </a:lnTo>
                  <a:lnTo>
                    <a:pt x="165170" y="62498"/>
                  </a:lnTo>
                  <a:lnTo>
                    <a:pt x="166563" y="62058"/>
                  </a:lnTo>
                  <a:lnTo>
                    <a:pt x="167897" y="61498"/>
                  </a:lnTo>
                  <a:lnTo>
                    <a:pt x="169159" y="60808"/>
                  </a:lnTo>
                  <a:lnTo>
                    <a:pt x="170350" y="60010"/>
                  </a:lnTo>
                  <a:lnTo>
                    <a:pt x="171457" y="59093"/>
                  </a:lnTo>
                  <a:lnTo>
                    <a:pt x="172469" y="58081"/>
                  </a:lnTo>
                  <a:lnTo>
                    <a:pt x="173374" y="56986"/>
                  </a:lnTo>
                  <a:lnTo>
                    <a:pt x="174172" y="55795"/>
                  </a:lnTo>
                  <a:lnTo>
                    <a:pt x="174862" y="54533"/>
                  </a:lnTo>
                  <a:lnTo>
                    <a:pt x="175434" y="53199"/>
                  </a:lnTo>
                  <a:lnTo>
                    <a:pt x="175863" y="51794"/>
                  </a:lnTo>
                  <a:lnTo>
                    <a:pt x="176160" y="50342"/>
                  </a:lnTo>
                  <a:lnTo>
                    <a:pt x="176315" y="48841"/>
                  </a:lnTo>
                  <a:lnTo>
                    <a:pt x="176327" y="48079"/>
                  </a:lnTo>
                  <a:lnTo>
                    <a:pt x="176327" y="14883"/>
                  </a:lnTo>
                  <a:lnTo>
                    <a:pt x="176339" y="14121"/>
                  </a:lnTo>
                  <a:lnTo>
                    <a:pt x="176494" y="12609"/>
                  </a:lnTo>
                  <a:lnTo>
                    <a:pt x="176791" y="11157"/>
                  </a:lnTo>
                  <a:lnTo>
                    <a:pt x="177220" y="9764"/>
                  </a:lnTo>
                  <a:lnTo>
                    <a:pt x="177792" y="8430"/>
                  </a:lnTo>
                  <a:lnTo>
                    <a:pt x="178482" y="7168"/>
                  </a:lnTo>
                  <a:lnTo>
                    <a:pt x="179280" y="5977"/>
                  </a:lnTo>
                  <a:lnTo>
                    <a:pt x="180185" y="4870"/>
                  </a:lnTo>
                  <a:lnTo>
                    <a:pt x="181197" y="3858"/>
                  </a:lnTo>
                  <a:lnTo>
                    <a:pt x="182304" y="2953"/>
                  </a:lnTo>
                  <a:lnTo>
                    <a:pt x="183495" y="2155"/>
                  </a:lnTo>
                  <a:lnTo>
                    <a:pt x="184757" y="1465"/>
                  </a:lnTo>
                  <a:lnTo>
                    <a:pt x="186091" y="893"/>
                  </a:lnTo>
                  <a:lnTo>
                    <a:pt x="187484" y="464"/>
                  </a:lnTo>
                  <a:lnTo>
                    <a:pt x="188936" y="167"/>
                  </a:lnTo>
                  <a:lnTo>
                    <a:pt x="190448" y="12"/>
                  </a:lnTo>
                  <a:lnTo>
                    <a:pt x="191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7010075" y="848375"/>
              <a:ext cx="372100" cy="372100"/>
            </a:xfrm>
            <a:custGeom>
              <a:rect b="b" l="l" r="r" t="t"/>
              <a:pathLst>
                <a:path extrusionOk="0" h="14884" w="14884">
                  <a:moveTo>
                    <a:pt x="0" y="0"/>
                  </a:moveTo>
                  <a:lnTo>
                    <a:pt x="763" y="12"/>
                  </a:lnTo>
                  <a:lnTo>
                    <a:pt x="2275" y="167"/>
                  </a:lnTo>
                  <a:lnTo>
                    <a:pt x="3727" y="464"/>
                  </a:lnTo>
                  <a:lnTo>
                    <a:pt x="5120" y="893"/>
                  </a:lnTo>
                  <a:lnTo>
                    <a:pt x="6454" y="1465"/>
                  </a:lnTo>
                  <a:lnTo>
                    <a:pt x="7716" y="2155"/>
                  </a:lnTo>
                  <a:lnTo>
                    <a:pt x="8907" y="2953"/>
                  </a:lnTo>
                  <a:lnTo>
                    <a:pt x="10014" y="3858"/>
                  </a:lnTo>
                  <a:lnTo>
                    <a:pt x="11026" y="4870"/>
                  </a:lnTo>
                  <a:lnTo>
                    <a:pt x="11931" y="5977"/>
                  </a:lnTo>
                  <a:lnTo>
                    <a:pt x="12729" y="7168"/>
                  </a:lnTo>
                  <a:lnTo>
                    <a:pt x="13419" y="8430"/>
                  </a:lnTo>
                  <a:lnTo>
                    <a:pt x="13991" y="9764"/>
                  </a:lnTo>
                  <a:lnTo>
                    <a:pt x="14420" y="11157"/>
                  </a:lnTo>
                  <a:lnTo>
                    <a:pt x="14717" y="12609"/>
                  </a:lnTo>
                  <a:lnTo>
                    <a:pt x="14872" y="14121"/>
                  </a:lnTo>
                  <a:lnTo>
                    <a:pt x="14884" y="14883"/>
                  </a:lnTo>
                  <a:lnTo>
                    <a:pt x="148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5182100" y="2921025"/>
              <a:ext cx="2200075" cy="1945875"/>
            </a:xfrm>
            <a:custGeom>
              <a:rect b="b" l="l" r="r" t="t"/>
              <a:pathLst>
                <a:path extrusionOk="0" h="77835" w="88003">
                  <a:moveTo>
                    <a:pt x="88003" y="1"/>
                  </a:moveTo>
                  <a:lnTo>
                    <a:pt x="87991" y="763"/>
                  </a:lnTo>
                  <a:lnTo>
                    <a:pt x="87836" y="2263"/>
                  </a:lnTo>
                  <a:lnTo>
                    <a:pt x="87539" y="3715"/>
                  </a:lnTo>
                  <a:lnTo>
                    <a:pt x="87110" y="5120"/>
                  </a:lnTo>
                  <a:lnTo>
                    <a:pt x="86538" y="6454"/>
                  </a:lnTo>
                  <a:lnTo>
                    <a:pt x="85848" y="7716"/>
                  </a:lnTo>
                  <a:lnTo>
                    <a:pt x="85050" y="8907"/>
                  </a:lnTo>
                  <a:lnTo>
                    <a:pt x="84145" y="10002"/>
                  </a:lnTo>
                  <a:lnTo>
                    <a:pt x="83133" y="11014"/>
                  </a:lnTo>
                  <a:lnTo>
                    <a:pt x="82026" y="11931"/>
                  </a:lnTo>
                  <a:lnTo>
                    <a:pt x="80835" y="12729"/>
                  </a:lnTo>
                  <a:lnTo>
                    <a:pt x="79573" y="13419"/>
                  </a:lnTo>
                  <a:lnTo>
                    <a:pt x="78239" y="13979"/>
                  </a:lnTo>
                  <a:lnTo>
                    <a:pt x="76846" y="14420"/>
                  </a:lnTo>
                  <a:lnTo>
                    <a:pt x="75394" y="14717"/>
                  </a:lnTo>
                  <a:lnTo>
                    <a:pt x="73882" y="14860"/>
                  </a:lnTo>
                  <a:lnTo>
                    <a:pt x="73119" y="14884"/>
                  </a:lnTo>
                  <a:lnTo>
                    <a:pt x="29767" y="14884"/>
                  </a:lnTo>
                  <a:lnTo>
                    <a:pt x="29005" y="14896"/>
                  </a:lnTo>
                  <a:lnTo>
                    <a:pt x="27505" y="15039"/>
                  </a:lnTo>
                  <a:lnTo>
                    <a:pt x="26052" y="15336"/>
                  </a:lnTo>
                  <a:lnTo>
                    <a:pt x="24647" y="15777"/>
                  </a:lnTo>
                  <a:lnTo>
                    <a:pt x="23314" y="16337"/>
                  </a:lnTo>
                  <a:lnTo>
                    <a:pt x="22051" y="17027"/>
                  </a:lnTo>
                  <a:lnTo>
                    <a:pt x="20861" y="17825"/>
                  </a:lnTo>
                  <a:lnTo>
                    <a:pt x="19765" y="18742"/>
                  </a:lnTo>
                  <a:lnTo>
                    <a:pt x="18753" y="19754"/>
                  </a:lnTo>
                  <a:lnTo>
                    <a:pt x="17836" y="20849"/>
                  </a:lnTo>
                  <a:lnTo>
                    <a:pt x="17039" y="22040"/>
                  </a:lnTo>
                  <a:lnTo>
                    <a:pt x="16348" y="23302"/>
                  </a:lnTo>
                  <a:lnTo>
                    <a:pt x="15788" y="24636"/>
                  </a:lnTo>
                  <a:lnTo>
                    <a:pt x="15348" y="26041"/>
                  </a:lnTo>
                  <a:lnTo>
                    <a:pt x="15050" y="27493"/>
                  </a:lnTo>
                  <a:lnTo>
                    <a:pt x="14895" y="28993"/>
                  </a:lnTo>
                  <a:lnTo>
                    <a:pt x="14884" y="29767"/>
                  </a:lnTo>
                  <a:lnTo>
                    <a:pt x="14884" y="62951"/>
                  </a:lnTo>
                  <a:lnTo>
                    <a:pt x="14872" y="63714"/>
                  </a:lnTo>
                  <a:lnTo>
                    <a:pt x="14717" y="65226"/>
                  </a:lnTo>
                  <a:lnTo>
                    <a:pt x="14431" y="66678"/>
                  </a:lnTo>
                  <a:lnTo>
                    <a:pt x="13991" y="68071"/>
                  </a:lnTo>
                  <a:lnTo>
                    <a:pt x="13431" y="69405"/>
                  </a:lnTo>
                  <a:lnTo>
                    <a:pt x="12740" y="70667"/>
                  </a:lnTo>
                  <a:lnTo>
                    <a:pt x="11931" y="71858"/>
                  </a:lnTo>
                  <a:lnTo>
                    <a:pt x="11026" y="72965"/>
                  </a:lnTo>
                  <a:lnTo>
                    <a:pt x="10014" y="73977"/>
                  </a:lnTo>
                  <a:lnTo>
                    <a:pt x="8918" y="74882"/>
                  </a:lnTo>
                  <a:lnTo>
                    <a:pt x="7728" y="75680"/>
                  </a:lnTo>
                  <a:lnTo>
                    <a:pt x="6466" y="76370"/>
                  </a:lnTo>
                  <a:lnTo>
                    <a:pt x="5120" y="76942"/>
                  </a:lnTo>
                  <a:lnTo>
                    <a:pt x="3727" y="77371"/>
                  </a:lnTo>
                  <a:lnTo>
                    <a:pt x="2274" y="77668"/>
                  </a:lnTo>
                  <a:lnTo>
                    <a:pt x="774" y="77823"/>
                  </a:lnTo>
                  <a:lnTo>
                    <a:pt x="0" y="77835"/>
                  </a:lnTo>
                  <a:lnTo>
                    <a:pt x="88003" y="77835"/>
                  </a:lnTo>
                  <a:lnTo>
                    <a:pt x="88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1" name="Google Shape;41;p5"/>
          <p:cNvSpPr txBox="1"/>
          <p:nvPr>
            <p:ph type="title"/>
          </p:nvPr>
        </p:nvSpPr>
        <p:spPr>
          <a:xfrm>
            <a:off x="230900" y="457200"/>
            <a:ext cx="44064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230900" y="2356825"/>
            <a:ext cx="2974800" cy="25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37" name="Google Shape;43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1" name="Google Shape;441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2" name="Google Shape;442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3" name="Google Shape;44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46" name="Google Shape;44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0" name="Google Shape;45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55" name="Google Shape;45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4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4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8" name="Google Shape;458;p4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4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0" name="Google Shape;460;p4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4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64" name="Google Shape;464;p4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5" name="Google Shape;465;p4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0" name="Google Shape;470;p4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1" name="Google Shape;471;p4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2" name="Google Shape;472;p4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3" name="Google Shape;473;p4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4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7" name="Google Shape;477;p4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8" name="Google Shape;478;p4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9" name="Google Shape;479;p4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0" name="Google Shape;480;p4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1" name="Google Shape;481;p4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2" name="Google Shape;482;p4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p5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6" name="Google Shape;486;p5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7" name="Google Shape;487;p5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8" name="Google Shape;488;p5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9" name="Google Shape;489;p5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0" name="Google Shape;490;p5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1" name="Google Shape;491;p5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2" name="Google Shape;492;p5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3" name="Google Shape;493;p5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230900" y="457200"/>
            <a:ext cx="2974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aphicFrame>
        <p:nvGraphicFramePr>
          <p:cNvPr id="46" name="Google Shape;46;p6"/>
          <p:cNvGraphicFramePr/>
          <p:nvPr/>
        </p:nvGraphicFramePr>
        <p:xfrm>
          <a:off x="228588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{D87D4727-BF50-4E2F-B54A-E1454DFC3689}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Google Shape;47;p6"/>
          <p:cNvGraphicFramePr/>
          <p:nvPr/>
        </p:nvGraphicFramePr>
        <p:xfrm>
          <a:off x="3216075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{D87D4727-BF50-4E2F-B54A-E1454DFC3689}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Google Shape;48;p6"/>
          <p:cNvGraphicFramePr/>
          <p:nvPr/>
        </p:nvGraphicFramePr>
        <p:xfrm>
          <a:off x="6203563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{D87D4727-BF50-4E2F-B54A-E1454DFC3689}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" name="Google Shape;49;p6"/>
          <p:cNvSpPr txBox="1"/>
          <p:nvPr>
            <p:ph idx="1" type="body"/>
          </p:nvPr>
        </p:nvSpPr>
        <p:spPr>
          <a:xfrm>
            <a:off x="356300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3343788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331275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4" type="title"/>
          </p:nvPr>
        </p:nvSpPr>
        <p:spPr>
          <a:xfrm>
            <a:off x="3333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5" type="title"/>
          </p:nvPr>
        </p:nvSpPr>
        <p:spPr>
          <a:xfrm>
            <a:off x="33208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6" type="title"/>
          </p:nvPr>
        </p:nvSpPr>
        <p:spPr>
          <a:xfrm>
            <a:off x="6308325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7" type="body"/>
          </p:nvPr>
        </p:nvSpPr>
        <p:spPr>
          <a:xfrm>
            <a:off x="5349150" y="457200"/>
            <a:ext cx="3572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96" name="Google Shape;49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5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0" name="Google Shape;500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3" name="Google Shape;50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05" name="Google Shape;505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6" name="Google Shape;506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9" name="Google Shape;509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2" name="Google Shape;512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13" name="Google Shape;513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4" name="Google Shape;51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6" name="Google Shape;516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7" name="Google Shape;517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8" name="Google Shape;518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5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5" name="Google Shape;525;p5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6" name="Google Shape;526;p5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7" name="Google Shape;527;p5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8" name="Google Shape;528;p5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5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5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31" name="Google Shape;531;p5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5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3" name="Google Shape;533;p5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230900" y="457175"/>
            <a:ext cx="44037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6057978" y="2290775"/>
            <a:ext cx="28575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6057900" y="2814700"/>
            <a:ext cx="28575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1 slide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8"/>
          <p:cNvGraphicFramePr/>
          <p:nvPr/>
        </p:nvGraphicFramePr>
        <p:xfrm>
          <a:off x="228588" y="67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{D87D4727-BF50-4E2F-B54A-E1454DFC3689}</a:tableStyleId>
              </a:tblPr>
              <a:tblGrid>
                <a:gridCol w="8686800"/>
              </a:tblGrid>
              <a:tr h="157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FC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" name="Google Shape;65;p8"/>
          <p:cNvSpPr txBox="1"/>
          <p:nvPr>
            <p:ph type="title"/>
          </p:nvPr>
        </p:nvSpPr>
        <p:spPr>
          <a:xfrm>
            <a:off x="5351675" y="760825"/>
            <a:ext cx="34494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subTitle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227875" y="2923725"/>
            <a:ext cx="36924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cxnSp>
        <p:nvCxnSpPr>
          <p:cNvPr id="68" name="Google Shape;68;p8"/>
          <p:cNvCxnSpPr/>
          <p:nvPr/>
        </p:nvCxnSpPr>
        <p:spPr>
          <a:xfrm>
            <a:off x="7700100" y="2252375"/>
            <a:ext cx="0" cy="28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8"/>
          <p:cNvSpPr txBox="1"/>
          <p:nvPr>
            <p:ph idx="3" type="subTitle"/>
          </p:nvPr>
        </p:nvSpPr>
        <p:spPr>
          <a:xfrm>
            <a:off x="5351675" y="2357950"/>
            <a:ext cx="5919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 Updates">
  <p:cSld name="MAIN_POINT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9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{D87D4727-BF50-4E2F-B54A-E1454DFC3689}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Google Shape;73;p9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{D87D4727-BF50-4E2F-B54A-E1454DFC3689}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Google Shape;74;p9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{D87D4727-BF50-4E2F-B54A-E1454DFC3689}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" name="Google Shape;75;p9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9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4" type="body"/>
          </p:nvPr>
        </p:nvSpPr>
        <p:spPr>
          <a:xfrm>
            <a:off x="3086100" y="142097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5" type="body"/>
          </p:nvPr>
        </p:nvSpPr>
        <p:spPr>
          <a:xfrm>
            <a:off x="3086100" y="2657788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81" name="Google Shape;81;p9"/>
          <p:cNvSpPr txBox="1"/>
          <p:nvPr>
            <p:ph idx="6" type="body"/>
          </p:nvPr>
        </p:nvSpPr>
        <p:spPr>
          <a:xfrm>
            <a:off x="3085975" y="389452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82" name="Google Shape;82;p9"/>
          <p:cNvSpPr txBox="1"/>
          <p:nvPr>
            <p:ph idx="7" type="title"/>
          </p:nvPr>
        </p:nvSpPr>
        <p:spPr>
          <a:xfrm>
            <a:off x="6106025" y="142112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3" name="Google Shape;83;p9"/>
          <p:cNvSpPr txBox="1"/>
          <p:nvPr>
            <p:ph idx="8" type="title"/>
          </p:nvPr>
        </p:nvSpPr>
        <p:spPr>
          <a:xfrm>
            <a:off x="6106025" y="2657788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4" name="Google Shape;84;p9"/>
          <p:cNvSpPr txBox="1"/>
          <p:nvPr>
            <p:ph idx="9" type="title"/>
          </p:nvPr>
        </p:nvSpPr>
        <p:spPr>
          <a:xfrm>
            <a:off x="6106025" y="389447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pan">
  <p:cSld name="CUSTOM_7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10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{D87D4727-BF50-4E2F-B54A-E1454DFC3689}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0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{D87D4727-BF50-4E2F-B54A-E1454DFC3689}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p10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{D87D4727-BF50-4E2F-B54A-E1454DFC3689}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0"/>
          <p:cNvSpPr txBox="1"/>
          <p:nvPr>
            <p:ph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4"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5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6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457200"/>
            <a:ext cx="51207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3180525"/>
            <a:ext cx="86868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099">
          <p15:clr>
            <a:srgbClr val="E46962"/>
          </p15:clr>
        </p15:guide>
        <p15:guide id="2" pos="3744">
          <p15:clr>
            <a:srgbClr val="E46962"/>
          </p15:clr>
        </p15:guide>
        <p15:guide id="3" pos="144">
          <p15:clr>
            <a:srgbClr val="E46962"/>
          </p15:clr>
        </p15:guide>
        <p15:guide id="4" pos="216">
          <p15:clr>
            <a:srgbClr val="E46962"/>
          </p15:clr>
        </p15:guide>
        <p15:guide id="5" pos="593">
          <p15:clr>
            <a:srgbClr val="E46962"/>
          </p15:clr>
        </p15:guide>
        <p15:guide id="6" pos="669">
          <p15:clr>
            <a:srgbClr val="E46962"/>
          </p15:clr>
        </p15:guide>
        <p15:guide id="7" pos="1044">
          <p15:clr>
            <a:srgbClr val="E46962"/>
          </p15:clr>
        </p15:guide>
        <p15:guide id="8" pos="1119">
          <p15:clr>
            <a:srgbClr val="E46962"/>
          </p15:clr>
        </p15:guide>
        <p15:guide id="9" pos="1494">
          <p15:clr>
            <a:srgbClr val="E46962"/>
          </p15:clr>
        </p15:guide>
        <p15:guide id="10" pos="1569">
          <p15:clr>
            <a:srgbClr val="E46962"/>
          </p15:clr>
        </p15:guide>
        <p15:guide id="11" pos="1944">
          <p15:clr>
            <a:srgbClr val="E46962"/>
          </p15:clr>
        </p15:guide>
        <p15:guide id="12" pos="2019">
          <p15:clr>
            <a:srgbClr val="E46962"/>
          </p15:clr>
        </p15:guide>
        <p15:guide id="13" pos="2394">
          <p15:clr>
            <a:srgbClr val="E46962"/>
          </p15:clr>
        </p15:guide>
        <p15:guide id="14" pos="2469">
          <p15:clr>
            <a:srgbClr val="E46962"/>
          </p15:clr>
        </p15:guide>
        <p15:guide id="15" pos="2844">
          <p15:clr>
            <a:srgbClr val="E46962"/>
          </p15:clr>
        </p15:guide>
        <p15:guide id="16" pos="2919">
          <p15:clr>
            <a:srgbClr val="E46962"/>
          </p15:clr>
        </p15:guide>
        <p15:guide id="17" pos="3294">
          <p15:clr>
            <a:srgbClr val="E46962"/>
          </p15:clr>
        </p15:guide>
        <p15:guide id="18" pos="3370">
          <p15:clr>
            <a:srgbClr val="E46962"/>
          </p15:clr>
        </p15:guide>
        <p15:guide id="19" pos="3816">
          <p15:clr>
            <a:srgbClr val="E46962"/>
          </p15:clr>
        </p15:guide>
        <p15:guide id="20" pos="4194">
          <p15:clr>
            <a:srgbClr val="E46962"/>
          </p15:clr>
        </p15:guide>
        <p15:guide id="21" pos="4270">
          <p15:clr>
            <a:srgbClr val="E46962"/>
          </p15:clr>
        </p15:guide>
        <p15:guide id="22" pos="4644">
          <p15:clr>
            <a:srgbClr val="E46962"/>
          </p15:clr>
        </p15:guide>
        <p15:guide id="23" pos="4720">
          <p15:clr>
            <a:srgbClr val="E46962"/>
          </p15:clr>
        </p15:guide>
        <p15:guide id="24" pos="5094">
          <p15:clr>
            <a:srgbClr val="E46962"/>
          </p15:clr>
        </p15:guide>
        <p15:guide id="25" pos="5170">
          <p15:clr>
            <a:srgbClr val="E46962"/>
          </p15:clr>
        </p15:guide>
        <p15:guide id="26" pos="5544">
          <p15:clr>
            <a:srgbClr val="E46962"/>
          </p15:clr>
        </p15:guide>
        <p15:guide id="27" pos="5616">
          <p15:clr>
            <a:srgbClr val="E46962"/>
          </p15:clr>
        </p15:guide>
        <p15:guide id="28" orient="horz" pos="141">
          <p15:clr>
            <a:srgbClr val="E46962"/>
          </p15:clr>
        </p15:guide>
        <p15:guide id="29" orient="horz" pos="2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538" name="Google Shape;538;p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-10125"/>
            <a:ext cx="9144003" cy="5143501"/>
          </a:xfrm>
          <a:prstGeom prst="rect">
            <a:avLst/>
          </a:prstGeom>
        </p:spPr>
      </p:pic>
      <p:sp>
        <p:nvSpPr>
          <p:cNvPr id="539" name="Google Shape;539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20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40" name="Google Shape;540;p56"/>
          <p:cNvSpPr txBox="1"/>
          <p:nvPr>
            <p:ph type="title"/>
          </p:nvPr>
        </p:nvSpPr>
        <p:spPr>
          <a:xfrm>
            <a:off x="285750" y="1497626"/>
            <a:ext cx="8572500" cy="20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Sheep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The use of UAVs and image recognition in identifying livestock</a:t>
            </a:r>
            <a:endParaRPr b="0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6"/>
          <p:cNvSpPr txBox="1"/>
          <p:nvPr>
            <p:ph idx="1" type="subTitle"/>
          </p:nvPr>
        </p:nvSpPr>
        <p:spPr>
          <a:xfrm>
            <a:off x="342750" y="3820125"/>
            <a:ext cx="48864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UAV Ground School Skill Booster 5</a:t>
            </a:r>
            <a:endParaRPr/>
          </a:p>
        </p:txBody>
      </p:sp>
      <p:cxnSp>
        <p:nvCxnSpPr>
          <p:cNvPr id="542" name="Google Shape;542;p56"/>
          <p:cNvCxnSpPr/>
          <p:nvPr/>
        </p:nvCxnSpPr>
        <p:spPr>
          <a:xfrm>
            <a:off x="342750" y="1282588"/>
            <a:ext cx="8458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56"/>
          <p:cNvCxnSpPr/>
          <p:nvPr/>
        </p:nvCxnSpPr>
        <p:spPr>
          <a:xfrm>
            <a:off x="342750" y="3860913"/>
            <a:ext cx="8458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7"/>
          <p:cNvSpPr txBox="1"/>
          <p:nvPr>
            <p:ph idx="5" type="title"/>
          </p:nvPr>
        </p:nvSpPr>
        <p:spPr>
          <a:xfrm>
            <a:off x="33208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Ways of detection</a:t>
            </a:r>
            <a:endParaRPr/>
          </a:p>
        </p:txBody>
      </p:sp>
      <p:sp>
        <p:nvSpPr>
          <p:cNvPr id="549" name="Google Shape;549;p57"/>
          <p:cNvSpPr txBox="1"/>
          <p:nvPr>
            <p:ph idx="1" type="body"/>
          </p:nvPr>
        </p:nvSpPr>
        <p:spPr>
          <a:xfrm>
            <a:off x="356325" y="3098250"/>
            <a:ext cx="2456400" cy="9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⬤ </a:t>
            </a:r>
            <a:r>
              <a:rPr b="1" lang="en"/>
              <a:t>What are some benefits?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⬤ </a:t>
            </a:r>
            <a:r>
              <a:rPr b="1" lang="en"/>
              <a:t>What are some problems?</a:t>
            </a:r>
            <a:endParaRPr b="1"/>
          </a:p>
        </p:txBody>
      </p:sp>
      <p:sp>
        <p:nvSpPr>
          <p:cNvPr id="550" name="Google Shape;550;p57"/>
          <p:cNvSpPr txBox="1"/>
          <p:nvPr>
            <p:ph type="title"/>
          </p:nvPr>
        </p:nvSpPr>
        <p:spPr>
          <a:xfrm>
            <a:off x="230900" y="457200"/>
            <a:ext cx="2974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51" name="Google Shape;551;p57"/>
          <p:cNvSpPr txBox="1"/>
          <p:nvPr>
            <p:ph idx="2" type="body"/>
          </p:nvPr>
        </p:nvSpPr>
        <p:spPr>
          <a:xfrm>
            <a:off x="3332325" y="3158700"/>
            <a:ext cx="2456400" cy="8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⬤ </a:t>
            </a:r>
            <a:r>
              <a:rPr b="1" lang="en"/>
              <a:t>One-stage detection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⬤ </a:t>
            </a:r>
            <a:r>
              <a:rPr b="1" lang="en"/>
              <a:t>Two-stage detection</a:t>
            </a:r>
            <a:endParaRPr/>
          </a:p>
        </p:txBody>
      </p:sp>
      <p:sp>
        <p:nvSpPr>
          <p:cNvPr id="552" name="Google Shape;552;p57"/>
          <p:cNvSpPr txBox="1"/>
          <p:nvPr>
            <p:ph idx="4" type="title"/>
          </p:nvPr>
        </p:nvSpPr>
        <p:spPr>
          <a:xfrm>
            <a:off x="3333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Intro/Why Use UAVs?</a:t>
            </a:r>
            <a:endParaRPr/>
          </a:p>
        </p:txBody>
      </p:sp>
      <p:sp>
        <p:nvSpPr>
          <p:cNvPr id="553" name="Google Shape;553;p57"/>
          <p:cNvSpPr txBox="1"/>
          <p:nvPr>
            <p:ph idx="6" type="title"/>
          </p:nvPr>
        </p:nvSpPr>
        <p:spPr>
          <a:xfrm>
            <a:off x="6308325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Results</a:t>
            </a:r>
            <a:endParaRPr/>
          </a:p>
        </p:txBody>
      </p:sp>
      <p:grpSp>
        <p:nvGrpSpPr>
          <p:cNvPr id="554" name="Google Shape;554;p57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555" name="Google Shape;555;p57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556" name="Google Shape;556;p57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557" name="Google Shape;557;p57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8" name="Google Shape;558;p57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559" name="Google Shape;559;p57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560" name="Google Shape;560;p57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1" name="Google Shape;561;p57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8"/>
          <p:cNvSpPr txBox="1"/>
          <p:nvPr>
            <p:ph idx="1" type="body"/>
          </p:nvPr>
        </p:nvSpPr>
        <p:spPr>
          <a:xfrm>
            <a:off x="356325" y="2437750"/>
            <a:ext cx="2456400" cy="20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-Prevent sheep theft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-Cheaper than spending money on tracking collars or something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-Buy once vs. buy for each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-Much faster/easier than physically counting</a:t>
            </a:r>
            <a:endParaRPr/>
          </a:p>
        </p:txBody>
      </p:sp>
      <p:sp>
        <p:nvSpPr>
          <p:cNvPr id="567" name="Google Shape;567;p58"/>
          <p:cNvSpPr txBox="1"/>
          <p:nvPr>
            <p:ph idx="2" type="body"/>
          </p:nvPr>
        </p:nvSpPr>
        <p:spPr>
          <a:xfrm>
            <a:off x="3343800" y="2437750"/>
            <a:ext cx="2456400" cy="22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-Pics taken at height where you can see the whole paddock (to minimize sheep moving in between passes)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-But, at that height it can be hard to distinguish sheep because they’re so small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-ideal height &lt; 80 m, but pics for this paper taken at ~120 m</a:t>
            </a:r>
            <a:endParaRPr/>
          </a:p>
        </p:txBody>
      </p:sp>
      <p:sp>
        <p:nvSpPr>
          <p:cNvPr id="568" name="Google Shape;568;p58"/>
          <p:cNvSpPr txBox="1"/>
          <p:nvPr>
            <p:ph idx="7" type="title"/>
          </p:nvPr>
        </p:nvSpPr>
        <p:spPr>
          <a:xfrm>
            <a:off x="333353" y="1565964"/>
            <a:ext cx="25023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569" name="Google Shape;569;p58"/>
          <p:cNvSpPr txBox="1"/>
          <p:nvPr>
            <p:ph idx="8" type="title"/>
          </p:nvPr>
        </p:nvSpPr>
        <p:spPr>
          <a:xfrm>
            <a:off x="3320853" y="1565964"/>
            <a:ext cx="25023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</a:t>
            </a:r>
            <a:endParaRPr/>
          </a:p>
        </p:txBody>
      </p:sp>
      <p:grpSp>
        <p:nvGrpSpPr>
          <p:cNvPr id="570" name="Google Shape;570;p58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571" name="Google Shape;571;p58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572" name="Google Shape;572;p58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573" name="Google Shape;573;p58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4" name="Google Shape;574;p58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575" name="Google Shape;575;p58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576" name="Google Shape;576;p58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7" name="Google Shape;577;p58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78" name="Google Shape;578;p58"/>
          <p:cNvSpPr txBox="1"/>
          <p:nvPr/>
        </p:nvSpPr>
        <p:spPr>
          <a:xfrm>
            <a:off x="227875" y="526500"/>
            <a:ext cx="678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AutoNum type="arabicPeriod"/>
            </a:pPr>
            <a:r>
              <a:rPr b="1" lang="en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Sheep Farming and UAVs</a:t>
            </a:r>
            <a:endParaRPr b="1" sz="3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579" name="Google Shape;579;p58"/>
          <p:cNvPicPr preferRelativeResize="0"/>
          <p:nvPr/>
        </p:nvPicPr>
        <p:blipFill rotWithShape="1">
          <a:blip r:embed="rId3">
            <a:alphaModFix/>
          </a:blip>
          <a:srcRect b="69" l="30040" r="23335" t="358"/>
          <a:stretch/>
        </p:blipFill>
        <p:spPr>
          <a:xfrm>
            <a:off x="6214450" y="1438575"/>
            <a:ext cx="2689601" cy="37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9"/>
          <p:cNvSpPr/>
          <p:nvPr/>
        </p:nvSpPr>
        <p:spPr>
          <a:xfrm>
            <a:off x="230900" y="3961200"/>
            <a:ext cx="8684700" cy="3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85" name="Google Shape;585;p59"/>
          <p:cNvSpPr txBox="1"/>
          <p:nvPr>
            <p:ph type="title"/>
          </p:nvPr>
        </p:nvSpPr>
        <p:spPr>
          <a:xfrm>
            <a:off x="230900" y="457200"/>
            <a:ext cx="7261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Methods/Testing</a:t>
            </a:r>
            <a:endParaRPr/>
          </a:p>
        </p:txBody>
      </p:sp>
      <p:sp>
        <p:nvSpPr>
          <p:cNvPr id="586" name="Google Shape;586;p59"/>
          <p:cNvSpPr txBox="1"/>
          <p:nvPr>
            <p:ph idx="1" type="subTitle"/>
          </p:nvPr>
        </p:nvSpPr>
        <p:spPr>
          <a:xfrm>
            <a:off x="228600" y="1552700"/>
            <a:ext cx="25581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One-Stage Detectors</a:t>
            </a:r>
            <a:endParaRPr/>
          </a:p>
        </p:txBody>
      </p:sp>
      <p:sp>
        <p:nvSpPr>
          <p:cNvPr id="587" name="Google Shape;587;p59"/>
          <p:cNvSpPr txBox="1"/>
          <p:nvPr>
            <p:ph idx="2" type="subTitle"/>
          </p:nvPr>
        </p:nvSpPr>
        <p:spPr>
          <a:xfrm>
            <a:off x="228600" y="2414150"/>
            <a:ext cx="26025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Two-Stage Detectors</a:t>
            </a:r>
            <a:endParaRPr/>
          </a:p>
        </p:txBody>
      </p:sp>
      <p:sp>
        <p:nvSpPr>
          <p:cNvPr id="588" name="Google Shape;588;p59"/>
          <p:cNvSpPr txBox="1"/>
          <p:nvPr>
            <p:ph idx="5" type="body"/>
          </p:nvPr>
        </p:nvSpPr>
        <p:spPr>
          <a:xfrm>
            <a:off x="2592925" y="1552850"/>
            <a:ext cx="6321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r>
              <a:rPr lang="en"/>
              <a:t>-YOLO, SSD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r>
              <a:rPr lang="en"/>
              <a:t>-Faster, but more false-positives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r>
              <a:rPr lang="en"/>
              <a:t>-Better for real-time applications</a:t>
            </a:r>
            <a:endParaRPr/>
          </a:p>
        </p:txBody>
      </p:sp>
      <p:sp>
        <p:nvSpPr>
          <p:cNvPr id="589" name="Google Shape;589;p59"/>
          <p:cNvSpPr txBox="1"/>
          <p:nvPr>
            <p:ph idx="6" type="body"/>
          </p:nvPr>
        </p:nvSpPr>
        <p:spPr>
          <a:xfrm>
            <a:off x="2592875" y="2414225"/>
            <a:ext cx="31341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1666"/>
              <a:buNone/>
            </a:pPr>
            <a:r>
              <a:rPr lang="en"/>
              <a:t>-Network I and II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1666"/>
              <a:buNone/>
            </a:pPr>
            <a:r>
              <a:rPr lang="en"/>
              <a:t>-...There’s a lot of math going on back here that really went over my head but you’re free to check out the actual paper to see it</a:t>
            </a:r>
            <a:endParaRPr/>
          </a:p>
        </p:txBody>
      </p:sp>
      <p:sp>
        <p:nvSpPr>
          <p:cNvPr id="590" name="Google Shape;590;p59"/>
          <p:cNvSpPr txBox="1"/>
          <p:nvPr>
            <p:ph idx="7" type="body"/>
          </p:nvPr>
        </p:nvSpPr>
        <p:spPr>
          <a:xfrm>
            <a:off x="342900" y="3275625"/>
            <a:ext cx="5073600" cy="15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r>
              <a:rPr lang="en"/>
              <a:t>-Videos were taken at 80 m and 120 m, and images were taken from those at a resolution of </a:t>
            </a:r>
            <a:r>
              <a:rPr lang="en"/>
              <a:t>4096 × 2160 pixels.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r>
              <a:rPr lang="en"/>
              <a:t>-images then downsampled into 256 x 256 pixels and divided for training, validating, and testing data sets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r>
              <a:rPr lang="en"/>
              <a:t>-used image stitching to create full frames of sheep</a:t>
            </a:r>
            <a:endParaRPr/>
          </a:p>
        </p:txBody>
      </p:sp>
      <p:grpSp>
        <p:nvGrpSpPr>
          <p:cNvPr id="591" name="Google Shape;591;p59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592" name="Google Shape;592;p59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593" name="Google Shape;593;p59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594" name="Google Shape;594;p59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5" name="Google Shape;595;p59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596" name="Google Shape;596;p59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Section</a:t>
              </a:r>
              <a:endPara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597" name="Google Shape;597;p59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8" name="Google Shape;598;p59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599" name="Google Shape;599;p59" title="Screenshot 2025-10-21 at 6.31.0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175" y="2756750"/>
            <a:ext cx="3134050" cy="1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0"/>
          <p:cNvSpPr/>
          <p:nvPr/>
        </p:nvSpPr>
        <p:spPr>
          <a:xfrm>
            <a:off x="3481677" y="-2544223"/>
            <a:ext cx="6191443" cy="3930720"/>
          </a:xfrm>
          <a:custGeom>
            <a:rect b="b" l="l" r="r" t="t"/>
            <a:pathLst>
              <a:path extrusionOk="0" h="96088" w="157503">
                <a:moveTo>
                  <a:pt x="0" y="0"/>
                </a:moveTo>
                <a:lnTo>
                  <a:pt x="0" y="61855"/>
                </a:lnTo>
                <a:lnTo>
                  <a:pt x="0" y="62737"/>
                </a:lnTo>
                <a:lnTo>
                  <a:pt x="96" y="64487"/>
                </a:lnTo>
                <a:lnTo>
                  <a:pt x="262" y="66213"/>
                </a:lnTo>
                <a:lnTo>
                  <a:pt x="524" y="67916"/>
                </a:lnTo>
                <a:lnTo>
                  <a:pt x="870" y="69583"/>
                </a:lnTo>
                <a:lnTo>
                  <a:pt x="1286" y="71226"/>
                </a:lnTo>
                <a:lnTo>
                  <a:pt x="1786" y="72833"/>
                </a:lnTo>
                <a:lnTo>
                  <a:pt x="2370" y="74405"/>
                </a:lnTo>
                <a:lnTo>
                  <a:pt x="3013" y="75941"/>
                </a:lnTo>
                <a:lnTo>
                  <a:pt x="3739" y="77441"/>
                </a:lnTo>
                <a:lnTo>
                  <a:pt x="4525" y="78894"/>
                </a:lnTo>
                <a:lnTo>
                  <a:pt x="5382" y="80311"/>
                </a:lnTo>
                <a:lnTo>
                  <a:pt x="6311" y="81668"/>
                </a:lnTo>
                <a:lnTo>
                  <a:pt x="7287" y="82990"/>
                </a:lnTo>
                <a:lnTo>
                  <a:pt x="8335" y="84264"/>
                </a:lnTo>
                <a:lnTo>
                  <a:pt x="9443" y="85478"/>
                </a:lnTo>
                <a:lnTo>
                  <a:pt x="10609" y="86633"/>
                </a:lnTo>
                <a:lnTo>
                  <a:pt x="11824" y="87741"/>
                </a:lnTo>
                <a:lnTo>
                  <a:pt x="13086" y="88789"/>
                </a:lnTo>
                <a:lnTo>
                  <a:pt x="14408" y="89777"/>
                </a:lnTo>
                <a:lnTo>
                  <a:pt x="15777" y="90694"/>
                </a:lnTo>
                <a:lnTo>
                  <a:pt x="17182" y="91551"/>
                </a:lnTo>
                <a:lnTo>
                  <a:pt x="18635" y="92349"/>
                </a:lnTo>
                <a:lnTo>
                  <a:pt x="20135" y="93063"/>
                </a:lnTo>
                <a:lnTo>
                  <a:pt x="21671" y="93718"/>
                </a:lnTo>
                <a:lnTo>
                  <a:pt x="23242" y="94289"/>
                </a:lnTo>
                <a:lnTo>
                  <a:pt x="24850" y="94790"/>
                </a:lnTo>
                <a:lnTo>
                  <a:pt x="26493" y="95218"/>
                </a:lnTo>
                <a:lnTo>
                  <a:pt x="28160" y="95552"/>
                </a:lnTo>
                <a:lnTo>
                  <a:pt x="29863" y="95813"/>
                </a:lnTo>
                <a:lnTo>
                  <a:pt x="31589" y="95992"/>
                </a:lnTo>
                <a:lnTo>
                  <a:pt x="33339" y="96075"/>
                </a:lnTo>
                <a:lnTo>
                  <a:pt x="34232" y="96087"/>
                </a:lnTo>
                <a:lnTo>
                  <a:pt x="157503" y="96087"/>
                </a:lnTo>
                <a:lnTo>
                  <a:pt x="1575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0"/>
          <p:cNvSpPr/>
          <p:nvPr/>
        </p:nvSpPr>
        <p:spPr>
          <a:xfrm>
            <a:off x="0" y="1593974"/>
            <a:ext cx="4688739" cy="3549339"/>
          </a:xfrm>
          <a:custGeom>
            <a:rect b="b" l="l" r="r" t="t"/>
            <a:pathLst>
              <a:path extrusionOk="0" h="53581" w="87837">
                <a:moveTo>
                  <a:pt x="0" y="1"/>
                </a:moveTo>
                <a:lnTo>
                  <a:pt x="0" y="53581"/>
                </a:lnTo>
                <a:lnTo>
                  <a:pt x="87836" y="53581"/>
                </a:lnTo>
                <a:lnTo>
                  <a:pt x="87836" y="34232"/>
                </a:lnTo>
                <a:lnTo>
                  <a:pt x="87824" y="33351"/>
                </a:lnTo>
                <a:lnTo>
                  <a:pt x="87741" y="31601"/>
                </a:lnTo>
                <a:lnTo>
                  <a:pt x="87562" y="29875"/>
                </a:lnTo>
                <a:lnTo>
                  <a:pt x="87300" y="28172"/>
                </a:lnTo>
                <a:lnTo>
                  <a:pt x="86955" y="26505"/>
                </a:lnTo>
                <a:lnTo>
                  <a:pt x="86538" y="24862"/>
                </a:lnTo>
                <a:lnTo>
                  <a:pt x="86038" y="23254"/>
                </a:lnTo>
                <a:lnTo>
                  <a:pt x="85455" y="21683"/>
                </a:lnTo>
                <a:lnTo>
                  <a:pt x="84812" y="20147"/>
                </a:lnTo>
                <a:lnTo>
                  <a:pt x="84085" y="18647"/>
                </a:lnTo>
                <a:lnTo>
                  <a:pt x="83300" y="17194"/>
                </a:lnTo>
                <a:lnTo>
                  <a:pt x="82442" y="15777"/>
                </a:lnTo>
                <a:lnTo>
                  <a:pt x="81514" y="14420"/>
                </a:lnTo>
                <a:lnTo>
                  <a:pt x="80537" y="13098"/>
                </a:lnTo>
                <a:lnTo>
                  <a:pt x="79489" y="11824"/>
                </a:lnTo>
                <a:lnTo>
                  <a:pt x="78382" y="10610"/>
                </a:lnTo>
                <a:lnTo>
                  <a:pt x="77215" y="9455"/>
                </a:lnTo>
                <a:lnTo>
                  <a:pt x="76001" y="8347"/>
                </a:lnTo>
                <a:lnTo>
                  <a:pt x="74739" y="7299"/>
                </a:lnTo>
                <a:lnTo>
                  <a:pt x="73417" y="6311"/>
                </a:lnTo>
                <a:lnTo>
                  <a:pt x="72048" y="5394"/>
                </a:lnTo>
                <a:lnTo>
                  <a:pt x="70643" y="4537"/>
                </a:lnTo>
                <a:lnTo>
                  <a:pt x="69190" y="3739"/>
                </a:lnTo>
                <a:lnTo>
                  <a:pt x="67690" y="3025"/>
                </a:lnTo>
                <a:lnTo>
                  <a:pt x="66154" y="2370"/>
                </a:lnTo>
                <a:lnTo>
                  <a:pt x="64582" y="1799"/>
                </a:lnTo>
                <a:lnTo>
                  <a:pt x="62975" y="1298"/>
                </a:lnTo>
                <a:lnTo>
                  <a:pt x="61332" y="870"/>
                </a:lnTo>
                <a:lnTo>
                  <a:pt x="59665" y="536"/>
                </a:lnTo>
                <a:lnTo>
                  <a:pt x="57962" y="274"/>
                </a:lnTo>
                <a:lnTo>
                  <a:pt x="56236" y="96"/>
                </a:lnTo>
                <a:lnTo>
                  <a:pt x="54485" y="13"/>
                </a:lnTo>
                <a:lnTo>
                  <a:pt x="5360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9125" lIns="99125" spcFirstLastPara="1" rIns="99125" wrap="square" tIns="99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7"/>
          </a:p>
        </p:txBody>
      </p:sp>
      <p:sp>
        <p:nvSpPr>
          <p:cNvPr id="606" name="Google Shape;606;p60"/>
          <p:cNvSpPr txBox="1"/>
          <p:nvPr>
            <p:ph idx="4294967295" type="title"/>
          </p:nvPr>
        </p:nvSpPr>
        <p:spPr>
          <a:xfrm>
            <a:off x="4075204" y="246583"/>
            <a:ext cx="49197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3. Results/Discussion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07" name="Google Shape;607;p60" title="Screenshot 2025-10-21 at 6.39.1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35" y="2234298"/>
            <a:ext cx="3878209" cy="2474028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60"/>
          <p:cNvSpPr txBox="1"/>
          <p:nvPr/>
        </p:nvSpPr>
        <p:spPr>
          <a:xfrm>
            <a:off x="247835" y="1736402"/>
            <a:ext cx="2508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9125" lIns="99125" spcFirstLastPara="1" rIns="99125" wrap="square" tIns="991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Performance at 80 m</a:t>
            </a:r>
            <a:endParaRPr b="1" sz="13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609" name="Google Shape;609;p60" title="Screenshot 2025-10-21 at 6.41.34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975" y="3170062"/>
            <a:ext cx="3806125" cy="1749941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4734438" y="1386500"/>
            <a:ext cx="4327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Notes: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-80 m performed better than 120 m, as 120 m also included object like trees and fences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-legal limit of flying at 120 m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-U-Net performed better on cloudy days, sheep can blend into the reflected light on grass on sunny days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-limitation of time, takes time to compute, so limits real-time applications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-performs worse when sheep clumped together, but they naturally spread out anyway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oard Meeting Presentation">
  <a:themeElements>
    <a:clrScheme name="Simple Light">
      <a:dk1>
        <a:srgbClr val="FFFCE9"/>
      </a:dk1>
      <a:lt1>
        <a:srgbClr val="093607"/>
      </a:lt1>
      <a:dk2>
        <a:srgbClr val="0B213F"/>
      </a:dk2>
      <a:lt2>
        <a:srgbClr val="D6D5CD"/>
      </a:lt2>
      <a:accent1>
        <a:srgbClr val="0000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FFFC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