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677" r:id="rId5"/>
    <p:sldMasterId id="2147483680" r:id="rId6"/>
    <p:sldMasterId id="2147483683" r:id="rId7"/>
    <p:sldMasterId id="2147483685" r:id="rId8"/>
  </p:sldMasterIdLst>
  <p:notesMasterIdLst>
    <p:notesMasterId r:id="rId27"/>
  </p:notesMasterIdLst>
  <p:handoutMasterIdLst>
    <p:handoutMasterId r:id="rId28"/>
  </p:handoutMasterIdLst>
  <p:sldIdLst>
    <p:sldId id="256" r:id="rId9"/>
    <p:sldId id="257" r:id="rId10"/>
    <p:sldId id="259" r:id="rId11"/>
    <p:sldId id="267" r:id="rId12"/>
    <p:sldId id="265" r:id="rId13"/>
    <p:sldId id="273" r:id="rId14"/>
    <p:sldId id="272" r:id="rId15"/>
    <p:sldId id="277" r:id="rId16"/>
    <p:sldId id="276" r:id="rId17"/>
    <p:sldId id="269" r:id="rId18"/>
    <p:sldId id="274" r:id="rId19"/>
    <p:sldId id="275" r:id="rId20"/>
    <p:sldId id="279" r:id="rId21"/>
    <p:sldId id="270" r:id="rId22"/>
    <p:sldId id="271" r:id="rId23"/>
    <p:sldId id="264" r:id="rId24"/>
    <p:sldId id="280" r:id="rId25"/>
    <p:sldId id="266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708B"/>
    <a:srgbClr val="A8A8A7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BDC35-E13C-4077-9955-4B04891C4823}" v="25" dt="2019-12-13T12:59:43.738"/>
    <p1510:client id="{32F40371-04D1-482A-8AFA-FD6179BFD426}" v="134" dt="2019-12-13T10:14:44.042"/>
    <p1510:client id="{4A2D31C6-7D42-49CA-B79D-9CADD3448C9C}" v="25" dt="2019-12-12T14:34:00.627"/>
    <p1510:client id="{8264566F-D866-4D14-9815-11F245DD0471}" v="42" dt="2019-12-13T00:25:17.400"/>
    <p1510:client id="{978321D7-0E13-4BEC-8306-80C5385D3911}" v="54" dt="2019-12-11T14:44:14.740"/>
    <p1510:client id="{FCE1FA2A-13CC-464B-B5A3-FDF967066AFD}" v="2" dt="2019-12-13T11:05:5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7"/>
  </p:normalViewPr>
  <p:slideViewPr>
    <p:cSldViewPr snapToGrid="0" snapToObjects="1" showGuides="1">
      <p:cViewPr varScale="1">
        <p:scale>
          <a:sx n="97" d="100"/>
          <a:sy n="9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1" d="100"/>
          <a:sy n="111" d="100"/>
        </p:scale>
        <p:origin x="364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264566F-D866-4D14-9815-11F245DD0471}"/>
    <pc:docChg chg="modSld">
      <pc:chgData name="" userId="" providerId="" clId="Web-{8264566F-D866-4D14-9815-11F245DD0471}" dt="2019-12-13T00:25:17.400" v="41" actId="20577"/>
      <pc:docMkLst>
        <pc:docMk/>
      </pc:docMkLst>
      <pc:sldChg chg="modSp">
        <pc:chgData name="" userId="" providerId="" clId="Web-{8264566F-D866-4D14-9815-11F245DD0471}" dt="2019-12-13T00:25:17.400" v="41" actId="20577"/>
        <pc:sldMkLst>
          <pc:docMk/>
          <pc:sldMk cId="1085337140" sldId="270"/>
        </pc:sldMkLst>
        <pc:spChg chg="mod">
          <ac:chgData name="" userId="" providerId="" clId="Web-{8264566F-D866-4D14-9815-11F245DD0471}" dt="2019-12-13T00:25:17.400" v="41" actId="20577"/>
          <ac:spMkLst>
            <pc:docMk/>
            <pc:sldMk cId="1085337140" sldId="270"/>
            <ac:spMk id="2" creationId="{40E6128F-FE32-48D7-940A-1DE772C01939}"/>
          </ac:spMkLst>
        </pc:spChg>
      </pc:sldChg>
    </pc:docChg>
  </pc:docChgLst>
  <pc:docChgLst>
    <pc:chgData clId="Web-{4A2D31C6-7D42-49CA-B79D-9CADD3448C9C}"/>
    <pc:docChg chg="addSld delSld modSld">
      <pc:chgData name="" userId="" providerId="" clId="Web-{4A2D31C6-7D42-49CA-B79D-9CADD3448C9C}" dt="2019-12-12T14:32:57.674" v="21"/>
      <pc:docMkLst>
        <pc:docMk/>
      </pc:docMkLst>
      <pc:sldChg chg="modSp">
        <pc:chgData name="" userId="" providerId="" clId="Web-{4A2D31C6-7D42-49CA-B79D-9CADD3448C9C}" dt="2019-12-12T14:11:34.798" v="11" actId="20577"/>
        <pc:sldMkLst>
          <pc:docMk/>
          <pc:sldMk cId="3291670122" sldId="265"/>
        </pc:sldMkLst>
        <pc:spChg chg="mod">
          <ac:chgData name="" userId="" providerId="" clId="Web-{4A2D31C6-7D42-49CA-B79D-9CADD3448C9C}" dt="2019-12-12T14:11:34.798" v="11" actId="20577"/>
          <ac:spMkLst>
            <pc:docMk/>
            <pc:sldMk cId="3291670122" sldId="265"/>
            <ac:spMk id="2" creationId="{3926E40F-2D62-43E2-8B3E-5D66242B4135}"/>
          </ac:spMkLst>
        </pc:spChg>
      </pc:sldChg>
      <pc:sldChg chg="del">
        <pc:chgData name="" userId="" providerId="" clId="Web-{4A2D31C6-7D42-49CA-B79D-9CADD3448C9C}" dt="2019-12-12T14:12:07.218" v="12"/>
        <pc:sldMkLst>
          <pc:docMk/>
          <pc:sldMk cId="1180854058" sldId="268"/>
        </pc:sldMkLst>
      </pc:sldChg>
      <pc:sldChg chg="modSp">
        <pc:chgData name="" userId="" providerId="" clId="Web-{4A2D31C6-7D42-49CA-B79D-9CADD3448C9C}" dt="2019-12-12T14:23:25.923" v="20" actId="20577"/>
        <pc:sldMkLst>
          <pc:docMk/>
          <pc:sldMk cId="2259797364" sldId="275"/>
        </pc:sldMkLst>
        <pc:spChg chg="mod">
          <ac:chgData name="" userId="" providerId="" clId="Web-{4A2D31C6-7D42-49CA-B79D-9CADD3448C9C}" dt="2019-12-12T14:23:25.923" v="20" actId="20577"/>
          <ac:spMkLst>
            <pc:docMk/>
            <pc:sldMk cId="2259797364" sldId="275"/>
            <ac:spMk id="2" creationId="{3E5D04DF-B6FD-4AC1-8FA9-EF1F8E5DE590}"/>
          </ac:spMkLst>
        </pc:spChg>
      </pc:sldChg>
      <pc:sldChg chg="modSp">
        <pc:chgData name="" userId="" providerId="" clId="Web-{4A2D31C6-7D42-49CA-B79D-9CADD3448C9C}" dt="2019-12-12T14:20:57.547" v="16" actId="14100"/>
        <pc:sldMkLst>
          <pc:docMk/>
          <pc:sldMk cId="2500169675" sldId="276"/>
        </pc:sldMkLst>
        <pc:graphicFrameChg chg="mod modGraphic">
          <ac:chgData name="" userId="" providerId="" clId="Web-{4A2D31C6-7D42-49CA-B79D-9CADD3448C9C}" dt="2019-12-12T14:20:57.547" v="16" actId="14100"/>
          <ac:graphicFrameMkLst>
            <pc:docMk/>
            <pc:sldMk cId="2500169675" sldId="276"/>
            <ac:graphicFrameMk id="4" creationId="{00000000-0000-0000-0000-000000000000}"/>
          </ac:graphicFrameMkLst>
        </pc:graphicFrameChg>
      </pc:sldChg>
      <pc:sldChg chg="new">
        <pc:chgData name="" userId="" providerId="" clId="Web-{4A2D31C6-7D42-49CA-B79D-9CADD3448C9C}" dt="2019-12-12T14:32:57.674" v="21"/>
        <pc:sldMkLst>
          <pc:docMk/>
          <pc:sldMk cId="14676679" sldId="278"/>
        </pc:sldMkLst>
      </pc:sldChg>
    </pc:docChg>
  </pc:docChgLst>
  <pc:docChgLst>
    <pc:chgData clId="Web-{274BDC35-E13C-4077-9955-4B04891C4823}"/>
    <pc:docChg chg="addSld modSld">
      <pc:chgData name="" userId="" providerId="" clId="Web-{274BDC35-E13C-4077-9955-4B04891C4823}" dt="2019-12-13T12:59:43.738" v="24" actId="20577"/>
      <pc:docMkLst>
        <pc:docMk/>
      </pc:docMkLst>
      <pc:sldChg chg="modSp">
        <pc:chgData name="" userId="" providerId="" clId="Web-{274BDC35-E13C-4077-9955-4B04891C4823}" dt="2019-12-13T12:57:30.361" v="1" actId="20577"/>
        <pc:sldMkLst>
          <pc:docMk/>
          <pc:sldMk cId="2270056199" sldId="269"/>
        </pc:sldMkLst>
        <pc:graphicFrameChg chg="modGraphic">
          <ac:chgData name="" userId="" providerId="" clId="Web-{274BDC35-E13C-4077-9955-4B04891C4823}" dt="2019-12-13T12:57:30.361" v="1" actId="20577"/>
          <ac:graphicFrameMkLst>
            <pc:docMk/>
            <pc:sldMk cId="2270056199" sldId="269"/>
            <ac:graphicFrameMk id="5" creationId="{00000000-0000-0000-0000-000000000000}"/>
          </ac:graphicFrameMkLst>
        </pc:graphicFrameChg>
      </pc:sldChg>
      <pc:sldChg chg="modSp">
        <pc:chgData name="" userId="" providerId="" clId="Web-{274BDC35-E13C-4077-9955-4B04891C4823}" dt="2019-12-13T12:58:55.659" v="7" actId="20577"/>
        <pc:sldMkLst>
          <pc:docMk/>
          <pc:sldMk cId="1673298284" sldId="271"/>
        </pc:sldMkLst>
        <pc:spChg chg="mod">
          <ac:chgData name="" userId="" providerId="" clId="Web-{274BDC35-E13C-4077-9955-4B04891C4823}" dt="2019-12-13T12:58:55.659" v="7" actId="20577"/>
          <ac:spMkLst>
            <pc:docMk/>
            <pc:sldMk cId="1673298284" sldId="271"/>
            <ac:spMk id="2" creationId="{D4699028-118E-4BF3-A06C-14E6C58E8D9D}"/>
          </ac:spMkLst>
        </pc:spChg>
      </pc:sldChg>
      <pc:sldChg chg="modSp">
        <pc:chgData name="" userId="" providerId="" clId="Web-{274BDC35-E13C-4077-9955-4B04891C4823}" dt="2019-12-13T12:59:43.738" v="24" actId="20577"/>
        <pc:sldMkLst>
          <pc:docMk/>
          <pc:sldMk cId="2500169675" sldId="276"/>
        </pc:sldMkLst>
        <pc:spChg chg="mod">
          <ac:chgData name="" userId="" providerId="" clId="Web-{274BDC35-E13C-4077-9955-4B04891C4823}" dt="2019-12-13T12:59:43.738" v="24" actId="20577"/>
          <ac:spMkLst>
            <pc:docMk/>
            <pc:sldMk cId="2500169675" sldId="276"/>
            <ac:spMk id="3" creationId="{83C43E57-989D-4EE4-981D-F35FB023610A}"/>
          </ac:spMkLst>
        </pc:spChg>
      </pc:sldChg>
      <pc:sldChg chg="modSp add replId">
        <pc:chgData name="" userId="" providerId="" clId="Web-{274BDC35-E13C-4077-9955-4B04891C4823}" dt="2019-12-13T12:59:24.925" v="20" actId="1076"/>
        <pc:sldMkLst>
          <pc:docMk/>
          <pc:sldMk cId="3028226793" sldId="280"/>
        </pc:sldMkLst>
        <pc:spChg chg="mod">
          <ac:chgData name="" userId="" providerId="" clId="Web-{274BDC35-E13C-4077-9955-4B04891C4823}" dt="2019-12-13T12:59:24.925" v="20" actId="1076"/>
          <ac:spMkLst>
            <pc:docMk/>
            <pc:sldMk cId="3028226793" sldId="280"/>
            <ac:spMk id="2" creationId="{00000000-0000-0000-0000-000000000000}"/>
          </ac:spMkLst>
        </pc:spChg>
      </pc:sldChg>
    </pc:docChg>
  </pc:docChgLst>
  <pc:docChgLst>
    <pc:chgData clId="Web-{978321D7-0E13-4BEC-8306-80C5385D3911}"/>
    <pc:docChg chg="addSld delSld modSld">
      <pc:chgData name="" userId="" providerId="" clId="Web-{978321D7-0E13-4BEC-8306-80C5385D3911}" dt="2019-12-11T14:44:14.740" v="52" actId="20577"/>
      <pc:docMkLst>
        <pc:docMk/>
      </pc:docMkLst>
      <pc:sldChg chg="modSp">
        <pc:chgData name="" userId="" providerId="" clId="Web-{978321D7-0E13-4BEC-8306-80C5385D3911}" dt="2019-12-11T14:44:14.740" v="52" actId="20577"/>
        <pc:sldMkLst>
          <pc:docMk/>
          <pc:sldMk cId="2270056199" sldId="269"/>
        </pc:sldMkLst>
        <pc:graphicFrameChg chg="modGraphic">
          <ac:chgData name="" userId="" providerId="" clId="Web-{978321D7-0E13-4BEC-8306-80C5385D3911}" dt="2019-12-11T14:44:14.740" v="52" actId="20577"/>
          <ac:graphicFrameMkLst>
            <pc:docMk/>
            <pc:sldMk cId="2270056199" sldId="269"/>
            <ac:graphicFrameMk id="5" creationId="{00000000-0000-0000-0000-000000000000}"/>
          </ac:graphicFrameMkLst>
        </pc:graphicFrameChg>
      </pc:sldChg>
      <pc:sldChg chg="addSp delSp modSp new">
        <pc:chgData name="" userId="" providerId="" clId="Web-{978321D7-0E13-4BEC-8306-80C5385D3911}" dt="2019-12-11T14:21:05.425" v="41"/>
        <pc:sldMkLst>
          <pc:docMk/>
          <pc:sldMk cId="141299132" sldId="277"/>
        </pc:sldMkLst>
        <pc:spChg chg="del mod">
          <ac:chgData name="" userId="" providerId="" clId="Web-{978321D7-0E13-4BEC-8306-80C5385D3911}" dt="2019-12-11T14:20:39.331" v="33"/>
          <ac:spMkLst>
            <pc:docMk/>
            <pc:sldMk cId="141299132" sldId="277"/>
            <ac:spMk id="2" creationId="{BCD26699-0127-4A39-B4B7-F52C4B74A793}"/>
          </ac:spMkLst>
        </pc:spChg>
        <pc:spChg chg="mod">
          <ac:chgData name="" userId="" providerId="" clId="Web-{978321D7-0E13-4BEC-8306-80C5385D3911}" dt="2019-12-11T14:21:05.425" v="41"/>
          <ac:spMkLst>
            <pc:docMk/>
            <pc:sldMk cId="141299132" sldId="277"/>
            <ac:spMk id="3" creationId="{01FD7207-8933-4B8A-B9DE-30009229427A}"/>
          </ac:spMkLst>
        </pc:spChg>
        <pc:spChg chg="add mod">
          <ac:chgData name="" userId="" providerId="" clId="Web-{978321D7-0E13-4BEC-8306-80C5385D3911}" dt="2019-12-11T14:20:39.331" v="33"/>
          <ac:spMkLst>
            <pc:docMk/>
            <pc:sldMk cId="141299132" sldId="277"/>
            <ac:spMk id="5" creationId="{C31F66B6-1795-4870-8F7F-012F51174A1F}"/>
          </ac:spMkLst>
        </pc:spChg>
      </pc:sldChg>
      <pc:sldChg chg="addSp delSp modSp new del">
        <pc:chgData name="" userId="" providerId="" clId="Web-{978321D7-0E13-4BEC-8306-80C5385D3911}" dt="2019-12-11T14:26:39.066" v="46"/>
        <pc:sldMkLst>
          <pc:docMk/>
          <pc:sldMk cId="1967811394" sldId="278"/>
        </pc:sldMkLst>
        <pc:spChg chg="del mod">
          <ac:chgData name="" userId="" providerId="" clId="Web-{978321D7-0E13-4BEC-8306-80C5385D3911}" dt="2019-12-11T14:26:33.019" v="45"/>
          <ac:spMkLst>
            <pc:docMk/>
            <pc:sldMk cId="1967811394" sldId="278"/>
            <ac:spMk id="2" creationId="{338864F4-1AC0-4392-8225-AE21288F202F}"/>
          </ac:spMkLst>
        </pc:spChg>
        <pc:graphicFrameChg chg="add">
          <ac:chgData name="" userId="" providerId="" clId="Web-{978321D7-0E13-4BEC-8306-80C5385D3911}" dt="2019-12-11T14:26:33.019" v="45"/>
          <ac:graphicFrameMkLst>
            <pc:docMk/>
            <pc:sldMk cId="1967811394" sldId="278"/>
            <ac:graphicFrameMk id="5" creationId="{84F86506-FAE8-40E1-96E9-0584CBE07F4C}"/>
          </ac:graphicFrameMkLst>
        </pc:graphicFrameChg>
      </pc:sldChg>
    </pc:docChg>
  </pc:docChgLst>
  <pc:docChgLst>
    <pc:chgData clId="Web-{FCE1FA2A-13CC-464B-B5A3-FDF967066AFD}"/>
    <pc:docChg chg="modSld">
      <pc:chgData name="" userId="" providerId="" clId="Web-{FCE1FA2A-13CC-464B-B5A3-FDF967066AFD}" dt="2019-12-13T11:05:56.866" v="1" actId="20577"/>
      <pc:docMkLst>
        <pc:docMk/>
      </pc:docMkLst>
      <pc:sldChg chg="modSp">
        <pc:chgData name="" userId="" providerId="" clId="Web-{FCE1FA2A-13CC-464B-B5A3-FDF967066AFD}" dt="2019-12-13T11:05:56.866" v="1" actId="20577"/>
        <pc:sldMkLst>
          <pc:docMk/>
          <pc:sldMk cId="1085337140" sldId="270"/>
        </pc:sldMkLst>
        <pc:spChg chg="mod">
          <ac:chgData name="" userId="" providerId="" clId="Web-{FCE1FA2A-13CC-464B-B5A3-FDF967066AFD}" dt="2019-12-13T11:05:56.866" v="1" actId="20577"/>
          <ac:spMkLst>
            <pc:docMk/>
            <pc:sldMk cId="1085337140" sldId="270"/>
            <ac:spMk id="2" creationId="{40E6128F-FE32-48D7-940A-1DE772C01939}"/>
          </ac:spMkLst>
        </pc:spChg>
      </pc:sldChg>
    </pc:docChg>
  </pc:docChgLst>
  <pc:docChgLst>
    <pc:chgData clId="Web-{32F40371-04D1-482A-8AFA-FD6179BFD426}"/>
    <pc:docChg chg="addSld delSld modSld">
      <pc:chgData name="" userId="" providerId="" clId="Web-{32F40371-04D1-482A-8AFA-FD6179BFD426}" dt="2019-12-13T10:14:44.042" v="130" actId="20577"/>
      <pc:docMkLst>
        <pc:docMk/>
      </pc:docMkLst>
      <pc:sldChg chg="modSp">
        <pc:chgData name="" userId="" providerId="" clId="Web-{32F40371-04D1-482A-8AFA-FD6179BFD426}" dt="2019-12-13T10:08:21.948" v="114" actId="20577"/>
        <pc:sldMkLst>
          <pc:docMk/>
          <pc:sldMk cId="1085337140" sldId="270"/>
        </pc:sldMkLst>
        <pc:spChg chg="mod">
          <ac:chgData name="" userId="" providerId="" clId="Web-{32F40371-04D1-482A-8AFA-FD6179BFD426}" dt="2019-12-13T10:08:21.948" v="114" actId="20577"/>
          <ac:spMkLst>
            <pc:docMk/>
            <pc:sldMk cId="1085337140" sldId="270"/>
            <ac:spMk id="2" creationId="{40E6128F-FE32-48D7-940A-1DE772C01939}"/>
          </ac:spMkLst>
        </pc:spChg>
      </pc:sldChg>
      <pc:sldChg chg="modSp">
        <pc:chgData name="" userId="" providerId="" clId="Web-{32F40371-04D1-482A-8AFA-FD6179BFD426}" dt="2019-12-13T10:05:02.542" v="97" actId="20577"/>
        <pc:sldMkLst>
          <pc:docMk/>
          <pc:sldMk cId="1673298284" sldId="271"/>
        </pc:sldMkLst>
        <pc:spChg chg="mod">
          <ac:chgData name="" userId="" providerId="" clId="Web-{32F40371-04D1-482A-8AFA-FD6179BFD426}" dt="2019-12-13T10:05:02.542" v="97" actId="20577"/>
          <ac:spMkLst>
            <pc:docMk/>
            <pc:sldMk cId="1673298284" sldId="271"/>
            <ac:spMk id="2" creationId="{D4699028-118E-4BF3-A06C-14E6C58E8D9D}"/>
          </ac:spMkLst>
        </pc:spChg>
      </pc:sldChg>
      <pc:sldChg chg="modSp">
        <pc:chgData name="" userId="" providerId="" clId="Web-{32F40371-04D1-482A-8AFA-FD6179BFD426}" dt="2019-12-13T10:14:44.042" v="130" actId="20577"/>
        <pc:sldMkLst>
          <pc:docMk/>
          <pc:sldMk cId="2259797364" sldId="275"/>
        </pc:sldMkLst>
        <pc:spChg chg="mod">
          <ac:chgData name="" userId="" providerId="" clId="Web-{32F40371-04D1-482A-8AFA-FD6179BFD426}" dt="2019-12-13T10:14:44.042" v="130" actId="20577"/>
          <ac:spMkLst>
            <pc:docMk/>
            <pc:sldMk cId="2259797364" sldId="275"/>
            <ac:spMk id="2" creationId="{3E5D04DF-B6FD-4AC1-8FA9-EF1F8E5DE590}"/>
          </ac:spMkLst>
        </pc:spChg>
        <pc:spChg chg="mod">
          <ac:chgData name="" userId="" providerId="" clId="Web-{32F40371-04D1-482A-8AFA-FD6179BFD426}" dt="2019-12-13T10:00:40.868" v="43" actId="20577"/>
          <ac:spMkLst>
            <pc:docMk/>
            <pc:sldMk cId="2259797364" sldId="275"/>
            <ac:spMk id="3" creationId="{83C43E57-989D-4EE4-981D-F35FB023610A}"/>
          </ac:spMkLst>
        </pc:spChg>
      </pc:sldChg>
      <pc:sldChg chg="modSp del">
        <pc:chgData name="" userId="" providerId="" clId="Web-{32F40371-04D1-482A-8AFA-FD6179BFD426}" dt="2019-12-13T10:00:09.634" v="25"/>
        <pc:sldMkLst>
          <pc:docMk/>
          <pc:sldMk cId="14676679" sldId="278"/>
        </pc:sldMkLst>
        <pc:spChg chg="mod">
          <ac:chgData name="" userId="" providerId="" clId="Web-{32F40371-04D1-482A-8AFA-FD6179BFD426}" dt="2019-12-13T10:00:02.446" v="23" actId="20577"/>
          <ac:spMkLst>
            <pc:docMk/>
            <pc:sldMk cId="14676679" sldId="278"/>
            <ac:spMk id="2" creationId="{91823EA0-8C1C-4993-9D32-DA694E67C16B}"/>
          </ac:spMkLst>
        </pc:spChg>
        <pc:spChg chg="mod">
          <ac:chgData name="" userId="" providerId="" clId="Web-{32F40371-04D1-482A-8AFA-FD6179BFD426}" dt="2019-12-13T09:57:45.321" v="17" actId="20577"/>
          <ac:spMkLst>
            <pc:docMk/>
            <pc:sldMk cId="14676679" sldId="278"/>
            <ac:spMk id="3" creationId="{A434DAC2-FEE3-463E-A8E9-0FC552BA8059}"/>
          </ac:spMkLst>
        </pc:spChg>
      </pc:sldChg>
      <pc:sldChg chg="add replId">
        <pc:chgData name="" userId="" providerId="" clId="Web-{32F40371-04D1-482A-8AFA-FD6179BFD426}" dt="2019-12-13T10:00:06.477" v="24"/>
        <pc:sldMkLst>
          <pc:docMk/>
          <pc:sldMk cId="3506798723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5A524-7B5F-4BC6-8D83-4711AF44D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7072599-22D6-4CD6-B914-AB8825E5F602}">
      <dgm:prSet phldrT="[Text]"/>
      <dgm:spPr/>
      <dgm:t>
        <a:bodyPr/>
        <a:lstStyle/>
        <a:p>
          <a:r>
            <a:rPr lang="de-DE" dirty="0"/>
            <a:t>Lade optisches System</a:t>
          </a:r>
        </a:p>
      </dgm:t>
    </dgm:pt>
    <dgm:pt modelId="{82E029B3-5403-48A7-9677-6C821A1ED285}" type="parTrans" cxnId="{95E55B29-9633-4715-890B-DFA0C571A5DA}">
      <dgm:prSet/>
      <dgm:spPr/>
      <dgm:t>
        <a:bodyPr/>
        <a:lstStyle/>
        <a:p>
          <a:endParaRPr lang="de-DE"/>
        </a:p>
      </dgm:t>
    </dgm:pt>
    <dgm:pt modelId="{527C4C9F-974B-4AD4-8C40-471484C07985}" type="sibTrans" cxnId="{95E55B29-9633-4715-890B-DFA0C571A5DA}">
      <dgm:prSet/>
      <dgm:spPr/>
      <dgm:t>
        <a:bodyPr/>
        <a:lstStyle/>
        <a:p>
          <a:endParaRPr lang="de-DE"/>
        </a:p>
      </dgm:t>
    </dgm:pt>
    <dgm:pt modelId="{F0255CB8-67AA-4BA2-ACAD-E4F0AF45B72D}">
      <dgm:prSet phldrT="[Text]"/>
      <dgm:spPr/>
      <dgm:t>
        <a:bodyPr/>
        <a:lstStyle/>
        <a:p>
          <a:r>
            <a:rPr lang="de-DE" dirty="0"/>
            <a:t>Aus .</a:t>
          </a:r>
          <a:r>
            <a:rPr lang="de-DE" dirty="0" err="1"/>
            <a:t>txt</a:t>
          </a:r>
          <a:r>
            <a:rPr lang="de-DE" dirty="0"/>
            <a:t>-Datei laden</a:t>
          </a:r>
        </a:p>
      </dgm:t>
    </dgm:pt>
    <dgm:pt modelId="{FA36DC76-C1B4-4368-98D8-DE10353F5C20}" type="parTrans" cxnId="{748D9A21-4BCA-4D46-ADF0-02994924A8C6}">
      <dgm:prSet/>
      <dgm:spPr/>
      <dgm:t>
        <a:bodyPr/>
        <a:lstStyle/>
        <a:p>
          <a:endParaRPr lang="de-DE"/>
        </a:p>
      </dgm:t>
    </dgm:pt>
    <dgm:pt modelId="{A985C1D7-C7D3-42A7-A057-BF07FCE04BBC}" type="sibTrans" cxnId="{748D9A21-4BCA-4D46-ADF0-02994924A8C6}">
      <dgm:prSet/>
      <dgm:spPr/>
      <dgm:t>
        <a:bodyPr/>
        <a:lstStyle/>
        <a:p>
          <a:endParaRPr lang="de-DE"/>
        </a:p>
      </dgm:t>
    </dgm:pt>
    <dgm:pt modelId="{8F702933-266D-435D-99D9-A7868E726E09}">
      <dgm:prSet phldrT="[Text]"/>
      <dgm:spPr/>
      <dgm:t>
        <a:bodyPr/>
        <a:lstStyle/>
        <a:p>
          <a:r>
            <a:rPr lang="de-DE" dirty="0"/>
            <a:t>Paraxialen Strahlverlauf berechnen</a:t>
          </a:r>
        </a:p>
      </dgm:t>
    </dgm:pt>
    <dgm:pt modelId="{D3BAD7A9-5D83-4F45-B5B1-7EDEAC8F93BA}" type="parTrans" cxnId="{52747F76-349E-4958-B142-21C8C97FA7CF}">
      <dgm:prSet/>
      <dgm:spPr/>
      <dgm:t>
        <a:bodyPr/>
        <a:lstStyle/>
        <a:p>
          <a:endParaRPr lang="de-DE"/>
        </a:p>
      </dgm:t>
    </dgm:pt>
    <dgm:pt modelId="{C825E570-32E7-4A2F-9385-72B56AB802B3}" type="sibTrans" cxnId="{52747F76-349E-4958-B142-21C8C97FA7CF}">
      <dgm:prSet/>
      <dgm:spPr/>
      <dgm:t>
        <a:bodyPr/>
        <a:lstStyle/>
        <a:p>
          <a:endParaRPr lang="de-DE"/>
        </a:p>
      </dgm:t>
    </dgm:pt>
    <dgm:pt modelId="{DF94BBB8-973C-48D3-BD60-88DF27FBB727}">
      <dgm:prSet phldrT="[Text]"/>
      <dgm:spPr/>
      <dgm:t>
        <a:bodyPr/>
        <a:lstStyle/>
        <a:p>
          <a:r>
            <a:rPr lang="de-DE" dirty="0"/>
            <a:t>An jeder Oberfläche Höhe und Winkel des Strahls berechnen</a:t>
          </a:r>
        </a:p>
      </dgm:t>
    </dgm:pt>
    <dgm:pt modelId="{77ED7D88-F113-4637-B044-C355FB261CD8}" type="parTrans" cxnId="{234BBFE7-5FE6-45DB-9A4C-7FD2669873EF}">
      <dgm:prSet/>
      <dgm:spPr/>
      <dgm:t>
        <a:bodyPr/>
        <a:lstStyle/>
        <a:p>
          <a:endParaRPr lang="de-DE"/>
        </a:p>
      </dgm:t>
    </dgm:pt>
    <dgm:pt modelId="{3EB3341D-C2AC-453E-9990-51A8DA228A39}" type="sibTrans" cxnId="{234BBFE7-5FE6-45DB-9A4C-7FD2669873EF}">
      <dgm:prSet/>
      <dgm:spPr/>
      <dgm:t>
        <a:bodyPr/>
        <a:lstStyle/>
        <a:p>
          <a:endParaRPr lang="de-DE"/>
        </a:p>
      </dgm:t>
    </dgm:pt>
    <dgm:pt modelId="{B148CE5B-AF24-4FBD-8946-0D02F86FB215}">
      <dgm:prSet phldrT="[Text]"/>
      <dgm:spPr/>
      <dgm:t>
        <a:bodyPr/>
        <a:lstStyle/>
        <a:p>
          <a:r>
            <a:rPr lang="de-DE" dirty="0"/>
            <a:t>Syntax prüfen</a:t>
          </a:r>
        </a:p>
      </dgm:t>
    </dgm:pt>
    <dgm:pt modelId="{502F9B8E-BF78-4E64-B91E-753A3D0E1BEC}" type="parTrans" cxnId="{662E2E9F-0358-4A51-9F09-CEB32A800F2E}">
      <dgm:prSet/>
      <dgm:spPr/>
      <dgm:t>
        <a:bodyPr/>
        <a:lstStyle/>
        <a:p>
          <a:endParaRPr lang="de-DE"/>
        </a:p>
      </dgm:t>
    </dgm:pt>
    <dgm:pt modelId="{7FC410A4-81F0-4385-B8FF-5C10BFC9A769}" type="sibTrans" cxnId="{662E2E9F-0358-4A51-9F09-CEB32A800F2E}">
      <dgm:prSet/>
      <dgm:spPr/>
      <dgm:t>
        <a:bodyPr/>
        <a:lstStyle/>
        <a:p>
          <a:endParaRPr lang="de-DE"/>
        </a:p>
      </dgm:t>
    </dgm:pt>
    <dgm:pt modelId="{65FBFF46-FB0D-4D67-A55C-6840FBF090C9}">
      <dgm:prSet phldrT="[Text]"/>
      <dgm:spPr/>
      <dgm:t>
        <a:bodyPr/>
        <a:lstStyle/>
        <a:p>
          <a:r>
            <a:rPr lang="de-DE" dirty="0"/>
            <a:t>Tabelle zurückgeben</a:t>
          </a:r>
        </a:p>
      </dgm:t>
    </dgm:pt>
    <dgm:pt modelId="{4416A621-D6EF-42AF-93AC-061CCCDF4B87}" type="parTrans" cxnId="{56BDC491-F628-4DAB-A027-6F913F343B67}">
      <dgm:prSet/>
      <dgm:spPr/>
      <dgm:t>
        <a:bodyPr/>
        <a:lstStyle/>
        <a:p>
          <a:endParaRPr lang="de-DE"/>
        </a:p>
      </dgm:t>
    </dgm:pt>
    <dgm:pt modelId="{8258866B-B832-41FF-9703-25453E68387D}" type="sibTrans" cxnId="{56BDC491-F628-4DAB-A027-6F913F343B67}">
      <dgm:prSet/>
      <dgm:spPr/>
      <dgm:t>
        <a:bodyPr/>
        <a:lstStyle/>
        <a:p>
          <a:endParaRPr lang="de-DE"/>
        </a:p>
      </dgm:t>
    </dgm:pt>
    <dgm:pt modelId="{3A64FF68-99C6-4FE6-9F51-F235FD6A151E}">
      <dgm:prSet phldrT="[Text]"/>
      <dgm:spPr/>
      <dgm:t>
        <a:bodyPr/>
        <a:lstStyle/>
        <a:p>
          <a:r>
            <a:rPr lang="de-DE" dirty="0"/>
            <a:t>Visualisierung des Systems</a:t>
          </a:r>
        </a:p>
      </dgm:t>
    </dgm:pt>
    <dgm:pt modelId="{2236E8A8-FDF9-45DB-A339-7EF162F9C001}" type="parTrans" cxnId="{AA69E073-BC07-4EF5-8430-539FD1502715}">
      <dgm:prSet/>
      <dgm:spPr/>
      <dgm:t>
        <a:bodyPr/>
        <a:lstStyle/>
        <a:p>
          <a:endParaRPr lang="de-DE"/>
        </a:p>
      </dgm:t>
    </dgm:pt>
    <dgm:pt modelId="{F3E1FE77-4D0F-4929-B852-64824E312B0F}" type="sibTrans" cxnId="{AA69E073-BC07-4EF5-8430-539FD1502715}">
      <dgm:prSet/>
      <dgm:spPr/>
      <dgm:t>
        <a:bodyPr/>
        <a:lstStyle/>
        <a:p>
          <a:endParaRPr lang="de-DE"/>
        </a:p>
      </dgm:t>
    </dgm:pt>
    <dgm:pt modelId="{71539441-8B5A-4675-A646-790E086FBE55}">
      <dgm:prSet phldrT="[Text]"/>
      <dgm:spPr/>
      <dgm:t>
        <a:bodyPr/>
        <a:lstStyle/>
        <a:p>
          <a:r>
            <a:rPr lang="de-DE" dirty="0"/>
            <a:t>Darstellen des optischen Systems mit matplotlib</a:t>
          </a:r>
          <a:r>
            <a:rPr lang="de-DE" dirty="0">
              <a:latin typeface="Calibri" panose="020F0502020204030204"/>
            </a:rPr>
            <a:t>.pyplot</a:t>
          </a:r>
          <a:endParaRPr lang="de-DE" dirty="0"/>
        </a:p>
      </dgm:t>
    </dgm:pt>
    <dgm:pt modelId="{2EFE497B-6370-4B99-9D3B-CDFACB01BEDD}" type="parTrans" cxnId="{EDDC1C89-0190-4781-BFCB-F5B773CDCD4E}">
      <dgm:prSet/>
      <dgm:spPr/>
      <dgm:t>
        <a:bodyPr/>
        <a:lstStyle/>
        <a:p>
          <a:endParaRPr lang="de-DE"/>
        </a:p>
      </dgm:t>
    </dgm:pt>
    <dgm:pt modelId="{9F5336EA-E085-4797-875D-F98D03149310}" type="sibTrans" cxnId="{EDDC1C89-0190-4781-BFCB-F5B773CDCD4E}">
      <dgm:prSet/>
      <dgm:spPr/>
      <dgm:t>
        <a:bodyPr/>
        <a:lstStyle/>
        <a:p>
          <a:endParaRPr lang="de-DE"/>
        </a:p>
      </dgm:t>
    </dgm:pt>
    <dgm:pt modelId="{D2B0F491-DD06-45DB-BFF8-E49BDBE60C89}" type="pres">
      <dgm:prSet presAssocID="{4455A524-7B5F-4BC6-8D83-4711AF44D097}" presName="linear" presStyleCnt="0">
        <dgm:presLayoutVars>
          <dgm:animLvl val="lvl"/>
          <dgm:resizeHandles val="exact"/>
        </dgm:presLayoutVars>
      </dgm:prSet>
      <dgm:spPr/>
    </dgm:pt>
    <dgm:pt modelId="{14A15241-539D-4336-9E45-15F0BE2D758B}" type="pres">
      <dgm:prSet presAssocID="{47072599-22D6-4CD6-B914-AB8825E5F6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DD24E3-4BC8-4E6D-A043-5D1D7C58B6B6}" type="pres">
      <dgm:prSet presAssocID="{47072599-22D6-4CD6-B914-AB8825E5F602}" presName="childText" presStyleLbl="revTx" presStyleIdx="0" presStyleCnt="3">
        <dgm:presLayoutVars>
          <dgm:bulletEnabled val="1"/>
        </dgm:presLayoutVars>
      </dgm:prSet>
      <dgm:spPr/>
    </dgm:pt>
    <dgm:pt modelId="{9A666DDD-1D94-45F6-90F4-13C53007C4E2}" type="pres">
      <dgm:prSet presAssocID="{8F702933-266D-435D-99D9-A7868E726E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A4DB99-5B02-4B10-896F-88E8E5E3E404}" type="pres">
      <dgm:prSet presAssocID="{8F702933-266D-435D-99D9-A7868E726E09}" presName="childText" presStyleLbl="revTx" presStyleIdx="1" presStyleCnt="3">
        <dgm:presLayoutVars>
          <dgm:bulletEnabled val="1"/>
        </dgm:presLayoutVars>
      </dgm:prSet>
      <dgm:spPr/>
    </dgm:pt>
    <dgm:pt modelId="{7CAA1A40-C120-4C42-B8EC-7CBE16498FD9}" type="pres">
      <dgm:prSet presAssocID="{3A64FF68-99C6-4FE6-9F51-F235FD6A15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759908-A10E-444C-97C5-D0614D232932}" type="pres">
      <dgm:prSet presAssocID="{3A64FF68-99C6-4FE6-9F51-F235FD6A151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C22380A-0A5B-4D48-96EA-BD177A535904}" type="presOf" srcId="{8F702933-266D-435D-99D9-A7868E726E09}" destId="{9A666DDD-1D94-45F6-90F4-13C53007C4E2}" srcOrd="0" destOrd="0" presId="urn:microsoft.com/office/officeart/2005/8/layout/vList2"/>
    <dgm:cxn modelId="{748D9A21-4BCA-4D46-ADF0-02994924A8C6}" srcId="{47072599-22D6-4CD6-B914-AB8825E5F602}" destId="{F0255CB8-67AA-4BA2-ACAD-E4F0AF45B72D}" srcOrd="0" destOrd="0" parTransId="{FA36DC76-C1B4-4368-98D8-DE10353F5C20}" sibTransId="{A985C1D7-C7D3-42A7-A057-BF07FCE04BBC}"/>
    <dgm:cxn modelId="{95E55B29-9633-4715-890B-DFA0C571A5DA}" srcId="{4455A524-7B5F-4BC6-8D83-4711AF44D097}" destId="{47072599-22D6-4CD6-B914-AB8825E5F602}" srcOrd="0" destOrd="0" parTransId="{82E029B3-5403-48A7-9677-6C821A1ED285}" sibTransId="{527C4C9F-974B-4AD4-8C40-471484C07985}"/>
    <dgm:cxn modelId="{CB161943-E2D3-45AC-9D20-52091535E0A9}" type="presOf" srcId="{3A64FF68-99C6-4FE6-9F51-F235FD6A151E}" destId="{7CAA1A40-C120-4C42-B8EC-7CBE16498FD9}" srcOrd="0" destOrd="0" presId="urn:microsoft.com/office/officeart/2005/8/layout/vList2"/>
    <dgm:cxn modelId="{AA69E073-BC07-4EF5-8430-539FD1502715}" srcId="{4455A524-7B5F-4BC6-8D83-4711AF44D097}" destId="{3A64FF68-99C6-4FE6-9F51-F235FD6A151E}" srcOrd="2" destOrd="0" parTransId="{2236E8A8-FDF9-45DB-A339-7EF162F9C001}" sibTransId="{F3E1FE77-4D0F-4929-B852-64824E312B0F}"/>
    <dgm:cxn modelId="{52747F76-349E-4958-B142-21C8C97FA7CF}" srcId="{4455A524-7B5F-4BC6-8D83-4711AF44D097}" destId="{8F702933-266D-435D-99D9-A7868E726E09}" srcOrd="1" destOrd="0" parTransId="{D3BAD7A9-5D83-4F45-B5B1-7EDEAC8F93BA}" sibTransId="{C825E570-32E7-4A2F-9385-72B56AB802B3}"/>
    <dgm:cxn modelId="{EDDC1C89-0190-4781-BFCB-F5B773CDCD4E}" srcId="{3A64FF68-99C6-4FE6-9F51-F235FD6A151E}" destId="{71539441-8B5A-4675-A646-790E086FBE55}" srcOrd="0" destOrd="0" parTransId="{2EFE497B-6370-4B99-9D3B-CDFACB01BEDD}" sibTransId="{9F5336EA-E085-4797-875D-F98D03149310}"/>
    <dgm:cxn modelId="{56BDC491-F628-4DAB-A027-6F913F343B67}" srcId="{47072599-22D6-4CD6-B914-AB8825E5F602}" destId="{65FBFF46-FB0D-4D67-A55C-6840FBF090C9}" srcOrd="2" destOrd="0" parTransId="{4416A621-D6EF-42AF-93AC-061CCCDF4B87}" sibTransId="{8258866B-B832-41FF-9703-25453E68387D}"/>
    <dgm:cxn modelId="{662E2E9F-0358-4A51-9F09-CEB32A800F2E}" srcId="{47072599-22D6-4CD6-B914-AB8825E5F602}" destId="{B148CE5B-AF24-4FBD-8946-0D02F86FB215}" srcOrd="1" destOrd="0" parTransId="{502F9B8E-BF78-4E64-B91E-753A3D0E1BEC}" sibTransId="{7FC410A4-81F0-4385-B8FF-5C10BFC9A769}"/>
    <dgm:cxn modelId="{F2912FA0-90FE-4FBA-8276-BCA89B24DC69}" type="presOf" srcId="{DF94BBB8-973C-48D3-BD60-88DF27FBB727}" destId="{0CA4DB99-5B02-4B10-896F-88E8E5E3E404}" srcOrd="0" destOrd="0" presId="urn:microsoft.com/office/officeart/2005/8/layout/vList2"/>
    <dgm:cxn modelId="{98D82DA2-D85A-4FCA-912A-7EC6DE7356B5}" type="presOf" srcId="{65FBFF46-FB0D-4D67-A55C-6840FBF090C9}" destId="{4CDD24E3-4BC8-4E6D-A043-5D1D7C58B6B6}" srcOrd="0" destOrd="2" presId="urn:microsoft.com/office/officeart/2005/8/layout/vList2"/>
    <dgm:cxn modelId="{6FF81BBD-031D-4828-A822-47CABD6CAF5D}" type="presOf" srcId="{71539441-8B5A-4675-A646-790E086FBE55}" destId="{C7759908-A10E-444C-97C5-D0614D232932}" srcOrd="0" destOrd="0" presId="urn:microsoft.com/office/officeart/2005/8/layout/vList2"/>
    <dgm:cxn modelId="{40DECAC4-7BFA-4D3E-98F2-E50FE6E11D15}" type="presOf" srcId="{B148CE5B-AF24-4FBD-8946-0D02F86FB215}" destId="{4CDD24E3-4BC8-4E6D-A043-5D1D7C58B6B6}" srcOrd="0" destOrd="1" presId="urn:microsoft.com/office/officeart/2005/8/layout/vList2"/>
    <dgm:cxn modelId="{9C45EECE-7D94-45C8-93D3-E4F42A104A1B}" type="presOf" srcId="{4455A524-7B5F-4BC6-8D83-4711AF44D097}" destId="{D2B0F491-DD06-45DB-BFF8-E49BDBE60C89}" srcOrd="0" destOrd="0" presId="urn:microsoft.com/office/officeart/2005/8/layout/vList2"/>
    <dgm:cxn modelId="{013D47DA-9DDE-43CB-8791-F573EF80EBEA}" type="presOf" srcId="{47072599-22D6-4CD6-B914-AB8825E5F602}" destId="{14A15241-539D-4336-9E45-15F0BE2D758B}" srcOrd="0" destOrd="0" presId="urn:microsoft.com/office/officeart/2005/8/layout/vList2"/>
    <dgm:cxn modelId="{84D97CDF-9ABD-4352-8C75-37E263A55E11}" type="presOf" srcId="{F0255CB8-67AA-4BA2-ACAD-E4F0AF45B72D}" destId="{4CDD24E3-4BC8-4E6D-A043-5D1D7C58B6B6}" srcOrd="0" destOrd="0" presId="urn:microsoft.com/office/officeart/2005/8/layout/vList2"/>
    <dgm:cxn modelId="{234BBFE7-5FE6-45DB-9A4C-7FD2669873EF}" srcId="{8F702933-266D-435D-99D9-A7868E726E09}" destId="{DF94BBB8-973C-48D3-BD60-88DF27FBB727}" srcOrd="0" destOrd="0" parTransId="{77ED7D88-F113-4637-B044-C355FB261CD8}" sibTransId="{3EB3341D-C2AC-453E-9990-51A8DA228A39}"/>
    <dgm:cxn modelId="{BBF6B262-5964-4E47-A4A1-0BDB99184FAD}" type="presParOf" srcId="{D2B0F491-DD06-45DB-BFF8-E49BDBE60C89}" destId="{14A15241-539D-4336-9E45-15F0BE2D758B}" srcOrd="0" destOrd="0" presId="urn:microsoft.com/office/officeart/2005/8/layout/vList2"/>
    <dgm:cxn modelId="{4C77A903-F969-4BF0-9D80-65B18E112857}" type="presParOf" srcId="{D2B0F491-DD06-45DB-BFF8-E49BDBE60C89}" destId="{4CDD24E3-4BC8-4E6D-A043-5D1D7C58B6B6}" srcOrd="1" destOrd="0" presId="urn:microsoft.com/office/officeart/2005/8/layout/vList2"/>
    <dgm:cxn modelId="{5C5C02DF-0EC4-4B35-B915-809B656CF766}" type="presParOf" srcId="{D2B0F491-DD06-45DB-BFF8-E49BDBE60C89}" destId="{9A666DDD-1D94-45F6-90F4-13C53007C4E2}" srcOrd="2" destOrd="0" presId="urn:microsoft.com/office/officeart/2005/8/layout/vList2"/>
    <dgm:cxn modelId="{93E7D3E5-B86C-4AD2-A005-5280162981B6}" type="presParOf" srcId="{D2B0F491-DD06-45DB-BFF8-E49BDBE60C89}" destId="{0CA4DB99-5B02-4B10-896F-88E8E5E3E404}" srcOrd="3" destOrd="0" presId="urn:microsoft.com/office/officeart/2005/8/layout/vList2"/>
    <dgm:cxn modelId="{420E507F-7F1C-40EE-A2AB-541A0E82411C}" type="presParOf" srcId="{D2B0F491-DD06-45DB-BFF8-E49BDBE60C89}" destId="{7CAA1A40-C120-4C42-B8EC-7CBE16498FD9}" srcOrd="4" destOrd="0" presId="urn:microsoft.com/office/officeart/2005/8/layout/vList2"/>
    <dgm:cxn modelId="{E2D743E3-CA74-4309-861F-4EAF0BB81F98}" type="presParOf" srcId="{D2B0F491-DD06-45DB-BFF8-E49BDBE60C89}" destId="{C7759908-A10E-444C-97C5-D0614D2329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6E3A9-4222-4E6B-A939-31BDEED502AB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5AE39B05-AFA6-4EA2-9EE2-464FCA550EF7}">
      <dgm:prSet phldrT="[Text]"/>
      <dgm:spPr/>
      <dgm:t>
        <a:bodyPr/>
        <a:lstStyle/>
        <a:p>
          <a:r>
            <a:rPr lang="de-DE" dirty="0"/>
            <a:t>Klassen</a:t>
          </a:r>
        </a:p>
        <a:p>
          <a:r>
            <a:rPr lang="de-DE" dirty="0"/>
            <a:t>(raytracing_functions.py)</a:t>
          </a:r>
        </a:p>
      </dgm:t>
    </dgm:pt>
    <dgm:pt modelId="{5BEBC0AC-1483-45CA-8EE0-FD86CACA4C47}" type="parTrans" cxnId="{A0249D51-A711-44C0-B2A0-C81AB0A12511}">
      <dgm:prSet/>
      <dgm:spPr/>
      <dgm:t>
        <a:bodyPr/>
        <a:lstStyle/>
        <a:p>
          <a:endParaRPr lang="de-DE"/>
        </a:p>
      </dgm:t>
    </dgm:pt>
    <dgm:pt modelId="{91377AD9-3B34-4E5C-8794-820448775EF8}" type="sibTrans" cxnId="{A0249D51-A711-44C0-B2A0-C81AB0A12511}">
      <dgm:prSet/>
      <dgm:spPr/>
      <dgm:t>
        <a:bodyPr/>
        <a:lstStyle/>
        <a:p>
          <a:endParaRPr lang="de-DE"/>
        </a:p>
      </dgm:t>
    </dgm:pt>
    <dgm:pt modelId="{F3D79D7B-19C4-490C-96C5-79A0B2A9F73D}">
      <dgm:prSet phldrT="[Text]"/>
      <dgm:spPr/>
      <dgm:t>
        <a:bodyPr/>
        <a:lstStyle/>
        <a:p>
          <a:r>
            <a:rPr lang="de-DE" dirty="0" err="1"/>
            <a:t>ynu</a:t>
          </a:r>
          <a:endParaRPr lang="de-DE" dirty="0"/>
        </a:p>
      </dgm:t>
    </dgm:pt>
    <dgm:pt modelId="{82F753AA-0B8F-487A-B075-623B78C84023}" type="parTrans" cxnId="{A5DB37D4-A3C3-4FB1-93BB-1EC3A5A3372F}">
      <dgm:prSet/>
      <dgm:spPr/>
      <dgm:t>
        <a:bodyPr/>
        <a:lstStyle/>
        <a:p>
          <a:endParaRPr lang="de-DE"/>
        </a:p>
      </dgm:t>
    </dgm:pt>
    <dgm:pt modelId="{FE69723C-74DD-481D-A7F4-C3157588CE4D}" type="sibTrans" cxnId="{A5DB37D4-A3C3-4FB1-93BB-1EC3A5A3372F}">
      <dgm:prSet/>
      <dgm:spPr/>
      <dgm:t>
        <a:bodyPr/>
        <a:lstStyle/>
        <a:p>
          <a:endParaRPr lang="de-DE"/>
        </a:p>
      </dgm:t>
    </dgm:pt>
    <dgm:pt modelId="{763A2F1C-A4DE-4DC2-90B8-179DD545CA2E}">
      <dgm:prSet phldrT="[Text]"/>
      <dgm:spPr/>
      <dgm:t>
        <a:bodyPr/>
        <a:lstStyle/>
        <a:p>
          <a:r>
            <a:rPr lang="de-DE" dirty="0"/>
            <a:t>Funktionen (raytracing_functions.py)</a:t>
          </a:r>
        </a:p>
      </dgm:t>
    </dgm:pt>
    <dgm:pt modelId="{2E02BB4F-461D-48DA-8D48-CA04A517DB6E}" type="parTrans" cxnId="{3468D565-8D5F-49D0-A33A-B9E8AE7ED930}">
      <dgm:prSet/>
      <dgm:spPr/>
      <dgm:t>
        <a:bodyPr/>
        <a:lstStyle/>
        <a:p>
          <a:endParaRPr lang="de-DE"/>
        </a:p>
      </dgm:t>
    </dgm:pt>
    <dgm:pt modelId="{9AD99038-1414-49C8-822B-804D5A4194BF}" type="sibTrans" cxnId="{3468D565-8D5F-49D0-A33A-B9E8AE7ED930}">
      <dgm:prSet/>
      <dgm:spPr/>
      <dgm:t>
        <a:bodyPr/>
        <a:lstStyle/>
        <a:p>
          <a:endParaRPr lang="de-DE"/>
        </a:p>
      </dgm:t>
    </dgm:pt>
    <dgm:pt modelId="{D72B7D23-D7BB-485E-B221-EBDF30AD6FD3}">
      <dgm:prSet phldrT="[Text]"/>
      <dgm:spPr/>
      <dgm:t>
        <a:bodyPr/>
        <a:lstStyle/>
        <a:p>
          <a:r>
            <a:rPr lang="de-DE" dirty="0"/>
            <a:t>Laden und Plotten</a:t>
          </a:r>
        </a:p>
      </dgm:t>
    </dgm:pt>
    <dgm:pt modelId="{123322FE-6FBB-4FF6-938A-D83C92F69E00}" type="parTrans" cxnId="{5B08EC4E-3406-46D3-B48F-2F63A3B58AAA}">
      <dgm:prSet/>
      <dgm:spPr/>
      <dgm:t>
        <a:bodyPr/>
        <a:lstStyle/>
        <a:p>
          <a:endParaRPr lang="de-DE"/>
        </a:p>
      </dgm:t>
    </dgm:pt>
    <dgm:pt modelId="{D78E824D-4D95-4B14-8E69-E3821552695F}" type="sibTrans" cxnId="{5B08EC4E-3406-46D3-B48F-2F63A3B58AAA}">
      <dgm:prSet/>
      <dgm:spPr/>
      <dgm:t>
        <a:bodyPr/>
        <a:lstStyle/>
        <a:p>
          <a:endParaRPr lang="de-DE"/>
        </a:p>
      </dgm:t>
    </dgm:pt>
    <dgm:pt modelId="{25C3B50D-D8D0-4B88-9FB9-5C8913939C12}">
      <dgm:prSet phldrT="[Text]"/>
      <dgm:spPr/>
      <dgm:t>
        <a:bodyPr/>
        <a:lstStyle/>
        <a:p>
          <a:r>
            <a:rPr lang="de-DE" dirty="0"/>
            <a:t>Funktionen (raytracing_gui.py)</a:t>
          </a:r>
        </a:p>
      </dgm:t>
    </dgm:pt>
    <dgm:pt modelId="{B9C69E0A-5C78-4653-8922-9EAE603F691F}" type="parTrans" cxnId="{2B6E58FC-8C2E-4DCB-BDCD-C975057D1398}">
      <dgm:prSet/>
      <dgm:spPr/>
      <dgm:t>
        <a:bodyPr/>
        <a:lstStyle/>
        <a:p>
          <a:endParaRPr lang="de-DE"/>
        </a:p>
      </dgm:t>
    </dgm:pt>
    <dgm:pt modelId="{CD873B53-0276-495E-A402-72CF0861CA97}" type="sibTrans" cxnId="{2B6E58FC-8C2E-4DCB-BDCD-C975057D1398}">
      <dgm:prSet/>
      <dgm:spPr/>
      <dgm:t>
        <a:bodyPr/>
        <a:lstStyle/>
        <a:p>
          <a:endParaRPr lang="de-DE"/>
        </a:p>
      </dgm:t>
    </dgm:pt>
    <dgm:pt modelId="{9073C96B-A6FE-4AB3-A73D-C275838303E1}">
      <dgm:prSet phldrT="[Text]"/>
      <dgm:spPr/>
      <dgm:t>
        <a:bodyPr/>
        <a:lstStyle/>
        <a:p>
          <a:r>
            <a:rPr lang="de-DE" dirty="0"/>
            <a:t>openWindow</a:t>
          </a:r>
        </a:p>
      </dgm:t>
    </dgm:pt>
    <dgm:pt modelId="{B84D9838-E229-4B35-AAEE-B0ECF4ED6D09}" type="parTrans" cxnId="{F5FBC271-C5F9-40D8-BFCF-8C45413CA4C4}">
      <dgm:prSet/>
      <dgm:spPr/>
      <dgm:t>
        <a:bodyPr/>
        <a:lstStyle/>
        <a:p>
          <a:endParaRPr lang="de-DE"/>
        </a:p>
      </dgm:t>
    </dgm:pt>
    <dgm:pt modelId="{60E0B18E-EE81-48D6-B7E2-32F009BA2677}" type="sibTrans" cxnId="{F5FBC271-C5F9-40D8-BFCF-8C45413CA4C4}">
      <dgm:prSet/>
      <dgm:spPr/>
      <dgm:t>
        <a:bodyPr/>
        <a:lstStyle/>
        <a:p>
          <a:endParaRPr lang="de-DE"/>
        </a:p>
      </dgm:t>
    </dgm:pt>
    <dgm:pt modelId="{5D08F4DA-5EE7-4128-97DE-CA60D8355E7C}">
      <dgm:prSet phldrT="[Text]"/>
      <dgm:spPr/>
      <dgm:t>
        <a:bodyPr/>
        <a:lstStyle/>
        <a:p>
          <a:r>
            <a:rPr lang="de-DE" dirty="0" err="1"/>
            <a:t>openHelp</a:t>
          </a:r>
          <a:endParaRPr lang="de-DE" dirty="0"/>
        </a:p>
      </dgm:t>
    </dgm:pt>
    <dgm:pt modelId="{8E23CB05-784E-4C4C-AD35-79B2948D67F3}" type="parTrans" cxnId="{0908A498-9619-453D-BA05-BB7D1E7D28E3}">
      <dgm:prSet/>
      <dgm:spPr/>
      <dgm:t>
        <a:bodyPr/>
        <a:lstStyle/>
        <a:p>
          <a:endParaRPr lang="de-DE"/>
        </a:p>
      </dgm:t>
    </dgm:pt>
    <dgm:pt modelId="{8D4BF23D-AC09-442E-9EA6-8C24D659B32C}" type="sibTrans" cxnId="{0908A498-9619-453D-BA05-BB7D1E7D28E3}">
      <dgm:prSet/>
      <dgm:spPr/>
      <dgm:t>
        <a:bodyPr/>
        <a:lstStyle/>
        <a:p>
          <a:endParaRPr lang="de-DE"/>
        </a:p>
      </dgm:t>
    </dgm:pt>
    <dgm:pt modelId="{E9208FBA-D2F8-4C57-AA34-FB49B5DC4EC8}">
      <dgm:prSet phldrT="[Text]"/>
      <dgm:spPr/>
      <dgm:t>
        <a:bodyPr/>
        <a:lstStyle/>
        <a:p>
          <a:endParaRPr lang="de-DE" dirty="0"/>
        </a:p>
      </dgm:t>
    </dgm:pt>
    <dgm:pt modelId="{DBA69781-AA08-4D3E-9631-3E3E0B38790F}" type="parTrans" cxnId="{7689F094-40D6-4831-8F5E-F684D81C5C4C}">
      <dgm:prSet/>
      <dgm:spPr/>
      <dgm:t>
        <a:bodyPr/>
        <a:lstStyle/>
        <a:p>
          <a:endParaRPr lang="de-DE"/>
        </a:p>
      </dgm:t>
    </dgm:pt>
    <dgm:pt modelId="{CA0DD075-DA47-4061-BF14-61BD26F07296}" type="sibTrans" cxnId="{7689F094-40D6-4831-8F5E-F684D81C5C4C}">
      <dgm:prSet/>
      <dgm:spPr/>
      <dgm:t>
        <a:bodyPr/>
        <a:lstStyle/>
        <a:p>
          <a:endParaRPr lang="de-DE"/>
        </a:p>
      </dgm:t>
    </dgm:pt>
    <dgm:pt modelId="{37C18A1C-5A63-4FAD-8E40-A2BD1528AAAA}">
      <dgm:prSet phldrT="[Text]"/>
      <dgm:spPr/>
      <dgm:t>
        <a:bodyPr/>
        <a:lstStyle/>
        <a:p>
          <a:r>
            <a:rPr lang="de-DE" dirty="0" err="1"/>
            <a:t>loadAll</a:t>
          </a:r>
          <a:endParaRPr lang="de-DE" dirty="0"/>
        </a:p>
      </dgm:t>
    </dgm:pt>
    <dgm:pt modelId="{7F6D0FB0-046A-490F-AA5A-6D7D4A6795E5}" type="parTrans" cxnId="{EA163BA2-3290-4EFC-8524-1DDE85FF439D}">
      <dgm:prSet/>
      <dgm:spPr/>
      <dgm:t>
        <a:bodyPr/>
        <a:lstStyle/>
        <a:p>
          <a:endParaRPr lang="de-DE"/>
        </a:p>
      </dgm:t>
    </dgm:pt>
    <dgm:pt modelId="{0A0E81D0-BFDE-491F-956C-51E074A6740F}" type="sibTrans" cxnId="{EA163BA2-3290-4EFC-8524-1DDE85FF439D}">
      <dgm:prSet/>
      <dgm:spPr/>
      <dgm:t>
        <a:bodyPr/>
        <a:lstStyle/>
        <a:p>
          <a:endParaRPr lang="de-DE"/>
        </a:p>
      </dgm:t>
    </dgm:pt>
    <dgm:pt modelId="{F6CBE1D2-58B1-4F4B-ABBC-DB4BC5CA3E7F}">
      <dgm:prSet phldrT="[Text]"/>
      <dgm:spPr/>
      <dgm:t>
        <a:bodyPr/>
        <a:lstStyle/>
        <a:p>
          <a:r>
            <a:rPr lang="de-DE" dirty="0" err="1"/>
            <a:t>loadOptSystem</a:t>
          </a:r>
          <a:endParaRPr lang="de-DE" dirty="0"/>
        </a:p>
      </dgm:t>
    </dgm:pt>
    <dgm:pt modelId="{C4339C02-A8F8-4062-A676-ED701AF938BF}" type="parTrans" cxnId="{B4F9D09C-AF7A-49F8-87F5-3092EBF54CDF}">
      <dgm:prSet/>
      <dgm:spPr/>
      <dgm:t>
        <a:bodyPr/>
        <a:lstStyle/>
        <a:p>
          <a:endParaRPr lang="de-DE"/>
        </a:p>
      </dgm:t>
    </dgm:pt>
    <dgm:pt modelId="{073CFDA8-AE64-4A09-9C67-30EE9AF44E91}" type="sibTrans" cxnId="{B4F9D09C-AF7A-49F8-87F5-3092EBF54CDF}">
      <dgm:prSet/>
      <dgm:spPr/>
      <dgm:t>
        <a:bodyPr/>
        <a:lstStyle/>
        <a:p>
          <a:endParaRPr lang="de-DE"/>
        </a:p>
      </dgm:t>
    </dgm:pt>
    <dgm:pt modelId="{66F0396F-801D-4D83-B85C-F54EC81B4990}">
      <dgm:prSet phldrT="[Text]"/>
      <dgm:spPr/>
      <dgm:t>
        <a:bodyPr/>
        <a:lstStyle/>
        <a:p>
          <a:r>
            <a:rPr lang="de-DE" dirty="0" err="1"/>
            <a:t>plotOptSystem</a:t>
          </a:r>
          <a:endParaRPr lang="de-DE" dirty="0"/>
        </a:p>
      </dgm:t>
    </dgm:pt>
    <dgm:pt modelId="{1773D9BE-AD88-4647-9FDC-99EF91024FAA}" type="parTrans" cxnId="{A844A437-7CCC-4B12-BABD-8C97D5E60780}">
      <dgm:prSet/>
      <dgm:spPr/>
      <dgm:t>
        <a:bodyPr/>
        <a:lstStyle/>
        <a:p>
          <a:endParaRPr lang="de-DE"/>
        </a:p>
      </dgm:t>
    </dgm:pt>
    <dgm:pt modelId="{3AF49FD7-2D13-4642-8076-7DB205EF06FD}" type="sibTrans" cxnId="{A844A437-7CCC-4B12-BABD-8C97D5E60780}">
      <dgm:prSet/>
      <dgm:spPr/>
      <dgm:t>
        <a:bodyPr/>
        <a:lstStyle/>
        <a:p>
          <a:endParaRPr lang="de-DE"/>
        </a:p>
      </dgm:t>
    </dgm:pt>
    <dgm:pt modelId="{5D8BF654-4E9A-4CFF-A0CA-917E9C832F36}">
      <dgm:prSet phldrT="[Text]"/>
      <dgm:spPr/>
      <dgm:t>
        <a:bodyPr/>
        <a:lstStyle/>
        <a:p>
          <a:r>
            <a:rPr lang="de-DE" dirty="0"/>
            <a:t>Parameterberechnung</a:t>
          </a:r>
        </a:p>
      </dgm:t>
    </dgm:pt>
    <dgm:pt modelId="{FC289D46-4257-4417-88C4-5E8608F33B39}" type="parTrans" cxnId="{D94BE042-6ECD-450A-9CE9-A1A807805FCF}">
      <dgm:prSet/>
      <dgm:spPr/>
      <dgm:t>
        <a:bodyPr/>
        <a:lstStyle/>
        <a:p>
          <a:endParaRPr lang="de-DE"/>
        </a:p>
      </dgm:t>
    </dgm:pt>
    <dgm:pt modelId="{1ACC5558-C6D5-40F5-A355-78C36B461724}" type="sibTrans" cxnId="{D94BE042-6ECD-450A-9CE9-A1A807805FCF}">
      <dgm:prSet/>
      <dgm:spPr/>
      <dgm:t>
        <a:bodyPr/>
        <a:lstStyle/>
        <a:p>
          <a:endParaRPr lang="de-DE"/>
        </a:p>
      </dgm:t>
    </dgm:pt>
    <dgm:pt modelId="{1F939722-1924-436C-B55E-9A1B838C29DF}">
      <dgm:prSet phldrT="[Text]"/>
      <dgm:spPr/>
      <dgm:t>
        <a:bodyPr/>
        <a:lstStyle/>
        <a:p>
          <a:r>
            <a:rPr lang="de-DE" dirty="0" err="1"/>
            <a:t>calcEP</a:t>
          </a:r>
          <a:endParaRPr lang="de-DE" dirty="0"/>
        </a:p>
      </dgm:t>
    </dgm:pt>
    <dgm:pt modelId="{17D7AD7B-9613-44E0-AD38-BDADBD34F32E}" type="sibTrans" cxnId="{A3FF5299-8EDE-42E2-B3C9-67AFFDA327CA}">
      <dgm:prSet/>
      <dgm:spPr/>
      <dgm:t>
        <a:bodyPr/>
        <a:lstStyle/>
        <a:p>
          <a:endParaRPr lang="de-DE"/>
        </a:p>
      </dgm:t>
    </dgm:pt>
    <dgm:pt modelId="{BF23E0FC-9C6E-4624-9AF1-143763D28255}" type="parTrans" cxnId="{A3FF5299-8EDE-42E2-B3C9-67AFFDA327CA}">
      <dgm:prSet/>
      <dgm:spPr/>
      <dgm:t>
        <a:bodyPr/>
        <a:lstStyle/>
        <a:p>
          <a:endParaRPr lang="de-DE"/>
        </a:p>
      </dgm:t>
    </dgm:pt>
    <dgm:pt modelId="{3774D407-5256-49AB-AE06-3A3634609B2C}">
      <dgm:prSet phldrT="[Text]"/>
      <dgm:spPr/>
      <dgm:t>
        <a:bodyPr/>
        <a:lstStyle/>
        <a:p>
          <a:r>
            <a:rPr lang="de-DE" dirty="0" err="1"/>
            <a:t>calcAP</a:t>
          </a:r>
          <a:endParaRPr lang="de-DE" dirty="0"/>
        </a:p>
      </dgm:t>
    </dgm:pt>
    <dgm:pt modelId="{B0064C91-DBD3-4F3A-AC5E-4D2863459345}" type="sibTrans" cxnId="{2EB5496E-9C05-4433-AF19-E4B3B6F3E0CB}">
      <dgm:prSet/>
      <dgm:spPr/>
      <dgm:t>
        <a:bodyPr/>
        <a:lstStyle/>
        <a:p>
          <a:endParaRPr lang="de-DE"/>
        </a:p>
      </dgm:t>
    </dgm:pt>
    <dgm:pt modelId="{99CA7864-F3C7-42E6-A53D-15D4759B2D0D}" type="parTrans" cxnId="{2EB5496E-9C05-4433-AF19-E4B3B6F3E0CB}">
      <dgm:prSet/>
      <dgm:spPr/>
      <dgm:t>
        <a:bodyPr/>
        <a:lstStyle/>
        <a:p>
          <a:endParaRPr lang="de-DE"/>
        </a:p>
      </dgm:t>
    </dgm:pt>
    <dgm:pt modelId="{EBD884F5-EC92-4240-AC73-DA461C65E661}">
      <dgm:prSet phldrT="[Text]"/>
      <dgm:spPr/>
      <dgm:t>
        <a:bodyPr/>
        <a:lstStyle/>
        <a:p>
          <a:r>
            <a:rPr lang="de-DE" dirty="0"/>
            <a:t>… [17 weitere]</a:t>
          </a:r>
        </a:p>
      </dgm:t>
    </dgm:pt>
    <dgm:pt modelId="{3000F677-9FFD-4420-B087-6C05262EF896}" type="sibTrans" cxnId="{A0BCCD39-28F5-4B1F-AAF3-E79258B78C49}">
      <dgm:prSet/>
      <dgm:spPr/>
      <dgm:t>
        <a:bodyPr/>
        <a:lstStyle/>
        <a:p>
          <a:endParaRPr lang="de-DE"/>
        </a:p>
      </dgm:t>
    </dgm:pt>
    <dgm:pt modelId="{4F2C6027-78C0-47D4-B1F0-B1A5AB2024B3}" type="parTrans" cxnId="{A0BCCD39-28F5-4B1F-AAF3-E79258B78C49}">
      <dgm:prSet/>
      <dgm:spPr/>
      <dgm:t>
        <a:bodyPr/>
        <a:lstStyle/>
        <a:p>
          <a:endParaRPr lang="de-DE"/>
        </a:p>
      </dgm:t>
    </dgm:pt>
    <dgm:pt modelId="{067663D3-CBD6-44A6-94CC-4ED44715534B}">
      <dgm:prSet phldrT="[Text]"/>
      <dgm:spPr/>
      <dgm:t>
        <a:bodyPr/>
        <a:lstStyle/>
        <a:p>
          <a:r>
            <a:rPr lang="de-DE" dirty="0" err="1"/>
            <a:t>calcBFL</a:t>
          </a:r>
          <a:endParaRPr lang="de-DE" dirty="0"/>
        </a:p>
      </dgm:t>
    </dgm:pt>
    <dgm:pt modelId="{E1AC78A0-7229-4E03-BA46-B03A906D77F3}" type="parTrans" cxnId="{B0D9E0E2-EFB9-4004-9C32-8C14C12CF90B}">
      <dgm:prSet/>
      <dgm:spPr/>
      <dgm:t>
        <a:bodyPr/>
        <a:lstStyle/>
        <a:p>
          <a:endParaRPr lang="de-DE"/>
        </a:p>
      </dgm:t>
    </dgm:pt>
    <dgm:pt modelId="{0A647B37-EDED-4B46-8C7D-2046FF8045D7}" type="sibTrans" cxnId="{B0D9E0E2-EFB9-4004-9C32-8C14C12CF90B}">
      <dgm:prSet/>
      <dgm:spPr/>
      <dgm:t>
        <a:bodyPr/>
        <a:lstStyle/>
        <a:p>
          <a:endParaRPr lang="de-DE"/>
        </a:p>
      </dgm:t>
    </dgm:pt>
    <dgm:pt modelId="{8A741C81-419E-4370-B16B-AB9F94EF4000}">
      <dgm:prSet phldrT="[Text]"/>
      <dgm:spPr/>
      <dgm:t>
        <a:bodyPr/>
        <a:lstStyle/>
        <a:p>
          <a:r>
            <a:rPr lang="de-DE" dirty="0" err="1"/>
            <a:t>calcPrinciplePlanes</a:t>
          </a:r>
          <a:endParaRPr lang="de-DE" dirty="0"/>
        </a:p>
      </dgm:t>
    </dgm:pt>
    <dgm:pt modelId="{61FCC37C-3EDD-48DB-9712-318ED1F6F68D}" type="parTrans" cxnId="{C6C60933-732B-4FCB-AA98-37A65B5F13E0}">
      <dgm:prSet/>
      <dgm:spPr/>
      <dgm:t>
        <a:bodyPr/>
        <a:lstStyle/>
        <a:p>
          <a:endParaRPr lang="de-DE"/>
        </a:p>
      </dgm:t>
    </dgm:pt>
    <dgm:pt modelId="{5F56680F-3C9C-43A2-AA31-630BD943D80E}" type="sibTrans" cxnId="{C6C60933-732B-4FCB-AA98-37A65B5F13E0}">
      <dgm:prSet/>
      <dgm:spPr/>
      <dgm:t>
        <a:bodyPr/>
        <a:lstStyle/>
        <a:p>
          <a:endParaRPr lang="de-DE"/>
        </a:p>
      </dgm:t>
    </dgm:pt>
    <dgm:pt modelId="{8B052408-A4FB-4768-B2EC-9E9A51132A21}">
      <dgm:prSet phldrT="[Text]"/>
      <dgm:spPr/>
      <dgm:t>
        <a:bodyPr/>
        <a:lstStyle/>
        <a:p>
          <a:r>
            <a:rPr lang="de-DE" dirty="0"/>
            <a:t>Strahlberechnung</a:t>
          </a:r>
        </a:p>
      </dgm:t>
    </dgm:pt>
    <dgm:pt modelId="{E05840BB-DA48-4F55-80A2-02370FC6CAAF}" type="parTrans" cxnId="{5F77A906-C8D2-4DC1-B7CD-3ACCF7767ABE}">
      <dgm:prSet/>
      <dgm:spPr/>
      <dgm:t>
        <a:bodyPr/>
        <a:lstStyle/>
        <a:p>
          <a:endParaRPr lang="de-DE"/>
        </a:p>
      </dgm:t>
    </dgm:pt>
    <dgm:pt modelId="{07914A1B-9390-4F66-A0C2-A31E5FB1981A}" type="sibTrans" cxnId="{5F77A906-C8D2-4DC1-B7CD-3ACCF7767ABE}">
      <dgm:prSet/>
      <dgm:spPr/>
      <dgm:t>
        <a:bodyPr/>
        <a:lstStyle/>
        <a:p>
          <a:endParaRPr lang="de-DE"/>
        </a:p>
      </dgm:t>
    </dgm:pt>
    <dgm:pt modelId="{B1FCFA1B-15CD-4EFD-B0BC-EE45C78067EA}">
      <dgm:prSet/>
      <dgm:spPr/>
      <dgm:t>
        <a:bodyPr/>
        <a:lstStyle/>
        <a:p>
          <a:r>
            <a:rPr lang="de-DE" dirty="0" err="1"/>
            <a:t>calcYNU</a:t>
          </a:r>
          <a:endParaRPr lang="de-DE" dirty="0"/>
        </a:p>
      </dgm:t>
    </dgm:pt>
    <dgm:pt modelId="{E2135600-16EE-447B-85BF-4A9DD8BA4E71}" type="parTrans" cxnId="{1465C936-1926-49AB-AC56-234A8223A95C}">
      <dgm:prSet/>
      <dgm:spPr/>
      <dgm:t>
        <a:bodyPr/>
        <a:lstStyle/>
        <a:p>
          <a:endParaRPr lang="de-DE"/>
        </a:p>
      </dgm:t>
    </dgm:pt>
    <dgm:pt modelId="{804D6004-BD87-4E6C-9059-4D40161F6E32}" type="sibTrans" cxnId="{1465C936-1926-49AB-AC56-234A8223A95C}">
      <dgm:prSet/>
      <dgm:spPr/>
      <dgm:t>
        <a:bodyPr/>
        <a:lstStyle/>
        <a:p>
          <a:endParaRPr lang="de-DE"/>
        </a:p>
      </dgm:t>
    </dgm:pt>
    <dgm:pt modelId="{480AD660-D863-4486-8414-0EDF4D4858E5}" type="pres">
      <dgm:prSet presAssocID="{8466E3A9-4222-4E6B-A939-31BDEED502AB}" presName="Name0" presStyleCnt="0">
        <dgm:presLayoutVars>
          <dgm:dir/>
          <dgm:animLvl val="lvl"/>
          <dgm:resizeHandles val="exact"/>
        </dgm:presLayoutVars>
      </dgm:prSet>
      <dgm:spPr/>
    </dgm:pt>
    <dgm:pt modelId="{257CF753-7ECE-4577-9A67-0EE24A1899DD}" type="pres">
      <dgm:prSet presAssocID="{5AE39B05-AFA6-4EA2-9EE2-464FCA550EF7}" presName="composite" presStyleCnt="0"/>
      <dgm:spPr/>
    </dgm:pt>
    <dgm:pt modelId="{0D0C189D-7CC5-43AD-9D82-959F9DE6D127}" type="pres">
      <dgm:prSet presAssocID="{5AE39B05-AFA6-4EA2-9EE2-464FCA550EF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2107598-E913-468F-B335-F016C154C6D5}" type="pres">
      <dgm:prSet presAssocID="{5AE39B05-AFA6-4EA2-9EE2-464FCA550EF7}" presName="desTx" presStyleLbl="alignAccFollowNode1" presStyleIdx="0" presStyleCnt="3">
        <dgm:presLayoutVars>
          <dgm:bulletEnabled val="1"/>
        </dgm:presLayoutVars>
      </dgm:prSet>
      <dgm:spPr/>
    </dgm:pt>
    <dgm:pt modelId="{E012813B-E840-4D32-8514-147A517B5009}" type="pres">
      <dgm:prSet presAssocID="{91377AD9-3B34-4E5C-8794-820448775EF8}" presName="space" presStyleCnt="0"/>
      <dgm:spPr/>
    </dgm:pt>
    <dgm:pt modelId="{54663C61-BA59-4542-B2AA-73D7D7D116C0}" type="pres">
      <dgm:prSet presAssocID="{763A2F1C-A4DE-4DC2-90B8-179DD545CA2E}" presName="composite" presStyleCnt="0"/>
      <dgm:spPr/>
    </dgm:pt>
    <dgm:pt modelId="{F08B1F03-4D30-4D66-A12B-764E50F8AAAB}" type="pres">
      <dgm:prSet presAssocID="{763A2F1C-A4DE-4DC2-90B8-179DD545CA2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8E9E9D-8EA7-4893-A471-0081F20ECF1C}" type="pres">
      <dgm:prSet presAssocID="{763A2F1C-A4DE-4DC2-90B8-179DD545CA2E}" presName="desTx" presStyleLbl="alignAccFollowNode1" presStyleIdx="1" presStyleCnt="3">
        <dgm:presLayoutVars>
          <dgm:bulletEnabled val="1"/>
        </dgm:presLayoutVars>
      </dgm:prSet>
      <dgm:spPr/>
    </dgm:pt>
    <dgm:pt modelId="{3862DFBD-5D2B-41CD-9DBC-6A0FE63DEA1A}" type="pres">
      <dgm:prSet presAssocID="{9AD99038-1414-49C8-822B-804D5A4194BF}" presName="space" presStyleCnt="0"/>
      <dgm:spPr/>
    </dgm:pt>
    <dgm:pt modelId="{BCF7D004-3DEA-480B-9623-6A722496A45B}" type="pres">
      <dgm:prSet presAssocID="{25C3B50D-D8D0-4B88-9FB9-5C8913939C12}" presName="composite" presStyleCnt="0"/>
      <dgm:spPr/>
    </dgm:pt>
    <dgm:pt modelId="{E0BB7EAA-A05C-4D4B-96EA-492996F429E1}" type="pres">
      <dgm:prSet presAssocID="{25C3B50D-D8D0-4B88-9FB9-5C8913939C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623286-90ED-42DC-A1DD-2D33BE794DE5}" type="pres">
      <dgm:prSet presAssocID="{25C3B50D-D8D0-4B88-9FB9-5C8913939C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96B703-F69B-4E6C-8072-86949726F7FE}" type="presOf" srcId="{1F939722-1924-436C-B55E-9A1B838C29DF}" destId="{6E8E9E9D-8EA7-4893-A471-0081F20ECF1C}" srcOrd="0" destOrd="6" presId="urn:microsoft.com/office/officeart/2005/8/layout/hList1"/>
    <dgm:cxn modelId="{1F3CE303-E433-4BBC-8C70-952B9D41C53B}" type="presOf" srcId="{5AE39B05-AFA6-4EA2-9EE2-464FCA550EF7}" destId="{0D0C189D-7CC5-43AD-9D82-959F9DE6D127}" srcOrd="0" destOrd="0" presId="urn:microsoft.com/office/officeart/2005/8/layout/hList1"/>
    <dgm:cxn modelId="{5F77A906-C8D2-4DC1-B7CD-3ACCF7767ABE}" srcId="{763A2F1C-A4DE-4DC2-90B8-179DD545CA2E}" destId="{8B052408-A4FB-4768-B2EC-9E9A51132A21}" srcOrd="1" destOrd="0" parTransId="{E05840BB-DA48-4F55-80A2-02370FC6CAAF}" sibTransId="{07914A1B-9390-4F66-A0C2-A31E5FB1981A}"/>
    <dgm:cxn modelId="{7BEE9F09-533F-4F77-A8D3-76C9953D774A}" type="presOf" srcId="{9073C96B-A6FE-4AB3-A73D-C275838303E1}" destId="{32623286-90ED-42DC-A1DD-2D33BE794DE5}" srcOrd="0" destOrd="0" presId="urn:microsoft.com/office/officeart/2005/8/layout/hList1"/>
    <dgm:cxn modelId="{C266780D-79F9-452F-A403-E8A078DF0C25}" type="presOf" srcId="{D72B7D23-D7BB-485E-B221-EBDF30AD6FD3}" destId="{6E8E9E9D-8EA7-4893-A471-0081F20ECF1C}" srcOrd="0" destOrd="0" presId="urn:microsoft.com/office/officeart/2005/8/layout/hList1"/>
    <dgm:cxn modelId="{BD95EE16-02FB-40E9-B8C8-6349B262CDCC}" type="presOf" srcId="{067663D3-CBD6-44A6-94CC-4ED44715534B}" destId="{6E8E9E9D-8EA7-4893-A471-0081F20ECF1C}" srcOrd="0" destOrd="8" presId="urn:microsoft.com/office/officeart/2005/8/layout/hList1"/>
    <dgm:cxn modelId="{29F60D2F-0008-4E1B-92E9-1CE00F159977}" type="presOf" srcId="{EBD884F5-EC92-4240-AC73-DA461C65E661}" destId="{6E8E9E9D-8EA7-4893-A471-0081F20ECF1C}" srcOrd="0" destOrd="10" presId="urn:microsoft.com/office/officeart/2005/8/layout/hList1"/>
    <dgm:cxn modelId="{DCB7E830-BC15-4F70-AC42-5FD3444057ED}" type="presOf" srcId="{E9208FBA-D2F8-4C57-AA34-FB49B5DC4EC8}" destId="{32623286-90ED-42DC-A1DD-2D33BE794DE5}" srcOrd="0" destOrd="3" presId="urn:microsoft.com/office/officeart/2005/8/layout/hList1"/>
    <dgm:cxn modelId="{C6C60933-732B-4FCB-AA98-37A65B5F13E0}" srcId="{5D8BF654-4E9A-4CFF-A0CA-917E9C832F36}" destId="{8A741C81-419E-4370-B16B-AB9F94EF4000}" srcOrd="3" destOrd="0" parTransId="{61FCC37C-3EDD-48DB-9712-318ED1F6F68D}" sibTransId="{5F56680F-3C9C-43A2-AA31-630BD943D80E}"/>
    <dgm:cxn modelId="{1465C936-1926-49AB-AC56-234A8223A95C}" srcId="{8B052408-A4FB-4768-B2EC-9E9A51132A21}" destId="{B1FCFA1B-15CD-4EFD-B0BC-EE45C78067EA}" srcOrd="0" destOrd="0" parTransId="{E2135600-16EE-447B-85BF-4A9DD8BA4E71}" sibTransId="{804D6004-BD87-4E6C-9059-4D40161F6E32}"/>
    <dgm:cxn modelId="{A844A437-7CCC-4B12-BABD-8C97D5E60780}" srcId="{D72B7D23-D7BB-485E-B221-EBDF30AD6FD3}" destId="{66F0396F-801D-4D83-B85C-F54EC81B4990}" srcOrd="1" destOrd="0" parTransId="{1773D9BE-AD88-4647-9FDC-99EF91024FAA}" sibTransId="{3AF49FD7-2D13-4642-8076-7DB205EF06FD}"/>
    <dgm:cxn modelId="{A0BCCD39-28F5-4B1F-AAF3-E79258B78C49}" srcId="{5D8BF654-4E9A-4CFF-A0CA-917E9C832F36}" destId="{EBD884F5-EC92-4240-AC73-DA461C65E661}" srcOrd="4" destOrd="0" parTransId="{4F2C6027-78C0-47D4-B1F0-B1A5AB2024B3}" sibTransId="{3000F677-9FFD-4420-B087-6C05262EF896}"/>
    <dgm:cxn modelId="{9ADB603E-C2F1-4012-AAC1-84B3F8A3CA31}" type="presOf" srcId="{F3D79D7B-19C4-490C-96C5-79A0B2A9F73D}" destId="{C2107598-E913-468F-B335-F016C154C6D5}" srcOrd="0" destOrd="0" presId="urn:microsoft.com/office/officeart/2005/8/layout/hList1"/>
    <dgm:cxn modelId="{25064A42-5B05-4198-8257-D56A23E5F0DE}" type="presOf" srcId="{66F0396F-801D-4D83-B85C-F54EC81B4990}" destId="{6E8E9E9D-8EA7-4893-A471-0081F20ECF1C}" srcOrd="0" destOrd="2" presId="urn:microsoft.com/office/officeart/2005/8/layout/hList1"/>
    <dgm:cxn modelId="{D94BE042-6ECD-450A-9CE9-A1A807805FCF}" srcId="{763A2F1C-A4DE-4DC2-90B8-179DD545CA2E}" destId="{5D8BF654-4E9A-4CFF-A0CA-917E9C832F36}" srcOrd="2" destOrd="0" parTransId="{FC289D46-4257-4417-88C4-5E8608F33B39}" sibTransId="{1ACC5558-C6D5-40F5-A355-78C36B461724}"/>
    <dgm:cxn modelId="{3468D565-8D5F-49D0-A33A-B9E8AE7ED930}" srcId="{8466E3A9-4222-4E6B-A939-31BDEED502AB}" destId="{763A2F1C-A4DE-4DC2-90B8-179DD545CA2E}" srcOrd="1" destOrd="0" parTransId="{2E02BB4F-461D-48DA-8D48-CA04A517DB6E}" sibTransId="{9AD99038-1414-49C8-822B-804D5A4194BF}"/>
    <dgm:cxn modelId="{2A569A4B-93DE-4EB1-94E1-CC634A518E8F}" type="presOf" srcId="{3774D407-5256-49AB-AE06-3A3634609B2C}" destId="{6E8E9E9D-8EA7-4893-A471-0081F20ECF1C}" srcOrd="0" destOrd="7" presId="urn:microsoft.com/office/officeart/2005/8/layout/hList1"/>
    <dgm:cxn modelId="{F342D84B-E36D-4A00-9D06-017E45357552}" type="presOf" srcId="{B1FCFA1B-15CD-4EFD-B0BC-EE45C78067EA}" destId="{6E8E9E9D-8EA7-4893-A471-0081F20ECF1C}" srcOrd="0" destOrd="4" presId="urn:microsoft.com/office/officeart/2005/8/layout/hList1"/>
    <dgm:cxn modelId="{2EB5496E-9C05-4433-AF19-E4B3B6F3E0CB}" srcId="{5D8BF654-4E9A-4CFF-A0CA-917E9C832F36}" destId="{3774D407-5256-49AB-AE06-3A3634609B2C}" srcOrd="1" destOrd="0" parTransId="{99CA7864-F3C7-42E6-A53D-15D4759B2D0D}" sibTransId="{B0064C91-DBD3-4F3A-AC5E-4D2863459345}"/>
    <dgm:cxn modelId="{7330706E-C753-41DB-8C61-4E7A1A0241F0}" type="presOf" srcId="{F6CBE1D2-58B1-4F4B-ABBC-DB4BC5CA3E7F}" destId="{6E8E9E9D-8EA7-4893-A471-0081F20ECF1C}" srcOrd="0" destOrd="1" presId="urn:microsoft.com/office/officeart/2005/8/layout/hList1"/>
    <dgm:cxn modelId="{5B08EC4E-3406-46D3-B48F-2F63A3B58AAA}" srcId="{763A2F1C-A4DE-4DC2-90B8-179DD545CA2E}" destId="{D72B7D23-D7BB-485E-B221-EBDF30AD6FD3}" srcOrd="0" destOrd="0" parTransId="{123322FE-6FBB-4FF6-938A-D83C92F69E00}" sibTransId="{D78E824D-4D95-4B14-8E69-E3821552695F}"/>
    <dgm:cxn modelId="{A0249D51-A711-44C0-B2A0-C81AB0A12511}" srcId="{8466E3A9-4222-4E6B-A939-31BDEED502AB}" destId="{5AE39B05-AFA6-4EA2-9EE2-464FCA550EF7}" srcOrd="0" destOrd="0" parTransId="{5BEBC0AC-1483-45CA-8EE0-FD86CACA4C47}" sibTransId="{91377AD9-3B34-4E5C-8794-820448775EF8}"/>
    <dgm:cxn modelId="{F5FBC271-C5F9-40D8-BFCF-8C45413CA4C4}" srcId="{25C3B50D-D8D0-4B88-9FB9-5C8913939C12}" destId="{9073C96B-A6FE-4AB3-A73D-C275838303E1}" srcOrd="0" destOrd="0" parTransId="{B84D9838-E229-4B35-AAEE-B0ECF4ED6D09}" sibTransId="{60E0B18E-EE81-48D6-B7E2-32F009BA2677}"/>
    <dgm:cxn modelId="{FE47618C-FA86-45F2-A2D4-3D1435F1F9A7}" type="presOf" srcId="{8466E3A9-4222-4E6B-A939-31BDEED502AB}" destId="{480AD660-D863-4486-8414-0EDF4D4858E5}" srcOrd="0" destOrd="0" presId="urn:microsoft.com/office/officeart/2005/8/layout/hList1"/>
    <dgm:cxn modelId="{7689F094-40D6-4831-8F5E-F684D81C5C4C}" srcId="{25C3B50D-D8D0-4B88-9FB9-5C8913939C12}" destId="{E9208FBA-D2F8-4C57-AA34-FB49B5DC4EC8}" srcOrd="3" destOrd="0" parTransId="{DBA69781-AA08-4D3E-9631-3E3E0B38790F}" sibTransId="{CA0DD075-DA47-4061-BF14-61BD26F07296}"/>
    <dgm:cxn modelId="{0908A498-9619-453D-BA05-BB7D1E7D28E3}" srcId="{25C3B50D-D8D0-4B88-9FB9-5C8913939C12}" destId="{5D08F4DA-5EE7-4128-97DE-CA60D8355E7C}" srcOrd="2" destOrd="0" parTransId="{8E23CB05-784E-4C4C-AD35-79B2948D67F3}" sibTransId="{8D4BF23D-AC09-442E-9EA6-8C24D659B32C}"/>
    <dgm:cxn modelId="{A3FF5299-8EDE-42E2-B3C9-67AFFDA327CA}" srcId="{5D8BF654-4E9A-4CFF-A0CA-917E9C832F36}" destId="{1F939722-1924-436C-B55E-9A1B838C29DF}" srcOrd="0" destOrd="0" parTransId="{BF23E0FC-9C6E-4624-9AF1-143763D28255}" sibTransId="{17D7AD7B-9613-44E0-AD38-BDADBD34F32E}"/>
    <dgm:cxn modelId="{B4F9D09C-AF7A-49F8-87F5-3092EBF54CDF}" srcId="{D72B7D23-D7BB-485E-B221-EBDF30AD6FD3}" destId="{F6CBE1D2-58B1-4F4B-ABBC-DB4BC5CA3E7F}" srcOrd="0" destOrd="0" parTransId="{C4339C02-A8F8-4062-A676-ED701AF938BF}" sibTransId="{073CFDA8-AE64-4A09-9C67-30EE9AF44E91}"/>
    <dgm:cxn modelId="{EA163BA2-3290-4EFC-8524-1DDE85FF439D}" srcId="{25C3B50D-D8D0-4B88-9FB9-5C8913939C12}" destId="{37C18A1C-5A63-4FAD-8E40-A2BD1528AAAA}" srcOrd="1" destOrd="0" parTransId="{7F6D0FB0-046A-490F-AA5A-6D7D4A6795E5}" sibTransId="{0A0E81D0-BFDE-491F-956C-51E074A6740F}"/>
    <dgm:cxn modelId="{51DC63A2-327C-45AD-A889-4379CD0CFF6F}" type="presOf" srcId="{37C18A1C-5A63-4FAD-8E40-A2BD1528AAAA}" destId="{32623286-90ED-42DC-A1DD-2D33BE794DE5}" srcOrd="0" destOrd="1" presId="urn:microsoft.com/office/officeart/2005/8/layout/hList1"/>
    <dgm:cxn modelId="{BD919AA2-4F87-4E6C-B9DF-5CF84D9D85B5}" type="presOf" srcId="{8B052408-A4FB-4768-B2EC-9E9A51132A21}" destId="{6E8E9E9D-8EA7-4893-A471-0081F20ECF1C}" srcOrd="0" destOrd="3" presId="urn:microsoft.com/office/officeart/2005/8/layout/hList1"/>
    <dgm:cxn modelId="{A600FFA2-470D-42B2-94E6-EC5041CFCF30}" type="presOf" srcId="{25C3B50D-D8D0-4B88-9FB9-5C8913939C12}" destId="{E0BB7EAA-A05C-4D4B-96EA-492996F429E1}" srcOrd="0" destOrd="0" presId="urn:microsoft.com/office/officeart/2005/8/layout/hList1"/>
    <dgm:cxn modelId="{2A9842AB-1A31-4C76-A70B-C3CD93C21180}" type="presOf" srcId="{8A741C81-419E-4370-B16B-AB9F94EF4000}" destId="{6E8E9E9D-8EA7-4893-A471-0081F20ECF1C}" srcOrd="0" destOrd="9" presId="urn:microsoft.com/office/officeart/2005/8/layout/hList1"/>
    <dgm:cxn modelId="{C5F843C7-FACF-4BA8-A3DD-A834951874CF}" type="presOf" srcId="{5D08F4DA-5EE7-4128-97DE-CA60D8355E7C}" destId="{32623286-90ED-42DC-A1DD-2D33BE794DE5}" srcOrd="0" destOrd="2" presId="urn:microsoft.com/office/officeart/2005/8/layout/hList1"/>
    <dgm:cxn modelId="{A5DB37D4-A3C3-4FB1-93BB-1EC3A5A3372F}" srcId="{5AE39B05-AFA6-4EA2-9EE2-464FCA550EF7}" destId="{F3D79D7B-19C4-490C-96C5-79A0B2A9F73D}" srcOrd="0" destOrd="0" parTransId="{82F753AA-0B8F-487A-B075-623B78C84023}" sibTransId="{FE69723C-74DD-481D-A7F4-C3157588CE4D}"/>
    <dgm:cxn modelId="{B0D9E0E2-EFB9-4004-9C32-8C14C12CF90B}" srcId="{5D8BF654-4E9A-4CFF-A0CA-917E9C832F36}" destId="{067663D3-CBD6-44A6-94CC-4ED44715534B}" srcOrd="2" destOrd="0" parTransId="{E1AC78A0-7229-4E03-BA46-B03A906D77F3}" sibTransId="{0A647B37-EDED-4B46-8C7D-2046FF8045D7}"/>
    <dgm:cxn modelId="{8AB1E9E3-AB2D-4343-904F-A74CE21EB807}" type="presOf" srcId="{763A2F1C-A4DE-4DC2-90B8-179DD545CA2E}" destId="{F08B1F03-4D30-4D66-A12B-764E50F8AAAB}" srcOrd="0" destOrd="0" presId="urn:microsoft.com/office/officeart/2005/8/layout/hList1"/>
    <dgm:cxn modelId="{ABFE0EE7-2906-4EDC-AADD-73D7CFCFAFE6}" type="presOf" srcId="{5D8BF654-4E9A-4CFF-A0CA-917E9C832F36}" destId="{6E8E9E9D-8EA7-4893-A471-0081F20ECF1C}" srcOrd="0" destOrd="5" presId="urn:microsoft.com/office/officeart/2005/8/layout/hList1"/>
    <dgm:cxn modelId="{2B6E58FC-8C2E-4DCB-BDCD-C975057D1398}" srcId="{8466E3A9-4222-4E6B-A939-31BDEED502AB}" destId="{25C3B50D-D8D0-4B88-9FB9-5C8913939C12}" srcOrd="2" destOrd="0" parTransId="{B9C69E0A-5C78-4653-8922-9EAE603F691F}" sibTransId="{CD873B53-0276-495E-A402-72CF0861CA97}"/>
    <dgm:cxn modelId="{C9BEF924-4250-4CFA-9700-6E619136E4D1}" type="presParOf" srcId="{480AD660-D863-4486-8414-0EDF4D4858E5}" destId="{257CF753-7ECE-4577-9A67-0EE24A1899DD}" srcOrd="0" destOrd="0" presId="urn:microsoft.com/office/officeart/2005/8/layout/hList1"/>
    <dgm:cxn modelId="{EEE5A10A-5C45-4066-8074-A96391507939}" type="presParOf" srcId="{257CF753-7ECE-4577-9A67-0EE24A1899DD}" destId="{0D0C189D-7CC5-43AD-9D82-959F9DE6D127}" srcOrd="0" destOrd="0" presId="urn:microsoft.com/office/officeart/2005/8/layout/hList1"/>
    <dgm:cxn modelId="{4DAA8793-D822-4E5A-A0DC-B33D3E34EF50}" type="presParOf" srcId="{257CF753-7ECE-4577-9A67-0EE24A1899DD}" destId="{C2107598-E913-468F-B335-F016C154C6D5}" srcOrd="1" destOrd="0" presId="urn:microsoft.com/office/officeart/2005/8/layout/hList1"/>
    <dgm:cxn modelId="{BA1F043C-12BC-4FC1-AD55-AA8AD3CF51DE}" type="presParOf" srcId="{480AD660-D863-4486-8414-0EDF4D4858E5}" destId="{E012813B-E840-4D32-8514-147A517B5009}" srcOrd="1" destOrd="0" presId="urn:microsoft.com/office/officeart/2005/8/layout/hList1"/>
    <dgm:cxn modelId="{353329F1-878A-4B34-A6CD-8332CAD554B9}" type="presParOf" srcId="{480AD660-D863-4486-8414-0EDF4D4858E5}" destId="{54663C61-BA59-4542-B2AA-73D7D7D116C0}" srcOrd="2" destOrd="0" presId="urn:microsoft.com/office/officeart/2005/8/layout/hList1"/>
    <dgm:cxn modelId="{D68C3C13-7897-4067-AC7F-8FBBA2CEC626}" type="presParOf" srcId="{54663C61-BA59-4542-B2AA-73D7D7D116C0}" destId="{F08B1F03-4D30-4D66-A12B-764E50F8AAAB}" srcOrd="0" destOrd="0" presId="urn:microsoft.com/office/officeart/2005/8/layout/hList1"/>
    <dgm:cxn modelId="{9F8D1951-54CE-48A8-96BC-AF06B2BB3BAC}" type="presParOf" srcId="{54663C61-BA59-4542-B2AA-73D7D7D116C0}" destId="{6E8E9E9D-8EA7-4893-A471-0081F20ECF1C}" srcOrd="1" destOrd="0" presId="urn:microsoft.com/office/officeart/2005/8/layout/hList1"/>
    <dgm:cxn modelId="{5B62E155-DDCE-495F-A741-02AE1CAAA96B}" type="presParOf" srcId="{480AD660-D863-4486-8414-0EDF4D4858E5}" destId="{3862DFBD-5D2B-41CD-9DBC-6A0FE63DEA1A}" srcOrd="3" destOrd="0" presId="urn:microsoft.com/office/officeart/2005/8/layout/hList1"/>
    <dgm:cxn modelId="{169F9416-39D5-45DD-A149-2A5A53D96036}" type="presParOf" srcId="{480AD660-D863-4486-8414-0EDF4D4858E5}" destId="{BCF7D004-3DEA-480B-9623-6A722496A45B}" srcOrd="4" destOrd="0" presId="urn:microsoft.com/office/officeart/2005/8/layout/hList1"/>
    <dgm:cxn modelId="{597D561E-9CCD-47D6-A4BE-5568963987F5}" type="presParOf" srcId="{BCF7D004-3DEA-480B-9623-6A722496A45B}" destId="{E0BB7EAA-A05C-4D4B-96EA-492996F429E1}" srcOrd="0" destOrd="0" presId="urn:microsoft.com/office/officeart/2005/8/layout/hList1"/>
    <dgm:cxn modelId="{965E7906-998A-4C88-97A8-1BD51315EBC2}" type="presParOf" srcId="{BCF7D004-3DEA-480B-9623-6A722496A45B}" destId="{32623286-90ED-42DC-A1DD-2D33BE794D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15241-539D-4336-9E45-15F0BE2D758B}">
      <dsp:nvSpPr>
        <dsp:cNvPr id="0" name=""/>
        <dsp:cNvSpPr/>
      </dsp:nvSpPr>
      <dsp:spPr>
        <a:xfrm>
          <a:off x="0" y="80441"/>
          <a:ext cx="619968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Lade optisches System</a:t>
          </a:r>
        </a:p>
      </dsp:txBody>
      <dsp:txXfrm>
        <a:off x="31613" y="112054"/>
        <a:ext cx="6136463" cy="584369"/>
      </dsp:txXfrm>
    </dsp:sp>
    <dsp:sp modelId="{4CDD24E3-4BC8-4E6D-A043-5D1D7C58B6B6}">
      <dsp:nvSpPr>
        <dsp:cNvPr id="0" name=""/>
        <dsp:cNvSpPr/>
      </dsp:nvSpPr>
      <dsp:spPr>
        <a:xfrm>
          <a:off x="0" y="728036"/>
          <a:ext cx="6199689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4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Aus .</a:t>
          </a:r>
          <a:r>
            <a:rPr lang="de-DE" sz="2100" kern="1200" dirty="0" err="1"/>
            <a:t>txt</a:t>
          </a:r>
          <a:r>
            <a:rPr lang="de-DE" sz="2100" kern="1200" dirty="0"/>
            <a:t>-Datei laden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Syntax prüfen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Tabelle zurückgeben</a:t>
          </a:r>
        </a:p>
      </dsp:txBody>
      <dsp:txXfrm>
        <a:off x="0" y="728036"/>
        <a:ext cx="6199689" cy="1089854"/>
      </dsp:txXfrm>
    </dsp:sp>
    <dsp:sp modelId="{9A666DDD-1D94-45F6-90F4-13C53007C4E2}">
      <dsp:nvSpPr>
        <dsp:cNvPr id="0" name=""/>
        <dsp:cNvSpPr/>
      </dsp:nvSpPr>
      <dsp:spPr>
        <a:xfrm>
          <a:off x="0" y="1817891"/>
          <a:ext cx="619968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Paraxialen Strahlverlauf berechnen</a:t>
          </a:r>
        </a:p>
      </dsp:txBody>
      <dsp:txXfrm>
        <a:off x="31613" y="1849504"/>
        <a:ext cx="6136463" cy="584369"/>
      </dsp:txXfrm>
    </dsp:sp>
    <dsp:sp modelId="{0CA4DB99-5B02-4B10-896F-88E8E5E3E404}">
      <dsp:nvSpPr>
        <dsp:cNvPr id="0" name=""/>
        <dsp:cNvSpPr/>
      </dsp:nvSpPr>
      <dsp:spPr>
        <a:xfrm>
          <a:off x="0" y="2465486"/>
          <a:ext cx="6199689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4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An jeder Oberfläche Höhe und Winkel des Strahls berechnen</a:t>
          </a:r>
        </a:p>
      </dsp:txBody>
      <dsp:txXfrm>
        <a:off x="0" y="2465486"/>
        <a:ext cx="6199689" cy="656707"/>
      </dsp:txXfrm>
    </dsp:sp>
    <dsp:sp modelId="{7CAA1A40-C120-4C42-B8EC-7CBE16498FD9}">
      <dsp:nvSpPr>
        <dsp:cNvPr id="0" name=""/>
        <dsp:cNvSpPr/>
      </dsp:nvSpPr>
      <dsp:spPr>
        <a:xfrm>
          <a:off x="0" y="3122194"/>
          <a:ext cx="619968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Visualisierung des Systems</a:t>
          </a:r>
        </a:p>
      </dsp:txBody>
      <dsp:txXfrm>
        <a:off x="31613" y="3153807"/>
        <a:ext cx="6136463" cy="584369"/>
      </dsp:txXfrm>
    </dsp:sp>
    <dsp:sp modelId="{C7759908-A10E-444C-97C5-D0614D232932}">
      <dsp:nvSpPr>
        <dsp:cNvPr id="0" name=""/>
        <dsp:cNvSpPr/>
      </dsp:nvSpPr>
      <dsp:spPr>
        <a:xfrm>
          <a:off x="0" y="3769788"/>
          <a:ext cx="6199689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4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Darstellen des optischen Systems mit matplotlib</a:t>
          </a:r>
          <a:r>
            <a:rPr lang="de-DE" sz="2100" kern="1200" dirty="0">
              <a:latin typeface="Calibri" panose="020F0502020204030204"/>
            </a:rPr>
            <a:t>.pyplot</a:t>
          </a:r>
          <a:endParaRPr lang="de-DE" sz="2100" kern="1200" dirty="0"/>
        </a:p>
      </dsp:txBody>
      <dsp:txXfrm>
        <a:off x="0" y="3769788"/>
        <a:ext cx="6199689" cy="656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189D-7CC5-43AD-9D82-959F9DE6D127}">
      <dsp:nvSpPr>
        <dsp:cNvPr id="0" name=""/>
        <dsp:cNvSpPr/>
      </dsp:nvSpPr>
      <dsp:spPr>
        <a:xfrm>
          <a:off x="3022" y="883069"/>
          <a:ext cx="2947361" cy="8397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Klassen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(raytracing_functions.py)</a:t>
          </a:r>
        </a:p>
      </dsp:txBody>
      <dsp:txXfrm>
        <a:off x="3022" y="883069"/>
        <a:ext cx="2947361" cy="839788"/>
      </dsp:txXfrm>
    </dsp:sp>
    <dsp:sp modelId="{C2107598-E913-468F-B335-F016C154C6D5}">
      <dsp:nvSpPr>
        <dsp:cNvPr id="0" name=""/>
        <dsp:cNvSpPr/>
      </dsp:nvSpPr>
      <dsp:spPr>
        <a:xfrm>
          <a:off x="3022" y="1722858"/>
          <a:ext cx="2947361" cy="38429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ynu</a:t>
          </a:r>
          <a:endParaRPr lang="de-DE" sz="2000" kern="1200" dirty="0"/>
        </a:p>
      </dsp:txBody>
      <dsp:txXfrm>
        <a:off x="3022" y="1722858"/>
        <a:ext cx="2947361" cy="3842999"/>
      </dsp:txXfrm>
    </dsp:sp>
    <dsp:sp modelId="{F08B1F03-4D30-4D66-A12B-764E50F8AAAB}">
      <dsp:nvSpPr>
        <dsp:cNvPr id="0" name=""/>
        <dsp:cNvSpPr/>
      </dsp:nvSpPr>
      <dsp:spPr>
        <a:xfrm>
          <a:off x="3363015" y="883069"/>
          <a:ext cx="2947361" cy="839788"/>
        </a:xfrm>
        <a:prstGeom prst="rect">
          <a:avLst/>
        </a:prstGeom>
        <a:solidFill>
          <a:schemeClr val="accent3">
            <a:hueOff val="-4446525"/>
            <a:satOff val="35874"/>
            <a:lumOff val="-9706"/>
            <a:alphaOff val="0"/>
          </a:schemeClr>
        </a:solidFill>
        <a:ln w="12700" cap="flat" cmpd="sng" algn="ctr">
          <a:solidFill>
            <a:schemeClr val="accent3">
              <a:hueOff val="-4446525"/>
              <a:satOff val="35874"/>
              <a:lumOff val="-9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Funktionen (raytracing_functions.py)</a:t>
          </a:r>
        </a:p>
      </dsp:txBody>
      <dsp:txXfrm>
        <a:off x="3363015" y="883069"/>
        <a:ext cx="2947361" cy="839788"/>
      </dsp:txXfrm>
    </dsp:sp>
    <dsp:sp modelId="{6E8E9E9D-8EA7-4893-A471-0081F20ECF1C}">
      <dsp:nvSpPr>
        <dsp:cNvPr id="0" name=""/>
        <dsp:cNvSpPr/>
      </dsp:nvSpPr>
      <dsp:spPr>
        <a:xfrm>
          <a:off x="3363015" y="1722858"/>
          <a:ext cx="2947361" cy="3842999"/>
        </a:xfrm>
        <a:prstGeom prst="rect">
          <a:avLst/>
        </a:prstGeom>
        <a:solidFill>
          <a:schemeClr val="accent3">
            <a:tint val="40000"/>
            <a:alpha val="90000"/>
            <a:hueOff val="-4351863"/>
            <a:satOff val="8060"/>
            <a:lumOff val="-5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351863"/>
              <a:satOff val="8060"/>
              <a:lumOff val="-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Laden und Plotten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loadOptSystem</a:t>
          </a:r>
          <a:endParaRPr lang="de-DE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plotOptSystem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Strahlberechnung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calcYNU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Parameterberechnung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calcEP</a:t>
          </a:r>
          <a:endParaRPr lang="de-DE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calcAP</a:t>
          </a:r>
          <a:endParaRPr lang="de-DE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calcBFL</a:t>
          </a:r>
          <a:endParaRPr lang="de-DE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calcPrinciplePlanes</a:t>
          </a:r>
          <a:endParaRPr lang="de-DE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… [17 weitere]</a:t>
          </a:r>
        </a:p>
      </dsp:txBody>
      <dsp:txXfrm>
        <a:off x="3363015" y="1722858"/>
        <a:ext cx="2947361" cy="3842999"/>
      </dsp:txXfrm>
    </dsp:sp>
    <dsp:sp modelId="{E0BB7EAA-A05C-4D4B-96EA-492996F429E1}">
      <dsp:nvSpPr>
        <dsp:cNvPr id="0" name=""/>
        <dsp:cNvSpPr/>
      </dsp:nvSpPr>
      <dsp:spPr>
        <a:xfrm>
          <a:off x="6723007" y="883069"/>
          <a:ext cx="2947361" cy="839788"/>
        </a:xfrm>
        <a:prstGeom prst="rect">
          <a:avLst/>
        </a:prstGeom>
        <a:solidFill>
          <a:schemeClr val="accent3">
            <a:hueOff val="-8893050"/>
            <a:satOff val="71749"/>
            <a:lumOff val="-19412"/>
            <a:alphaOff val="0"/>
          </a:schemeClr>
        </a:solidFill>
        <a:ln w="12700" cap="flat" cmpd="sng" algn="ctr">
          <a:solidFill>
            <a:schemeClr val="accent3">
              <a:hueOff val="-8893050"/>
              <a:satOff val="71749"/>
              <a:lumOff val="-1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Funktionen (raytracing_gui.py)</a:t>
          </a:r>
        </a:p>
      </dsp:txBody>
      <dsp:txXfrm>
        <a:off x="6723007" y="883069"/>
        <a:ext cx="2947361" cy="839788"/>
      </dsp:txXfrm>
    </dsp:sp>
    <dsp:sp modelId="{32623286-90ED-42DC-A1DD-2D33BE794DE5}">
      <dsp:nvSpPr>
        <dsp:cNvPr id="0" name=""/>
        <dsp:cNvSpPr/>
      </dsp:nvSpPr>
      <dsp:spPr>
        <a:xfrm>
          <a:off x="6723007" y="1722858"/>
          <a:ext cx="2947361" cy="3842999"/>
        </a:xfrm>
        <a:prstGeom prst="rect">
          <a:avLst/>
        </a:prstGeom>
        <a:solidFill>
          <a:schemeClr val="accent3">
            <a:tint val="40000"/>
            <a:alpha val="90000"/>
            <a:hueOff val="-8703725"/>
            <a:satOff val="16121"/>
            <a:lumOff val="-11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8703725"/>
              <a:satOff val="16121"/>
              <a:lumOff val="-1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openWindow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loadAll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openHelp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000" kern="1200" dirty="0"/>
        </a:p>
      </dsp:txBody>
      <dsp:txXfrm>
        <a:off x="6723007" y="1722858"/>
        <a:ext cx="2947361" cy="384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263B-1D8C-224B-A8D9-C23984E53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678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B07F-8F9B-4148-89DC-6A2DF6C965F4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F809-7105-3E49-8309-0F45E91F3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00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HAWK Schmu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Schmucktitel Fakultät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163638" y="4804078"/>
            <a:ext cx="9864725" cy="6483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Headline 1 Calibri </a:t>
            </a:r>
            <a:r>
              <a:rPr lang="de-DE" dirty="0" err="1"/>
              <a:t>Bold</a:t>
            </a:r>
            <a:r>
              <a:rPr lang="de-DE" dirty="0"/>
              <a:t> 36 p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Schmucktitel Fakultät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163638" y="4804078"/>
            <a:ext cx="9864725" cy="6483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Headline 1 Calibri </a:t>
            </a:r>
            <a:r>
              <a:rPr lang="de-DE" dirty="0" err="1"/>
              <a:t>Bold</a:t>
            </a:r>
            <a:r>
              <a:rPr lang="de-DE" dirty="0"/>
              <a:t> 36 p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e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163639" y="1881189"/>
            <a:ext cx="9864724" cy="3348037"/>
          </a:xfrm>
        </p:spPr>
        <p:txBody>
          <a:bodyPr>
            <a:noAutofit/>
          </a:bodyPr>
          <a:lstStyle>
            <a:lvl4pPr>
              <a:defRPr baseline="0"/>
            </a:lvl4pPr>
          </a:lstStyle>
          <a:p>
            <a:pPr lvl="0"/>
            <a:r>
              <a:rPr lang="de-DE" dirty="0"/>
              <a:t>Headline 1 in Calibri </a:t>
            </a:r>
            <a:r>
              <a:rPr lang="de-DE" dirty="0" err="1"/>
              <a:t>Bold</a:t>
            </a:r>
            <a:r>
              <a:rPr lang="de-DE" dirty="0"/>
              <a:t> mit 36 p und </a:t>
            </a:r>
            <a:br>
              <a:rPr lang="de-DE" dirty="0"/>
            </a:br>
            <a:r>
              <a:rPr lang="de-DE" dirty="0"/>
              <a:t>38 p Zeilenabstand</a:t>
            </a:r>
          </a:p>
          <a:p>
            <a:pPr lvl="1"/>
            <a:br>
              <a:rPr lang="de-DE" dirty="0"/>
            </a:br>
            <a:r>
              <a:rPr lang="de-DE" dirty="0"/>
              <a:t>Headline 2 in Calibri </a:t>
            </a:r>
            <a:r>
              <a:rPr lang="de-DE" dirty="0" err="1"/>
              <a:t>Bold</a:t>
            </a:r>
            <a:r>
              <a:rPr lang="de-DE" dirty="0"/>
              <a:t> mit 24 p</a:t>
            </a:r>
            <a:br>
              <a:rPr lang="de-DE" dirty="0"/>
            </a:br>
            <a:r>
              <a:rPr lang="de-DE" dirty="0"/>
              <a:t>und 26 p Zeilenabstand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Verfasser in Calibri Regular 18 p und 20 p Zeilenabstand</a:t>
            </a:r>
            <a:br>
              <a:rPr lang="de-DE" dirty="0"/>
            </a:br>
            <a:r>
              <a:rPr lang="de-DE" dirty="0"/>
              <a:t>00. Monat 2016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el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163639" y="1881189"/>
            <a:ext cx="9864724" cy="3348037"/>
          </a:xfrm>
        </p:spPr>
        <p:txBody>
          <a:bodyPr>
            <a:noAutofit/>
          </a:bodyPr>
          <a:lstStyle>
            <a:lvl4pPr>
              <a:defRPr baseline="0"/>
            </a:lvl4pPr>
          </a:lstStyle>
          <a:p>
            <a:pPr lvl="0"/>
            <a:r>
              <a:rPr lang="de-DE" dirty="0"/>
              <a:t>Headline 1 in Calibri </a:t>
            </a:r>
            <a:r>
              <a:rPr lang="de-DE" dirty="0" err="1"/>
              <a:t>Bold</a:t>
            </a:r>
            <a:r>
              <a:rPr lang="de-DE" dirty="0"/>
              <a:t> mit 36 p und </a:t>
            </a:r>
            <a:br>
              <a:rPr lang="de-DE" dirty="0"/>
            </a:br>
            <a:r>
              <a:rPr lang="de-DE" dirty="0"/>
              <a:t>38 p Zeilenabstand</a:t>
            </a:r>
          </a:p>
          <a:p>
            <a:pPr lvl="1"/>
            <a:br>
              <a:rPr lang="de-DE" dirty="0"/>
            </a:br>
            <a:r>
              <a:rPr lang="de-DE" dirty="0"/>
              <a:t>Headline 2 in Calibri </a:t>
            </a:r>
            <a:r>
              <a:rPr lang="de-DE" dirty="0" err="1"/>
              <a:t>Bold</a:t>
            </a:r>
            <a:r>
              <a:rPr lang="de-DE" dirty="0"/>
              <a:t> mit 24 p</a:t>
            </a:r>
            <a:br>
              <a:rPr lang="de-DE" dirty="0"/>
            </a:br>
            <a:r>
              <a:rPr lang="de-DE" dirty="0"/>
              <a:t>und 26 p Zeilenabstand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Verfasser in Calibri Regular 18 p und 20 p Zeilenabstand</a:t>
            </a:r>
            <a:br>
              <a:rPr lang="de-DE" dirty="0"/>
            </a:br>
            <a:r>
              <a:rPr lang="de-DE" dirty="0"/>
              <a:t>00. Monat 2016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163637" y="1196976"/>
            <a:ext cx="9864725" cy="49323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0" marR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baseline="0"/>
            </a:lvl3pPr>
            <a:lvl4pPr marL="216000" marR="0" indent="-21600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A8A8A7"/>
              </a:buClr>
              <a:buSzPct val="68000"/>
              <a:buFontTx/>
              <a:buBlip>
                <a:blip r:embed="rId2"/>
              </a:buBlip>
              <a:tabLst>
                <a:tab pos="173038" algn="l"/>
              </a:tabLst>
              <a:defRPr baseline="0"/>
            </a:lvl4pPr>
            <a:lvl5pPr marL="439200" indent="-216000">
              <a:tabLst/>
              <a:defRPr baseline="0"/>
            </a:lvl5pPr>
          </a:lstStyle>
          <a:p>
            <a:pPr lvl="1"/>
            <a:r>
              <a:rPr lang="de-DE" dirty="0"/>
              <a:t>Die Subheadline ist in der Calibri </a:t>
            </a:r>
            <a:r>
              <a:rPr lang="de-DE" dirty="0" err="1"/>
              <a:t>Bold</a:t>
            </a:r>
            <a:r>
              <a:rPr lang="de-DE" dirty="0"/>
              <a:t> mit 18 p und mit einem Zeilenabstand von 20 p anzulegen</a:t>
            </a:r>
          </a:p>
          <a:p>
            <a:pPr marL="0" marR="0" lvl="2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de-DE" dirty="0"/>
          </a:p>
          <a:p>
            <a:pPr marL="0" marR="0" lvl="2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marL="0" marR="0" lvl="2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marL="0" marR="0" lvl="2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marL="0" marR="0" lvl="2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marL="0" marR="0" lvl="2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marL="0" marR="0" lvl="2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 dirty="0"/>
              <a:t>Der Fließtext ist in der Calibri Regular 18 p, 20 p Zeilenabstand angelegt. </a:t>
            </a:r>
          </a:p>
          <a:p>
            <a:pPr marL="0" marR="0" lvl="2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de-DE" dirty="0"/>
          </a:p>
          <a:p>
            <a:pPr lvl="3"/>
            <a:r>
              <a:rPr lang="de-DE" dirty="0"/>
              <a:t>Dies ist ein Beispiel für eine Aufzählung in 1. Ebene </a:t>
            </a:r>
          </a:p>
          <a:p>
            <a:pPr lvl="3"/>
            <a:r>
              <a:rPr lang="de-DE" dirty="0"/>
              <a:t>Dies ist ein Beispiel für eine Aufzählung in 1. Ebene </a:t>
            </a:r>
          </a:p>
          <a:p>
            <a:pPr lvl="3"/>
            <a:r>
              <a:rPr lang="de-DE" dirty="0"/>
              <a:t>Dies ist ein Beispiel für eine Aufzählung in 1. Ebene</a:t>
            </a:r>
          </a:p>
          <a:p>
            <a:pPr lvl="4"/>
            <a:r>
              <a:rPr lang="de-DE" dirty="0"/>
              <a:t>Dies ist ein Beispiel für eine Aufzählung in 2. Ebene</a:t>
            </a:r>
          </a:p>
          <a:p>
            <a:pPr lvl="4"/>
            <a:r>
              <a:rPr lang="de-DE" dirty="0"/>
              <a:t>Dies ist ein Beispiel für eine Aufzählung in 2. Ebene </a:t>
            </a:r>
          </a:p>
          <a:p>
            <a:pPr lvl="3"/>
            <a:r>
              <a:rPr lang="de-DE" dirty="0"/>
              <a:t>Dies ist ein Beispiel für eine Aufzählung in 1. Ebene</a:t>
            </a:r>
          </a:p>
          <a:p>
            <a:pPr marL="216000" marR="0" lvl="3" indent="-21600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A8A8A7"/>
              </a:buClr>
              <a:buSzPct val="68000"/>
              <a:buFontTx/>
              <a:buBlip>
                <a:blip r:embed="rId2"/>
              </a:buBlip>
              <a:tabLst>
                <a:tab pos="173038" algn="l"/>
              </a:tabLst>
              <a:defRPr/>
            </a:pPr>
            <a:r>
              <a:rPr lang="de-DE" dirty="0"/>
              <a:t>Dies ist ein Beispiel für eine Aufzählung in 1.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615647-800E-4F6E-AD5A-EA956BEF79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3637" y="626477"/>
            <a:ext cx="9864725" cy="456364"/>
          </a:xfrm>
        </p:spPr>
        <p:txBody>
          <a:bodyPr/>
          <a:lstStyle>
            <a:lvl1pPr>
              <a:defRPr lang="de-DE" sz="2400" b="1" kern="1200" dirty="0">
                <a:solidFill>
                  <a:srgbClr val="575756"/>
                </a:solidFill>
                <a:latin typeface="Calibri" charset="0"/>
                <a:cs typeface="Calibri" charset="0"/>
              </a:defRPr>
            </a:lvl1pPr>
          </a:lstStyle>
          <a:p>
            <a:pPr lvl="0"/>
            <a:r>
              <a:rPr lang="de-DE" sz="2400" b="1" kern="1200" dirty="0">
                <a:solidFill>
                  <a:srgbClr val="575756"/>
                </a:solidFill>
                <a:latin typeface="Calibri" charset="0"/>
                <a:cs typeface="Calibri" charset="0"/>
              </a:rPr>
              <a:t>Die Headline 2 ist in der Calibri </a:t>
            </a:r>
            <a:r>
              <a:rPr lang="de-DE" sz="2400" b="1" kern="1200" dirty="0" err="1">
                <a:solidFill>
                  <a:srgbClr val="575756"/>
                </a:solidFill>
                <a:latin typeface="Calibri" charset="0"/>
                <a:cs typeface="Calibri" charset="0"/>
              </a:rPr>
              <a:t>Bold</a:t>
            </a:r>
            <a:r>
              <a:rPr lang="de-DE" sz="2400" b="1" kern="1200" dirty="0">
                <a:solidFill>
                  <a:srgbClr val="575756"/>
                </a:solidFill>
                <a:latin typeface="Calibri" charset="0"/>
                <a:cs typeface="Calibri" charset="0"/>
              </a:rPr>
              <a:t> mit 24……</a:t>
            </a:r>
            <a:endParaRPr lang="de-DE" sz="2400" b="1" kern="1200" dirty="0">
              <a:solidFill>
                <a:srgbClr val="575756"/>
              </a:solidFill>
              <a:latin typeface="Calibri" charset="0"/>
              <a:ea typeface="+mn-ea"/>
              <a:cs typeface="Calibri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Schluss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163637" y="1881189"/>
            <a:ext cx="9864725" cy="3348037"/>
          </a:xfrm>
        </p:spPr>
        <p:txBody>
          <a:bodyPr>
            <a:noAutofit/>
          </a:bodyPr>
          <a:lstStyle>
            <a:lvl4pPr>
              <a:defRPr baseline="0"/>
            </a:lvl4pPr>
          </a:lstStyle>
          <a:p>
            <a:pPr lvl="0"/>
            <a:r>
              <a:rPr lang="de-DE" dirty="0"/>
              <a:t>Danke</a:t>
            </a:r>
          </a:p>
          <a:p>
            <a:pPr lvl="3"/>
            <a:br>
              <a:rPr lang="de-DE" dirty="0"/>
            </a:br>
            <a:r>
              <a:rPr lang="de-DE" dirty="0"/>
              <a:t>HAWK</a:t>
            </a:r>
            <a:br>
              <a:rPr lang="de-DE" dirty="0"/>
            </a:br>
            <a:r>
              <a:rPr lang="de-DE" dirty="0"/>
              <a:t>Fakultät Naturwissenschaften und Technik</a:t>
            </a:r>
          </a:p>
          <a:p>
            <a:pPr lvl="4"/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Natural </a:t>
            </a:r>
            <a:r>
              <a:rPr lang="de-DE" dirty="0" err="1"/>
              <a:t>Sciences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Technology</a:t>
            </a:r>
          </a:p>
          <a:p>
            <a:pPr lvl="3"/>
            <a:r>
              <a:rPr lang="de-DE" dirty="0"/>
              <a:t>Von-Ossietzky-Straße 99</a:t>
            </a:r>
            <a:br>
              <a:rPr lang="de-DE" dirty="0"/>
            </a:br>
            <a:r>
              <a:rPr lang="de-DE" dirty="0"/>
              <a:t>37085 Göttingen</a:t>
            </a:r>
            <a:br>
              <a:rPr lang="de-DE" dirty="0"/>
            </a:br>
            <a:r>
              <a:rPr lang="de-DE" dirty="0"/>
              <a:t>Germany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Schluss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163637" y="1881189"/>
            <a:ext cx="9864725" cy="3348037"/>
          </a:xfrm>
        </p:spPr>
        <p:txBody>
          <a:bodyPr>
            <a:noAutofit/>
          </a:bodyPr>
          <a:lstStyle>
            <a:lvl4pPr>
              <a:defRPr baseline="0"/>
            </a:lvl4pPr>
          </a:lstStyle>
          <a:p>
            <a:pPr lv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pPr lvl="3"/>
            <a:br>
              <a:rPr lang="de-DE" dirty="0"/>
            </a:br>
            <a:r>
              <a:rPr lang="de-DE" dirty="0"/>
              <a:t>HAWK</a:t>
            </a:r>
            <a:br>
              <a:rPr lang="de-DE" dirty="0"/>
            </a:br>
            <a:r>
              <a:rPr lang="de-DE" dirty="0"/>
              <a:t>Fakultät Naturwissenschaften und Technik</a:t>
            </a:r>
          </a:p>
          <a:p>
            <a:pPr lvl="4"/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Natural </a:t>
            </a:r>
            <a:r>
              <a:rPr lang="de-DE" dirty="0" err="1"/>
              <a:t>Sciences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Technology</a:t>
            </a:r>
          </a:p>
          <a:p>
            <a:pPr lvl="3"/>
            <a:r>
              <a:rPr lang="de-DE" dirty="0"/>
              <a:t>Von-Ossietzky-Straße 99</a:t>
            </a:r>
            <a:br>
              <a:rPr lang="de-DE" dirty="0"/>
            </a:br>
            <a:r>
              <a:rPr lang="de-DE" dirty="0"/>
              <a:t>37085 Göttingen</a:t>
            </a:r>
            <a:br>
              <a:rPr lang="de-DE" dirty="0"/>
            </a:br>
            <a:r>
              <a:rPr lang="de-DE" dirty="0"/>
              <a:t>Germany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37" userDrawn="1">
          <p15:clr>
            <a:srgbClr val="5ACBF0"/>
          </p15:clr>
        </p15:guide>
        <p15:guide id="2" pos="143" userDrawn="1">
          <p15:clr>
            <a:srgbClr val="5ACBF0"/>
          </p15:clr>
        </p15:guide>
        <p15:guide id="3" orient="horz" pos="142" userDrawn="1">
          <p15:clr>
            <a:srgbClr val="5ACBF0"/>
          </p15:clr>
        </p15:guide>
        <p15:guide id="4" orient="horz" pos="4178" userDrawn="1">
          <p15:clr>
            <a:srgbClr val="5ACBF0"/>
          </p15:clr>
        </p15:guide>
        <p15:guide id="5" orient="horz" pos="935" userDrawn="1">
          <p15:clr>
            <a:srgbClr val="C35EA4"/>
          </p15:clr>
        </p15:guide>
        <p15:guide id="6" orient="horz" pos="3362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3638" y="4804078"/>
            <a:ext cx="9864725" cy="6483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Headline 1 Calibri </a:t>
            </a:r>
            <a:r>
              <a:rPr lang="de-DE" dirty="0" err="1"/>
              <a:t>Bold</a:t>
            </a:r>
            <a:r>
              <a:rPr lang="de-DE" dirty="0"/>
              <a:t> 36 p</a:t>
            </a:r>
          </a:p>
        </p:txBody>
      </p:sp>
    </p:spTree>
    <p:extLst>
      <p:ext uri="{BB962C8B-B14F-4D97-AF65-F5344CB8AC3E}">
        <p14:creationId xmlns:p14="http://schemas.microsoft.com/office/powerpoint/2010/main" val="162827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8" r:id="rId2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37" userDrawn="1">
          <p15:clr>
            <a:srgbClr val="5ACBF0"/>
          </p15:clr>
        </p15:guide>
        <p15:guide id="2" pos="6947" userDrawn="1">
          <p15:clr>
            <a:srgbClr val="C35EA4"/>
          </p15:clr>
        </p15:guide>
        <p15:guide id="3" pos="733" userDrawn="1">
          <p15:clr>
            <a:srgbClr val="C35EA4"/>
          </p15:clr>
        </p15:guide>
        <p15:guide id="4" pos="143" userDrawn="1">
          <p15:clr>
            <a:srgbClr val="5ACBF0"/>
          </p15:clr>
        </p15:guide>
        <p15:guide id="6" orient="horz" pos="142" userDrawn="1">
          <p15:clr>
            <a:srgbClr val="5ACBF0"/>
          </p15:clr>
        </p15:guide>
        <p15:guide id="7" orient="horz" pos="935" userDrawn="1">
          <p15:clr>
            <a:srgbClr val="C35EA4"/>
          </p15:clr>
        </p15:guide>
        <p15:guide id="8" orient="horz" pos="3362" userDrawn="1">
          <p15:clr>
            <a:srgbClr val="C35EA4"/>
          </p15:clr>
        </p15:guide>
        <p15:guide id="9" orient="horz" pos="4178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3639" y="1881189"/>
            <a:ext cx="9864724" cy="3348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843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800"/>
        </a:lnSpc>
        <a:spcBef>
          <a:spcPts val="0"/>
        </a:spcBef>
        <a:buFont typeface="Arial"/>
        <a:buNone/>
        <a:defRPr sz="3600" b="1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403200" indent="0" algn="l" defTabSz="914400" rtl="0" eaLnBrk="1" latinLnBrk="0" hangingPunct="1">
        <a:lnSpc>
          <a:spcPts val="2400"/>
        </a:lnSpc>
        <a:spcBef>
          <a:spcPts val="0"/>
        </a:spcBef>
        <a:buFont typeface="Arial"/>
        <a:buNone/>
        <a:defRPr sz="2400" b="1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40320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b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40320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40320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rgbClr val="A8A8A7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 userDrawn="1">
          <p15:clr>
            <a:srgbClr val="5ACBF0"/>
          </p15:clr>
        </p15:guide>
        <p15:guide id="2" orient="horz" pos="4178" userDrawn="1">
          <p15:clr>
            <a:srgbClr val="5ACBF0"/>
          </p15:clr>
        </p15:guide>
        <p15:guide id="3" orient="horz" pos="1185" userDrawn="1">
          <p15:clr>
            <a:srgbClr val="C35EA4"/>
          </p15:clr>
        </p15:guide>
        <p15:guide id="4" orient="horz" pos="3294" userDrawn="1">
          <p15:clr>
            <a:srgbClr val="C35EA4"/>
          </p15:clr>
        </p15:guide>
        <p15:guide id="5" pos="143" userDrawn="1">
          <p15:clr>
            <a:srgbClr val="5ACBF0"/>
          </p15:clr>
        </p15:guide>
        <p15:guide id="6" pos="733" userDrawn="1">
          <p15:clr>
            <a:srgbClr val="C35EA4"/>
          </p15:clr>
        </p15:guide>
        <p15:guide id="7" pos="6947" userDrawn="1">
          <p15:clr>
            <a:srgbClr val="C35EA4"/>
          </p15:clr>
        </p15:guide>
        <p15:guide id="8" pos="7537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3638" y="1196976"/>
            <a:ext cx="9864723" cy="4938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11028362" y="6135188"/>
            <a:ext cx="936625" cy="503237"/>
          </a:xfrm>
          <a:prstGeom prst="rect">
            <a:avLst/>
          </a:prstGeom>
          <a:noFill/>
        </p:spPr>
        <p:txBody>
          <a:bodyPr wrap="square" lIns="0" tIns="0" rIns="0" bIns="93600" rtlCol="0" anchor="b" anchorCtr="0">
            <a:noAutofit/>
          </a:bodyPr>
          <a:lstStyle/>
          <a:p>
            <a:pPr algn="r"/>
            <a:fld id="{5DC15FB1-D152-E94E-86AD-F453512DAE7F}" type="slidenum">
              <a:rPr lang="de-DE" sz="950" smtClean="0">
                <a:solidFill>
                  <a:srgbClr val="575756"/>
                </a:solidFill>
              </a:rPr>
              <a:pPr algn="r"/>
              <a:t>‹Nr.›</a:t>
            </a:fld>
            <a:endParaRPr lang="de-DE" sz="95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5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600"/>
        </a:lnSpc>
        <a:spcBef>
          <a:spcPts val="0"/>
        </a:spcBef>
        <a:buFont typeface="Arial"/>
        <a:buNone/>
        <a:defRPr sz="2400" b="1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b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ts val="2000"/>
        </a:lnSpc>
        <a:spcBef>
          <a:spcPts val="0"/>
        </a:spcBef>
        <a:buFont typeface="Wingdings" charset="2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216000" indent="-216000" algn="l" defTabSz="914400" rtl="0" eaLnBrk="1" latinLnBrk="0" hangingPunct="1">
        <a:lnSpc>
          <a:spcPts val="2000"/>
        </a:lnSpc>
        <a:spcBef>
          <a:spcPts val="0"/>
        </a:spcBef>
        <a:buClr>
          <a:srgbClr val="A8A8A7"/>
        </a:buClr>
        <a:buSzPct val="68000"/>
        <a:buFontTx/>
        <a:buBlip>
          <a:blip r:embed="rId4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10400" indent="-216000" algn="l" defTabSz="914400" rtl="0" eaLnBrk="1" latinLnBrk="0" hangingPunct="1">
        <a:lnSpc>
          <a:spcPts val="2000"/>
        </a:lnSpc>
        <a:spcBef>
          <a:spcPts val="0"/>
        </a:spcBef>
        <a:buFont typeface="Symbol" charset="2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" userDrawn="1">
          <p15:clr>
            <a:srgbClr val="C35EA4"/>
          </p15:clr>
        </p15:guide>
        <p15:guide id="2" pos="143" userDrawn="1">
          <p15:clr>
            <a:srgbClr val="5ACBF0"/>
          </p15:clr>
        </p15:guide>
        <p15:guide id="3" pos="6947" userDrawn="1">
          <p15:clr>
            <a:srgbClr val="C35EA4"/>
          </p15:clr>
        </p15:guide>
        <p15:guide id="4" pos="7537" userDrawn="1">
          <p15:clr>
            <a:srgbClr val="5ACBF0"/>
          </p15:clr>
        </p15:guide>
        <p15:guide id="5" orient="horz" pos="4178" userDrawn="1">
          <p15:clr>
            <a:srgbClr val="5ACBF0"/>
          </p15:clr>
        </p15:guide>
        <p15:guide id="6" orient="horz" pos="142" userDrawn="1">
          <p15:clr>
            <a:srgbClr val="5ACBF0"/>
          </p15:clr>
        </p15:guide>
        <p15:guide id="7" orient="horz" pos="754" userDrawn="1">
          <p15:clr>
            <a:srgbClr val="C35EA4"/>
          </p15:clr>
        </p15:guide>
        <p15:guide id="8" orient="horz" pos="3861" userDrawn="1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3639" y="1881189"/>
            <a:ext cx="9864724" cy="3348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6558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800"/>
        </a:lnSpc>
        <a:spcBef>
          <a:spcPts val="0"/>
        </a:spcBef>
        <a:buFont typeface="Arial"/>
        <a:buNone/>
        <a:defRPr sz="3600" b="1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403200" indent="0" algn="l" defTabSz="914400" rtl="0" eaLnBrk="1" latinLnBrk="0" hangingPunct="1">
        <a:lnSpc>
          <a:spcPts val="2400"/>
        </a:lnSpc>
        <a:spcBef>
          <a:spcPts val="0"/>
        </a:spcBef>
        <a:buFont typeface="Arial"/>
        <a:buNone/>
        <a:defRPr sz="2400" b="1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40320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b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40320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403200" indent="0" algn="l" defTabSz="914400" rtl="0" eaLnBrk="1" latinLnBrk="0" hangingPunct="1">
        <a:lnSpc>
          <a:spcPts val="2000"/>
        </a:lnSpc>
        <a:spcBef>
          <a:spcPts val="0"/>
        </a:spcBef>
        <a:buFont typeface="Arial"/>
        <a:buNone/>
        <a:defRPr sz="1800" kern="1200">
          <a:solidFill>
            <a:srgbClr val="A8A8A7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 userDrawn="1">
          <p15:clr>
            <a:srgbClr val="5ACBF0"/>
          </p15:clr>
        </p15:guide>
        <p15:guide id="2" orient="horz" pos="4178" userDrawn="1">
          <p15:clr>
            <a:srgbClr val="5ACBF0"/>
          </p15:clr>
        </p15:guide>
        <p15:guide id="3" orient="horz" pos="1185" userDrawn="1">
          <p15:clr>
            <a:srgbClr val="C35EA4"/>
          </p15:clr>
        </p15:guide>
        <p15:guide id="4" orient="horz" pos="3294" userDrawn="1">
          <p15:clr>
            <a:srgbClr val="C35EA4"/>
          </p15:clr>
        </p15:guide>
        <p15:guide id="5" pos="143" userDrawn="1">
          <p15:clr>
            <a:srgbClr val="5ACBF0"/>
          </p15:clr>
        </p15:guide>
        <p15:guide id="6" pos="733" userDrawn="1">
          <p15:clr>
            <a:srgbClr val="C35EA4"/>
          </p15:clr>
        </p15:guide>
        <p15:guide id="7" pos="6947" userDrawn="1">
          <p15:clr>
            <a:srgbClr val="C35EA4"/>
          </p15:clr>
        </p15:guide>
        <p15:guide id="8" pos="753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68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5D04DF-B6FD-4AC1-8FA9-EF1F8E5D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None/>
            </a:pPr>
            <a:endParaRPr lang="de-DE" dirty="0"/>
          </a:p>
          <a:p>
            <a:pPr lvl="3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43E57-989D-4EE4-981D-F35FB0236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Klassen und Funktionen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34935973"/>
              </p:ext>
            </p:extLst>
          </p:nvPr>
        </p:nvGraphicFramePr>
        <p:xfrm>
          <a:off x="1259303" y="862263"/>
          <a:ext cx="9673392" cy="6448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05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43E57-989D-4EE4-981D-F35FB0236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1262325" y="1781377"/>
            <a:ext cx="2947361" cy="1152000"/>
          </a:xfrm>
          <a:custGeom>
            <a:avLst/>
            <a:gdLst>
              <a:gd name="connsiteX0" fmla="*/ 0 w 2947361"/>
              <a:gd name="connsiteY0" fmla="*/ 0 h 1152000"/>
              <a:gd name="connsiteX1" fmla="*/ 2947361 w 2947361"/>
              <a:gd name="connsiteY1" fmla="*/ 0 h 1152000"/>
              <a:gd name="connsiteX2" fmla="*/ 2947361 w 2947361"/>
              <a:gd name="connsiteY2" fmla="*/ 1152000 h 1152000"/>
              <a:gd name="connsiteX3" fmla="*/ 0 w 2947361"/>
              <a:gd name="connsiteY3" fmla="*/ 1152000 h 1152000"/>
              <a:gd name="connsiteX4" fmla="*/ 0 w 2947361"/>
              <a:gd name="connsiteY4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361" h="1152000">
                <a:moveTo>
                  <a:pt x="0" y="0"/>
                </a:moveTo>
                <a:lnTo>
                  <a:pt x="2947361" y="0"/>
                </a:lnTo>
                <a:lnTo>
                  <a:pt x="2947361" y="115200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480" tIns="162560" rIns="284480" bIns="16256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4000" kern="1200" dirty="0"/>
              <a:t>PyQt5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1262325" y="2933377"/>
            <a:ext cx="2947361" cy="3458699"/>
          </a:xfrm>
          <a:custGeom>
            <a:avLst/>
            <a:gdLst>
              <a:gd name="connsiteX0" fmla="*/ 0 w 2947361"/>
              <a:gd name="connsiteY0" fmla="*/ 0 h 3458699"/>
              <a:gd name="connsiteX1" fmla="*/ 2947361 w 2947361"/>
              <a:gd name="connsiteY1" fmla="*/ 0 h 3458699"/>
              <a:gd name="connsiteX2" fmla="*/ 2947361 w 2947361"/>
              <a:gd name="connsiteY2" fmla="*/ 3458699 h 3458699"/>
              <a:gd name="connsiteX3" fmla="*/ 0 w 2947361"/>
              <a:gd name="connsiteY3" fmla="*/ 3458699 h 3458699"/>
              <a:gd name="connsiteX4" fmla="*/ 0 w 2947361"/>
              <a:gd name="connsiteY4" fmla="*/ 0 h 34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361" h="3458699">
                <a:moveTo>
                  <a:pt x="0" y="0"/>
                </a:moveTo>
                <a:lnTo>
                  <a:pt x="2947361" y="0"/>
                </a:lnTo>
                <a:lnTo>
                  <a:pt x="2947361" y="3458699"/>
                </a:lnTo>
                <a:lnTo>
                  <a:pt x="0" y="34586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213360" rIns="284480" bIns="320040" numCol="1" spcCol="1270" anchor="t" anchorCtr="0">
            <a:noAutofit/>
          </a:bodyPr>
          <a:lstStyle/>
          <a:p>
            <a:pPr marL="285750" lvl="1" indent="-285750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de-DE" sz="2000" dirty="0"/>
              <a:t>unschöne Dokumentation</a:t>
            </a:r>
          </a:p>
          <a:p>
            <a:pPr marL="285750" lvl="1" indent="-285750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de-DE" sz="2000" dirty="0"/>
          </a:p>
          <a:p>
            <a:pPr marL="285750" lvl="1" indent="-285750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de-DE" sz="2000" dirty="0"/>
              <a:t>Ersteindruck passabel </a:t>
            </a:r>
          </a:p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de-DE" sz="1400" kern="1200" dirty="0"/>
          </a:p>
        </p:txBody>
      </p:sp>
      <p:sp>
        <p:nvSpPr>
          <p:cNvPr id="10" name="Freihandform 9"/>
          <p:cNvSpPr/>
          <p:nvPr/>
        </p:nvSpPr>
        <p:spPr>
          <a:xfrm>
            <a:off x="4622318" y="1781377"/>
            <a:ext cx="2947361" cy="1152000"/>
          </a:xfrm>
          <a:custGeom>
            <a:avLst/>
            <a:gdLst>
              <a:gd name="connsiteX0" fmla="*/ 0 w 2947361"/>
              <a:gd name="connsiteY0" fmla="*/ 0 h 1152000"/>
              <a:gd name="connsiteX1" fmla="*/ 2947361 w 2947361"/>
              <a:gd name="connsiteY1" fmla="*/ 0 h 1152000"/>
              <a:gd name="connsiteX2" fmla="*/ 2947361 w 2947361"/>
              <a:gd name="connsiteY2" fmla="*/ 1152000 h 1152000"/>
              <a:gd name="connsiteX3" fmla="*/ 0 w 2947361"/>
              <a:gd name="connsiteY3" fmla="*/ 1152000 h 1152000"/>
              <a:gd name="connsiteX4" fmla="*/ 0 w 2947361"/>
              <a:gd name="connsiteY4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361" h="1152000">
                <a:moveTo>
                  <a:pt x="0" y="0"/>
                </a:moveTo>
                <a:lnTo>
                  <a:pt x="2947361" y="0"/>
                </a:lnTo>
                <a:lnTo>
                  <a:pt x="2947361" y="115200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-4446525"/>
              <a:satOff val="35874"/>
              <a:lumOff val="-9706"/>
              <a:alphaOff val="0"/>
            </a:schemeClr>
          </a:lnRef>
          <a:fillRef idx="1">
            <a:schemeClr val="accent3">
              <a:hueOff val="-4446525"/>
              <a:satOff val="35874"/>
              <a:lumOff val="-9706"/>
              <a:alphaOff val="0"/>
            </a:schemeClr>
          </a:fillRef>
          <a:effectRef idx="0">
            <a:schemeClr val="accent3">
              <a:hueOff val="-4446525"/>
              <a:satOff val="35874"/>
              <a:lumOff val="-9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480" tIns="162560" rIns="284480" bIns="16256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4000" kern="1200" dirty="0" err="1"/>
              <a:t>Tkinter</a:t>
            </a:r>
            <a:endParaRPr lang="de-DE" sz="4000" kern="1200" dirty="0"/>
          </a:p>
        </p:txBody>
      </p:sp>
      <p:sp>
        <p:nvSpPr>
          <p:cNvPr id="11" name="Freihandform 10"/>
          <p:cNvSpPr/>
          <p:nvPr/>
        </p:nvSpPr>
        <p:spPr>
          <a:xfrm>
            <a:off x="4622318" y="2933377"/>
            <a:ext cx="2947361" cy="3458699"/>
          </a:xfrm>
          <a:custGeom>
            <a:avLst/>
            <a:gdLst>
              <a:gd name="connsiteX0" fmla="*/ 0 w 2947361"/>
              <a:gd name="connsiteY0" fmla="*/ 0 h 3458699"/>
              <a:gd name="connsiteX1" fmla="*/ 2947361 w 2947361"/>
              <a:gd name="connsiteY1" fmla="*/ 0 h 3458699"/>
              <a:gd name="connsiteX2" fmla="*/ 2947361 w 2947361"/>
              <a:gd name="connsiteY2" fmla="*/ 3458699 h 3458699"/>
              <a:gd name="connsiteX3" fmla="*/ 0 w 2947361"/>
              <a:gd name="connsiteY3" fmla="*/ 3458699 h 3458699"/>
              <a:gd name="connsiteX4" fmla="*/ 0 w 2947361"/>
              <a:gd name="connsiteY4" fmla="*/ 0 h 34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361" h="3458699">
                <a:moveTo>
                  <a:pt x="0" y="0"/>
                </a:moveTo>
                <a:lnTo>
                  <a:pt x="2947361" y="0"/>
                </a:lnTo>
                <a:lnTo>
                  <a:pt x="2947361" y="3458699"/>
                </a:lnTo>
                <a:lnTo>
                  <a:pt x="0" y="34586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-4351863"/>
              <a:satOff val="8060"/>
              <a:lumOff val="-556"/>
              <a:alphaOff val="0"/>
            </a:schemeClr>
          </a:lnRef>
          <a:fillRef idx="1">
            <a:schemeClr val="accent3">
              <a:tint val="40000"/>
              <a:alpha val="90000"/>
              <a:hueOff val="-4351863"/>
              <a:satOff val="8060"/>
              <a:lumOff val="-556"/>
              <a:alphaOff val="0"/>
            </a:schemeClr>
          </a:fillRef>
          <a:effectRef idx="0">
            <a:schemeClr val="accent3">
              <a:tint val="40000"/>
              <a:alpha val="90000"/>
              <a:hueOff val="-4351863"/>
              <a:satOff val="8060"/>
              <a:lumOff val="-55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213360" rIns="284480" bIns="320040" numCol="1" spcCol="1270" anchor="t" anchorCtr="0">
            <a:noAutofit/>
          </a:bodyPr>
          <a:lstStyle/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2000" kern="1200" dirty="0"/>
              <a:t>unschöne Dokumentation</a:t>
            </a:r>
          </a:p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de-DE" sz="2000" dirty="0"/>
          </a:p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2000" kern="1200" dirty="0"/>
              <a:t>Viele Beispiele im Netz </a:t>
            </a:r>
          </a:p>
        </p:txBody>
      </p:sp>
      <p:sp>
        <p:nvSpPr>
          <p:cNvPr id="12" name="Freihandform 11"/>
          <p:cNvSpPr/>
          <p:nvPr/>
        </p:nvSpPr>
        <p:spPr>
          <a:xfrm>
            <a:off x="7982310" y="1781377"/>
            <a:ext cx="2947361" cy="1152000"/>
          </a:xfrm>
          <a:custGeom>
            <a:avLst/>
            <a:gdLst>
              <a:gd name="connsiteX0" fmla="*/ 0 w 2947361"/>
              <a:gd name="connsiteY0" fmla="*/ 0 h 1152000"/>
              <a:gd name="connsiteX1" fmla="*/ 2947361 w 2947361"/>
              <a:gd name="connsiteY1" fmla="*/ 0 h 1152000"/>
              <a:gd name="connsiteX2" fmla="*/ 2947361 w 2947361"/>
              <a:gd name="connsiteY2" fmla="*/ 1152000 h 1152000"/>
              <a:gd name="connsiteX3" fmla="*/ 0 w 2947361"/>
              <a:gd name="connsiteY3" fmla="*/ 1152000 h 1152000"/>
              <a:gd name="connsiteX4" fmla="*/ 0 w 2947361"/>
              <a:gd name="connsiteY4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361" h="1152000">
                <a:moveTo>
                  <a:pt x="0" y="0"/>
                </a:moveTo>
                <a:lnTo>
                  <a:pt x="2947361" y="0"/>
                </a:lnTo>
                <a:lnTo>
                  <a:pt x="2947361" y="115200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-8893050"/>
              <a:satOff val="71749"/>
              <a:lumOff val="-19412"/>
              <a:alphaOff val="0"/>
            </a:schemeClr>
          </a:lnRef>
          <a:fillRef idx="1">
            <a:schemeClr val="accent3">
              <a:hueOff val="-8893050"/>
              <a:satOff val="71749"/>
              <a:lumOff val="-19412"/>
              <a:alphaOff val="0"/>
            </a:schemeClr>
          </a:fillRef>
          <a:effectRef idx="0">
            <a:schemeClr val="accent3">
              <a:hueOff val="-8893050"/>
              <a:satOff val="71749"/>
              <a:lumOff val="-1941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480" tIns="162560" rIns="284480" bIns="16256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4000" kern="1200" dirty="0"/>
              <a:t>Django</a:t>
            </a:r>
          </a:p>
        </p:txBody>
      </p:sp>
      <p:sp>
        <p:nvSpPr>
          <p:cNvPr id="13" name="Freihandform 12"/>
          <p:cNvSpPr/>
          <p:nvPr/>
        </p:nvSpPr>
        <p:spPr>
          <a:xfrm>
            <a:off x="7982310" y="2933377"/>
            <a:ext cx="2947361" cy="3458699"/>
          </a:xfrm>
          <a:custGeom>
            <a:avLst/>
            <a:gdLst>
              <a:gd name="connsiteX0" fmla="*/ 0 w 2947361"/>
              <a:gd name="connsiteY0" fmla="*/ 0 h 3458699"/>
              <a:gd name="connsiteX1" fmla="*/ 2947361 w 2947361"/>
              <a:gd name="connsiteY1" fmla="*/ 0 h 3458699"/>
              <a:gd name="connsiteX2" fmla="*/ 2947361 w 2947361"/>
              <a:gd name="connsiteY2" fmla="*/ 3458699 h 3458699"/>
              <a:gd name="connsiteX3" fmla="*/ 0 w 2947361"/>
              <a:gd name="connsiteY3" fmla="*/ 3458699 h 3458699"/>
              <a:gd name="connsiteX4" fmla="*/ 0 w 2947361"/>
              <a:gd name="connsiteY4" fmla="*/ 0 h 34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361" h="3458699">
                <a:moveTo>
                  <a:pt x="0" y="0"/>
                </a:moveTo>
                <a:lnTo>
                  <a:pt x="2947361" y="0"/>
                </a:lnTo>
                <a:lnTo>
                  <a:pt x="2947361" y="3458699"/>
                </a:lnTo>
                <a:lnTo>
                  <a:pt x="0" y="34586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-8703725"/>
              <a:satOff val="16121"/>
              <a:lumOff val="-1112"/>
              <a:alphaOff val="0"/>
            </a:schemeClr>
          </a:lnRef>
          <a:fillRef idx="1">
            <a:schemeClr val="accent3">
              <a:tint val="40000"/>
              <a:alpha val="90000"/>
              <a:hueOff val="-8703725"/>
              <a:satOff val="16121"/>
              <a:lumOff val="-1112"/>
              <a:alphaOff val="0"/>
            </a:schemeClr>
          </a:fillRef>
          <a:effectRef idx="0">
            <a:schemeClr val="accent3">
              <a:tint val="40000"/>
              <a:alpha val="90000"/>
              <a:hueOff val="-8703725"/>
              <a:satOff val="16121"/>
              <a:lumOff val="-1112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213360" rIns="284480" bIns="320040" numCol="1" spcCol="1270" anchor="t" anchorCtr="0">
            <a:noAutofit/>
          </a:bodyPr>
          <a:lstStyle/>
          <a:p>
            <a:pPr marL="285750" lvl="1" indent="-285750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2000" dirty="0"/>
              <a:t>ordentliche Dokumentation</a:t>
            </a:r>
          </a:p>
          <a:p>
            <a:pPr marL="285750" lvl="1" indent="-285750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de-DE" sz="2000" dirty="0"/>
          </a:p>
          <a:p>
            <a:pPr marL="285750" lvl="1" indent="-285750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2000" dirty="0"/>
              <a:t>Führte jedoch zu vielen Problemen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347128" y="6392076"/>
            <a:ext cx="2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(Das war ein Fehler…)</a:t>
            </a:r>
          </a:p>
        </p:txBody>
      </p:sp>
    </p:spTree>
    <p:extLst>
      <p:ext uri="{BB962C8B-B14F-4D97-AF65-F5344CB8AC3E}">
        <p14:creationId xmlns:p14="http://schemas.microsoft.com/office/powerpoint/2010/main" val="153037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5D04DF-B6FD-4AC1-8FA9-EF1F8E5D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15900" lvl="3" indent="-215900"/>
            <a:r>
              <a:rPr lang="de-DE">
                <a:cs typeface="Calibri"/>
              </a:rPr>
              <a:t>ynu</a:t>
            </a:r>
            <a:endParaRPr lang="de-DE" dirty="0"/>
          </a:p>
          <a:p>
            <a:pPr marL="215900" lvl="3" indent="-215900"/>
            <a:r>
              <a:rPr lang="de-DE"/>
              <a:t>loadOptSystem()</a:t>
            </a:r>
            <a:endParaRPr lang="de-DE">
              <a:cs typeface="Calibri"/>
            </a:endParaRPr>
          </a:p>
          <a:p>
            <a:pPr marL="215900" lvl="3" indent="-215900">
              <a:buFontTx/>
              <a:buChar char="•"/>
            </a:pPr>
            <a:r>
              <a:rPr lang="de-DE" dirty="0" err="1">
                <a:cs typeface="Calibri"/>
              </a:rPr>
              <a:t>calcYNU</a:t>
            </a:r>
            <a:r>
              <a:rPr lang="de-DE" dirty="0">
                <a:cs typeface="Calibri"/>
              </a:rPr>
              <a:t>()</a:t>
            </a:r>
            <a:endParaRPr lang="de-DE" sz="1800" dirty="0">
              <a:latin typeface="+mn-lt"/>
              <a:cs typeface="Calibri"/>
            </a:endParaRPr>
          </a:p>
          <a:p>
            <a:pPr marL="215900" lvl="3" indent="-215900">
              <a:buFontTx/>
              <a:buChar char="•"/>
            </a:pPr>
            <a:endParaRPr lang="de-DE" dirty="0">
              <a:cs typeface="Calibri"/>
            </a:endParaRPr>
          </a:p>
          <a:p>
            <a:pPr lvl="3">
              <a:buFontTx/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43E57-989D-4EE4-981D-F35FB0236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Calibri"/>
                <a:cs typeface="Calibri"/>
              </a:rPr>
              <a:t>Vorstellung ausgewählter Funktionen und Klassen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9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5D04DF-B6FD-4AC1-8FA9-EF1F8E5D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3"/>
            <a:r>
              <a:rPr lang="de-DE" dirty="0"/>
              <a:t>Fenster unterteilt sich in drei verschiedene Tabs</a:t>
            </a:r>
          </a:p>
          <a:p>
            <a:pPr marL="438785" lvl="4" indent="-215900"/>
            <a:r>
              <a:rPr lang="de-DE" dirty="0"/>
              <a:t>Grund hierfür sind Probleme in </a:t>
            </a:r>
            <a:r>
              <a:rPr lang="de-DE" err="1"/>
              <a:t>Tkinter</a:t>
            </a:r>
            <a:r>
              <a:rPr lang="de-DE" dirty="0"/>
              <a:t> mit pack(), </a:t>
            </a:r>
            <a:r>
              <a:rPr lang="de-DE" err="1"/>
              <a:t>grid</a:t>
            </a:r>
            <a:r>
              <a:rPr lang="de-DE"/>
              <a:t>() in einer Klasse</a:t>
            </a:r>
            <a:endParaRPr lang="de-DE">
              <a:cs typeface="Calibri"/>
            </a:endParaRPr>
          </a:p>
          <a:p>
            <a:pPr lvl="3"/>
            <a:endParaRPr lang="de-DE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3"/>
            <a:r>
              <a:rPr lang="de-DE" dirty="0"/>
              <a:t>Darstellung einer Hilfe zur Eingabe</a:t>
            </a:r>
          </a:p>
          <a:p>
            <a:pPr lvl="3"/>
            <a:endParaRPr lang="de-DE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3"/>
            <a:r>
              <a:rPr lang="de-DE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Resultate:</a:t>
            </a:r>
          </a:p>
          <a:p>
            <a:pPr marL="438785" lvl="4" indent="-215900"/>
            <a:r>
              <a:rPr lang="de-DE" dirty="0"/>
              <a:t>Plot aus </a:t>
            </a:r>
            <a:r>
              <a:rPr lang="de-DE" err="1"/>
              <a:t>matplotlib</a:t>
            </a:r>
            <a:r>
              <a:rPr lang="de-DE" dirty="0"/>
              <a:t> über </a:t>
            </a:r>
            <a:r>
              <a:rPr lang="de-DE" err="1"/>
              <a:t>canvas</a:t>
            </a:r>
            <a:endParaRPr lang="de-DE">
              <a:cs typeface="Calibri" panose="020F0502020204030204"/>
            </a:endParaRPr>
          </a:p>
          <a:p>
            <a:pPr lvl="4"/>
            <a:r>
              <a:rPr lang="de-D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Resultate/Optisches System wird über Label() dargestellt</a:t>
            </a:r>
          </a:p>
          <a:p>
            <a:pPr lvl="3"/>
            <a:endParaRPr lang="de-DE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43E57-989D-4EE4-981D-F35FB0236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50679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0E6128F-FE32-48D7-940A-1DE772C0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15900" lvl="3" indent="-215900"/>
            <a:r>
              <a:rPr lang="de-DE" dirty="0"/>
              <a:t>Viel </a:t>
            </a:r>
            <a:r>
              <a:rPr lang="de-DE" err="1"/>
              <a:t>trial&amp;error</a:t>
            </a:r>
            <a:endParaRPr lang="de-DE">
              <a:cs typeface="Calibri" panose="020F0502020204030204"/>
            </a:endParaRPr>
          </a:p>
          <a:p>
            <a:pPr marL="215900" lvl="3" indent="-215900"/>
            <a:r>
              <a:rPr lang="de-DE"/>
              <a:t>Ohne objektorientiertem Programmieren schwierig</a:t>
            </a:r>
            <a:endParaRPr lang="de-DE">
              <a:cs typeface="Calibri"/>
            </a:endParaRPr>
          </a:p>
          <a:p>
            <a:pPr marL="215900" lvl="3" indent="-215900">
              <a:buChar char="•"/>
            </a:pPr>
            <a:endParaRPr lang="de-DE" dirty="0">
              <a:cs typeface="Calibri" panose="020F0502020204030204"/>
            </a:endParaRPr>
          </a:p>
          <a:p>
            <a:pPr marL="215900" lvl="3" indent="-215900"/>
            <a:r>
              <a:rPr lang="de-DE" dirty="0">
                <a:cs typeface="Calibri" panose="020F0502020204030204"/>
              </a:rPr>
              <a:t>Diverse kleine Schwierigkeiten</a:t>
            </a:r>
          </a:p>
          <a:p>
            <a:pPr marL="438785" lvl="4" indent="-215900"/>
            <a:r>
              <a:rPr lang="de-DE" dirty="0">
                <a:cs typeface="Calibri" panose="020F0502020204030204"/>
              </a:rPr>
              <a:t>Pandas Dataframe adressieren: </a:t>
            </a:r>
            <a:r>
              <a:rPr lang="de-DE" err="1">
                <a:cs typeface="Calibri" panose="020F0502020204030204"/>
              </a:rPr>
              <a:t>df.loc</a:t>
            </a:r>
            <a:r>
              <a:rPr lang="de-DE" dirty="0">
                <a:cs typeface="Calibri" panose="020F0502020204030204"/>
              </a:rPr>
              <a:t>, </a:t>
            </a:r>
            <a:r>
              <a:rPr lang="de-DE" err="1">
                <a:cs typeface="Calibri" panose="020F0502020204030204"/>
              </a:rPr>
              <a:t>df.iloc</a:t>
            </a:r>
            <a:r>
              <a:rPr lang="de-DE" dirty="0">
                <a:cs typeface="Calibri" panose="020F0502020204030204"/>
              </a:rPr>
              <a:t>, </a:t>
            </a:r>
            <a:r>
              <a:rPr lang="de-DE" err="1">
                <a:cs typeface="Calibri" panose="020F0502020204030204"/>
              </a:rPr>
              <a:t>df.x</a:t>
            </a:r>
            <a:r>
              <a:rPr lang="de-DE" dirty="0">
                <a:cs typeface="Calibri" panose="020F0502020204030204"/>
              </a:rPr>
              <a:t>[i]</a:t>
            </a:r>
          </a:p>
          <a:p>
            <a:pPr marL="438785" lvl="4" indent="-215900"/>
            <a:r>
              <a:rPr lang="de-DE" dirty="0">
                <a:cs typeface="Calibri" panose="020F0502020204030204"/>
              </a:rPr>
              <a:t>Sowohl vorwärts als auch rückwärts durch das System rechnen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A6302-0E5C-42FA-AAE5-0DF1F1696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108533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699028-118E-4BF3-A06C-14E6C58E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15900" lvl="3" indent="-215900"/>
            <a:r>
              <a:rPr lang="de-DE" dirty="0">
                <a:ea typeface="+mn-lt"/>
                <a:cs typeface="+mn-lt"/>
              </a:rPr>
              <a:t>Ausgabe </a:t>
            </a:r>
            <a:r>
              <a:rPr lang="de-DE" dirty="0"/>
              <a:t>von Fehlermeldungen über Fenster</a:t>
            </a:r>
            <a:endParaRPr lang="de-DE" dirty="0">
              <a:cs typeface="Calibri"/>
            </a:endParaRPr>
          </a:p>
          <a:p>
            <a:pPr lvl="3"/>
            <a:endParaRPr lang="de-DE" dirty="0"/>
          </a:p>
          <a:p>
            <a:pPr marL="215900" lvl="3" indent="-215900"/>
            <a:r>
              <a:rPr lang="de-DE" dirty="0"/>
              <a:t>GUI eher als Klasse</a:t>
            </a:r>
            <a:endParaRPr lang="de-DE">
              <a:cs typeface="Calibri"/>
            </a:endParaRPr>
          </a:p>
          <a:p>
            <a:pPr marL="215900" lvl="3" indent="-215900"/>
            <a:endParaRPr lang="de-DE" dirty="0">
              <a:cs typeface="Calibri"/>
            </a:endParaRPr>
          </a:p>
          <a:p>
            <a:pPr marL="215900" lvl="3" indent="-215900"/>
            <a:r>
              <a:rPr lang="de-DE" dirty="0">
                <a:cs typeface="Calibri"/>
              </a:rPr>
              <a:t>Testklassen einbauen</a:t>
            </a:r>
          </a:p>
          <a:p>
            <a:pPr lvl="3"/>
            <a:endParaRPr lang="de-DE" dirty="0">
              <a:cs typeface="Calibri"/>
            </a:endParaRPr>
          </a:p>
          <a:p>
            <a:pPr lvl="3"/>
            <a:endParaRPr lang="de-DE" dirty="0">
              <a:cs typeface="Calibri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CE03E-D0EC-478C-8728-F718778CB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67329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Danke</a:t>
            </a:r>
          </a:p>
          <a:p>
            <a:pPr lvl="3"/>
            <a:br>
              <a:rPr lang="de-DE" dirty="0"/>
            </a:br>
            <a:r>
              <a:rPr lang="de-DE" dirty="0"/>
              <a:t>HAWK</a:t>
            </a:r>
            <a:br>
              <a:rPr lang="de-DE" dirty="0"/>
            </a:br>
            <a:r>
              <a:rPr lang="de-DE" dirty="0"/>
              <a:t>Fakultät Naturwissenschaften und Technik</a:t>
            </a:r>
          </a:p>
          <a:p>
            <a:pPr lvl="4"/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Natural </a:t>
            </a:r>
            <a:r>
              <a:rPr lang="de-DE" dirty="0" err="1"/>
              <a:t>Sciences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Technology</a:t>
            </a:r>
          </a:p>
          <a:p>
            <a:pPr lvl="3"/>
            <a:r>
              <a:rPr lang="de-DE" dirty="0"/>
              <a:t>Von-Ossietzky-Straße 99</a:t>
            </a:r>
            <a:br>
              <a:rPr lang="de-DE" dirty="0"/>
            </a:br>
            <a:r>
              <a:rPr lang="de-DE" dirty="0"/>
              <a:t>37085 Göttingen</a:t>
            </a:r>
            <a:br>
              <a:rPr lang="de-DE" dirty="0"/>
            </a:br>
            <a:r>
              <a:rPr lang="de-DE" dirty="0"/>
              <a:t>Germany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1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84165" y="3333302"/>
            <a:ext cx="9864725" cy="3348037"/>
          </a:xfr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sz="7200" dirty="0">
                <a:latin typeface="Calibri"/>
                <a:cs typeface="Calibri"/>
              </a:rPr>
              <a:t>Fragen?</a:t>
            </a:r>
            <a:endParaRPr lang="de-DE" sz="7200" dirty="0"/>
          </a:p>
          <a:p>
            <a:pPr marL="402590" lvl="3"/>
            <a:br>
              <a:rPr lang="de-DE" sz="4400" dirty="0"/>
            </a:br>
            <a:endParaRPr lang="de-DE" sz="4400"/>
          </a:p>
          <a:p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302822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926E40F-2D62-43E2-8B3E-5D66242B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Die Subheadline ist in der Calibri </a:t>
            </a:r>
            <a:r>
              <a:rPr lang="de-DE" dirty="0" err="1"/>
              <a:t>Bold</a:t>
            </a:r>
            <a:r>
              <a:rPr lang="de-DE" dirty="0"/>
              <a:t> mit 18 p und</a:t>
            </a:r>
          </a:p>
          <a:p>
            <a:pPr lvl="1"/>
            <a:r>
              <a:rPr lang="de-DE" dirty="0"/>
              <a:t>Mit einem Zeilenabstand von 20 p anzulegen</a:t>
            </a:r>
          </a:p>
          <a:p>
            <a:pPr lvl="2">
              <a:defRPr/>
            </a:pPr>
            <a:endParaRPr lang="de-DE" dirty="0"/>
          </a:p>
          <a:p>
            <a:pPr lvl="2"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lvl="2"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lvl="2"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lvl="2"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lvl="2">
              <a:defRPr/>
            </a:pPr>
            <a:r>
              <a:rPr lang="de-DE" dirty="0"/>
              <a:t>Der Fließtext ist in der Calibri Regular 18 p, 20 p Zeilenabstand angelegt.</a:t>
            </a:r>
          </a:p>
          <a:p>
            <a:pPr lvl="2">
              <a:defRPr/>
            </a:pPr>
            <a:r>
              <a:rPr lang="de-DE" dirty="0"/>
              <a:t>Der Fließtext ist in der Calibri Regular 18 p, 20 p Zeilenabstand angelegt. </a:t>
            </a:r>
          </a:p>
          <a:p>
            <a:pPr lvl="2">
              <a:defRPr/>
            </a:pPr>
            <a:endParaRPr lang="de-DE" dirty="0"/>
          </a:p>
          <a:p>
            <a:pPr lvl="3"/>
            <a:r>
              <a:rPr lang="de-DE" dirty="0"/>
              <a:t>Dies ist ein Beispiel für eine Aufzählung in 1. Ebene </a:t>
            </a:r>
          </a:p>
          <a:p>
            <a:pPr lvl="3"/>
            <a:r>
              <a:rPr lang="de-DE" dirty="0"/>
              <a:t>Dies ist ein Beispiel für eine Aufzählung in 1. Ebene </a:t>
            </a:r>
          </a:p>
          <a:p>
            <a:pPr lvl="3"/>
            <a:r>
              <a:rPr lang="de-DE" dirty="0"/>
              <a:t>Dies ist ein Beispiel für eine Aufzählung in 1. Ebene</a:t>
            </a:r>
          </a:p>
          <a:p>
            <a:pPr lvl="4"/>
            <a:r>
              <a:rPr lang="de-DE" dirty="0"/>
              <a:t>Dies ist ein Beispiel für eine Aufzählung in 2. Ebene</a:t>
            </a:r>
          </a:p>
          <a:p>
            <a:pPr lvl="4"/>
            <a:r>
              <a:rPr lang="de-DE" dirty="0"/>
              <a:t>Dies ist ein Beispiel für eine Aufzählung in 2. Ebene </a:t>
            </a:r>
          </a:p>
          <a:p>
            <a:pPr lvl="3"/>
            <a:r>
              <a:rPr lang="de-DE" dirty="0"/>
              <a:t>Dies ist ein Beispiel für eine Aufzählung in 1. Ebene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C2799-2C67-4072-BD6A-A47DB514A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Vorlage…</a:t>
            </a:r>
          </a:p>
        </p:txBody>
      </p:sp>
    </p:spTree>
    <p:extLst>
      <p:ext uri="{BB962C8B-B14F-4D97-AF65-F5344CB8AC3E}">
        <p14:creationId xmlns:p14="http://schemas.microsoft.com/office/powerpoint/2010/main" val="363524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3638" y="4802887"/>
            <a:ext cx="9864725" cy="648302"/>
          </a:xfrm>
        </p:spPr>
        <p:txBody>
          <a:bodyPr/>
          <a:lstStyle/>
          <a:p>
            <a:pPr lvl="0"/>
            <a:r>
              <a:rPr lang="de-DE" dirty="0"/>
              <a:t>Python-Projekt: </a:t>
            </a:r>
            <a:r>
              <a:rPr lang="de-DE" dirty="0" err="1"/>
              <a:t>Raytracing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9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Python-Projekt: </a:t>
            </a:r>
            <a:r>
              <a:rPr lang="de-DE" dirty="0" err="1"/>
              <a:t>Raytracing</a:t>
            </a:r>
            <a:endParaRPr lang="de-DE" dirty="0"/>
          </a:p>
          <a:p>
            <a:pPr lvl="1"/>
            <a:br>
              <a:rPr lang="de-DE" dirty="0"/>
            </a:br>
            <a:r>
              <a:rPr lang="de-DE" dirty="0"/>
              <a:t>Strahlverlaufssimulation und Berechnung </a:t>
            </a:r>
            <a:r>
              <a:rPr lang="de-DE"/>
              <a:t>von Strahlaberrationen </a:t>
            </a:r>
            <a:r>
              <a:rPr lang="de-DE" dirty="0"/>
              <a:t>in Python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S. Göllner und T. Schröder</a:t>
            </a:r>
            <a:br>
              <a:rPr lang="de-DE" dirty="0"/>
            </a:br>
            <a:r>
              <a:rPr lang="de-DE" dirty="0"/>
              <a:t>13. Dezember 2019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99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926E40F-2D62-43E2-8B3E-5D66242B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Python live on land?</a:t>
            </a:r>
          </a:p>
          <a:p>
            <a:pPr algn="r"/>
            <a:r>
              <a:rPr lang="en-US" dirty="0"/>
              <a:t>Because it's above C-level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85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926E40F-2D62-43E2-8B3E-5D66242B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15900" lvl="3" indent="-215900"/>
            <a:r>
              <a:rPr lang="de-DE" dirty="0"/>
              <a:t>Strahlverlauf berechnen mittels paraxialem </a:t>
            </a:r>
            <a:r>
              <a:rPr lang="de-DE" dirty="0" err="1"/>
              <a:t>Raytracing</a:t>
            </a:r>
            <a:endParaRPr lang="de-DE" dirty="0" err="1">
              <a:cs typeface="Calibri"/>
            </a:endParaRPr>
          </a:p>
          <a:p>
            <a:pPr marL="215900" lvl="3" indent="-215900"/>
            <a:r>
              <a:rPr lang="de-DE" dirty="0">
                <a:cs typeface="Calibri"/>
              </a:rPr>
              <a:t>Im Studium gelerntes "praktisch" anwenden</a:t>
            </a:r>
            <a:endParaRPr lang="de-DE" dirty="0"/>
          </a:p>
          <a:p>
            <a:pPr marL="215900" lvl="3" indent="-215900"/>
            <a:r>
              <a:rPr lang="de-DE" dirty="0"/>
              <a:t>Python an einem praktischen Beispiel lernen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C2799-2C67-4072-BD6A-A47DB514A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Erwartungen und Ziele</a:t>
            </a:r>
          </a:p>
        </p:txBody>
      </p:sp>
    </p:spTree>
    <p:extLst>
      <p:ext uri="{BB962C8B-B14F-4D97-AF65-F5344CB8AC3E}">
        <p14:creationId xmlns:p14="http://schemas.microsoft.com/office/powerpoint/2010/main" val="329167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CDAB014-A3D3-4102-B70D-9E0CB9A7A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CDAB014-A3D3-4102-B70D-9E0CB9A7A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84A98-8DD1-4C63-A85E-37005CFF02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Snelliussches</a:t>
            </a:r>
            <a:r>
              <a:rPr lang="de-DE" dirty="0"/>
              <a:t> Brechungsgesetz </a:t>
            </a:r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8F700A78-50C9-4A15-9312-91C0EEB0B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950">
            <a:off x="2437857" y="1992678"/>
            <a:ext cx="7035007" cy="417514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641740C-FEA4-42B5-8C0D-D060AC84C964}"/>
              </a:ext>
            </a:extLst>
          </p:cNvPr>
          <p:cNvSpPr txBox="1"/>
          <p:nvPr/>
        </p:nvSpPr>
        <p:spPr>
          <a:xfrm>
            <a:off x="0" y="609269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Kidger</a:t>
            </a:r>
            <a:r>
              <a:rPr lang="de-DE" dirty="0"/>
              <a:t>: Fundamental Optical Design (2002)</a:t>
            </a:r>
          </a:p>
        </p:txBody>
      </p:sp>
    </p:spTree>
    <p:extLst>
      <p:ext uri="{BB962C8B-B14F-4D97-AF65-F5344CB8AC3E}">
        <p14:creationId xmlns:p14="http://schemas.microsoft.com/office/powerpoint/2010/main" val="336059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2CD167-945F-4D45-9188-E5E1F93D1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Paraxiale Strahlberechnung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7EB1AF-A537-447C-ADAE-AD91D11A7063}"/>
              </a:ext>
            </a:extLst>
          </p:cNvPr>
          <p:cNvSpPr txBox="1"/>
          <p:nvPr/>
        </p:nvSpPr>
        <p:spPr>
          <a:xfrm>
            <a:off x="0" y="609269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Kidger</a:t>
            </a:r>
            <a:r>
              <a:rPr lang="de-DE" dirty="0"/>
              <a:t>: Fundamental Optical Design (2002)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506C5BDA-3F31-4521-A1F9-973E8344F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𝒏𝒖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𝒉𝒄</m:t>
                      </m:r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506C5BDA-3F31-4521-A1F9-973E8344F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0E8E4213-1247-4491-86A6-88BC840C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73" y="2059412"/>
            <a:ext cx="9079832" cy="406992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40B7548-5497-497F-B7C9-D78B3C97771D}"/>
              </a:ext>
            </a:extLst>
          </p:cNvPr>
          <p:cNvCxnSpPr/>
          <p:nvPr/>
        </p:nvCxnSpPr>
        <p:spPr>
          <a:xfrm flipV="1">
            <a:off x="2887579" y="2855495"/>
            <a:ext cx="713874" cy="136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FA90884-FB7D-4CCD-BAF4-A751BF19139B}"/>
              </a:ext>
            </a:extLst>
          </p:cNvPr>
          <p:cNvCxnSpPr/>
          <p:nvPr/>
        </p:nvCxnSpPr>
        <p:spPr>
          <a:xfrm>
            <a:off x="7403432" y="3478486"/>
            <a:ext cx="930442" cy="5815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6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FD7207-8933-4B8A-B9DE-300092294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637" y="2092968"/>
            <a:ext cx="9864725" cy="456364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de-DE" sz="4800"/>
              <a:t>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31F66B6-1795-4870-8F7F-012F5117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43E57-989D-4EE4-981D-F35FB0236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Calibri"/>
                <a:cs typeface="Calibri"/>
              </a:rPr>
              <a:t>Minimalbeispiel Programmablauf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391481590"/>
              </p:ext>
            </p:extLst>
          </p:nvPr>
        </p:nvGraphicFramePr>
        <p:xfrm>
          <a:off x="2996155" y="1362437"/>
          <a:ext cx="6199689" cy="4506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169675"/>
      </p:ext>
    </p:extLst>
  </p:cSld>
  <p:clrMapOvr>
    <a:masterClrMapping/>
  </p:clrMapOvr>
</p:sld>
</file>

<file path=ppt/theme/theme1.xml><?xml version="1.0" encoding="utf-8"?>
<a:theme xmlns:a="http://schemas.openxmlformats.org/drawingml/2006/main" name="1. HAWK Schmucktitel">
  <a:themeElements>
    <a:clrScheme name="HAWK">
      <a:dk1>
        <a:srgbClr val="000000"/>
      </a:dk1>
      <a:lt1>
        <a:srgbClr val="FFFFFF"/>
      </a:lt1>
      <a:dk2>
        <a:srgbClr val="565756"/>
      </a:dk2>
      <a:lt2>
        <a:srgbClr val="A7A7A7"/>
      </a:lt2>
      <a:accent1>
        <a:srgbClr val="E85059"/>
      </a:accent1>
      <a:accent2>
        <a:srgbClr val="B9C142"/>
      </a:accent2>
      <a:accent3>
        <a:srgbClr val="AF708A"/>
      </a:accent3>
      <a:accent4>
        <a:srgbClr val="00A6BC"/>
      </a:accent4>
      <a:accent5>
        <a:srgbClr val="F5A400"/>
      </a:accent5>
      <a:accent6>
        <a:srgbClr val="5183BF"/>
      </a:accent6>
      <a:hlink>
        <a:srgbClr val="A7A8A6"/>
      </a:hlink>
      <a:folHlink>
        <a:srgbClr val="57565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_15_12_18_PPT_N_BB_RZ" id="{9F2FE386-1C99-A44F-ACBA-D70855CCA376}" vid="{E0D198E9-644C-D54D-B813-C20449743D09}"/>
    </a:ext>
  </a:extLst>
</a:theme>
</file>

<file path=ppt/theme/theme2.xml><?xml version="1.0" encoding="utf-8"?>
<a:theme xmlns:a="http://schemas.openxmlformats.org/drawingml/2006/main" name="2. Schmucktitel Fakultät">
  <a:themeElements>
    <a:clrScheme name="HAWK">
      <a:dk1>
        <a:srgbClr val="000000"/>
      </a:dk1>
      <a:lt1>
        <a:srgbClr val="FFFFFF"/>
      </a:lt1>
      <a:dk2>
        <a:srgbClr val="565756"/>
      </a:dk2>
      <a:lt2>
        <a:srgbClr val="A7A7A7"/>
      </a:lt2>
      <a:accent1>
        <a:srgbClr val="E85059"/>
      </a:accent1>
      <a:accent2>
        <a:srgbClr val="B9C142"/>
      </a:accent2>
      <a:accent3>
        <a:srgbClr val="AF708A"/>
      </a:accent3>
      <a:accent4>
        <a:srgbClr val="00A6BC"/>
      </a:accent4>
      <a:accent5>
        <a:srgbClr val="F5A400"/>
      </a:accent5>
      <a:accent6>
        <a:srgbClr val="5183BF"/>
      </a:accent6>
      <a:hlink>
        <a:srgbClr val="A7A8A6"/>
      </a:hlink>
      <a:folHlink>
        <a:srgbClr val="57565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_15_12_18_PPT_N_BB_RZ" id="{9F2FE386-1C99-A44F-ACBA-D70855CCA376}" vid="{32F1A74B-D359-D34A-9631-E86133DD91BB}"/>
    </a:ext>
  </a:extLst>
</a:theme>
</file>

<file path=ppt/theme/theme3.xml><?xml version="1.0" encoding="utf-8"?>
<a:theme xmlns:a="http://schemas.openxmlformats.org/drawingml/2006/main" name="3. Titel">
  <a:themeElements>
    <a:clrScheme name="HAWK">
      <a:dk1>
        <a:srgbClr val="000000"/>
      </a:dk1>
      <a:lt1>
        <a:srgbClr val="FFFFFF"/>
      </a:lt1>
      <a:dk2>
        <a:srgbClr val="565756"/>
      </a:dk2>
      <a:lt2>
        <a:srgbClr val="A7A7A7"/>
      </a:lt2>
      <a:accent1>
        <a:srgbClr val="E85059"/>
      </a:accent1>
      <a:accent2>
        <a:srgbClr val="B9C142"/>
      </a:accent2>
      <a:accent3>
        <a:srgbClr val="AF708A"/>
      </a:accent3>
      <a:accent4>
        <a:srgbClr val="00A6BC"/>
      </a:accent4>
      <a:accent5>
        <a:srgbClr val="F5A400"/>
      </a:accent5>
      <a:accent6>
        <a:srgbClr val="5183BF"/>
      </a:accent6>
      <a:hlink>
        <a:srgbClr val="A7A8A6"/>
      </a:hlink>
      <a:folHlink>
        <a:srgbClr val="57565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_15_12_18_PPT_N_BB_RZ" id="{9F2FE386-1C99-A44F-ACBA-D70855CCA376}" vid="{A439283D-CABB-A641-9274-0E393F78D715}"/>
    </a:ext>
  </a:extLst>
</a:theme>
</file>

<file path=ppt/theme/theme4.xml><?xml version="1.0" encoding="utf-8"?>
<a:theme xmlns:a="http://schemas.openxmlformats.org/drawingml/2006/main" name="4. Inhalt">
  <a:themeElements>
    <a:clrScheme name="HAWK">
      <a:dk1>
        <a:srgbClr val="000000"/>
      </a:dk1>
      <a:lt1>
        <a:srgbClr val="FFFFFF"/>
      </a:lt1>
      <a:dk2>
        <a:srgbClr val="565756"/>
      </a:dk2>
      <a:lt2>
        <a:srgbClr val="A7A7A7"/>
      </a:lt2>
      <a:accent1>
        <a:srgbClr val="E85059"/>
      </a:accent1>
      <a:accent2>
        <a:srgbClr val="B9C142"/>
      </a:accent2>
      <a:accent3>
        <a:srgbClr val="AF708A"/>
      </a:accent3>
      <a:accent4>
        <a:srgbClr val="00A6BC"/>
      </a:accent4>
      <a:accent5>
        <a:srgbClr val="F5A400"/>
      </a:accent5>
      <a:accent6>
        <a:srgbClr val="5183BF"/>
      </a:accent6>
      <a:hlink>
        <a:srgbClr val="A7A8A6"/>
      </a:hlink>
      <a:folHlink>
        <a:srgbClr val="57565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_15_12_18_PPT_N_BB_RZ" id="{9F2FE386-1C99-A44F-ACBA-D70855CCA376}" vid="{CB741077-E4A0-E641-922C-AEB78DB78867}"/>
    </a:ext>
  </a:extLst>
</a:theme>
</file>

<file path=ppt/theme/theme5.xml><?xml version="1.0" encoding="utf-8"?>
<a:theme xmlns:a="http://schemas.openxmlformats.org/drawingml/2006/main" name="5. Schluss">
  <a:themeElements>
    <a:clrScheme name="HAWK">
      <a:dk1>
        <a:srgbClr val="000000"/>
      </a:dk1>
      <a:lt1>
        <a:srgbClr val="FFFFFF"/>
      </a:lt1>
      <a:dk2>
        <a:srgbClr val="565756"/>
      </a:dk2>
      <a:lt2>
        <a:srgbClr val="A7A7A7"/>
      </a:lt2>
      <a:accent1>
        <a:srgbClr val="E85059"/>
      </a:accent1>
      <a:accent2>
        <a:srgbClr val="B9C142"/>
      </a:accent2>
      <a:accent3>
        <a:srgbClr val="AF708A"/>
      </a:accent3>
      <a:accent4>
        <a:srgbClr val="00A6BC"/>
      </a:accent4>
      <a:accent5>
        <a:srgbClr val="F5A400"/>
      </a:accent5>
      <a:accent6>
        <a:srgbClr val="5183BF"/>
      </a:accent6>
      <a:hlink>
        <a:srgbClr val="A7A8A6"/>
      </a:hlink>
      <a:folHlink>
        <a:srgbClr val="57565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_15_12_18_PPT_N_BB_RZ" id="{9F2FE386-1C99-A44F-ACBA-D70855CCA376}" vid="{62CC3FFB-6A01-2B46-8E05-6AFC6C97C2BC}"/>
    </a:ext>
  </a:extLst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61AD1038D374D87ABF6334F953A0E" ma:contentTypeVersion="2" ma:contentTypeDescription="Create a new document." ma:contentTypeScope="" ma:versionID="ffa67abf1a8abac452bc94cf07987780">
  <xsd:schema xmlns:xsd="http://www.w3.org/2001/XMLSchema" xmlns:xs="http://www.w3.org/2001/XMLSchema" xmlns:p="http://schemas.microsoft.com/office/2006/metadata/properties" xmlns:ns3="6a820536-b1f2-4aea-896e-6db798b59df1" targetNamespace="http://schemas.microsoft.com/office/2006/metadata/properties" ma:root="true" ma:fieldsID="bc9ace44654b7488d6016d82c0b594ee" ns3:_="">
    <xsd:import namespace="6a820536-b1f2-4aea-896e-6db798b59d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20536-b1f2-4aea-896e-6db798b59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35535A-ABCB-42FA-962E-93026568E6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820536-b1f2-4aea-896e-6db798b59d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C07EDE-71E7-423E-A49F-CCC949D61D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3F7C6E-16DE-4407-BBF6-4BA9CFD29A2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a820536-b1f2-4aea-896e-6db798b59df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0</TotalTime>
  <Words>478</Words>
  <Application>Microsoft Office PowerPoint</Application>
  <PresentationFormat>Breitbild</PresentationFormat>
  <Paragraphs>102</Paragraphs>
  <Slides>18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1. HAWK Schmucktitel</vt:lpstr>
      <vt:lpstr>2. Schmucktitel Fakultät</vt:lpstr>
      <vt:lpstr>3. Titel</vt:lpstr>
      <vt:lpstr>4. Inhalt</vt:lpstr>
      <vt:lpstr>5. Schluss</vt:lpstr>
      <vt:lpstr>PowerPoint-Präsentation</vt:lpstr>
      <vt:lpstr>Python-Projekt: Raytracing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Göllner</dc:creator>
  <cp:lastModifiedBy>Till Schröder</cp:lastModifiedBy>
  <cp:revision>121</cp:revision>
  <dcterms:created xsi:type="dcterms:W3CDTF">2019-12-03T19:21:34Z</dcterms:created>
  <dcterms:modified xsi:type="dcterms:W3CDTF">2019-12-13T13:00:01Z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0x010100A5B61AD1038D374D87ABF6334F953A0E</vt:lpwstr>
  </property>
</Properties>
</file>