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0" r:id="rId1"/>
    <p:sldMasterId id="2147483881" r:id="rId2"/>
    <p:sldMasterId id="2147483886" r:id="rId3"/>
    <p:sldMasterId id="2147483966" r:id="rId4"/>
    <p:sldMasterId id="2147483986" r:id="rId5"/>
    <p:sldMasterId id="2147484092" r:id="rId6"/>
    <p:sldMasterId id="2147484106" r:id="rId7"/>
    <p:sldMasterId id="2147484150" r:id="rId8"/>
  </p:sldMasterIdLst>
  <p:notesMasterIdLst>
    <p:notesMasterId r:id="rId38"/>
  </p:notesMasterIdLst>
  <p:handoutMasterIdLst>
    <p:handoutMasterId r:id="rId39"/>
  </p:handoutMasterIdLst>
  <p:sldIdLst>
    <p:sldId id="854" r:id="rId9"/>
    <p:sldId id="592" r:id="rId10"/>
    <p:sldId id="852" r:id="rId11"/>
    <p:sldId id="900" r:id="rId12"/>
    <p:sldId id="832" r:id="rId13"/>
    <p:sldId id="940" r:id="rId14"/>
    <p:sldId id="983" r:id="rId15"/>
    <p:sldId id="1002" r:id="rId16"/>
    <p:sldId id="986" r:id="rId17"/>
    <p:sldId id="999" r:id="rId18"/>
    <p:sldId id="1004" r:id="rId19"/>
    <p:sldId id="863" r:id="rId20"/>
    <p:sldId id="987" r:id="rId21"/>
    <p:sldId id="1001" r:id="rId22"/>
    <p:sldId id="864" r:id="rId23"/>
    <p:sldId id="1000" r:id="rId24"/>
    <p:sldId id="995" r:id="rId25"/>
    <p:sldId id="996" r:id="rId26"/>
    <p:sldId id="1003" r:id="rId27"/>
    <p:sldId id="989" r:id="rId28"/>
    <p:sldId id="855" r:id="rId29"/>
    <p:sldId id="836" r:id="rId30"/>
    <p:sldId id="837" r:id="rId31"/>
    <p:sldId id="838" r:id="rId32"/>
    <p:sldId id="839" r:id="rId33"/>
    <p:sldId id="840" r:id="rId34"/>
    <p:sldId id="841" r:id="rId35"/>
    <p:sldId id="842" r:id="rId36"/>
    <p:sldId id="923" r:id="rId37"/>
  </p:sldIdLst>
  <p:sldSz cx="9144000" cy="5143500" type="screen16x9"/>
  <p:notesSz cx="9312275" cy="7026275"/>
  <p:defaultTextStyle>
    <a:defPPr>
      <a:defRPr lang="en-US"/>
    </a:defPPr>
    <a:lvl1pPr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1pPr>
    <a:lvl2pPr marL="169752" indent="114225"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2pPr>
    <a:lvl3pPr marL="341091" indent="228451"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3pPr>
    <a:lvl4pPr marL="512430" indent="342678"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4pPr>
    <a:lvl5pPr marL="683769" indent="455316"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5pPr>
    <a:lvl6pPr marL="2284515" algn="l" defTabSz="913806" rtl="0" eaLnBrk="1" latinLnBrk="0" hangingPunct="1">
      <a:defRPr sz="700" kern="1200">
        <a:solidFill>
          <a:schemeClr val="tx1"/>
        </a:solidFill>
        <a:latin typeface="Arial" pitchFamily="34" charset="0"/>
        <a:ea typeface="ＭＳ Ｐゴシック" pitchFamily="34" charset="-128"/>
        <a:cs typeface="Arial" pitchFamily="34" charset="0"/>
      </a:defRPr>
    </a:lvl6pPr>
    <a:lvl7pPr marL="2741418" algn="l" defTabSz="913806" rtl="0" eaLnBrk="1" latinLnBrk="0" hangingPunct="1">
      <a:defRPr sz="700" kern="1200">
        <a:solidFill>
          <a:schemeClr val="tx1"/>
        </a:solidFill>
        <a:latin typeface="Arial" pitchFamily="34" charset="0"/>
        <a:ea typeface="ＭＳ Ｐゴシック" pitchFamily="34" charset="-128"/>
        <a:cs typeface="Arial" pitchFamily="34" charset="0"/>
      </a:defRPr>
    </a:lvl7pPr>
    <a:lvl8pPr marL="3198321" algn="l" defTabSz="913806" rtl="0" eaLnBrk="1" latinLnBrk="0" hangingPunct="1">
      <a:defRPr sz="700" kern="1200">
        <a:solidFill>
          <a:schemeClr val="tx1"/>
        </a:solidFill>
        <a:latin typeface="Arial" pitchFamily="34" charset="0"/>
        <a:ea typeface="ＭＳ Ｐゴシック" pitchFamily="34" charset="-128"/>
        <a:cs typeface="Arial" pitchFamily="34" charset="0"/>
      </a:defRPr>
    </a:lvl8pPr>
    <a:lvl9pPr marL="3655224" algn="l" defTabSz="913806" rtl="0" eaLnBrk="1" latinLnBrk="0" hangingPunct="1">
      <a:defRPr sz="700" kern="1200">
        <a:solidFill>
          <a:schemeClr val="tx1"/>
        </a:solidFill>
        <a:latin typeface="Arial" pitchFamily="34" charset="0"/>
        <a:ea typeface="ＭＳ Ｐゴシック" pitchFamily="34" charset="-128"/>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ie Rancour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B050"/>
    <a:srgbClr val="0070C0"/>
    <a:srgbClr val="FFFF00"/>
    <a:srgbClr val="0033CC"/>
    <a:srgbClr val="DAEFC3"/>
    <a:srgbClr val="E6D23A"/>
    <a:srgbClr val="F7657A"/>
    <a:srgbClr val="B8B8B8"/>
    <a:srgbClr val="604847"/>
    <a:srgbClr val="A97DE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5" autoAdjust="0"/>
    <p:restoredTop sz="92086" autoAdjust="0"/>
  </p:normalViewPr>
  <p:slideViewPr>
    <p:cSldViewPr snapToGrid="0" showGuides="1">
      <p:cViewPr>
        <p:scale>
          <a:sx n="80" d="100"/>
          <a:sy n="80" d="100"/>
        </p:scale>
        <p:origin x="-427" y="-240"/>
      </p:cViewPr>
      <p:guideLst>
        <p:guide orient="horz" pos="347"/>
        <p:guide orient="horz" pos="700"/>
        <p:guide pos="509"/>
        <p:guide pos="5759"/>
        <p:guide pos="2886"/>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2054"/>
    </p:cViewPr>
  </p:sorterViewPr>
  <p:notesViewPr>
    <p:cSldViewPr snapToGrid="0" showGuides="1">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6F203-2EBC-469D-BDDC-1ECD881C48A1}" type="doc">
      <dgm:prSet loTypeId="urn:microsoft.com/office/officeart/2005/8/layout/vList5" loCatId="list" qsTypeId="urn:microsoft.com/office/officeart/2005/8/quickstyle/simple2" qsCatId="simple" csTypeId="urn:microsoft.com/office/officeart/2005/8/colors/accent1_2#1" csCatId="accent1" phldr="1"/>
      <dgm:spPr/>
      <dgm:t>
        <a:bodyPr/>
        <a:lstStyle/>
        <a:p>
          <a:endParaRPr lang="en-US"/>
        </a:p>
      </dgm:t>
    </dgm:pt>
    <dgm:pt modelId="{3DB0F96A-3E0C-4A85-A175-523D39812FE4}">
      <dgm:prSet phldrT="[Text]" custT="1"/>
      <dgm:spPr>
        <a:solidFill>
          <a:schemeClr val="tx1">
            <a:lumMod val="50000"/>
            <a:lumOff val="50000"/>
          </a:schemeClr>
        </a:solidFill>
        <a:ln>
          <a:solidFill>
            <a:schemeClr val="tx2"/>
          </a:solidFill>
        </a:ln>
      </dgm:spPr>
      <dgm:t>
        <a:bodyPr/>
        <a:lstStyle/>
        <a:p>
          <a:r>
            <a:rPr lang="en-US" sz="1000" b="1" dirty="0" smtClean="0"/>
            <a:t>Perform Schema</a:t>
          </a:r>
          <a:br>
            <a:rPr lang="en-US" sz="1000" b="1" dirty="0" smtClean="0"/>
          </a:br>
          <a:r>
            <a:rPr lang="en-US" sz="1000" b="1" dirty="0" smtClean="0"/>
            <a:t>Gap analysis</a:t>
          </a:r>
          <a:endParaRPr lang="en-US" sz="1000" b="1" dirty="0"/>
        </a:p>
      </dgm:t>
    </dgm:pt>
    <dgm:pt modelId="{C2EE561C-64DD-4877-9F82-53DA3BCBB05D}" type="parTrans" cxnId="{7FEBAAE4-2307-4BD8-87A2-14C414BDCEB4}">
      <dgm:prSet/>
      <dgm:spPr/>
      <dgm:t>
        <a:bodyPr/>
        <a:lstStyle/>
        <a:p>
          <a:endParaRPr lang="en-US" sz="1000"/>
        </a:p>
      </dgm:t>
    </dgm:pt>
    <dgm:pt modelId="{9653D3E1-9609-4695-80E9-13459E653EA6}" type="sibTrans" cxnId="{7FEBAAE4-2307-4BD8-87A2-14C414BDCEB4}">
      <dgm:prSet/>
      <dgm:spPr/>
      <dgm:t>
        <a:bodyPr/>
        <a:lstStyle/>
        <a:p>
          <a:endParaRPr lang="en-US" sz="1000"/>
        </a:p>
      </dgm:t>
    </dgm:pt>
    <dgm:pt modelId="{AEEED340-A8F3-4872-AF68-E0BFC1A2C7B5}">
      <dgm:prSet phldrT="[Text]" custT="1"/>
      <dgm:spPr/>
      <dgm:t>
        <a:bodyPr/>
        <a:lstStyle/>
        <a:p>
          <a:r>
            <a:rPr lang="en-US" sz="1000" dirty="0" smtClean="0"/>
            <a:t>Compare the fields from source data with the available fields in Fusion HCM object schema</a:t>
          </a:r>
          <a:endParaRPr lang="en-US" sz="1000" dirty="0"/>
        </a:p>
      </dgm:t>
    </dgm:pt>
    <dgm:pt modelId="{62BDBA0E-1F49-4AA0-BF71-96C5CA3E7978}" type="parTrans" cxnId="{2C9694A9-905C-42C1-8996-F9FE573F1A87}">
      <dgm:prSet/>
      <dgm:spPr/>
      <dgm:t>
        <a:bodyPr/>
        <a:lstStyle/>
        <a:p>
          <a:endParaRPr lang="en-US" sz="1000"/>
        </a:p>
      </dgm:t>
    </dgm:pt>
    <dgm:pt modelId="{0742515A-6148-4B1C-940A-B6B33C1836CB}" type="sibTrans" cxnId="{2C9694A9-905C-42C1-8996-F9FE573F1A87}">
      <dgm:prSet/>
      <dgm:spPr/>
      <dgm:t>
        <a:bodyPr/>
        <a:lstStyle/>
        <a:p>
          <a:endParaRPr lang="en-US" sz="1000"/>
        </a:p>
      </dgm:t>
    </dgm:pt>
    <dgm:pt modelId="{336FB3DF-8DED-4315-9299-CFF78133C76F}">
      <dgm:prSet phldrT="[Text]" custT="1"/>
      <dgm:spPr/>
      <dgm:t>
        <a:bodyPr/>
        <a:lstStyle/>
        <a:p>
          <a:r>
            <a:rPr lang="en-US" sz="1000" dirty="0" smtClean="0"/>
            <a:t>Map source data fields to Fusion HCM object</a:t>
          </a:r>
          <a:endParaRPr lang="en-US" sz="1000" dirty="0"/>
        </a:p>
      </dgm:t>
    </dgm:pt>
    <dgm:pt modelId="{EB4EDCCB-0D9C-4EF8-B715-943C754D0BDA}" type="parTrans" cxnId="{DA190E71-2714-455C-87AB-C6F586197321}">
      <dgm:prSet/>
      <dgm:spPr/>
      <dgm:t>
        <a:bodyPr/>
        <a:lstStyle/>
        <a:p>
          <a:endParaRPr lang="en-US" sz="1000"/>
        </a:p>
      </dgm:t>
    </dgm:pt>
    <dgm:pt modelId="{22598F95-B1B4-43A4-8B27-454A6218A8C9}" type="sibTrans" cxnId="{DA190E71-2714-455C-87AB-C6F586197321}">
      <dgm:prSet/>
      <dgm:spPr/>
      <dgm:t>
        <a:bodyPr/>
        <a:lstStyle/>
        <a:p>
          <a:endParaRPr lang="en-US" sz="1000"/>
        </a:p>
      </dgm:t>
    </dgm:pt>
    <dgm:pt modelId="{57735B87-D630-445F-A260-BF1DB00E7F0B}">
      <dgm:prSet phldrT="[Text]" custT="1"/>
      <dgm:spPr>
        <a:solidFill>
          <a:schemeClr val="tx1">
            <a:lumMod val="50000"/>
            <a:lumOff val="50000"/>
          </a:schemeClr>
        </a:solidFill>
        <a:ln>
          <a:solidFill>
            <a:schemeClr val="tx2"/>
          </a:solidFill>
        </a:ln>
      </dgm:spPr>
      <dgm:t>
        <a:bodyPr/>
        <a:lstStyle/>
        <a:p>
          <a:r>
            <a:rPr lang="en-US" sz="1000" b="1" dirty="0" smtClean="0"/>
            <a:t>Prepare Source data</a:t>
          </a:r>
          <a:endParaRPr lang="en-US" sz="1000" b="1" dirty="0"/>
        </a:p>
      </dgm:t>
    </dgm:pt>
    <dgm:pt modelId="{64D0E4EC-20A3-43BD-97BC-6054897C4BFA}" type="parTrans" cxnId="{592B6827-862C-4104-8BC6-808CC513048F}">
      <dgm:prSet/>
      <dgm:spPr/>
      <dgm:t>
        <a:bodyPr/>
        <a:lstStyle/>
        <a:p>
          <a:endParaRPr lang="en-US" sz="1000"/>
        </a:p>
      </dgm:t>
    </dgm:pt>
    <dgm:pt modelId="{6B2ECAEF-F6B3-4E77-9E24-43795E3AD2C2}" type="sibTrans" cxnId="{592B6827-862C-4104-8BC6-808CC513048F}">
      <dgm:prSet/>
      <dgm:spPr/>
      <dgm:t>
        <a:bodyPr/>
        <a:lstStyle/>
        <a:p>
          <a:endParaRPr lang="en-US" sz="1000"/>
        </a:p>
      </dgm:t>
    </dgm:pt>
    <dgm:pt modelId="{7DF9532F-84C5-4B5F-8D23-03DFF8C58400}">
      <dgm:prSet phldrT="[Text]" custT="1"/>
      <dgm:spPr/>
      <dgm:t>
        <a:bodyPr/>
        <a:lstStyle/>
        <a:p>
          <a:r>
            <a:rPr lang="en-US" sz="1000" dirty="0" smtClean="0"/>
            <a:t>Cleanse the source data</a:t>
          </a:r>
          <a:endParaRPr lang="en-US" sz="1000" dirty="0"/>
        </a:p>
      </dgm:t>
    </dgm:pt>
    <dgm:pt modelId="{6D90307B-55A7-442C-86EE-E41A08D1FBE3}" type="parTrans" cxnId="{058DB5D6-D389-4471-8EF7-4C73B5042BC9}">
      <dgm:prSet/>
      <dgm:spPr/>
      <dgm:t>
        <a:bodyPr/>
        <a:lstStyle/>
        <a:p>
          <a:endParaRPr lang="en-US" sz="1000"/>
        </a:p>
      </dgm:t>
    </dgm:pt>
    <dgm:pt modelId="{EC2087C3-6314-4826-8449-074F634FD61A}" type="sibTrans" cxnId="{058DB5D6-D389-4471-8EF7-4C73B5042BC9}">
      <dgm:prSet/>
      <dgm:spPr/>
      <dgm:t>
        <a:bodyPr/>
        <a:lstStyle/>
        <a:p>
          <a:endParaRPr lang="en-US" sz="1000"/>
        </a:p>
      </dgm:t>
    </dgm:pt>
    <dgm:pt modelId="{B01CAA20-2E7C-484A-94EE-47641790B559}">
      <dgm:prSet phldrT="[Text]" custT="1"/>
      <dgm:spPr/>
      <dgm:t>
        <a:bodyPr/>
        <a:lstStyle/>
        <a:p>
          <a:r>
            <a:rPr lang="en-US" sz="1000" b="1" dirty="0" smtClean="0"/>
            <a:t>Import data to Fusion HCM schema</a:t>
          </a:r>
          <a:endParaRPr lang="en-US" sz="1000" b="1" dirty="0"/>
        </a:p>
      </dgm:t>
    </dgm:pt>
    <dgm:pt modelId="{BC3B0DAB-2BD7-4374-9C43-CA5E00C49D73}" type="parTrans" cxnId="{3A727488-A195-4600-8C7B-9403F7894636}">
      <dgm:prSet/>
      <dgm:spPr/>
      <dgm:t>
        <a:bodyPr/>
        <a:lstStyle/>
        <a:p>
          <a:endParaRPr lang="en-US" sz="1000"/>
        </a:p>
      </dgm:t>
    </dgm:pt>
    <dgm:pt modelId="{2B223FE8-3250-4F73-A5CA-546784C47EAF}" type="sibTrans" cxnId="{3A727488-A195-4600-8C7B-9403F7894636}">
      <dgm:prSet/>
      <dgm:spPr/>
      <dgm:t>
        <a:bodyPr/>
        <a:lstStyle/>
        <a:p>
          <a:endParaRPr lang="en-US" sz="1000"/>
        </a:p>
      </dgm:t>
    </dgm:pt>
    <dgm:pt modelId="{1F34B771-D1E1-4064-855F-44077E02F8C2}">
      <dgm:prSet phldrT="[Text]" custT="1"/>
      <dgm:spPr/>
      <dgm:t>
        <a:bodyPr/>
        <a:lstStyle/>
        <a:p>
          <a:r>
            <a:rPr lang="en-US" sz="1000" dirty="0" smtClean="0"/>
            <a:t>Import data to Fusion HCM schema</a:t>
          </a:r>
          <a:endParaRPr lang="en-US" sz="1000" dirty="0"/>
        </a:p>
      </dgm:t>
    </dgm:pt>
    <dgm:pt modelId="{52CF02DA-8A6B-424B-9B8D-E924B8B117FE}" type="parTrans" cxnId="{A19EB5AB-CD16-49A8-8776-E432DED33C38}">
      <dgm:prSet/>
      <dgm:spPr/>
      <dgm:t>
        <a:bodyPr/>
        <a:lstStyle/>
        <a:p>
          <a:endParaRPr lang="en-US" sz="1000"/>
        </a:p>
      </dgm:t>
    </dgm:pt>
    <dgm:pt modelId="{27A9CB5D-E7C5-412F-88FC-920487CB2755}" type="sibTrans" cxnId="{A19EB5AB-CD16-49A8-8776-E432DED33C38}">
      <dgm:prSet/>
      <dgm:spPr/>
      <dgm:t>
        <a:bodyPr/>
        <a:lstStyle/>
        <a:p>
          <a:endParaRPr lang="en-US" sz="1000"/>
        </a:p>
      </dgm:t>
    </dgm:pt>
    <dgm:pt modelId="{3E0FB8D3-BAB9-47D1-8722-7CAC5349ACBF}">
      <dgm:prSet custT="1"/>
      <dgm:spPr>
        <a:solidFill>
          <a:schemeClr val="tx1">
            <a:lumMod val="50000"/>
            <a:lumOff val="50000"/>
          </a:schemeClr>
        </a:solidFill>
        <a:ln>
          <a:solidFill>
            <a:schemeClr val="tx2"/>
          </a:solidFill>
        </a:ln>
      </dgm:spPr>
      <dgm:t>
        <a:bodyPr/>
        <a:lstStyle/>
        <a:p>
          <a:r>
            <a:rPr lang="en-US" sz="1000" b="1" dirty="0" smtClean="0"/>
            <a:t>Create Files and transfer files via SFTP</a:t>
          </a:r>
          <a:endParaRPr lang="en-US" sz="1000" b="1" dirty="0"/>
        </a:p>
      </dgm:t>
    </dgm:pt>
    <dgm:pt modelId="{C51B110A-A677-4BF7-944D-FD6E89ECD2E6}" type="parTrans" cxnId="{45368B63-6BEE-4E70-A39C-246A02ADC558}">
      <dgm:prSet/>
      <dgm:spPr/>
      <dgm:t>
        <a:bodyPr/>
        <a:lstStyle/>
        <a:p>
          <a:endParaRPr lang="en-US" sz="1000"/>
        </a:p>
      </dgm:t>
    </dgm:pt>
    <dgm:pt modelId="{7DF485F6-98BC-4883-AAB9-532BC9E913F5}" type="sibTrans" cxnId="{45368B63-6BEE-4E70-A39C-246A02ADC558}">
      <dgm:prSet/>
      <dgm:spPr/>
      <dgm:t>
        <a:bodyPr/>
        <a:lstStyle/>
        <a:p>
          <a:endParaRPr lang="en-US" sz="1000"/>
        </a:p>
      </dgm:t>
    </dgm:pt>
    <dgm:pt modelId="{530C832A-1A0B-404B-BA99-90939475BDF1}">
      <dgm:prSet custT="1"/>
      <dgm:spPr/>
      <dgm:t>
        <a:bodyPr/>
        <a:lstStyle/>
        <a:p>
          <a:r>
            <a:rPr lang="en-US" sz="1000" b="1" dirty="0" smtClean="0"/>
            <a:t>Import Files to Fusion HCM stage area</a:t>
          </a:r>
          <a:endParaRPr lang="en-US" sz="1000" b="1" dirty="0"/>
        </a:p>
      </dgm:t>
    </dgm:pt>
    <dgm:pt modelId="{4D46B994-548A-49AF-AE15-E1B9601ECD87}" type="parTrans" cxnId="{36DB6EE8-2602-4D69-8C92-ABD14E95B449}">
      <dgm:prSet/>
      <dgm:spPr/>
      <dgm:t>
        <a:bodyPr/>
        <a:lstStyle/>
        <a:p>
          <a:endParaRPr lang="en-US" sz="1000"/>
        </a:p>
      </dgm:t>
    </dgm:pt>
    <dgm:pt modelId="{78B161BF-E402-4CEA-B4F8-0FBCFBB686E9}" type="sibTrans" cxnId="{36DB6EE8-2602-4D69-8C92-ABD14E95B449}">
      <dgm:prSet/>
      <dgm:spPr/>
      <dgm:t>
        <a:bodyPr/>
        <a:lstStyle/>
        <a:p>
          <a:endParaRPr lang="en-US" sz="1000"/>
        </a:p>
      </dgm:t>
    </dgm:pt>
    <dgm:pt modelId="{11710234-9095-4027-9FD5-62715F0C8550}">
      <dgm:prSet custT="1"/>
      <dgm:spPr/>
      <dgm:t>
        <a:bodyPr/>
        <a:lstStyle/>
        <a:p>
          <a:r>
            <a:rPr lang="en-US" sz="1000" b="1" dirty="0" smtClean="0"/>
            <a:t>Validate data</a:t>
          </a:r>
          <a:endParaRPr lang="en-US" sz="1000" b="1" dirty="0"/>
        </a:p>
      </dgm:t>
    </dgm:pt>
    <dgm:pt modelId="{977B2AA8-ACCA-4D27-8023-BA3A4C72C617}" type="parTrans" cxnId="{99977B33-A9C2-4DD8-A2E3-7844A69419EB}">
      <dgm:prSet/>
      <dgm:spPr/>
      <dgm:t>
        <a:bodyPr/>
        <a:lstStyle/>
        <a:p>
          <a:endParaRPr lang="en-US" sz="1000"/>
        </a:p>
      </dgm:t>
    </dgm:pt>
    <dgm:pt modelId="{2E7687A4-FD04-42F1-8F77-4F77C9AE6961}" type="sibTrans" cxnId="{99977B33-A9C2-4DD8-A2E3-7844A69419EB}">
      <dgm:prSet/>
      <dgm:spPr/>
      <dgm:t>
        <a:bodyPr/>
        <a:lstStyle/>
        <a:p>
          <a:endParaRPr lang="en-US" sz="1000"/>
        </a:p>
      </dgm:t>
    </dgm:pt>
    <dgm:pt modelId="{123ED924-DC7A-441B-9FE9-3137D358E4A5}">
      <dgm:prSet custT="1"/>
      <dgm:spPr/>
      <dgm:t>
        <a:bodyPr/>
        <a:lstStyle/>
        <a:p>
          <a:r>
            <a:rPr lang="en-US" sz="1000" dirty="0" smtClean="0"/>
            <a:t>Create the files in Fusion HCM format</a:t>
          </a:r>
          <a:endParaRPr lang="en-US" sz="1000" dirty="0"/>
        </a:p>
      </dgm:t>
    </dgm:pt>
    <dgm:pt modelId="{96840219-4EBF-40E0-A6E5-EAFA43F7D928}" type="parTrans" cxnId="{E5A57A57-63F4-4DF1-9DE0-C1F531F10449}">
      <dgm:prSet/>
      <dgm:spPr/>
      <dgm:t>
        <a:bodyPr/>
        <a:lstStyle/>
        <a:p>
          <a:endParaRPr lang="en-US" sz="1000"/>
        </a:p>
      </dgm:t>
    </dgm:pt>
    <dgm:pt modelId="{7608F29D-2423-42F6-AEB3-47EFB240803A}" type="sibTrans" cxnId="{E5A57A57-63F4-4DF1-9DE0-C1F531F10449}">
      <dgm:prSet/>
      <dgm:spPr/>
      <dgm:t>
        <a:bodyPr/>
        <a:lstStyle/>
        <a:p>
          <a:endParaRPr lang="en-US" sz="1000"/>
        </a:p>
      </dgm:t>
    </dgm:pt>
    <dgm:pt modelId="{655BCF14-3294-4DB6-B101-9A64726D55B8}">
      <dgm:prSet custT="1"/>
      <dgm:spPr/>
      <dgm:t>
        <a:bodyPr/>
        <a:lstStyle/>
        <a:p>
          <a:r>
            <a:rPr lang="en-US" sz="1000" dirty="0" smtClean="0"/>
            <a:t>Import the files in to Fusion HCM staging tables via Data Exchange</a:t>
          </a:r>
          <a:endParaRPr lang="en-US" sz="1000" dirty="0"/>
        </a:p>
      </dgm:t>
    </dgm:pt>
    <dgm:pt modelId="{33477FE5-E565-4667-99CD-0D3637AC157A}" type="parTrans" cxnId="{4C40CC44-DB75-4CE7-8521-03ABB3B91913}">
      <dgm:prSet/>
      <dgm:spPr/>
      <dgm:t>
        <a:bodyPr/>
        <a:lstStyle/>
        <a:p>
          <a:endParaRPr lang="en-US" sz="1000"/>
        </a:p>
      </dgm:t>
    </dgm:pt>
    <dgm:pt modelId="{58FB73D3-9500-49EE-9A26-6A5E7F31B185}" type="sibTrans" cxnId="{4C40CC44-DB75-4CE7-8521-03ABB3B91913}">
      <dgm:prSet/>
      <dgm:spPr/>
      <dgm:t>
        <a:bodyPr/>
        <a:lstStyle/>
        <a:p>
          <a:endParaRPr lang="en-US" sz="1000"/>
        </a:p>
      </dgm:t>
    </dgm:pt>
    <dgm:pt modelId="{B2CDBD4E-72FB-47D1-8E60-ACBF5E344403}">
      <dgm:prSet custT="1"/>
      <dgm:spPr/>
      <dgm:t>
        <a:bodyPr/>
        <a:lstStyle/>
        <a:p>
          <a:r>
            <a:rPr lang="en-US" sz="1000" dirty="0" smtClean="0"/>
            <a:t>Transfer the files to Fusion HCM via Secure FTP</a:t>
          </a:r>
          <a:endParaRPr lang="en-US" sz="1000" dirty="0"/>
        </a:p>
      </dgm:t>
    </dgm:pt>
    <dgm:pt modelId="{570DC6B8-F55D-4E56-B709-9A3E6B14153C}" type="parTrans" cxnId="{D0FB56EC-B9E0-4039-8DE1-19D41B64ACE4}">
      <dgm:prSet/>
      <dgm:spPr/>
      <dgm:t>
        <a:bodyPr/>
        <a:lstStyle/>
        <a:p>
          <a:endParaRPr lang="en-US" sz="1000"/>
        </a:p>
      </dgm:t>
    </dgm:pt>
    <dgm:pt modelId="{1A882426-E0B5-43E1-BA1D-108466F3DBFA}" type="sibTrans" cxnId="{D0FB56EC-B9E0-4039-8DE1-19D41B64ACE4}">
      <dgm:prSet/>
      <dgm:spPr/>
      <dgm:t>
        <a:bodyPr/>
        <a:lstStyle/>
        <a:p>
          <a:endParaRPr lang="en-US" sz="1000"/>
        </a:p>
      </dgm:t>
    </dgm:pt>
    <dgm:pt modelId="{A635C683-1460-4978-A270-99938F0B1B16}">
      <dgm:prSet custT="1"/>
      <dgm:spPr/>
      <dgm:t>
        <a:bodyPr/>
        <a:lstStyle/>
        <a:p>
          <a:r>
            <a:rPr lang="en-US" sz="1000" dirty="0" smtClean="0"/>
            <a:t>Verify the imported data</a:t>
          </a:r>
          <a:endParaRPr lang="en-US" sz="1000" dirty="0"/>
        </a:p>
      </dgm:t>
    </dgm:pt>
    <dgm:pt modelId="{9E0408D9-5086-43D4-9496-DDDC467AC29B}" type="parTrans" cxnId="{76E63E15-42C0-4072-AD19-3BD56693BE0F}">
      <dgm:prSet/>
      <dgm:spPr/>
      <dgm:t>
        <a:bodyPr/>
        <a:lstStyle/>
        <a:p>
          <a:endParaRPr lang="en-US" sz="1000"/>
        </a:p>
      </dgm:t>
    </dgm:pt>
    <dgm:pt modelId="{5ABA6860-C098-4DE3-A8AB-7B4F977F7DE9}" type="sibTrans" cxnId="{76E63E15-42C0-4072-AD19-3BD56693BE0F}">
      <dgm:prSet/>
      <dgm:spPr/>
      <dgm:t>
        <a:bodyPr/>
        <a:lstStyle/>
        <a:p>
          <a:endParaRPr lang="en-US" sz="1000"/>
        </a:p>
      </dgm:t>
    </dgm:pt>
    <dgm:pt modelId="{CD5396E6-F87B-49C3-8837-0A20F289B91D}">
      <dgm:prSet custT="1"/>
      <dgm:spPr/>
      <dgm:t>
        <a:bodyPr/>
        <a:lstStyle/>
        <a:p>
          <a:r>
            <a:rPr lang="en-US" sz="1000" dirty="0" smtClean="0"/>
            <a:t>Fix import errors and re-import if necessary</a:t>
          </a:r>
          <a:endParaRPr lang="en-US" sz="1000" dirty="0"/>
        </a:p>
      </dgm:t>
    </dgm:pt>
    <dgm:pt modelId="{D06F2CCD-D361-4651-AF89-55D9344A660D}" type="parTrans" cxnId="{D537A830-224F-4AEF-8738-8E02048F0E1E}">
      <dgm:prSet/>
      <dgm:spPr/>
      <dgm:t>
        <a:bodyPr/>
        <a:lstStyle/>
        <a:p>
          <a:endParaRPr lang="en-US" sz="1000"/>
        </a:p>
      </dgm:t>
    </dgm:pt>
    <dgm:pt modelId="{F449C38D-A385-4AB0-99AA-BCCEC1138960}" type="sibTrans" cxnId="{D537A830-224F-4AEF-8738-8E02048F0E1E}">
      <dgm:prSet/>
      <dgm:spPr/>
      <dgm:t>
        <a:bodyPr/>
        <a:lstStyle/>
        <a:p>
          <a:endParaRPr lang="en-US" sz="1000"/>
        </a:p>
      </dgm:t>
    </dgm:pt>
    <dgm:pt modelId="{CB612C97-A941-4267-8834-357CB5ECA388}">
      <dgm:prSet custT="1"/>
      <dgm:spPr/>
      <dgm:t>
        <a:bodyPr/>
        <a:lstStyle/>
        <a:p>
          <a:r>
            <a:rPr lang="en-US" sz="1000" dirty="0" smtClean="0"/>
            <a:t>Observe correct order of the importing objects </a:t>
          </a:r>
          <a:endParaRPr lang="en-US" sz="1000" dirty="0"/>
        </a:p>
      </dgm:t>
    </dgm:pt>
    <dgm:pt modelId="{C5399E0E-A260-4130-A1A9-C8C55605B213}" type="parTrans" cxnId="{57B8947B-8D1A-4E03-BED2-2DA801286FCF}">
      <dgm:prSet/>
      <dgm:spPr/>
      <dgm:t>
        <a:bodyPr/>
        <a:lstStyle/>
        <a:p>
          <a:endParaRPr lang="en-US" sz="1000"/>
        </a:p>
      </dgm:t>
    </dgm:pt>
    <dgm:pt modelId="{7CAD20CE-4550-46D4-A654-14A169B47B72}" type="sibTrans" cxnId="{57B8947B-8D1A-4E03-BED2-2DA801286FCF}">
      <dgm:prSet/>
      <dgm:spPr/>
      <dgm:t>
        <a:bodyPr/>
        <a:lstStyle/>
        <a:p>
          <a:endParaRPr lang="en-US" sz="1000"/>
        </a:p>
      </dgm:t>
    </dgm:pt>
    <dgm:pt modelId="{9D90793E-56E3-4F93-90EA-E5F2727BA784}">
      <dgm:prSet phldrT="[Text]" custT="1"/>
      <dgm:spPr/>
      <dgm:t>
        <a:bodyPr/>
        <a:lstStyle/>
        <a:p>
          <a:r>
            <a:rPr lang="en-US" sz="1000" dirty="0" smtClean="0"/>
            <a:t>Transform the source data</a:t>
          </a:r>
          <a:endParaRPr lang="en-US" sz="1000" dirty="0"/>
        </a:p>
      </dgm:t>
    </dgm:pt>
    <dgm:pt modelId="{18547160-2631-4D13-99C4-9393A9588C85}" type="parTrans" cxnId="{62466F4C-D7CC-42F1-B44C-7B49A1DC98C8}">
      <dgm:prSet/>
      <dgm:spPr/>
      <dgm:t>
        <a:bodyPr/>
        <a:lstStyle/>
        <a:p>
          <a:endParaRPr lang="en-US"/>
        </a:p>
      </dgm:t>
    </dgm:pt>
    <dgm:pt modelId="{CF950BE5-ED3D-49FD-ABDD-01ED6D0981B5}" type="sibTrans" cxnId="{62466F4C-D7CC-42F1-B44C-7B49A1DC98C8}">
      <dgm:prSet/>
      <dgm:spPr/>
      <dgm:t>
        <a:bodyPr/>
        <a:lstStyle/>
        <a:p>
          <a:endParaRPr lang="en-US"/>
        </a:p>
      </dgm:t>
    </dgm:pt>
    <dgm:pt modelId="{B89AAEEF-F423-4F25-B1DC-F37986A44C0E}">
      <dgm:prSet phldrT="[Text]" custT="1"/>
      <dgm:spPr/>
      <dgm:t>
        <a:bodyPr/>
        <a:lstStyle/>
        <a:p>
          <a:r>
            <a:rPr lang="en-US" sz="1000" dirty="0" smtClean="0"/>
            <a:t>Write Extraction  routines </a:t>
          </a:r>
          <a:endParaRPr lang="en-US" sz="1000" dirty="0"/>
        </a:p>
      </dgm:t>
    </dgm:pt>
    <dgm:pt modelId="{97CB1788-AD4D-4827-8992-BBB51C9D79FD}" type="parTrans" cxnId="{47D5B3FE-F35A-4F76-AEB0-778BB6C3C8C6}">
      <dgm:prSet/>
      <dgm:spPr/>
      <dgm:t>
        <a:bodyPr/>
        <a:lstStyle/>
        <a:p>
          <a:endParaRPr lang="en-US"/>
        </a:p>
      </dgm:t>
    </dgm:pt>
    <dgm:pt modelId="{D8FA8C82-BB3D-442B-9481-CCCD0CF6A9C1}" type="sibTrans" cxnId="{47D5B3FE-F35A-4F76-AEB0-778BB6C3C8C6}">
      <dgm:prSet/>
      <dgm:spPr/>
      <dgm:t>
        <a:bodyPr/>
        <a:lstStyle/>
        <a:p>
          <a:endParaRPr lang="en-US"/>
        </a:p>
      </dgm:t>
    </dgm:pt>
    <dgm:pt modelId="{4980780D-9182-400B-BDB0-3FDE47F4FC2C}" type="pres">
      <dgm:prSet presAssocID="{83D6F203-2EBC-469D-BDDC-1ECD881C48A1}" presName="Name0" presStyleCnt="0">
        <dgm:presLayoutVars>
          <dgm:dir/>
          <dgm:animLvl val="lvl"/>
          <dgm:resizeHandles val="exact"/>
        </dgm:presLayoutVars>
      </dgm:prSet>
      <dgm:spPr/>
      <dgm:t>
        <a:bodyPr/>
        <a:lstStyle/>
        <a:p>
          <a:endParaRPr lang="en-US"/>
        </a:p>
      </dgm:t>
    </dgm:pt>
    <dgm:pt modelId="{0BA4FC0B-D888-44C3-ADE4-794927B8ACCB}" type="pres">
      <dgm:prSet presAssocID="{3DB0F96A-3E0C-4A85-A175-523D39812FE4}" presName="linNode" presStyleCnt="0"/>
      <dgm:spPr/>
    </dgm:pt>
    <dgm:pt modelId="{0C7FF6CE-794E-4BAB-ABBD-D304489A0A17}" type="pres">
      <dgm:prSet presAssocID="{3DB0F96A-3E0C-4A85-A175-523D39812FE4}" presName="parentText" presStyleLbl="node1" presStyleIdx="0" presStyleCnt="6" custScaleX="58730" custLinFactNeighborX="-11607">
        <dgm:presLayoutVars>
          <dgm:chMax val="1"/>
          <dgm:bulletEnabled val="1"/>
        </dgm:presLayoutVars>
      </dgm:prSet>
      <dgm:spPr/>
      <dgm:t>
        <a:bodyPr/>
        <a:lstStyle/>
        <a:p>
          <a:endParaRPr lang="en-US"/>
        </a:p>
      </dgm:t>
    </dgm:pt>
    <dgm:pt modelId="{A377C358-BB0D-4A12-9BA8-18B23CA58961}" type="pres">
      <dgm:prSet presAssocID="{3DB0F96A-3E0C-4A85-A175-523D39812FE4}" presName="descendantText" presStyleLbl="alignAccFollowNode1" presStyleIdx="0" presStyleCnt="6" custLinFactNeighborX="-20633">
        <dgm:presLayoutVars>
          <dgm:bulletEnabled val="1"/>
        </dgm:presLayoutVars>
      </dgm:prSet>
      <dgm:spPr/>
      <dgm:t>
        <a:bodyPr/>
        <a:lstStyle/>
        <a:p>
          <a:endParaRPr lang="en-US"/>
        </a:p>
      </dgm:t>
    </dgm:pt>
    <dgm:pt modelId="{25F10F23-2ACA-4B0F-9275-7EA4E6CDA215}" type="pres">
      <dgm:prSet presAssocID="{9653D3E1-9609-4695-80E9-13459E653EA6}" presName="sp" presStyleCnt="0"/>
      <dgm:spPr/>
    </dgm:pt>
    <dgm:pt modelId="{1DA58F2E-C4A9-44E2-AA40-3F7D7D9EBA59}" type="pres">
      <dgm:prSet presAssocID="{57735B87-D630-445F-A260-BF1DB00E7F0B}" presName="linNode" presStyleCnt="0"/>
      <dgm:spPr/>
    </dgm:pt>
    <dgm:pt modelId="{EDDC9C63-FD0D-4DF2-B0A8-9D6CB41B79E1}" type="pres">
      <dgm:prSet presAssocID="{57735B87-D630-445F-A260-BF1DB00E7F0B}" presName="parentText" presStyleLbl="node1" presStyleIdx="1" presStyleCnt="6" custScaleX="58730" custLinFactNeighborX="-11607">
        <dgm:presLayoutVars>
          <dgm:chMax val="1"/>
          <dgm:bulletEnabled val="1"/>
        </dgm:presLayoutVars>
      </dgm:prSet>
      <dgm:spPr/>
      <dgm:t>
        <a:bodyPr/>
        <a:lstStyle/>
        <a:p>
          <a:endParaRPr lang="en-US"/>
        </a:p>
      </dgm:t>
    </dgm:pt>
    <dgm:pt modelId="{09E7DC4B-95AD-4EEA-8F9A-F0C542B970C6}" type="pres">
      <dgm:prSet presAssocID="{57735B87-D630-445F-A260-BF1DB00E7F0B}" presName="descendantText" presStyleLbl="alignAccFollowNode1" presStyleIdx="1" presStyleCnt="6" custLinFactNeighborX="-20633">
        <dgm:presLayoutVars>
          <dgm:bulletEnabled val="1"/>
        </dgm:presLayoutVars>
      </dgm:prSet>
      <dgm:spPr/>
      <dgm:t>
        <a:bodyPr/>
        <a:lstStyle/>
        <a:p>
          <a:endParaRPr lang="en-US"/>
        </a:p>
      </dgm:t>
    </dgm:pt>
    <dgm:pt modelId="{24301019-F003-42A3-9C01-B3F3ACAD5FD3}" type="pres">
      <dgm:prSet presAssocID="{6B2ECAEF-F6B3-4E77-9E24-43795E3AD2C2}" presName="sp" presStyleCnt="0"/>
      <dgm:spPr/>
    </dgm:pt>
    <dgm:pt modelId="{43802FA9-DD73-4E8B-A49A-21DB48D18CC5}" type="pres">
      <dgm:prSet presAssocID="{3E0FB8D3-BAB9-47D1-8722-7CAC5349ACBF}" presName="linNode" presStyleCnt="0"/>
      <dgm:spPr/>
    </dgm:pt>
    <dgm:pt modelId="{598125A9-2B7D-4EA0-AC06-325AA86A3C58}" type="pres">
      <dgm:prSet presAssocID="{3E0FB8D3-BAB9-47D1-8722-7CAC5349ACBF}" presName="parentText" presStyleLbl="node1" presStyleIdx="2" presStyleCnt="6" custScaleX="58730" custScaleY="88698" custLinFactNeighborX="-11453" custLinFactNeighborY="801">
        <dgm:presLayoutVars>
          <dgm:chMax val="1"/>
          <dgm:bulletEnabled val="1"/>
        </dgm:presLayoutVars>
      </dgm:prSet>
      <dgm:spPr/>
      <dgm:t>
        <a:bodyPr/>
        <a:lstStyle/>
        <a:p>
          <a:endParaRPr lang="en-US"/>
        </a:p>
      </dgm:t>
    </dgm:pt>
    <dgm:pt modelId="{BF5D8FA1-A1C6-4719-8B93-9242370B7CD7}" type="pres">
      <dgm:prSet presAssocID="{3E0FB8D3-BAB9-47D1-8722-7CAC5349ACBF}" presName="descendantText" presStyleLbl="alignAccFollowNode1" presStyleIdx="2" presStyleCnt="6" custLinFactNeighborX="-20633">
        <dgm:presLayoutVars>
          <dgm:bulletEnabled val="1"/>
        </dgm:presLayoutVars>
      </dgm:prSet>
      <dgm:spPr/>
      <dgm:t>
        <a:bodyPr/>
        <a:lstStyle/>
        <a:p>
          <a:endParaRPr lang="en-US"/>
        </a:p>
      </dgm:t>
    </dgm:pt>
    <dgm:pt modelId="{0E2EF9C3-82DD-4AB0-B8AD-9CEE49AC9E8D}" type="pres">
      <dgm:prSet presAssocID="{7DF485F6-98BC-4883-AAB9-532BC9E913F5}" presName="sp" presStyleCnt="0"/>
      <dgm:spPr/>
    </dgm:pt>
    <dgm:pt modelId="{888C88D1-F321-4946-A026-FF0E5E370FCC}" type="pres">
      <dgm:prSet presAssocID="{530C832A-1A0B-404B-BA99-90939475BDF1}" presName="linNode" presStyleCnt="0"/>
      <dgm:spPr/>
    </dgm:pt>
    <dgm:pt modelId="{D7FC34E1-31FE-4108-BA9C-DADE1326BCAD}" type="pres">
      <dgm:prSet presAssocID="{530C832A-1A0B-404B-BA99-90939475BDF1}" presName="parentText" presStyleLbl="node1" presStyleIdx="3" presStyleCnt="6" custScaleX="58730" custScaleY="92587" custLinFactNeighborX="-11607" custLinFactNeighborY="13457">
        <dgm:presLayoutVars>
          <dgm:chMax val="1"/>
          <dgm:bulletEnabled val="1"/>
        </dgm:presLayoutVars>
      </dgm:prSet>
      <dgm:spPr/>
      <dgm:t>
        <a:bodyPr/>
        <a:lstStyle/>
        <a:p>
          <a:endParaRPr lang="en-US"/>
        </a:p>
      </dgm:t>
    </dgm:pt>
    <dgm:pt modelId="{85F5B94D-AAB9-4B1A-8FD3-019FFCC1B2ED}" type="pres">
      <dgm:prSet presAssocID="{530C832A-1A0B-404B-BA99-90939475BDF1}" presName="descendantText" presStyleLbl="alignAccFollowNode1" presStyleIdx="3" presStyleCnt="6" custLinFactNeighborX="-20633" custLinFactNeighborY="16821">
        <dgm:presLayoutVars>
          <dgm:bulletEnabled val="1"/>
        </dgm:presLayoutVars>
      </dgm:prSet>
      <dgm:spPr/>
      <dgm:t>
        <a:bodyPr/>
        <a:lstStyle/>
        <a:p>
          <a:endParaRPr lang="en-US"/>
        </a:p>
      </dgm:t>
    </dgm:pt>
    <dgm:pt modelId="{F66657D1-E144-40B0-8B6B-6D1429187426}" type="pres">
      <dgm:prSet presAssocID="{78B161BF-E402-4CEA-B4F8-0FBCFBB686E9}" presName="sp" presStyleCnt="0"/>
      <dgm:spPr/>
    </dgm:pt>
    <dgm:pt modelId="{484C2FAD-8D33-4782-A592-F7A1727951D2}" type="pres">
      <dgm:prSet presAssocID="{11710234-9095-4027-9FD5-62715F0C8550}" presName="linNode" presStyleCnt="0"/>
      <dgm:spPr/>
    </dgm:pt>
    <dgm:pt modelId="{F98F167E-1278-4132-ACD8-E165F41DA050}" type="pres">
      <dgm:prSet presAssocID="{11710234-9095-4027-9FD5-62715F0C8550}" presName="parentText" presStyleLbl="node1" presStyleIdx="4" presStyleCnt="6" custScaleX="58730" custLinFactNeighborX="-11607" custLinFactNeighborY="13457">
        <dgm:presLayoutVars>
          <dgm:chMax val="1"/>
          <dgm:bulletEnabled val="1"/>
        </dgm:presLayoutVars>
      </dgm:prSet>
      <dgm:spPr/>
      <dgm:t>
        <a:bodyPr/>
        <a:lstStyle/>
        <a:p>
          <a:endParaRPr lang="en-US"/>
        </a:p>
      </dgm:t>
    </dgm:pt>
    <dgm:pt modelId="{6D8A9450-F2B4-42FB-99A4-1F5350574970}" type="pres">
      <dgm:prSet presAssocID="{11710234-9095-4027-9FD5-62715F0C8550}" presName="descendantText" presStyleLbl="alignAccFollowNode1" presStyleIdx="4" presStyleCnt="6" custLinFactNeighborX="-20633" custLinFactNeighborY="16821">
        <dgm:presLayoutVars>
          <dgm:bulletEnabled val="1"/>
        </dgm:presLayoutVars>
      </dgm:prSet>
      <dgm:spPr/>
      <dgm:t>
        <a:bodyPr/>
        <a:lstStyle/>
        <a:p>
          <a:endParaRPr lang="en-US"/>
        </a:p>
      </dgm:t>
    </dgm:pt>
    <dgm:pt modelId="{1BB91E8D-4170-49A1-9ED6-CD51A1D3AD08}" type="pres">
      <dgm:prSet presAssocID="{2E7687A4-FD04-42F1-8F77-4F77C9AE6961}" presName="sp" presStyleCnt="0"/>
      <dgm:spPr/>
    </dgm:pt>
    <dgm:pt modelId="{0811188E-408D-40C5-A673-F926D3A9EC25}" type="pres">
      <dgm:prSet presAssocID="{B01CAA20-2E7C-484A-94EE-47641790B559}" presName="linNode" presStyleCnt="0"/>
      <dgm:spPr/>
    </dgm:pt>
    <dgm:pt modelId="{DE55D87D-BD9B-4200-A43C-BC0E93C2E0AE}" type="pres">
      <dgm:prSet presAssocID="{B01CAA20-2E7C-484A-94EE-47641790B559}" presName="parentText" presStyleLbl="node1" presStyleIdx="5" presStyleCnt="6" custScaleX="58730" custLinFactNeighborX="-11607" custLinFactNeighborY="13457">
        <dgm:presLayoutVars>
          <dgm:chMax val="1"/>
          <dgm:bulletEnabled val="1"/>
        </dgm:presLayoutVars>
      </dgm:prSet>
      <dgm:spPr/>
      <dgm:t>
        <a:bodyPr/>
        <a:lstStyle/>
        <a:p>
          <a:endParaRPr lang="en-US"/>
        </a:p>
      </dgm:t>
    </dgm:pt>
    <dgm:pt modelId="{423F0C83-57B4-417B-AEE2-CC4C68AD1B2E}" type="pres">
      <dgm:prSet presAssocID="{B01CAA20-2E7C-484A-94EE-47641790B559}" presName="descendantText" presStyleLbl="alignAccFollowNode1" presStyleIdx="5" presStyleCnt="6" custLinFactNeighborX="-20633" custLinFactNeighborY="16821">
        <dgm:presLayoutVars>
          <dgm:bulletEnabled val="1"/>
        </dgm:presLayoutVars>
      </dgm:prSet>
      <dgm:spPr/>
      <dgm:t>
        <a:bodyPr/>
        <a:lstStyle/>
        <a:p>
          <a:endParaRPr lang="en-US"/>
        </a:p>
      </dgm:t>
    </dgm:pt>
  </dgm:ptLst>
  <dgm:cxnLst>
    <dgm:cxn modelId="{662B9764-1698-4CEA-A8B5-E3FA149491E0}" type="presOf" srcId="{B89AAEEF-F423-4F25-B1DC-F37986A44C0E}" destId="{09E7DC4B-95AD-4EEA-8F9A-F0C542B970C6}" srcOrd="0" destOrd="2" presId="urn:microsoft.com/office/officeart/2005/8/layout/vList5"/>
    <dgm:cxn modelId="{47D5B3FE-F35A-4F76-AEB0-778BB6C3C8C6}" srcId="{57735B87-D630-445F-A260-BF1DB00E7F0B}" destId="{B89AAEEF-F423-4F25-B1DC-F37986A44C0E}" srcOrd="2" destOrd="0" parTransId="{97CB1788-AD4D-4827-8992-BBB51C9D79FD}" sibTransId="{D8FA8C82-BB3D-442B-9481-CCCD0CF6A9C1}"/>
    <dgm:cxn modelId="{26063131-E9E8-47D0-BEF8-FDFF5DC585D6}" type="presOf" srcId="{CB612C97-A941-4267-8834-357CB5ECA388}" destId="{85F5B94D-AAB9-4B1A-8FD3-019FFCC1B2ED}" srcOrd="0" destOrd="1" presId="urn:microsoft.com/office/officeart/2005/8/layout/vList5"/>
    <dgm:cxn modelId="{4959357E-B6D3-407D-98A7-7BDEE61C4279}" type="presOf" srcId="{B2CDBD4E-72FB-47D1-8E60-ACBF5E344403}" destId="{BF5D8FA1-A1C6-4719-8B93-9242370B7CD7}" srcOrd="0" destOrd="1" presId="urn:microsoft.com/office/officeart/2005/8/layout/vList5"/>
    <dgm:cxn modelId="{99977B33-A9C2-4DD8-A2E3-7844A69419EB}" srcId="{83D6F203-2EBC-469D-BDDC-1ECD881C48A1}" destId="{11710234-9095-4027-9FD5-62715F0C8550}" srcOrd="4" destOrd="0" parTransId="{977B2AA8-ACCA-4D27-8023-BA3A4C72C617}" sibTransId="{2E7687A4-FD04-42F1-8F77-4F77C9AE6961}"/>
    <dgm:cxn modelId="{7FEBAAE4-2307-4BD8-87A2-14C414BDCEB4}" srcId="{83D6F203-2EBC-469D-BDDC-1ECD881C48A1}" destId="{3DB0F96A-3E0C-4A85-A175-523D39812FE4}" srcOrd="0" destOrd="0" parTransId="{C2EE561C-64DD-4877-9F82-53DA3BCBB05D}" sibTransId="{9653D3E1-9609-4695-80E9-13459E653EA6}"/>
    <dgm:cxn modelId="{62466F4C-D7CC-42F1-B44C-7B49A1DC98C8}" srcId="{57735B87-D630-445F-A260-BF1DB00E7F0B}" destId="{9D90793E-56E3-4F93-90EA-E5F2727BA784}" srcOrd="1" destOrd="0" parTransId="{18547160-2631-4D13-99C4-9393A9588C85}" sibTransId="{CF950BE5-ED3D-49FD-ABDD-01ED6D0981B5}"/>
    <dgm:cxn modelId="{A19EB5AB-CD16-49A8-8776-E432DED33C38}" srcId="{B01CAA20-2E7C-484A-94EE-47641790B559}" destId="{1F34B771-D1E1-4064-855F-44077E02F8C2}" srcOrd="0" destOrd="0" parTransId="{52CF02DA-8A6B-424B-9B8D-E924B8B117FE}" sibTransId="{27A9CB5D-E7C5-412F-88FC-920487CB2755}"/>
    <dgm:cxn modelId="{3E3F0290-972E-40B8-97B1-D94F60A96426}" type="presOf" srcId="{AEEED340-A8F3-4872-AF68-E0BFC1A2C7B5}" destId="{A377C358-BB0D-4A12-9BA8-18B23CA58961}" srcOrd="0" destOrd="0" presId="urn:microsoft.com/office/officeart/2005/8/layout/vList5"/>
    <dgm:cxn modelId="{45368B63-6BEE-4E70-A39C-246A02ADC558}" srcId="{83D6F203-2EBC-469D-BDDC-1ECD881C48A1}" destId="{3E0FB8D3-BAB9-47D1-8722-7CAC5349ACBF}" srcOrd="2" destOrd="0" parTransId="{C51B110A-A677-4BF7-944D-FD6E89ECD2E6}" sibTransId="{7DF485F6-98BC-4883-AAB9-532BC9E913F5}"/>
    <dgm:cxn modelId="{592B6827-862C-4104-8BC6-808CC513048F}" srcId="{83D6F203-2EBC-469D-BDDC-1ECD881C48A1}" destId="{57735B87-D630-445F-A260-BF1DB00E7F0B}" srcOrd="1" destOrd="0" parTransId="{64D0E4EC-20A3-43BD-97BC-6054897C4BFA}" sibTransId="{6B2ECAEF-F6B3-4E77-9E24-43795E3AD2C2}"/>
    <dgm:cxn modelId="{76E63E15-42C0-4072-AD19-3BD56693BE0F}" srcId="{11710234-9095-4027-9FD5-62715F0C8550}" destId="{A635C683-1460-4978-A270-99938F0B1B16}" srcOrd="0" destOrd="0" parTransId="{9E0408D9-5086-43D4-9496-DDDC467AC29B}" sibTransId="{5ABA6860-C098-4DE3-A8AB-7B4F977F7DE9}"/>
    <dgm:cxn modelId="{3A727488-A195-4600-8C7B-9403F7894636}" srcId="{83D6F203-2EBC-469D-BDDC-1ECD881C48A1}" destId="{B01CAA20-2E7C-484A-94EE-47641790B559}" srcOrd="5" destOrd="0" parTransId="{BC3B0DAB-2BD7-4374-9C43-CA5E00C49D73}" sibTransId="{2B223FE8-3250-4F73-A5CA-546784C47EAF}"/>
    <dgm:cxn modelId="{92E6E86F-F1DC-4D71-9737-35D28BBA9FBA}" type="presOf" srcId="{B01CAA20-2E7C-484A-94EE-47641790B559}" destId="{DE55D87D-BD9B-4200-A43C-BC0E93C2E0AE}" srcOrd="0" destOrd="0" presId="urn:microsoft.com/office/officeart/2005/8/layout/vList5"/>
    <dgm:cxn modelId="{63C915BA-9E65-4B82-B6D6-EF1BF90B6B50}" type="presOf" srcId="{9D90793E-56E3-4F93-90EA-E5F2727BA784}" destId="{09E7DC4B-95AD-4EEA-8F9A-F0C542B970C6}" srcOrd="0" destOrd="1" presId="urn:microsoft.com/office/officeart/2005/8/layout/vList5"/>
    <dgm:cxn modelId="{2C9694A9-905C-42C1-8996-F9FE573F1A87}" srcId="{3DB0F96A-3E0C-4A85-A175-523D39812FE4}" destId="{AEEED340-A8F3-4872-AF68-E0BFC1A2C7B5}" srcOrd="0" destOrd="0" parTransId="{62BDBA0E-1F49-4AA0-BF71-96C5CA3E7978}" sibTransId="{0742515A-6148-4B1C-940A-B6B33C1836CB}"/>
    <dgm:cxn modelId="{DA190E71-2714-455C-87AB-C6F586197321}" srcId="{3DB0F96A-3E0C-4A85-A175-523D39812FE4}" destId="{336FB3DF-8DED-4315-9299-CFF78133C76F}" srcOrd="1" destOrd="0" parTransId="{EB4EDCCB-0D9C-4EF8-B715-943C754D0BDA}" sibTransId="{22598F95-B1B4-43A4-8B27-454A6218A8C9}"/>
    <dgm:cxn modelId="{0118C5CB-4CCD-45F8-8C90-3339D5DC86D5}" type="presOf" srcId="{3E0FB8D3-BAB9-47D1-8722-7CAC5349ACBF}" destId="{598125A9-2B7D-4EA0-AC06-325AA86A3C58}" srcOrd="0" destOrd="0" presId="urn:microsoft.com/office/officeart/2005/8/layout/vList5"/>
    <dgm:cxn modelId="{670354DF-7F74-4692-9DCA-6E449D44C74E}" type="presOf" srcId="{A635C683-1460-4978-A270-99938F0B1B16}" destId="{6D8A9450-F2B4-42FB-99A4-1F5350574970}" srcOrd="0" destOrd="0" presId="urn:microsoft.com/office/officeart/2005/8/layout/vList5"/>
    <dgm:cxn modelId="{61DFDCD8-62E4-4BC5-8A48-8E3C4E697623}" type="presOf" srcId="{530C832A-1A0B-404B-BA99-90939475BDF1}" destId="{D7FC34E1-31FE-4108-BA9C-DADE1326BCAD}" srcOrd="0" destOrd="0" presId="urn:microsoft.com/office/officeart/2005/8/layout/vList5"/>
    <dgm:cxn modelId="{57B8947B-8D1A-4E03-BED2-2DA801286FCF}" srcId="{530C832A-1A0B-404B-BA99-90939475BDF1}" destId="{CB612C97-A941-4267-8834-357CB5ECA388}" srcOrd="1" destOrd="0" parTransId="{C5399E0E-A260-4130-A1A9-C8C55605B213}" sibTransId="{7CAD20CE-4550-46D4-A654-14A169B47B72}"/>
    <dgm:cxn modelId="{0DFFF671-36B3-4568-9DF1-7019C986A689}" type="presOf" srcId="{3DB0F96A-3E0C-4A85-A175-523D39812FE4}" destId="{0C7FF6CE-794E-4BAB-ABBD-D304489A0A17}" srcOrd="0" destOrd="0" presId="urn:microsoft.com/office/officeart/2005/8/layout/vList5"/>
    <dgm:cxn modelId="{56E15F8D-4E7D-4CF9-B969-3205C976F101}" type="presOf" srcId="{123ED924-DC7A-441B-9FE9-3137D358E4A5}" destId="{BF5D8FA1-A1C6-4719-8B93-9242370B7CD7}" srcOrd="0" destOrd="0" presId="urn:microsoft.com/office/officeart/2005/8/layout/vList5"/>
    <dgm:cxn modelId="{36DB6EE8-2602-4D69-8C92-ABD14E95B449}" srcId="{83D6F203-2EBC-469D-BDDC-1ECD881C48A1}" destId="{530C832A-1A0B-404B-BA99-90939475BDF1}" srcOrd="3" destOrd="0" parTransId="{4D46B994-548A-49AF-AE15-E1B9601ECD87}" sibTransId="{78B161BF-E402-4CEA-B4F8-0FBCFBB686E9}"/>
    <dgm:cxn modelId="{D537A830-224F-4AEF-8738-8E02048F0E1E}" srcId="{11710234-9095-4027-9FD5-62715F0C8550}" destId="{CD5396E6-F87B-49C3-8837-0A20F289B91D}" srcOrd="1" destOrd="0" parTransId="{D06F2CCD-D361-4651-AF89-55D9344A660D}" sibTransId="{F449C38D-A385-4AB0-99AA-BCCEC1138960}"/>
    <dgm:cxn modelId="{058DB5D6-D389-4471-8EF7-4C73B5042BC9}" srcId="{57735B87-D630-445F-A260-BF1DB00E7F0B}" destId="{7DF9532F-84C5-4B5F-8D23-03DFF8C58400}" srcOrd="0" destOrd="0" parTransId="{6D90307B-55A7-442C-86EE-E41A08D1FBE3}" sibTransId="{EC2087C3-6314-4826-8449-074F634FD61A}"/>
    <dgm:cxn modelId="{DB106D11-923C-42C5-A665-6AE1610818F4}" type="presOf" srcId="{655BCF14-3294-4DB6-B101-9A64726D55B8}" destId="{85F5B94D-AAB9-4B1A-8FD3-019FFCC1B2ED}" srcOrd="0" destOrd="0" presId="urn:microsoft.com/office/officeart/2005/8/layout/vList5"/>
    <dgm:cxn modelId="{CDE79BFE-6678-4CED-8BD8-4E58E6E1A13C}" type="presOf" srcId="{83D6F203-2EBC-469D-BDDC-1ECD881C48A1}" destId="{4980780D-9182-400B-BDB0-3FDE47F4FC2C}" srcOrd="0" destOrd="0" presId="urn:microsoft.com/office/officeart/2005/8/layout/vList5"/>
    <dgm:cxn modelId="{D0FB56EC-B9E0-4039-8DE1-19D41B64ACE4}" srcId="{3E0FB8D3-BAB9-47D1-8722-7CAC5349ACBF}" destId="{B2CDBD4E-72FB-47D1-8E60-ACBF5E344403}" srcOrd="1" destOrd="0" parTransId="{570DC6B8-F55D-4E56-B709-9A3E6B14153C}" sibTransId="{1A882426-E0B5-43E1-BA1D-108466F3DBFA}"/>
    <dgm:cxn modelId="{ABA495E1-4CE7-4155-9A5A-22659A8F4DB9}" type="presOf" srcId="{7DF9532F-84C5-4B5F-8D23-03DFF8C58400}" destId="{09E7DC4B-95AD-4EEA-8F9A-F0C542B970C6}" srcOrd="0" destOrd="0" presId="urn:microsoft.com/office/officeart/2005/8/layout/vList5"/>
    <dgm:cxn modelId="{FC849C3C-6051-4DFC-B4DF-E9B48DA7B630}" type="presOf" srcId="{336FB3DF-8DED-4315-9299-CFF78133C76F}" destId="{A377C358-BB0D-4A12-9BA8-18B23CA58961}" srcOrd="0" destOrd="1" presId="urn:microsoft.com/office/officeart/2005/8/layout/vList5"/>
    <dgm:cxn modelId="{A9C97CC4-9759-40CD-9FBF-F7BD18C7BC9F}" type="presOf" srcId="{57735B87-D630-445F-A260-BF1DB00E7F0B}" destId="{EDDC9C63-FD0D-4DF2-B0A8-9D6CB41B79E1}" srcOrd="0" destOrd="0" presId="urn:microsoft.com/office/officeart/2005/8/layout/vList5"/>
    <dgm:cxn modelId="{E5A57A57-63F4-4DF1-9DE0-C1F531F10449}" srcId="{3E0FB8D3-BAB9-47D1-8722-7CAC5349ACBF}" destId="{123ED924-DC7A-441B-9FE9-3137D358E4A5}" srcOrd="0" destOrd="0" parTransId="{96840219-4EBF-40E0-A6E5-EAFA43F7D928}" sibTransId="{7608F29D-2423-42F6-AEB3-47EFB240803A}"/>
    <dgm:cxn modelId="{8B01AF92-DF9C-48B0-B122-6CD1C0CD8B03}" type="presOf" srcId="{11710234-9095-4027-9FD5-62715F0C8550}" destId="{F98F167E-1278-4132-ACD8-E165F41DA050}" srcOrd="0" destOrd="0" presId="urn:microsoft.com/office/officeart/2005/8/layout/vList5"/>
    <dgm:cxn modelId="{41D4DF02-4853-4A75-9BA0-B1F7F275C7ED}" type="presOf" srcId="{CD5396E6-F87B-49C3-8837-0A20F289B91D}" destId="{6D8A9450-F2B4-42FB-99A4-1F5350574970}" srcOrd="0" destOrd="1" presId="urn:microsoft.com/office/officeart/2005/8/layout/vList5"/>
    <dgm:cxn modelId="{4C40CC44-DB75-4CE7-8521-03ABB3B91913}" srcId="{530C832A-1A0B-404B-BA99-90939475BDF1}" destId="{655BCF14-3294-4DB6-B101-9A64726D55B8}" srcOrd="0" destOrd="0" parTransId="{33477FE5-E565-4667-99CD-0D3637AC157A}" sibTransId="{58FB73D3-9500-49EE-9A26-6A5E7F31B185}"/>
    <dgm:cxn modelId="{C0447B80-4189-439F-AB8C-E5618760EF29}" type="presOf" srcId="{1F34B771-D1E1-4064-855F-44077E02F8C2}" destId="{423F0C83-57B4-417B-AEE2-CC4C68AD1B2E}" srcOrd="0" destOrd="0" presId="urn:microsoft.com/office/officeart/2005/8/layout/vList5"/>
    <dgm:cxn modelId="{D2FE38AD-2B25-4C26-A989-4441608C6F88}" type="presParOf" srcId="{4980780D-9182-400B-BDB0-3FDE47F4FC2C}" destId="{0BA4FC0B-D888-44C3-ADE4-794927B8ACCB}" srcOrd="0" destOrd="0" presId="urn:microsoft.com/office/officeart/2005/8/layout/vList5"/>
    <dgm:cxn modelId="{0F458524-572B-4A64-9891-962ADF47EF3D}" type="presParOf" srcId="{0BA4FC0B-D888-44C3-ADE4-794927B8ACCB}" destId="{0C7FF6CE-794E-4BAB-ABBD-D304489A0A17}" srcOrd="0" destOrd="0" presId="urn:microsoft.com/office/officeart/2005/8/layout/vList5"/>
    <dgm:cxn modelId="{30DC4AA9-950D-481E-B3F1-B66B0CB98134}" type="presParOf" srcId="{0BA4FC0B-D888-44C3-ADE4-794927B8ACCB}" destId="{A377C358-BB0D-4A12-9BA8-18B23CA58961}" srcOrd="1" destOrd="0" presId="urn:microsoft.com/office/officeart/2005/8/layout/vList5"/>
    <dgm:cxn modelId="{FAA6260A-5BF0-49D3-8ED5-DFC8CD184EF2}" type="presParOf" srcId="{4980780D-9182-400B-BDB0-3FDE47F4FC2C}" destId="{25F10F23-2ACA-4B0F-9275-7EA4E6CDA215}" srcOrd="1" destOrd="0" presId="urn:microsoft.com/office/officeart/2005/8/layout/vList5"/>
    <dgm:cxn modelId="{6EC99765-7574-4CF0-9268-1C8BEC525F98}" type="presParOf" srcId="{4980780D-9182-400B-BDB0-3FDE47F4FC2C}" destId="{1DA58F2E-C4A9-44E2-AA40-3F7D7D9EBA59}" srcOrd="2" destOrd="0" presId="urn:microsoft.com/office/officeart/2005/8/layout/vList5"/>
    <dgm:cxn modelId="{03D4824F-F0ED-47CB-80E7-BC9532199E55}" type="presParOf" srcId="{1DA58F2E-C4A9-44E2-AA40-3F7D7D9EBA59}" destId="{EDDC9C63-FD0D-4DF2-B0A8-9D6CB41B79E1}" srcOrd="0" destOrd="0" presId="urn:microsoft.com/office/officeart/2005/8/layout/vList5"/>
    <dgm:cxn modelId="{8C8E8D7D-99B1-4969-8E79-9C14BFB99785}" type="presParOf" srcId="{1DA58F2E-C4A9-44E2-AA40-3F7D7D9EBA59}" destId="{09E7DC4B-95AD-4EEA-8F9A-F0C542B970C6}" srcOrd="1" destOrd="0" presId="urn:microsoft.com/office/officeart/2005/8/layout/vList5"/>
    <dgm:cxn modelId="{55D4D69B-A35A-46DE-AE76-FAD3399B48A6}" type="presParOf" srcId="{4980780D-9182-400B-BDB0-3FDE47F4FC2C}" destId="{24301019-F003-42A3-9C01-B3F3ACAD5FD3}" srcOrd="3" destOrd="0" presId="urn:microsoft.com/office/officeart/2005/8/layout/vList5"/>
    <dgm:cxn modelId="{DF0EC75E-5A55-43C4-8B66-A969A706E1C0}" type="presParOf" srcId="{4980780D-9182-400B-BDB0-3FDE47F4FC2C}" destId="{43802FA9-DD73-4E8B-A49A-21DB48D18CC5}" srcOrd="4" destOrd="0" presId="urn:microsoft.com/office/officeart/2005/8/layout/vList5"/>
    <dgm:cxn modelId="{2DA7E173-7808-45E5-A56C-96F4B54C81FE}" type="presParOf" srcId="{43802FA9-DD73-4E8B-A49A-21DB48D18CC5}" destId="{598125A9-2B7D-4EA0-AC06-325AA86A3C58}" srcOrd="0" destOrd="0" presId="urn:microsoft.com/office/officeart/2005/8/layout/vList5"/>
    <dgm:cxn modelId="{4516924B-0DD6-484C-803C-DD49B7FCCDE0}" type="presParOf" srcId="{43802FA9-DD73-4E8B-A49A-21DB48D18CC5}" destId="{BF5D8FA1-A1C6-4719-8B93-9242370B7CD7}" srcOrd="1" destOrd="0" presId="urn:microsoft.com/office/officeart/2005/8/layout/vList5"/>
    <dgm:cxn modelId="{11EC86CB-684A-4154-BA1C-6C89D55DCA0F}" type="presParOf" srcId="{4980780D-9182-400B-BDB0-3FDE47F4FC2C}" destId="{0E2EF9C3-82DD-4AB0-B8AD-9CEE49AC9E8D}" srcOrd="5" destOrd="0" presId="urn:microsoft.com/office/officeart/2005/8/layout/vList5"/>
    <dgm:cxn modelId="{2FA62FA4-7F09-4605-AD53-DA9FE3F8C564}" type="presParOf" srcId="{4980780D-9182-400B-BDB0-3FDE47F4FC2C}" destId="{888C88D1-F321-4946-A026-FF0E5E370FCC}" srcOrd="6" destOrd="0" presId="urn:microsoft.com/office/officeart/2005/8/layout/vList5"/>
    <dgm:cxn modelId="{C25D7E7C-019B-4F9A-9D3F-CB15D42FB1FD}" type="presParOf" srcId="{888C88D1-F321-4946-A026-FF0E5E370FCC}" destId="{D7FC34E1-31FE-4108-BA9C-DADE1326BCAD}" srcOrd="0" destOrd="0" presId="urn:microsoft.com/office/officeart/2005/8/layout/vList5"/>
    <dgm:cxn modelId="{4B328DAB-1419-4F37-9078-3C40EC8A152A}" type="presParOf" srcId="{888C88D1-F321-4946-A026-FF0E5E370FCC}" destId="{85F5B94D-AAB9-4B1A-8FD3-019FFCC1B2ED}" srcOrd="1" destOrd="0" presId="urn:microsoft.com/office/officeart/2005/8/layout/vList5"/>
    <dgm:cxn modelId="{2C8004BE-0212-48A7-A868-95DF2DA8E74C}" type="presParOf" srcId="{4980780D-9182-400B-BDB0-3FDE47F4FC2C}" destId="{F66657D1-E144-40B0-8B6B-6D1429187426}" srcOrd="7" destOrd="0" presId="urn:microsoft.com/office/officeart/2005/8/layout/vList5"/>
    <dgm:cxn modelId="{8220A90C-7114-4925-86CF-D5A147DBFE92}" type="presParOf" srcId="{4980780D-9182-400B-BDB0-3FDE47F4FC2C}" destId="{484C2FAD-8D33-4782-A592-F7A1727951D2}" srcOrd="8" destOrd="0" presId="urn:microsoft.com/office/officeart/2005/8/layout/vList5"/>
    <dgm:cxn modelId="{16F9F7CE-E85C-424C-9402-9040F9B2C65E}" type="presParOf" srcId="{484C2FAD-8D33-4782-A592-F7A1727951D2}" destId="{F98F167E-1278-4132-ACD8-E165F41DA050}" srcOrd="0" destOrd="0" presId="urn:microsoft.com/office/officeart/2005/8/layout/vList5"/>
    <dgm:cxn modelId="{6FC855FF-FD43-4094-947D-3AE698841788}" type="presParOf" srcId="{484C2FAD-8D33-4782-A592-F7A1727951D2}" destId="{6D8A9450-F2B4-42FB-99A4-1F5350574970}" srcOrd="1" destOrd="0" presId="urn:microsoft.com/office/officeart/2005/8/layout/vList5"/>
    <dgm:cxn modelId="{3AFF1225-7EFC-4C3F-8843-0BF67C72BB98}" type="presParOf" srcId="{4980780D-9182-400B-BDB0-3FDE47F4FC2C}" destId="{1BB91E8D-4170-49A1-9ED6-CD51A1D3AD08}" srcOrd="9" destOrd="0" presId="urn:microsoft.com/office/officeart/2005/8/layout/vList5"/>
    <dgm:cxn modelId="{700108A5-6827-429C-A6DB-D86655EFBCB7}" type="presParOf" srcId="{4980780D-9182-400B-BDB0-3FDE47F4FC2C}" destId="{0811188E-408D-40C5-A673-F926D3A9EC25}" srcOrd="10" destOrd="0" presId="urn:microsoft.com/office/officeart/2005/8/layout/vList5"/>
    <dgm:cxn modelId="{21246095-EA1F-4C13-B5D2-1AD62531EF67}" type="presParOf" srcId="{0811188E-408D-40C5-A673-F926D3A9EC25}" destId="{DE55D87D-BD9B-4200-A43C-BC0E93C2E0AE}" srcOrd="0" destOrd="0" presId="urn:microsoft.com/office/officeart/2005/8/layout/vList5"/>
    <dgm:cxn modelId="{EE49D1E7-A94E-40DB-A00F-59CE99E41FC7}" type="presParOf" srcId="{0811188E-408D-40C5-A673-F926D3A9EC25}" destId="{423F0C83-57B4-417B-AEE2-CC4C68AD1B2E}"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77C358-BB0D-4A12-9BA8-18B23CA58961}">
      <dsp:nvSpPr>
        <dsp:cNvPr id="0" name=""/>
        <dsp:cNvSpPr/>
      </dsp:nvSpPr>
      <dsp:spPr>
        <a:xfrm rot="5400000">
          <a:off x="3737489" y="-2099282"/>
          <a:ext cx="462111"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Compare the fields from source data with the available fields in Fusion HCM object schema</a:t>
          </a:r>
          <a:endParaRPr lang="en-US" sz="1000" kern="1200" dirty="0"/>
        </a:p>
        <a:p>
          <a:pPr marL="57150" lvl="1" indent="-57150" algn="l" defTabSz="444500">
            <a:lnSpc>
              <a:spcPct val="90000"/>
            </a:lnSpc>
            <a:spcBef>
              <a:spcPct val="0"/>
            </a:spcBef>
            <a:spcAft>
              <a:spcPct val="15000"/>
            </a:spcAft>
            <a:buChar char="••"/>
          </a:pPr>
          <a:r>
            <a:rPr lang="en-US" sz="1000" kern="1200" dirty="0" smtClean="0"/>
            <a:t>Map source data fields to Fusion HCM object</a:t>
          </a:r>
          <a:endParaRPr lang="en-US" sz="1000" kern="1200" dirty="0"/>
        </a:p>
      </dsp:txBody>
      <dsp:txXfrm rot="5400000">
        <a:off x="3737489" y="-2099282"/>
        <a:ext cx="462111" cy="4779264"/>
      </dsp:txXfrm>
    </dsp:sp>
    <dsp:sp modelId="{0C7FF6CE-794E-4BAB-ABBD-D304489A0A17}">
      <dsp:nvSpPr>
        <dsp:cNvPr id="0" name=""/>
        <dsp:cNvSpPr/>
      </dsp:nvSpPr>
      <dsp:spPr>
        <a:xfrm>
          <a:off x="8" y="1530"/>
          <a:ext cx="1578859" cy="577639"/>
        </a:xfrm>
        <a:prstGeom prst="roundRect">
          <a:avLst/>
        </a:prstGeom>
        <a:solidFill>
          <a:schemeClr val="tx1">
            <a:lumMod val="50000"/>
            <a:lumOff val="50000"/>
          </a:schemeClr>
        </a:solidFill>
        <a:ln w="38100" cap="flat" cmpd="sng" algn="ctr">
          <a:solidFill>
            <a:schemeClr val="tx2"/>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dirty="0" smtClean="0"/>
            <a:t>Perform Schema</a:t>
          </a:r>
          <a:br>
            <a:rPr lang="en-US" sz="1000" b="1" kern="1200" dirty="0" smtClean="0"/>
          </a:br>
          <a:r>
            <a:rPr lang="en-US" sz="1000" b="1" kern="1200" dirty="0" smtClean="0"/>
            <a:t>Gap analysis</a:t>
          </a:r>
          <a:endParaRPr lang="en-US" sz="1000" b="1" kern="1200" dirty="0"/>
        </a:p>
      </dsp:txBody>
      <dsp:txXfrm>
        <a:off x="8" y="1530"/>
        <a:ext cx="1578859" cy="577639"/>
      </dsp:txXfrm>
    </dsp:sp>
    <dsp:sp modelId="{09E7DC4B-95AD-4EEA-8F9A-F0C542B970C6}">
      <dsp:nvSpPr>
        <dsp:cNvPr id="0" name=""/>
        <dsp:cNvSpPr/>
      </dsp:nvSpPr>
      <dsp:spPr>
        <a:xfrm rot="5400000">
          <a:off x="3737489" y="-1492761"/>
          <a:ext cx="462111"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Cleanse the source data</a:t>
          </a:r>
          <a:endParaRPr lang="en-US" sz="1000" kern="1200" dirty="0"/>
        </a:p>
        <a:p>
          <a:pPr marL="57150" lvl="1" indent="-57150" algn="l" defTabSz="444500">
            <a:lnSpc>
              <a:spcPct val="90000"/>
            </a:lnSpc>
            <a:spcBef>
              <a:spcPct val="0"/>
            </a:spcBef>
            <a:spcAft>
              <a:spcPct val="15000"/>
            </a:spcAft>
            <a:buChar char="••"/>
          </a:pPr>
          <a:r>
            <a:rPr lang="en-US" sz="1000" kern="1200" dirty="0" smtClean="0"/>
            <a:t>Transform the source data</a:t>
          </a:r>
          <a:endParaRPr lang="en-US" sz="1000" kern="1200" dirty="0"/>
        </a:p>
        <a:p>
          <a:pPr marL="57150" lvl="1" indent="-57150" algn="l" defTabSz="444500">
            <a:lnSpc>
              <a:spcPct val="90000"/>
            </a:lnSpc>
            <a:spcBef>
              <a:spcPct val="0"/>
            </a:spcBef>
            <a:spcAft>
              <a:spcPct val="15000"/>
            </a:spcAft>
            <a:buChar char="••"/>
          </a:pPr>
          <a:r>
            <a:rPr lang="en-US" sz="1000" kern="1200" dirty="0" smtClean="0"/>
            <a:t>Write Extraction  routines </a:t>
          </a:r>
          <a:endParaRPr lang="en-US" sz="1000" kern="1200" dirty="0"/>
        </a:p>
      </dsp:txBody>
      <dsp:txXfrm rot="5400000">
        <a:off x="3737489" y="-1492761"/>
        <a:ext cx="462111" cy="4779264"/>
      </dsp:txXfrm>
    </dsp:sp>
    <dsp:sp modelId="{EDDC9C63-FD0D-4DF2-B0A8-9D6CB41B79E1}">
      <dsp:nvSpPr>
        <dsp:cNvPr id="0" name=""/>
        <dsp:cNvSpPr/>
      </dsp:nvSpPr>
      <dsp:spPr>
        <a:xfrm>
          <a:off x="8" y="608051"/>
          <a:ext cx="1578859" cy="577639"/>
        </a:xfrm>
        <a:prstGeom prst="roundRect">
          <a:avLst/>
        </a:prstGeom>
        <a:solidFill>
          <a:schemeClr val="tx1">
            <a:lumMod val="50000"/>
            <a:lumOff val="50000"/>
          </a:schemeClr>
        </a:solidFill>
        <a:ln w="38100" cap="flat" cmpd="sng" algn="ctr">
          <a:solidFill>
            <a:schemeClr val="tx2"/>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dirty="0" smtClean="0"/>
            <a:t>Prepare Source data</a:t>
          </a:r>
          <a:endParaRPr lang="en-US" sz="1000" b="1" kern="1200" dirty="0"/>
        </a:p>
      </dsp:txBody>
      <dsp:txXfrm>
        <a:off x="8" y="608051"/>
        <a:ext cx="1578859" cy="577639"/>
      </dsp:txXfrm>
    </dsp:sp>
    <dsp:sp modelId="{BF5D8FA1-A1C6-4719-8B93-9242370B7CD7}">
      <dsp:nvSpPr>
        <dsp:cNvPr id="0" name=""/>
        <dsp:cNvSpPr/>
      </dsp:nvSpPr>
      <dsp:spPr>
        <a:xfrm rot="5400000">
          <a:off x="3737489" y="-918882"/>
          <a:ext cx="462111"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Create the files in Fusion HCM format</a:t>
          </a:r>
          <a:endParaRPr lang="en-US" sz="1000" kern="1200" dirty="0"/>
        </a:p>
        <a:p>
          <a:pPr marL="57150" lvl="1" indent="-57150" algn="l" defTabSz="444500">
            <a:lnSpc>
              <a:spcPct val="90000"/>
            </a:lnSpc>
            <a:spcBef>
              <a:spcPct val="0"/>
            </a:spcBef>
            <a:spcAft>
              <a:spcPct val="15000"/>
            </a:spcAft>
            <a:buChar char="••"/>
          </a:pPr>
          <a:r>
            <a:rPr lang="en-US" sz="1000" kern="1200" dirty="0" smtClean="0"/>
            <a:t>Transfer the files to Fusion HCM via Secure FTP</a:t>
          </a:r>
          <a:endParaRPr lang="en-US" sz="1000" kern="1200" dirty="0"/>
        </a:p>
      </dsp:txBody>
      <dsp:txXfrm rot="5400000">
        <a:off x="3737489" y="-918882"/>
        <a:ext cx="462111" cy="4779264"/>
      </dsp:txXfrm>
    </dsp:sp>
    <dsp:sp modelId="{598125A9-2B7D-4EA0-AC06-325AA86A3C58}">
      <dsp:nvSpPr>
        <dsp:cNvPr id="0" name=""/>
        <dsp:cNvSpPr/>
      </dsp:nvSpPr>
      <dsp:spPr>
        <a:xfrm>
          <a:off x="7369" y="1219199"/>
          <a:ext cx="1578859" cy="512354"/>
        </a:xfrm>
        <a:prstGeom prst="roundRect">
          <a:avLst/>
        </a:prstGeom>
        <a:solidFill>
          <a:schemeClr val="tx1">
            <a:lumMod val="50000"/>
            <a:lumOff val="50000"/>
          </a:schemeClr>
        </a:solidFill>
        <a:ln w="38100" cap="flat" cmpd="sng" algn="ctr">
          <a:solidFill>
            <a:schemeClr val="tx2"/>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dirty="0" smtClean="0"/>
            <a:t>Create Files and transfer files via SFTP</a:t>
          </a:r>
          <a:endParaRPr lang="en-US" sz="1000" b="1" kern="1200" dirty="0"/>
        </a:p>
      </dsp:txBody>
      <dsp:txXfrm>
        <a:off x="7369" y="1219199"/>
        <a:ext cx="1578859" cy="512354"/>
      </dsp:txXfrm>
    </dsp:sp>
    <dsp:sp modelId="{85F5B94D-AAB9-4B1A-8FD3-019FFCC1B2ED}">
      <dsp:nvSpPr>
        <dsp:cNvPr id="0" name=""/>
        <dsp:cNvSpPr/>
      </dsp:nvSpPr>
      <dsp:spPr>
        <a:xfrm rot="5400000">
          <a:off x="3737489" y="-288682"/>
          <a:ext cx="462111"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Import the files in to Fusion HCM staging tables via Data Exchange</a:t>
          </a:r>
          <a:endParaRPr lang="en-US" sz="1000" kern="1200" dirty="0"/>
        </a:p>
        <a:p>
          <a:pPr marL="57150" lvl="1" indent="-57150" algn="l" defTabSz="444500">
            <a:lnSpc>
              <a:spcPct val="90000"/>
            </a:lnSpc>
            <a:spcBef>
              <a:spcPct val="0"/>
            </a:spcBef>
            <a:spcAft>
              <a:spcPct val="15000"/>
            </a:spcAft>
            <a:buChar char="••"/>
          </a:pPr>
          <a:r>
            <a:rPr lang="en-US" sz="1000" kern="1200" dirty="0" smtClean="0"/>
            <a:t>Observe correct order of the importing objects </a:t>
          </a:r>
          <a:endParaRPr lang="en-US" sz="1000" kern="1200" dirty="0"/>
        </a:p>
      </dsp:txBody>
      <dsp:txXfrm rot="5400000">
        <a:off x="3737489" y="-288682"/>
        <a:ext cx="462111" cy="4779264"/>
      </dsp:txXfrm>
    </dsp:sp>
    <dsp:sp modelId="{D7FC34E1-31FE-4108-BA9C-DADE1326BCAD}">
      <dsp:nvSpPr>
        <dsp:cNvPr id="0" name=""/>
        <dsp:cNvSpPr/>
      </dsp:nvSpPr>
      <dsp:spPr>
        <a:xfrm>
          <a:off x="8" y="1833541"/>
          <a:ext cx="1578859" cy="53481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dirty="0" smtClean="0"/>
            <a:t>Import Files to Fusion HCM stage area</a:t>
          </a:r>
          <a:endParaRPr lang="en-US" sz="1000" b="1" kern="1200" dirty="0"/>
        </a:p>
      </dsp:txBody>
      <dsp:txXfrm>
        <a:off x="8" y="1833541"/>
        <a:ext cx="1578859" cy="534818"/>
      </dsp:txXfrm>
    </dsp:sp>
    <dsp:sp modelId="{6D8A9450-F2B4-42FB-99A4-1F5350574970}">
      <dsp:nvSpPr>
        <dsp:cNvPr id="0" name=""/>
        <dsp:cNvSpPr/>
      </dsp:nvSpPr>
      <dsp:spPr>
        <a:xfrm rot="5400000">
          <a:off x="3737489" y="296428"/>
          <a:ext cx="462111"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Verify the imported data</a:t>
          </a:r>
          <a:endParaRPr lang="en-US" sz="1000" kern="1200" dirty="0"/>
        </a:p>
        <a:p>
          <a:pPr marL="57150" lvl="1" indent="-57150" algn="l" defTabSz="444500">
            <a:lnSpc>
              <a:spcPct val="90000"/>
            </a:lnSpc>
            <a:spcBef>
              <a:spcPct val="0"/>
            </a:spcBef>
            <a:spcAft>
              <a:spcPct val="15000"/>
            </a:spcAft>
            <a:buChar char="••"/>
          </a:pPr>
          <a:r>
            <a:rPr lang="en-US" sz="1000" kern="1200" dirty="0" smtClean="0"/>
            <a:t>Fix import errors and re-import if necessary</a:t>
          </a:r>
          <a:endParaRPr lang="en-US" sz="1000" kern="1200" dirty="0"/>
        </a:p>
      </dsp:txBody>
      <dsp:txXfrm rot="5400000">
        <a:off x="3737489" y="296428"/>
        <a:ext cx="462111" cy="4779264"/>
      </dsp:txXfrm>
    </dsp:sp>
    <dsp:sp modelId="{F98F167E-1278-4132-ACD8-E165F41DA050}">
      <dsp:nvSpPr>
        <dsp:cNvPr id="0" name=""/>
        <dsp:cNvSpPr/>
      </dsp:nvSpPr>
      <dsp:spPr>
        <a:xfrm>
          <a:off x="8" y="2397242"/>
          <a:ext cx="1578859" cy="577639"/>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dirty="0" smtClean="0"/>
            <a:t>Validate data</a:t>
          </a:r>
          <a:endParaRPr lang="en-US" sz="1000" b="1" kern="1200" dirty="0"/>
        </a:p>
      </dsp:txBody>
      <dsp:txXfrm>
        <a:off x="8" y="2397242"/>
        <a:ext cx="1578859" cy="577639"/>
      </dsp:txXfrm>
    </dsp:sp>
    <dsp:sp modelId="{423F0C83-57B4-417B-AEE2-CC4C68AD1B2E}">
      <dsp:nvSpPr>
        <dsp:cNvPr id="0" name=""/>
        <dsp:cNvSpPr/>
      </dsp:nvSpPr>
      <dsp:spPr>
        <a:xfrm rot="5400000">
          <a:off x="3737489" y="884512"/>
          <a:ext cx="462111"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Import data to Fusion HCM schema</a:t>
          </a:r>
          <a:endParaRPr lang="en-US" sz="1000" kern="1200" dirty="0"/>
        </a:p>
      </dsp:txBody>
      <dsp:txXfrm rot="5400000">
        <a:off x="3737489" y="884512"/>
        <a:ext cx="462111" cy="4779264"/>
      </dsp:txXfrm>
    </dsp:sp>
    <dsp:sp modelId="{DE55D87D-BD9B-4200-A43C-BC0E93C2E0AE}">
      <dsp:nvSpPr>
        <dsp:cNvPr id="0" name=""/>
        <dsp:cNvSpPr/>
      </dsp:nvSpPr>
      <dsp:spPr>
        <a:xfrm>
          <a:off x="8" y="2927560"/>
          <a:ext cx="1578859" cy="577639"/>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dirty="0" smtClean="0"/>
            <a:t>Import data to Fusion HCM schema</a:t>
          </a:r>
          <a:endParaRPr lang="en-US" sz="1000" b="1" kern="1200" dirty="0"/>
        </a:p>
      </dsp:txBody>
      <dsp:txXfrm>
        <a:off x="8" y="2927560"/>
        <a:ext cx="1578859" cy="5776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2"/>
            <a:ext cx="4035319" cy="26553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79" name="Rectangle 3"/>
          <p:cNvSpPr>
            <a:spLocks noGrp="1" noChangeArrowheads="1"/>
          </p:cNvSpPr>
          <p:nvPr>
            <p:ph type="dt" sz="quarter" idx="1"/>
          </p:nvPr>
        </p:nvSpPr>
        <p:spPr bwMode="auto">
          <a:xfrm>
            <a:off x="5276957" y="2"/>
            <a:ext cx="4035319" cy="26553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20081F73-A3D6-48AF-B321-CCF67B639CA5}" type="datetime1">
              <a:rPr lang="en-US"/>
              <a:pPr>
                <a:defRPr/>
              </a:pPr>
              <a:t>6/25/2013</a:t>
            </a:fld>
            <a:endParaRPr lang="en-US" dirty="0"/>
          </a:p>
        </p:txBody>
      </p:sp>
      <p:sp>
        <p:nvSpPr>
          <p:cNvPr id="152580" name="Rectangle 4"/>
          <p:cNvSpPr>
            <a:spLocks noGrp="1" noChangeArrowheads="1"/>
          </p:cNvSpPr>
          <p:nvPr>
            <p:ph type="ftr" sz="quarter" idx="2"/>
          </p:nvPr>
        </p:nvSpPr>
        <p:spPr bwMode="auto">
          <a:xfrm>
            <a:off x="0" y="6760741"/>
            <a:ext cx="4035319" cy="265534"/>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81" name="Rectangle 5"/>
          <p:cNvSpPr>
            <a:spLocks noGrp="1" noChangeArrowheads="1"/>
          </p:cNvSpPr>
          <p:nvPr>
            <p:ph type="sldNum" sz="quarter" idx="3"/>
          </p:nvPr>
        </p:nvSpPr>
        <p:spPr bwMode="auto">
          <a:xfrm>
            <a:off x="5276957" y="6762792"/>
            <a:ext cx="4035319" cy="26348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BC2084C9-A309-4861-9B00-572BD194BB28}" type="slidenum">
              <a:rPr lang="en-US"/>
              <a:pPr>
                <a:defRPr/>
              </a:pPr>
              <a:t>‹#›</a:t>
            </a:fld>
            <a:endParaRPr lang="en-US" dirty="0"/>
          </a:p>
        </p:txBody>
      </p:sp>
    </p:spTree>
    <p:extLst>
      <p:ext uri="{BB962C8B-B14F-4D97-AF65-F5344CB8AC3E}">
        <p14:creationId xmlns:p14="http://schemas.microsoft.com/office/powerpoint/2010/main" xmlns="" val="2604692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35319" cy="351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5276957" y="0"/>
            <a:ext cx="4035319" cy="351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69636" name="Rectangle 4"/>
          <p:cNvSpPr>
            <a:spLocks noGrp="1" noRot="1" noChangeAspect="1" noChangeArrowheads="1" noTextEdit="1"/>
          </p:cNvSpPr>
          <p:nvPr>
            <p:ph type="sldImg" idx="2"/>
          </p:nvPr>
        </p:nvSpPr>
        <p:spPr bwMode="auto">
          <a:xfrm>
            <a:off x="2314575" y="527050"/>
            <a:ext cx="4683125" cy="2635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1241639" y="3337481"/>
            <a:ext cx="6829001" cy="31618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674961"/>
            <a:ext cx="4035319" cy="35131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5276957" y="6674961"/>
            <a:ext cx="4035319" cy="35131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cs typeface="+mn-cs"/>
              </a:defRPr>
            </a:lvl1pPr>
          </a:lstStyle>
          <a:p>
            <a:pPr>
              <a:defRPr/>
            </a:pPr>
            <a:fld id="{C87FD523-6A9D-431F-9006-8F984D4E0CCC}" type="slidenum">
              <a:rPr lang="en-US"/>
              <a:pPr>
                <a:defRPr/>
              </a:pPr>
              <a:t>‹#›</a:t>
            </a:fld>
            <a:endParaRPr lang="en-US" dirty="0"/>
          </a:p>
        </p:txBody>
      </p:sp>
    </p:spTree>
    <p:extLst>
      <p:ext uri="{BB962C8B-B14F-4D97-AF65-F5344CB8AC3E}">
        <p14:creationId xmlns:p14="http://schemas.microsoft.com/office/powerpoint/2010/main" xmlns="" val="30042293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b="1" kern="1200">
        <a:solidFill>
          <a:schemeClr val="tx1"/>
        </a:solidFill>
        <a:latin typeface="Arial" pitchFamily="-106" charset="0"/>
        <a:ea typeface="ＭＳ Ｐゴシック" charset="-128"/>
        <a:cs typeface="ＭＳ Ｐゴシック" charset="-128"/>
      </a:defRPr>
    </a:lvl1pPr>
    <a:lvl2pPr marL="41248" algn="l" rtl="0" eaLnBrk="0" fontAlgn="base" hangingPunct="0">
      <a:spcBef>
        <a:spcPct val="30000"/>
      </a:spcBef>
      <a:spcAft>
        <a:spcPct val="0"/>
      </a:spcAft>
      <a:defRPr sz="400" kern="1200">
        <a:solidFill>
          <a:schemeClr val="tx1"/>
        </a:solidFill>
        <a:latin typeface="Arial" pitchFamily="-106" charset="0"/>
        <a:ea typeface="ＭＳ Ｐゴシック" pitchFamily="-106" charset="-128"/>
        <a:cs typeface="+mn-cs"/>
      </a:defRPr>
    </a:lvl2pPr>
    <a:lvl3pPr marL="125332" indent="-39661" algn="l" rtl="0" eaLnBrk="0" fontAlgn="base" hangingPunct="0">
      <a:spcBef>
        <a:spcPct val="30000"/>
      </a:spcBef>
      <a:spcAft>
        <a:spcPct val="0"/>
      </a:spcAft>
      <a:buSzPct val="100000"/>
      <a:buFont typeface="Times" pitchFamily="18" charset="0"/>
      <a:buChar char="•"/>
      <a:defRPr sz="400" kern="1200">
        <a:solidFill>
          <a:schemeClr val="tx1"/>
        </a:solidFill>
        <a:latin typeface="Arial" pitchFamily="-106" charset="0"/>
        <a:ea typeface="ＭＳ Ｐゴシック" pitchFamily="-106" charset="-128"/>
        <a:cs typeface="+mn-cs"/>
      </a:defRPr>
    </a:lvl3pPr>
    <a:lvl4pPr marL="215759" indent="-44422" algn="l" rtl="0" eaLnBrk="0" fontAlgn="base" hangingPunct="0">
      <a:spcBef>
        <a:spcPct val="30000"/>
      </a:spcBef>
      <a:spcAft>
        <a:spcPct val="0"/>
      </a:spcAft>
      <a:buChar char="–"/>
      <a:defRPr sz="400" kern="1200">
        <a:solidFill>
          <a:schemeClr val="tx1"/>
        </a:solidFill>
        <a:latin typeface="Arial" pitchFamily="-106" charset="0"/>
        <a:ea typeface="ＭＳ Ｐゴシック" pitchFamily="-106" charset="-128"/>
        <a:cs typeface="+mn-cs"/>
      </a:defRPr>
    </a:lvl4pPr>
    <a:lvl5pPr marL="258595" algn="l" rtl="0" eaLnBrk="0" fontAlgn="base" hangingPunct="0">
      <a:spcBef>
        <a:spcPct val="30000"/>
      </a:spcBef>
      <a:spcAft>
        <a:spcPct val="0"/>
      </a:spcAft>
      <a:defRPr sz="300" kern="1200">
        <a:solidFill>
          <a:schemeClr val="tx1"/>
        </a:solidFill>
        <a:latin typeface="Arial" pitchFamily="-106" charset="0"/>
        <a:ea typeface="ＭＳ Ｐゴシック" pitchFamily="-106" charset="-128"/>
        <a:cs typeface="+mn-cs"/>
      </a:defRPr>
    </a:lvl5pPr>
    <a:lvl6pPr marL="856017" algn="l" defTabSz="171204" rtl="0" eaLnBrk="1" latinLnBrk="0" hangingPunct="1">
      <a:defRPr sz="400" kern="1200">
        <a:solidFill>
          <a:schemeClr val="tx1"/>
        </a:solidFill>
        <a:latin typeface="+mn-lt"/>
        <a:ea typeface="+mn-ea"/>
        <a:cs typeface="+mn-cs"/>
      </a:defRPr>
    </a:lvl6pPr>
    <a:lvl7pPr marL="1027222" algn="l" defTabSz="171204" rtl="0" eaLnBrk="1" latinLnBrk="0" hangingPunct="1">
      <a:defRPr sz="400" kern="1200">
        <a:solidFill>
          <a:schemeClr val="tx1"/>
        </a:solidFill>
        <a:latin typeface="+mn-lt"/>
        <a:ea typeface="+mn-ea"/>
        <a:cs typeface="+mn-cs"/>
      </a:defRPr>
    </a:lvl7pPr>
    <a:lvl8pPr marL="1198426" algn="l" defTabSz="171204" rtl="0" eaLnBrk="1" latinLnBrk="0" hangingPunct="1">
      <a:defRPr sz="400" kern="1200">
        <a:solidFill>
          <a:schemeClr val="tx1"/>
        </a:solidFill>
        <a:latin typeface="+mn-lt"/>
        <a:ea typeface="+mn-ea"/>
        <a:cs typeface="+mn-cs"/>
      </a:defRPr>
    </a:lvl8pPr>
    <a:lvl9pPr marL="1369630" algn="l" defTabSz="171204"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314575" y="527050"/>
            <a:ext cx="4683125" cy="2635250"/>
          </a:xfrm>
          <a:solidFill>
            <a:srgbClr val="FFFFFF"/>
          </a:solidFill>
          <a:ln/>
        </p:spPr>
      </p:sp>
      <p:sp>
        <p:nvSpPr>
          <p:cNvPr id="55299" name="Rectangle 3"/>
          <p:cNvSpPr>
            <a:spLocks noGrp="1" noChangeArrowheads="1"/>
          </p:cNvSpPr>
          <p:nvPr>
            <p:ph type="body" idx="1"/>
          </p:nvPr>
        </p:nvSpPr>
        <p:spPr>
          <a:solidFill>
            <a:srgbClr val="FFFFFF"/>
          </a:solidFill>
          <a:ln>
            <a:solidFill>
              <a:srgbClr val="000000"/>
            </a:solidFill>
          </a:ln>
        </p:spPr>
        <p:txBody>
          <a:bodyPr/>
          <a:lstStyle/>
          <a:p>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8715183-E2B2-45DE-8614-F5DC8CAE1644}" type="slidenum">
              <a:rPr lang="en-US" smtClean="0">
                <a:solidFill>
                  <a:prstClr val="black"/>
                </a:solidFill>
              </a:rPr>
              <a:pPr>
                <a:defRPr/>
              </a:pPr>
              <a:t>22</a:t>
            </a:fld>
            <a:endParaRPr lang="en-US"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482033-FA46-4B91-9ADA-6530BCCB19A2}" type="slidenum">
              <a:rPr lang="en-US" smtClean="0">
                <a:solidFill>
                  <a:prstClr val="black"/>
                </a:solidFill>
              </a:rPr>
              <a:pPr>
                <a:defRPr/>
              </a:pPr>
              <a:t>23</a:t>
            </a:fld>
            <a:endParaRPr lang="en-US" smtClean="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B0D6E6-E692-457D-8958-D2F1921A713C}" type="slidenum">
              <a:rPr lang="en-US" smtClean="0">
                <a:solidFill>
                  <a:prstClr val="black"/>
                </a:solidFill>
              </a:rPr>
              <a:pPr>
                <a:defRPr/>
              </a:pPr>
              <a:t>24</a:t>
            </a:fld>
            <a:endParaRPr lang="en-US" smtClean="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402FEBD-87FB-42B0-B918-4BE6E39BF589}" type="slidenum">
              <a:rPr lang="en-US" smtClean="0">
                <a:solidFill>
                  <a:prstClr val="black"/>
                </a:solidFill>
              </a:rPr>
              <a:pPr>
                <a:defRPr/>
              </a:pPr>
              <a:t>25</a:t>
            </a:fld>
            <a:endParaRPr lang="en-US"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358045D-EF52-4B6D-B89D-F86DC0E2DC29}" type="slidenum">
              <a:rPr lang="en-US" smtClean="0">
                <a:solidFill>
                  <a:prstClr val="black"/>
                </a:solidFill>
              </a:rPr>
              <a:pPr>
                <a:defRPr/>
              </a:pPr>
              <a:t>26</a:t>
            </a:fld>
            <a:endParaRPr lang="en-US" smtClean="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335AA03-35DA-43B7-91B1-A5A3EFD53F1C}" type="slidenum">
              <a:rPr lang="en-US" smtClean="0">
                <a:solidFill>
                  <a:prstClr val="black"/>
                </a:solidFill>
              </a:rPr>
              <a:pPr>
                <a:defRPr/>
              </a:pPr>
              <a:t>27</a:t>
            </a:fld>
            <a:endParaRPr lang="en-US" smtClean="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7234DDB-AE4B-4905-8BA9-1FC21DC41FE2}" type="slidenum">
              <a:rPr lang="en-US" smtClean="0">
                <a:solidFill>
                  <a:prstClr val="black"/>
                </a:solidFill>
              </a:rPr>
              <a:pPr>
                <a:defRPr/>
              </a:pPr>
              <a:t>28</a:t>
            </a:fld>
            <a:endParaRPr lang="en-US"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If you have any questions, feel free to contact me via email or the OTN forums.</a:t>
            </a:r>
            <a:endParaRPr lang="en-US" sz="12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sz="800" dirty="0" smtClean="0">
                <a:ea typeface="MS PGothic" pitchFamily="34" charset="-128"/>
              </a:rPr>
              <a:t>Load data in Fusion Object shape via Flat files in a CSV form for specific Business Objects</a:t>
            </a:r>
          </a:p>
          <a:p>
            <a:pPr>
              <a:buFont typeface="Arial" pitchFamily="34" charset="0"/>
              <a:buChar char="•"/>
            </a:pPr>
            <a:r>
              <a:rPr lang="en-US" sz="800" dirty="0" smtClean="0">
                <a:ea typeface="MS PGothic" pitchFamily="34" charset="-128"/>
              </a:rPr>
              <a:t>Supports Initial data creation and ongoing updates</a:t>
            </a:r>
          </a:p>
          <a:p>
            <a:pPr>
              <a:buFont typeface="Arial" pitchFamily="34" charset="0"/>
              <a:buChar char="•"/>
            </a:pPr>
            <a:r>
              <a:rPr lang="en-US" sz="800" dirty="0" smtClean="0">
                <a:ea typeface="MS PGothic" pitchFamily="34" charset="-128"/>
              </a:rPr>
              <a:t>Suited for Large volumes, hierarchical data</a:t>
            </a:r>
          </a:p>
          <a:p>
            <a:pPr>
              <a:buFont typeface="Arial" pitchFamily="34" charset="0"/>
              <a:buChar char="•"/>
            </a:pPr>
            <a:r>
              <a:rPr lang="en-US" sz="800" dirty="0" smtClean="0">
                <a:ea typeface="MS PGothic" pitchFamily="34" charset="-128"/>
              </a:rPr>
              <a:t>Supports any source  to Fusion HCM integration scenarios</a:t>
            </a:r>
          </a:p>
          <a:p>
            <a:pPr>
              <a:buNone/>
            </a:pPr>
            <a:endParaRPr lang="en-US" sz="800" dirty="0" smtClean="0">
              <a:solidFill>
                <a:schemeClr val="tx2"/>
              </a:solidFill>
              <a:ea typeface="MS PGothic" pitchFamily="34" charset="-128"/>
            </a:endParaRPr>
          </a:p>
          <a:p>
            <a:pPr>
              <a:buNone/>
            </a:pPr>
            <a:r>
              <a:rPr lang="en-US" sz="800" dirty="0" smtClean="0">
                <a:solidFill>
                  <a:schemeClr val="tx2"/>
                </a:solidFill>
                <a:ea typeface="MS PGothic" pitchFamily="34" charset="-128"/>
              </a:rPr>
              <a:t>Benefits </a:t>
            </a:r>
          </a:p>
          <a:p>
            <a:r>
              <a:rPr lang="en-US" sz="800" dirty="0" smtClean="0">
                <a:ea typeface="MS PGothic" pitchFamily="34" charset="-128"/>
              </a:rPr>
              <a:t>Allows customer to leverage existing on-premise investments </a:t>
            </a:r>
          </a:p>
          <a:p>
            <a:r>
              <a:rPr lang="en-US" sz="800" dirty="0" smtClean="0">
                <a:ea typeface="MS PGothic" pitchFamily="34" charset="-128"/>
              </a:rPr>
              <a:t>Integration allows you to migrate to the cloud – no need to rip and replace your functioning on-premise system</a:t>
            </a:r>
          </a:p>
          <a:p>
            <a:pPr eaLnBrk="1" hangingPunct="1">
              <a:spcBef>
                <a:spcPct val="0"/>
              </a:spcBef>
            </a:pPr>
            <a:endParaRPr lang="en-US" dirty="0"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D652A9F-7CB3-4A98-9559-DEC41AF1E986}" type="slidenum">
              <a:rPr lang="en-US" smtClean="0">
                <a:solidFill>
                  <a:prstClr val="black"/>
                </a:solidFill>
              </a:rPr>
              <a:pPr>
                <a:defRPr/>
              </a:pPr>
              <a:t>5</a:t>
            </a:fld>
            <a:endParaRPr lang="en-US"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2314575" y="527050"/>
            <a:ext cx="4683125" cy="2635250"/>
          </a:xfrm>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latin typeface="+mn-lt"/>
                <a:ea typeface="+mn-ea"/>
                <a:cs typeface="+mn-cs"/>
              </a:rPr>
              <a:t>File-Based Loader enables you to bulk-load data to Oracle Fusion HCM from any external source. </a:t>
            </a:r>
          </a:p>
          <a:p>
            <a:endParaRPr lang="en-US" sz="1200" dirty="0" smtClean="0">
              <a:latin typeface="+mn-lt"/>
              <a:ea typeface="+mn-ea"/>
              <a:cs typeface="+mn-cs"/>
            </a:endParaRPr>
          </a:p>
          <a:p>
            <a:pPr lvl="0"/>
            <a:endParaRPr lang="en-US" sz="1200" dirty="0" smtClean="0">
              <a:latin typeface="+mn-lt"/>
              <a:ea typeface="+mn-ea"/>
              <a:cs typeface="+mn-cs"/>
            </a:endParaRPr>
          </a:p>
          <a:p>
            <a:r>
              <a:rPr lang="en-US" sz="1200" dirty="0" smtClean="0">
                <a:latin typeface="+mn-lt"/>
                <a:ea typeface="+mn-ea"/>
                <a:cs typeface="+mn-cs"/>
              </a:rPr>
              <a:t>Customers use any ETL tool e.g. ODI Studio to extract data conforming to Fusion object shape in to CSV files from one or more source systems. These files are uploaded to Fusion HCM Cloud .  These files will be processed using scheduled background jobs which load the file data into staging tables, and then asynchronously process staging data to the Fusion HCM transactional tables. The processing allows for error-correction and generation of cross-reference information if needed for new records. </a:t>
            </a:r>
          </a:p>
          <a:p>
            <a:endParaRPr lang="en-US" sz="1200" dirty="0" smtClean="0">
              <a:latin typeface="+mn-lt"/>
              <a:ea typeface="+mn-ea"/>
              <a:cs typeface="+mn-cs"/>
            </a:endParaRPr>
          </a:p>
          <a:p>
            <a:r>
              <a:rPr lang="en-US" sz="1200" dirty="0" smtClean="0">
                <a:latin typeface="+mn-lt"/>
                <a:ea typeface="+mn-ea"/>
                <a:cs typeface="+mn-cs"/>
              </a:rPr>
              <a:t>Key Features:</a:t>
            </a:r>
          </a:p>
          <a:p>
            <a:pPr lvl="0"/>
            <a:r>
              <a:rPr lang="en-US" sz="1200" dirty="0" smtClean="0">
                <a:latin typeface="+mn-lt"/>
                <a:ea typeface="+mn-ea"/>
                <a:cs typeface="+mn-cs"/>
              </a:rPr>
              <a:t>Allows multiple source systems to import data into Fusion HCM.</a:t>
            </a:r>
          </a:p>
          <a:p>
            <a:pPr lvl="0"/>
            <a:r>
              <a:rPr lang="en-US" sz="1200" dirty="0" smtClean="0">
                <a:latin typeface="+mn-lt"/>
                <a:ea typeface="+mn-ea"/>
                <a:cs typeface="+mn-cs"/>
              </a:rPr>
              <a:t>Simplify data conversion by loading data using standard flat file.</a:t>
            </a:r>
          </a:p>
          <a:p>
            <a:pPr lvl="0"/>
            <a:r>
              <a:rPr lang="en-US" sz="1200" dirty="0" smtClean="0">
                <a:latin typeface="+mn-lt"/>
                <a:ea typeface="+mn-ea"/>
                <a:cs typeface="+mn-cs"/>
              </a:rPr>
              <a:t>Supports Creation of new LBO instances only.</a:t>
            </a:r>
          </a:p>
          <a:p>
            <a:pPr lvl="0"/>
            <a:r>
              <a:rPr lang="en-US" sz="1200" dirty="0" smtClean="0">
                <a:latin typeface="+mn-lt"/>
                <a:ea typeface="+mn-ea"/>
                <a:cs typeface="+mn-cs"/>
              </a:rPr>
              <a:t>Data can be loaded incrementally.</a:t>
            </a:r>
          </a:p>
          <a:p>
            <a:pPr lvl="0"/>
            <a:r>
              <a:rPr lang="en-US" sz="1200" dirty="0" smtClean="0">
                <a:latin typeface="+mn-lt"/>
                <a:ea typeface="+mn-ea"/>
                <a:cs typeface="+mn-cs"/>
              </a:rPr>
              <a:t>Supports Date Effective history enabled objects.</a:t>
            </a:r>
          </a:p>
          <a:p>
            <a:pPr lvl="0"/>
            <a:r>
              <a:rPr lang="en-US" sz="1200" dirty="0" smtClean="0">
                <a:latin typeface="+mn-lt"/>
                <a:ea typeface="+mn-ea"/>
                <a:cs typeface="+mn-cs"/>
              </a:rPr>
              <a:t>Leverages current Data Loader services and UI.</a:t>
            </a:r>
          </a:p>
          <a:p>
            <a:pPr lvl="0"/>
            <a:r>
              <a:rPr lang="en-US" sz="1200" dirty="0" smtClean="0">
                <a:latin typeface="+mn-lt"/>
                <a:ea typeface="+mn-ea"/>
                <a:cs typeface="+mn-cs"/>
              </a:rPr>
              <a:t>Better performance due to PLSQL BULK/caching capabilities</a:t>
            </a:r>
          </a:p>
          <a:p>
            <a:pPr eaLnBrk="1" hangingPunct="1">
              <a:spcBef>
                <a:spcPct val="0"/>
              </a:spcBef>
            </a:pPr>
            <a:endParaRPr lang="fr-FR" dirty="0"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C99478F-0BCD-406D-BC7F-DA6A37BDBAF8}" type="slidenum">
              <a:rPr lang="en-US" smtClean="0">
                <a:solidFill>
                  <a:prstClr val="black"/>
                </a:solidFill>
              </a:rPr>
              <a:pPr>
                <a:defRPr/>
              </a:pPr>
              <a:t>6</a:t>
            </a:fld>
            <a:endParaRPr lang="en-U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a:lstStyle/>
          <a:p>
            <a:endParaRPr lang="en-US" dirty="0" smtClean="0"/>
          </a:p>
        </p:txBody>
      </p:sp>
      <p:sp>
        <p:nvSpPr>
          <p:cNvPr id="33795" name="Slide Number Placeholder 3"/>
          <p:cNvSpPr>
            <a:spLocks noGrp="1"/>
          </p:cNvSpPr>
          <p:nvPr>
            <p:ph type="sldNum" sz="quarter" idx="5"/>
          </p:nvPr>
        </p:nvSpPr>
        <p:spPr bwMode="auto">
          <a:noFill/>
          <a:ln>
            <a:miter lim="800000"/>
            <a:headEnd/>
            <a:tailEnd/>
          </a:ln>
        </p:spPr>
        <p:txBody>
          <a:bodyPr/>
          <a:lstStyle/>
          <a:p>
            <a:fld id="{583F5BBF-CCD0-4415-8DF8-517253D432B7}" type="slidenum">
              <a:rPr lang="en-US" smtClean="0">
                <a:solidFill>
                  <a:srgbClr val="000000"/>
                </a:solidFill>
                <a:latin typeface="Calibri" pitchFamily="34" charset="0"/>
                <a:ea typeface="MS PGothic" pitchFamily="34" charset="-128"/>
              </a:rPr>
              <a:pPr/>
              <a:t>10</a:t>
            </a:fld>
            <a:endParaRPr lang="en-US" smtClean="0">
              <a:solidFill>
                <a:srgbClr val="000000"/>
              </a:solidFill>
              <a:latin typeface="Calibri" pitchFamily="34"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B1928EE-D216-4611-AFA7-DE7E35842D6E}" type="slidenum">
              <a:rPr lang="en-US" smtClean="0">
                <a:solidFill>
                  <a:prstClr val="black"/>
                </a:solidFill>
              </a:rPr>
              <a:pPr>
                <a:defRPr/>
              </a:pPr>
              <a:t>12</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15423EA-D0A8-481F-AB71-E060494EC929}" type="slidenum">
              <a:rPr lang="en-US" smtClean="0">
                <a:solidFill>
                  <a:prstClr val="black"/>
                </a:solidFill>
              </a:rPr>
              <a:pPr>
                <a:defRPr/>
              </a:pPr>
              <a:t>15</a:t>
            </a:fld>
            <a:endParaRPr lang="en-US"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6.xml"/><Relationship Id="rId4" Type="http://schemas.openxmlformats.org/officeDocument/2006/relationships/image" Target="../media/image19.jpe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7.xml"/><Relationship Id="rId4" Type="http://schemas.openxmlformats.org/officeDocument/2006/relationships/image" Target="../media/image19.jpe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48"/>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14400"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5573" indent="0" algn="ctr">
              <a:buNone/>
              <a:defRPr>
                <a:solidFill>
                  <a:schemeClr val="tx1">
                    <a:tint val="75000"/>
                  </a:schemeClr>
                </a:solidFill>
              </a:defRPr>
            </a:lvl2pPr>
            <a:lvl3pPr marL="571145" indent="0" algn="ctr">
              <a:buNone/>
              <a:defRPr>
                <a:solidFill>
                  <a:schemeClr val="tx1">
                    <a:tint val="75000"/>
                  </a:schemeClr>
                </a:solidFill>
              </a:defRPr>
            </a:lvl3pPr>
            <a:lvl4pPr marL="856718" indent="0" algn="ctr">
              <a:buNone/>
              <a:defRPr>
                <a:solidFill>
                  <a:schemeClr val="tx1">
                    <a:tint val="75000"/>
                  </a:schemeClr>
                </a:solidFill>
              </a:defRPr>
            </a:lvl4pPr>
            <a:lvl5pPr marL="1142291" indent="0" algn="ctr">
              <a:buNone/>
              <a:defRPr>
                <a:solidFill>
                  <a:schemeClr val="tx1">
                    <a:tint val="75000"/>
                  </a:schemeClr>
                </a:solidFill>
              </a:defRPr>
            </a:lvl5pPr>
            <a:lvl6pPr marL="1427864" indent="0" algn="ctr">
              <a:buNone/>
              <a:defRPr>
                <a:solidFill>
                  <a:schemeClr val="tx1">
                    <a:tint val="75000"/>
                  </a:schemeClr>
                </a:solidFill>
              </a:defRPr>
            </a:lvl6pPr>
            <a:lvl7pPr marL="1713437" indent="0" algn="ctr">
              <a:buNone/>
              <a:defRPr>
                <a:solidFill>
                  <a:schemeClr val="tx1">
                    <a:tint val="75000"/>
                  </a:schemeClr>
                </a:solidFill>
              </a:defRPr>
            </a:lvl7pPr>
            <a:lvl8pPr marL="1999011" indent="0" algn="ctr">
              <a:buNone/>
              <a:defRPr>
                <a:solidFill>
                  <a:schemeClr val="tx1">
                    <a:tint val="75000"/>
                  </a:schemeClr>
                </a:solidFill>
              </a:defRPr>
            </a:lvl8pPr>
            <a:lvl9pPr marL="2284583" indent="0" algn="ctr">
              <a:buNone/>
              <a:defRPr>
                <a:solidFill>
                  <a:schemeClr val="tx1">
                    <a:tint val="75000"/>
                  </a:schemeClr>
                </a:solidFill>
              </a:defRPr>
            </a:lvl9pPr>
          </a:lstStyle>
          <a:p>
            <a:r>
              <a:rPr lang="en-US" dirty="0" smtClean="0"/>
              <a:t>Click to edit Master subtitle style</a:t>
            </a:r>
          </a:p>
        </p:txBody>
      </p:sp>
      <p:sp>
        <p:nvSpPr>
          <p:cNvPr id="8" name="Footer Placeholder 4"/>
          <p:cNvSpPr>
            <a:spLocks noGrp="1"/>
          </p:cNvSpPr>
          <p:nvPr>
            <p:ph type="ftr" sz="quarter" idx="10"/>
          </p:nvPr>
        </p:nvSpPr>
        <p:spPr>
          <a:xfrm>
            <a:off x="6105525" y="4868863"/>
            <a:ext cx="2895600" cy="274637"/>
          </a:xfrm>
        </p:spPr>
        <p:txBody>
          <a:bodyPr/>
          <a:lstStyle>
            <a:lvl1pPr>
              <a:defRPr/>
            </a:lvl1pPr>
          </a:lstStyle>
          <a:p>
            <a:pPr>
              <a:buClr>
                <a:srgbClr val="829E7E"/>
              </a:buClr>
              <a:defRPr/>
            </a:pPr>
            <a:endParaRPr lang="en-US" dirty="0">
              <a:solidFill>
                <a:srgbClr val="000000">
                  <a:tint val="75000"/>
                </a:srgbClr>
              </a:solidFill>
            </a:endParaRPr>
          </a:p>
        </p:txBody>
      </p:sp>
      <p:pic>
        <p:nvPicPr>
          <p:cNvPr id="9" name="Picture 16"/>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144588" y="3101679"/>
            <a:ext cx="2227262"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4" descr="Tall Red"/>
          <p:cNvPicPr>
            <a:picLocks noChangeArrowheads="1"/>
          </p:cNvPicPr>
          <p:nvPr userDrawn="1"/>
        </p:nvPicPr>
        <p:blipFill>
          <a:blip r:embed="rId4" cstate="print">
            <a:alphaModFix amt="0"/>
            <a:extLst>
              <a:ext uri="{28A0092B-C50C-407E-A947-70E740481C1C}">
                <a14:useLocalDpi xmlns="" xmlns:a14="http://schemas.microsoft.com/office/drawing/2010/main" val="0"/>
              </a:ext>
            </a:extLst>
          </a:blip>
          <a:srcRect/>
          <a:stretch>
            <a:fillRect/>
          </a:stretch>
        </p:blipFill>
        <p:spPr bwMode="auto">
          <a:xfrm>
            <a:off x="0" y="685800"/>
            <a:ext cx="1144588"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5" cstate="print">
            <a:alphaModFix amt="0"/>
            <a:extLst>
              <a:ext uri="{28A0092B-C50C-407E-A947-70E740481C1C}">
                <a14:useLocalDpi xmlns="" xmlns:a14="http://schemas.microsoft.com/office/drawing/2010/main" val="0"/>
              </a:ext>
            </a:extLst>
          </a:blip>
          <a:srcRect/>
          <a:stretch>
            <a:fillRect/>
          </a:stretch>
        </p:blipFill>
        <p:spPr bwMode="auto">
          <a:xfrm>
            <a:off x="3262313" y="685800"/>
            <a:ext cx="5881687" cy="2117725"/>
          </a:xfrm>
          <a:prstGeom prst="rect">
            <a:avLst/>
          </a:prstGeom>
          <a:solidFill>
            <a:schemeClr val="tx2"/>
          </a:solidFill>
          <a:ln>
            <a:noFill/>
          </a:ln>
          <a:extLst/>
        </p:spPr>
      </p:pic>
    </p:spTree>
    <p:extLst>
      <p:ext uri="{BB962C8B-B14F-4D97-AF65-F5344CB8AC3E}">
        <p14:creationId xmlns="" xmlns:p14="http://schemas.microsoft.com/office/powerpoint/2010/main" val="335530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5573" indent="0">
              <a:buNone/>
              <a:defRPr sz="1100">
                <a:solidFill>
                  <a:schemeClr val="tx1">
                    <a:tint val="75000"/>
                  </a:schemeClr>
                </a:solidFill>
              </a:defRPr>
            </a:lvl2pPr>
            <a:lvl3pPr marL="571145" indent="0">
              <a:buNone/>
              <a:defRPr sz="1000">
                <a:solidFill>
                  <a:schemeClr val="tx1">
                    <a:tint val="75000"/>
                  </a:schemeClr>
                </a:solidFill>
              </a:defRPr>
            </a:lvl3pPr>
            <a:lvl4pPr marL="856718" indent="0">
              <a:buNone/>
              <a:defRPr sz="900">
                <a:solidFill>
                  <a:schemeClr val="tx1">
                    <a:tint val="75000"/>
                  </a:schemeClr>
                </a:solidFill>
              </a:defRPr>
            </a:lvl4pPr>
            <a:lvl5pPr marL="1142291" indent="0">
              <a:buNone/>
              <a:defRPr sz="900">
                <a:solidFill>
                  <a:schemeClr val="tx1">
                    <a:tint val="75000"/>
                  </a:schemeClr>
                </a:solidFill>
              </a:defRPr>
            </a:lvl5pPr>
            <a:lvl6pPr marL="1427864" indent="0">
              <a:buNone/>
              <a:defRPr sz="900">
                <a:solidFill>
                  <a:schemeClr val="tx1">
                    <a:tint val="75000"/>
                  </a:schemeClr>
                </a:solidFill>
              </a:defRPr>
            </a:lvl6pPr>
            <a:lvl7pPr marL="1713437" indent="0">
              <a:buNone/>
              <a:defRPr sz="900">
                <a:solidFill>
                  <a:schemeClr val="tx1">
                    <a:tint val="75000"/>
                  </a:schemeClr>
                </a:solidFill>
              </a:defRPr>
            </a:lvl7pPr>
            <a:lvl8pPr marL="1999011" indent="0">
              <a:buNone/>
              <a:defRPr sz="900">
                <a:solidFill>
                  <a:schemeClr val="tx1">
                    <a:tint val="75000"/>
                  </a:schemeClr>
                </a:solidFill>
              </a:defRPr>
            </a:lvl8pPr>
            <a:lvl9pPr marL="2284583"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10094087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30" y="228600"/>
            <a:ext cx="1946275" cy="422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5" y="228600"/>
            <a:ext cx="5686425" cy="422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89000" y="228602"/>
            <a:ext cx="7581900" cy="70604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00150"/>
            <a:ext cx="7537450" cy="3257550"/>
          </a:xfrm>
        </p:spPr>
        <p:txBody>
          <a:bodyPr/>
          <a:lstStyle/>
          <a:p>
            <a:pPr lvl="0"/>
            <a:endParaRPr lang="en-US" noProof="0" dirty="0" smtClean="0"/>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AA0000"/>
              </a:gs>
              <a:gs pos="10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
        <p:nvSpPr>
          <p:cNvPr id="6" name="Rectangle 5"/>
          <p:cNvSpPr/>
          <p:nvPr userDrawn="1"/>
        </p:nvSpPr>
        <p:spPr>
          <a:xfrm>
            <a:off x="0" y="0"/>
            <a:ext cx="576072" cy="557784"/>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xmlns="" val="37082943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5" name="Rectangle 4"/>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804347" y="245538"/>
            <a:ext cx="8229586" cy="768803"/>
          </a:xfrm>
        </p:spPr>
        <p:txBody>
          <a:bodyPr/>
          <a:lstStyle/>
          <a:p>
            <a:r>
              <a:rPr lang="en-US" dirty="0"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5" name="Rectangle 4"/>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804347" y="245538"/>
            <a:ext cx="8229586" cy="406395"/>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7" name="Rectangle 6"/>
          <p:cNvSpPr/>
          <p:nvPr userDrawn="1"/>
        </p:nvSpPr>
        <p:spPr>
          <a:xfrm>
            <a:off x="5943600" y="0"/>
            <a:ext cx="3200400" cy="51435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pic>
        <p:nvPicPr>
          <p:cNvPr id="8" name="Picture 21"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17" name="Title 1"/>
          <p:cNvSpPr>
            <a:spLocks noGrp="1"/>
          </p:cNvSpPr>
          <p:nvPr>
            <p:ph type="title"/>
          </p:nvPr>
        </p:nvSpPr>
        <p:spPr bwMode="white">
          <a:xfrm>
            <a:off x="451484" y="1583267"/>
            <a:ext cx="5026449"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450849" y="2914276"/>
            <a:ext cx="5027083" cy="1048124"/>
          </a:xfrm>
        </p:spPr>
        <p:txBody>
          <a:bodyPr/>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5943600" y="0"/>
            <a:ext cx="3200400" cy="5143500"/>
          </a:xfrm>
          <a:effectLst>
            <a:innerShdw blurRad="63500" dist="50800" dir="10800000">
              <a:prstClr val="black">
                <a:alpha val="50000"/>
              </a:prstClr>
            </a:innerShdw>
          </a:effectLst>
        </p:spPr>
        <p:txBody>
          <a:bodyPr rtlCol="0" anchor="ctr" anchorCtr="1">
            <a:noAutofit/>
          </a:bodyPr>
          <a:lstStyle>
            <a:lvl1pPr marL="60325" indent="0">
              <a:buFontTx/>
              <a:buNone/>
              <a:defRPr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25400"/>
            <a:ext cx="9144000" cy="51689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7" name="Rectangle 6"/>
          <p:cNvSpPr/>
          <p:nvPr userDrawn="1"/>
        </p:nvSpPr>
        <p:spPr>
          <a:xfrm>
            <a:off x="0" y="-25400"/>
            <a:ext cx="9144000" cy="4157663"/>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pic>
        <p:nvPicPr>
          <p:cNvPr id="8" name="Picture 21"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9" name="Rectangle 8"/>
          <p:cNvSpPr/>
          <p:nvPr userDrawn="1"/>
        </p:nvSpPr>
        <p:spPr>
          <a:xfrm>
            <a:off x="5943600" y="-25400"/>
            <a:ext cx="3200400" cy="4157663"/>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7" name="Title 1"/>
          <p:cNvSpPr>
            <a:spLocks noGrp="1"/>
          </p:cNvSpPr>
          <p:nvPr>
            <p:ph type="title"/>
          </p:nvPr>
        </p:nvSpPr>
        <p:spPr bwMode="white">
          <a:xfrm>
            <a:off x="451485" y="1583267"/>
            <a:ext cx="5026448"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450849" y="2914276"/>
            <a:ext cx="5027083" cy="1048124"/>
          </a:xfrm>
        </p:spPr>
        <p:txBody>
          <a:bodyPr/>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5943600" y="-25400"/>
            <a:ext cx="3200400" cy="4157663"/>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1160463"/>
            <a:ext cx="9144000" cy="297973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9"/>
          <p:cNvGrpSpPr>
            <a:grpSpLocks/>
          </p:cNvGrpSpPr>
          <p:nvPr userDrawn="1"/>
        </p:nvGrpSpPr>
        <p:grpSpPr bwMode="auto">
          <a:xfrm>
            <a:off x="0" y="4629150"/>
            <a:ext cx="9144000" cy="168275"/>
            <a:chOff x="0" y="4629150"/>
            <a:chExt cx="9144000" cy="168275"/>
          </a:xfrm>
        </p:grpSpPr>
        <p:pic>
          <p:nvPicPr>
            <p:cNvPr id="7"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8"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9" name="Rectangle 8"/>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7" name="Title 1"/>
          <p:cNvSpPr>
            <a:spLocks noGrp="1"/>
          </p:cNvSpPr>
          <p:nvPr>
            <p:ph type="title"/>
          </p:nvPr>
        </p:nvSpPr>
        <p:spPr>
          <a:xfrm>
            <a:off x="804981" y="245538"/>
            <a:ext cx="7771752" cy="761995"/>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804981" y="1363132"/>
            <a:ext cx="7771752" cy="2616201"/>
          </a:xfrm>
        </p:spPr>
        <p:txBody>
          <a:bodyPr/>
          <a:lstStyle>
            <a:lvl1pPr marL="342900" indent="-342900">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cSld>
  <p:clrMapOvr>
    <a:masterClrMapping/>
  </p:clrMapOvr>
  <p:transitio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3" name="Rectangle 2"/>
          <p:cNvSpPr/>
          <p:nvPr userDrawn="1"/>
        </p:nvSpPr>
        <p:spPr>
          <a:xfrm>
            <a:off x="5715000" y="0"/>
            <a:ext cx="3429000" cy="4630738"/>
          </a:xfrm>
          <a:prstGeom prst="rect">
            <a:avLst/>
          </a:prstGeom>
          <a:gradFill flip="none" rotWithShape="1">
            <a:gsLst>
              <a:gs pos="100000">
                <a:srgbClr val="FF1414"/>
              </a:gs>
              <a:gs pos="0">
                <a:srgbClr val="AA0000"/>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5"/>
          <p:cNvGrpSpPr>
            <a:grpSpLocks/>
          </p:cNvGrpSpPr>
          <p:nvPr userDrawn="1"/>
        </p:nvGrpSpPr>
        <p:grpSpPr bwMode="auto">
          <a:xfrm>
            <a:off x="0" y="4629150"/>
            <a:ext cx="9144000" cy="168275"/>
            <a:chOff x="0" y="4629150"/>
            <a:chExt cx="9144000" cy="168275"/>
          </a:xfrm>
        </p:grpSpPr>
        <p:pic>
          <p:nvPicPr>
            <p:cNvPr id="5"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6"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7" name="Rectangle 6"/>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1" name="Title 1"/>
          <p:cNvSpPr>
            <a:spLocks noGrp="1"/>
          </p:cNvSpPr>
          <p:nvPr>
            <p:ph type="title"/>
          </p:nvPr>
        </p:nvSpPr>
        <p:spPr>
          <a:xfrm>
            <a:off x="802761" y="1571843"/>
            <a:ext cx="4709053" cy="1100723"/>
          </a:xfrm>
        </p:spPr>
        <p:txBody>
          <a:bodyPr/>
          <a:lstStyle>
            <a:lvl1pPr>
              <a:defRPr sz="2800" b="1">
                <a:ln w="0">
                  <a:noFill/>
                </a:ln>
                <a:solidFill>
                  <a:schemeClr val="tx1"/>
                </a:solidFill>
                <a:effectLst/>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4" name="Rectangle 3"/>
          <p:cNvSpPr/>
          <p:nvPr userDrawn="1"/>
        </p:nvSpPr>
        <p:spPr>
          <a:xfrm>
            <a:off x="5715000" y="0"/>
            <a:ext cx="3429000" cy="4630738"/>
          </a:xfrm>
          <a:prstGeom prst="rect">
            <a:avLst/>
          </a:prstGeom>
          <a:gradFill flip="none" rotWithShape="1">
            <a:gsLst>
              <a:gs pos="100000">
                <a:srgbClr val="F3F3F3"/>
              </a:gs>
              <a:gs pos="0">
                <a:srgbClr val="B3B3B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5"/>
          <p:cNvGrpSpPr>
            <a:grpSpLocks/>
          </p:cNvGrpSpPr>
          <p:nvPr userDrawn="1"/>
        </p:nvGrpSpPr>
        <p:grpSpPr bwMode="auto">
          <a:xfrm>
            <a:off x="0" y="4629150"/>
            <a:ext cx="9144000" cy="168275"/>
            <a:chOff x="0" y="4629150"/>
            <a:chExt cx="9144000" cy="168275"/>
          </a:xfrm>
        </p:grpSpPr>
        <p:pic>
          <p:nvPicPr>
            <p:cNvPr id="6"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7"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8" name="Rectangle 7"/>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1" name="Title 1"/>
          <p:cNvSpPr>
            <a:spLocks noGrp="1"/>
          </p:cNvSpPr>
          <p:nvPr>
            <p:ph type="title"/>
          </p:nvPr>
        </p:nvSpPr>
        <p:spPr>
          <a:xfrm>
            <a:off x="802761" y="1571843"/>
            <a:ext cx="4709040" cy="1100723"/>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10" name="Picture Placeholder 11"/>
          <p:cNvSpPr>
            <a:spLocks noGrp="1"/>
          </p:cNvSpPr>
          <p:nvPr>
            <p:ph type="pic" sz="quarter" idx="12"/>
          </p:nvPr>
        </p:nvSpPr>
        <p:spPr>
          <a:xfrm>
            <a:off x="5715000" y="-2117"/>
            <a:ext cx="3429000" cy="4629150"/>
          </a:xfrm>
          <a:ln>
            <a:noFill/>
          </a:ln>
          <a:effectLst/>
        </p:spPr>
        <p:txBody>
          <a:bodyPr rtlCol="0" anchor="ctr">
            <a:noAutofit/>
          </a:bodyPr>
          <a:lstStyle>
            <a:lvl1pPr marL="0" indent="0" algn="ctr">
              <a:buNone/>
              <a:defRPr>
                <a:ln>
                  <a:noFill/>
                </a:ln>
                <a:solidFill>
                  <a:schemeClr val="tx2"/>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9077874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4" name="Rectangle 3"/>
          <p:cNvSpPr/>
          <p:nvPr userDrawn="1"/>
        </p:nvSpPr>
        <p:spPr>
          <a:xfrm>
            <a:off x="0" y="1160463"/>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8"/>
          <p:cNvGrpSpPr>
            <a:grpSpLocks/>
          </p:cNvGrpSpPr>
          <p:nvPr userDrawn="1"/>
        </p:nvGrpSpPr>
        <p:grpSpPr bwMode="auto">
          <a:xfrm>
            <a:off x="0" y="4629150"/>
            <a:ext cx="9144000" cy="168275"/>
            <a:chOff x="0" y="4629150"/>
            <a:chExt cx="9144000" cy="168275"/>
          </a:xfrm>
        </p:grpSpPr>
        <p:pic>
          <p:nvPicPr>
            <p:cNvPr id="6"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7"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8" name="Rectangle 7"/>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0" name="Text Placeholder 9"/>
          <p:cNvSpPr>
            <a:spLocks noGrp="1"/>
          </p:cNvSpPr>
          <p:nvPr>
            <p:ph type="body" sz="quarter" idx="11"/>
          </p:nvPr>
        </p:nvSpPr>
        <p:spPr>
          <a:xfrm>
            <a:off x="804347" y="1459241"/>
            <a:ext cx="5029186" cy="2410019"/>
          </a:xfrm>
        </p:spPr>
        <p:txBody>
          <a:bodyPr>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lvl="0"/>
            <a:r>
              <a:rPr lang="en-US" smtClean="0"/>
              <a:t>Click to edit Master text styles</a:t>
            </a:r>
          </a:p>
          <a:p>
            <a:pPr lvl="1"/>
            <a:r>
              <a:rPr lang="en-US" smtClean="0"/>
              <a:t>Second level</a:t>
            </a:r>
          </a:p>
        </p:txBody>
      </p:sp>
      <p:sp>
        <p:nvSpPr>
          <p:cNvPr id="12" name="Picture Placeholder 11"/>
          <p:cNvSpPr>
            <a:spLocks noGrp="1"/>
          </p:cNvSpPr>
          <p:nvPr>
            <p:ph type="pic" sz="quarter" idx="12"/>
          </p:nvPr>
        </p:nvSpPr>
        <p:spPr>
          <a:xfrm>
            <a:off x="5941222" y="0"/>
            <a:ext cx="3064933" cy="4629150"/>
          </a:xfrm>
          <a:ln>
            <a:noFill/>
          </a:ln>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5" name="Rectangle 4"/>
          <p:cNvSpPr/>
          <p:nvPr userDrawn="1"/>
        </p:nvSpPr>
        <p:spPr>
          <a:xfrm>
            <a:off x="2990850" y="1160463"/>
            <a:ext cx="615315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7" name="Rectangle 6"/>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
        <p:nvSpPr>
          <p:cNvPr id="6" name="Picture Placeholder 11"/>
          <p:cNvSpPr>
            <a:spLocks noGrp="1"/>
          </p:cNvSpPr>
          <p:nvPr>
            <p:ph type="pic" sz="quarter" idx="13"/>
          </p:nvPr>
        </p:nvSpPr>
        <p:spPr>
          <a:xfrm>
            <a:off x="6351" y="1159936"/>
            <a:ext cx="2944368" cy="2971800"/>
          </a:xfrm>
          <a:ln>
            <a:noFill/>
          </a:ln>
          <a:effectLst>
            <a:reflection stA="30000" endPos="4000" dir="5400000" sy="-100000" algn="bl" rotWithShape="0"/>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5" name="Rectangle 4"/>
          <p:cNvSpPr/>
          <p:nvPr userDrawn="1"/>
        </p:nvSpPr>
        <p:spPr>
          <a:xfrm>
            <a:off x="0" y="1582738"/>
            <a:ext cx="8570913" cy="294798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6" name="Rectangle 5"/>
          <p:cNvSpPr/>
          <p:nvPr userDrawn="1"/>
        </p:nvSpPr>
        <p:spPr bwMode="auto">
          <a:xfrm>
            <a:off x="0" y="1171575"/>
            <a:ext cx="8556625" cy="384175"/>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fontAlgn="auto">
              <a:spcBef>
                <a:spcPts val="0"/>
              </a:spcBef>
              <a:spcAft>
                <a:spcPts val="0"/>
              </a:spcAft>
              <a:defRPr/>
            </a:pPr>
            <a:endParaRPr lang="en-US" sz="4000" b="1" dirty="0">
              <a:solidFill>
                <a:srgbClr val="FFFFFF"/>
              </a:solidFill>
              <a:latin typeface="Arial" pitchFamily="-106" charset="0"/>
            </a:endParaRPr>
          </a:p>
        </p:txBody>
      </p:sp>
      <p:sp>
        <p:nvSpPr>
          <p:cNvPr id="7" name="Rectangle 6"/>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23" name="Text Placeholder 22"/>
          <p:cNvSpPr>
            <a:spLocks noGrp="1"/>
          </p:cNvSpPr>
          <p:nvPr>
            <p:ph type="body" sz="quarter" idx="13"/>
          </p:nvPr>
        </p:nvSpPr>
        <p:spPr>
          <a:xfrm>
            <a:off x="808135" y="1873292"/>
            <a:ext cx="7353226"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p:nvPr>
        </p:nvSpPr>
        <p:spPr bwMode="white">
          <a:xfrm>
            <a:off x="804345" y="1218211"/>
            <a:ext cx="7343367" cy="544351"/>
          </a:xfrm>
          <a:noFill/>
        </p:spPr>
        <p:txBody>
          <a:bodyPr anchor="ctr">
            <a:noAutofit/>
          </a:bodyPr>
          <a:lstStyle>
            <a:lvl1pPr marL="0" indent="0">
              <a:buNone/>
              <a:defRPr sz="2000" b="1" cap="none" baseline="0">
                <a:solidFill>
                  <a:schemeClr val="bg1"/>
                </a:solidFill>
              </a:defRPr>
            </a:lvl1pPr>
          </a:lstStyle>
          <a:p>
            <a:pPr lvl="0"/>
            <a:r>
              <a:rPr lang="en-US" dirty="0" smtClean="0"/>
              <a:t>Click to edit Master text styles</a:t>
            </a:r>
          </a:p>
        </p:txBody>
      </p:sp>
      <p:sp>
        <p:nvSpPr>
          <p:cNvPr id="11" name="Title 1"/>
          <p:cNvSpPr>
            <a:spLocks noGrp="1"/>
          </p:cNvSpPr>
          <p:nvPr>
            <p:ph type="title"/>
          </p:nvPr>
        </p:nvSpPr>
        <p:spPr>
          <a:xfrm>
            <a:off x="804346" y="245538"/>
            <a:ext cx="8221121"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5" name="Rectangle 4"/>
          <p:cNvSpPr/>
          <p:nvPr userDrawn="1"/>
        </p:nvSpPr>
        <p:spPr>
          <a:xfrm>
            <a:off x="0" y="1160463"/>
            <a:ext cx="9144000" cy="2971800"/>
          </a:xfrm>
          <a:prstGeom prst="rect">
            <a:avLst/>
          </a:prstGeom>
          <a:gradFill flip="none" rotWithShape="1">
            <a:gsLst>
              <a:gs pos="0">
                <a:srgbClr val="AA0000"/>
              </a:gs>
              <a:gs pos="10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6" name="Rectangle 5"/>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p:nvPr>
        </p:nvSpPr>
        <p:spPr bwMode="white">
          <a:xfrm>
            <a:off x="899602" y="2844803"/>
            <a:ext cx="3994149" cy="443953"/>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
        <p:nvSpPr>
          <p:cNvPr id="8" name="Text Placeholder 22"/>
          <p:cNvSpPr>
            <a:spLocks noGrp="1"/>
          </p:cNvSpPr>
          <p:nvPr>
            <p:ph type="body" sz="quarter" idx="17"/>
          </p:nvPr>
        </p:nvSpPr>
        <p:spPr bwMode="white">
          <a:xfrm>
            <a:off x="899602" y="3343623"/>
            <a:ext cx="3994149" cy="703448"/>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transitio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3171825" y="1117600"/>
            <a:ext cx="26988" cy="31559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fontAlgn="auto">
              <a:spcBef>
                <a:spcPts val="0"/>
              </a:spcBef>
              <a:spcAft>
                <a:spcPts val="0"/>
              </a:spcAft>
              <a:defRPr/>
            </a:pPr>
            <a:endParaRPr lang="en-US" sz="1800" dirty="0">
              <a:solidFill>
                <a:srgbClr val="000000"/>
              </a:solidFill>
              <a:latin typeface="Arial"/>
            </a:endParaRPr>
          </a:p>
        </p:txBody>
      </p:sp>
      <p:sp>
        <p:nvSpPr>
          <p:cNvPr id="6" name="Rectangle 5"/>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2" name="Text Placeholder 22"/>
          <p:cNvSpPr>
            <a:spLocks noGrp="1"/>
          </p:cNvSpPr>
          <p:nvPr>
            <p:ph type="body" sz="quarter" idx="16"/>
          </p:nvPr>
        </p:nvSpPr>
        <p:spPr>
          <a:xfrm>
            <a:off x="457201" y="1517907"/>
            <a:ext cx="2607406" cy="2488686"/>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solidFill>
              </a:defRPr>
            </a:lvl1pPr>
          </a:lstStyle>
          <a:p>
            <a:pPr lvl="0"/>
            <a:r>
              <a:rPr lang="en-US" smtClean="0"/>
              <a:t>Click to edit Master text styles</a:t>
            </a:r>
          </a:p>
        </p:txBody>
      </p:sp>
      <p:sp>
        <p:nvSpPr>
          <p:cNvPr id="3" name="Chart Placeholder 2"/>
          <p:cNvSpPr>
            <a:spLocks noGrp="1"/>
          </p:cNvSpPr>
          <p:nvPr>
            <p:ph type="chart" sz="quarter" idx="17"/>
          </p:nvPr>
        </p:nvSpPr>
        <p:spPr>
          <a:xfrm>
            <a:off x="3482976" y="1123950"/>
            <a:ext cx="5236560" cy="3284538"/>
          </a:xfrm>
        </p:spPr>
        <p:txBody>
          <a:bodyPr rtlCol="0" anchor="ctr" anchorCtr="1">
            <a:noAutofit/>
          </a:bodyPr>
          <a:lstStyle>
            <a:lvl1pPr marL="60325" indent="0" algn="ctr">
              <a:buNone/>
              <a:defRPr/>
            </a:lvl1pPr>
          </a:lstStyle>
          <a:p>
            <a:pPr lvl="0"/>
            <a:r>
              <a:rPr lang="en-US" noProof="0" smtClean="0"/>
              <a:t>Click icon to add chart</a:t>
            </a:r>
            <a:endParaRPr lang="en-US" noProof="0" dirty="0"/>
          </a:p>
        </p:txBody>
      </p:sp>
      <p:sp>
        <p:nvSpPr>
          <p:cNvPr id="9"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New Template_Corp Tagline">
    <p:spTree>
      <p:nvGrpSpPr>
        <p:cNvPr id="1" name=""/>
        <p:cNvGrpSpPr/>
        <p:nvPr/>
      </p:nvGrpSpPr>
      <p:grpSpPr>
        <a:xfrm>
          <a:off x="0" y="0"/>
          <a:ext cx="0" cy="0"/>
          <a:chOff x="0" y="0"/>
          <a:chExt cx="0" cy="0"/>
        </a:xfrm>
      </p:grpSpPr>
      <p:pic>
        <p:nvPicPr>
          <p:cNvPr id="2" name="Picture 10"/>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grpSp>
        <p:nvGrpSpPr>
          <p:cNvPr id="3" name="Group 4"/>
          <p:cNvGrpSpPr>
            <a:grpSpLocks/>
          </p:cNvGrpSpPr>
          <p:nvPr userDrawn="1"/>
        </p:nvGrpSpPr>
        <p:grpSpPr bwMode="auto">
          <a:xfrm>
            <a:off x="2103438" y="1774825"/>
            <a:ext cx="4937125" cy="1593850"/>
            <a:chOff x="2113332" y="1464413"/>
            <a:chExt cx="4936386" cy="1595045"/>
          </a:xfrm>
        </p:grpSpPr>
        <p:pic>
          <p:nvPicPr>
            <p:cNvPr id="4" name="Picture 10"/>
            <p:cNvPicPr>
              <a:picLocks noChangeAspect="1"/>
            </p:cNvPicPr>
            <p:nvPr/>
          </p:nvPicPr>
          <p:blipFill>
            <a:blip r:embed="rId2" cstate="print"/>
            <a:srcRect/>
            <a:stretch>
              <a:fillRect/>
            </a:stretch>
          </p:blipFill>
          <p:spPr bwMode="auto">
            <a:xfrm>
              <a:off x="2113332" y="1464413"/>
              <a:ext cx="4936386" cy="1595045"/>
            </a:xfrm>
            <a:prstGeom prst="rect">
              <a:avLst/>
            </a:prstGeom>
            <a:noFill/>
            <a:ln w="9525">
              <a:noFill/>
              <a:miter lim="800000"/>
              <a:headEnd/>
              <a:tailEnd/>
            </a:ln>
          </p:spPr>
        </p:pic>
        <p:pic>
          <p:nvPicPr>
            <p:cNvPr id="5" name="Picture 1034" descr="HSET_clr_rgb"/>
            <p:cNvPicPr>
              <a:picLocks noChangeAspect="1" noChangeArrowheads="1"/>
            </p:cNvPicPr>
            <p:nvPr/>
          </p:nvPicPr>
          <p:blipFill>
            <a:blip r:embed="rId3" cstate="print"/>
            <a:srcRect/>
            <a:stretch>
              <a:fillRect/>
            </a:stretch>
          </p:blipFill>
          <p:spPr bwMode="auto">
            <a:xfrm>
              <a:off x="2481263" y="1700213"/>
              <a:ext cx="4179887" cy="1198562"/>
            </a:xfrm>
            <a:prstGeom prst="rect">
              <a:avLst/>
            </a:prstGeom>
            <a:noFill/>
            <a:ln w="9525">
              <a:noFill/>
              <a:miter lim="800000"/>
              <a:headEnd/>
              <a:tailEnd/>
            </a:ln>
          </p:spPr>
        </p:pic>
      </p:grpSp>
    </p:spTree>
  </p:cSld>
  <p:clrMapOvr>
    <a:masterClrMapping/>
  </p:clrMapOvr>
  <p:transitio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pic>
        <p:nvPicPr>
          <p:cNvPr id="3" name="Picture 20" descr="O_signature_clr_rgb.jpg"/>
          <p:cNvPicPr>
            <a:picLocks noChangeAspect="1"/>
          </p:cNvPicPr>
          <p:nvPr/>
        </p:nvPicPr>
        <p:blipFill>
          <a:blip r:embed="rId3" cstate="print"/>
          <a:srcRect/>
          <a:stretch>
            <a:fillRect/>
          </a:stretch>
        </p:blipFill>
        <p:spPr bwMode="auto">
          <a:xfrm>
            <a:off x="855663" y="1328738"/>
            <a:ext cx="7315200" cy="2249487"/>
          </a:xfrm>
          <a:prstGeom prst="rect">
            <a:avLst/>
          </a:prstGeom>
          <a:noFill/>
          <a:ln w="9525">
            <a:noFill/>
            <a:miter lim="800000"/>
            <a:headEnd/>
            <a:tailEnd/>
          </a:ln>
        </p:spPr>
      </p:pic>
    </p:spTree>
  </p:cSld>
  <p:clrMapOvr>
    <a:masterClrMapping/>
  </p:clrMapOvr>
  <p:transition spd="med">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3"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11" name="Title 1"/>
          <p:cNvSpPr>
            <a:spLocks noGrp="1"/>
          </p:cNvSpPr>
          <p:nvPr>
            <p:ph type="title"/>
          </p:nvPr>
        </p:nvSpPr>
        <p:spPr>
          <a:xfrm>
            <a:off x="802760" y="1571843"/>
            <a:ext cx="5030787" cy="1100723"/>
          </a:xfrm>
        </p:spPr>
        <p:txBody>
          <a:bodyPr/>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4"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804347" y="245538"/>
            <a:ext cx="8229600"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804347" y="245538"/>
            <a:ext cx="8229600" cy="406396"/>
          </a:xfrm>
        </p:spPr>
        <p:txBody>
          <a:bodyPr/>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01" y="1150938"/>
            <a:ext cx="4040187"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01"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11557423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Program Agenda">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2361054" y="0"/>
            <a:ext cx="6782945" cy="4631267"/>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Rectangle 8"/>
          <p:cNvSpPr/>
          <p:nvPr userDrawn="1"/>
        </p:nvSpPr>
        <p:spPr>
          <a:xfrm>
            <a:off x="2681095" y="-2117"/>
            <a:ext cx="6462904" cy="4631267"/>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Title 1"/>
          <p:cNvSpPr>
            <a:spLocks noGrp="1"/>
          </p:cNvSpPr>
          <p:nvPr userDrawn="1">
            <p:ph type="title" hasCustomPrompt="1"/>
          </p:nvPr>
        </p:nvSpPr>
        <p:spPr>
          <a:xfrm>
            <a:off x="457835" y="1171557"/>
            <a:ext cx="1724448" cy="760334"/>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dirty="0" smtClean="0"/>
              <a:t>Click to edit title</a:t>
            </a:r>
            <a:endParaRPr lang="en-US" dirty="0"/>
          </a:p>
        </p:txBody>
      </p:sp>
      <p:sp>
        <p:nvSpPr>
          <p:cNvPr id="5" name="Text Placeholder 4"/>
          <p:cNvSpPr>
            <a:spLocks noGrp="1"/>
          </p:cNvSpPr>
          <p:nvPr userDrawn="1">
            <p:ph type="body" sz="quarter" idx="13"/>
          </p:nvPr>
        </p:nvSpPr>
        <p:spPr>
          <a:xfrm>
            <a:off x="3175011" y="1122129"/>
            <a:ext cx="5544524" cy="3116236"/>
          </a:xfrm>
        </p:spPr>
        <p:txBody>
          <a:bodyPr lIns="0" tIns="0"/>
          <a:lstStyle>
            <a:lvl1pPr marL="342900" indent="-342900">
              <a:lnSpc>
                <a:spcPct val="120000"/>
              </a:lnSpc>
              <a:buSzPct val="90000"/>
              <a:buFont typeface="Wingdings" pitchFamily="2" charset="2"/>
              <a:buChar char="§"/>
              <a:defRPr sz="2400">
                <a:solidFill>
                  <a:schemeClr val="tx2"/>
                </a:solidFill>
              </a:defRPr>
            </a:lvl1pPr>
          </a:lstStyle>
          <a:p>
            <a:pPr lvl="0"/>
            <a:r>
              <a:rPr lang="en-US" smtClean="0"/>
              <a:t>Click to edit Master text styles</a:t>
            </a:r>
          </a:p>
        </p:txBody>
      </p:sp>
      <p:grpSp>
        <p:nvGrpSpPr>
          <p:cNvPr id="2" name="Group 9"/>
          <p:cNvGrpSpPr/>
          <p:nvPr userDrawn="1"/>
        </p:nvGrpSpPr>
        <p:grpSpPr>
          <a:xfrm>
            <a:off x="0" y="4629150"/>
            <a:ext cx="9144000" cy="168275"/>
            <a:chOff x="0" y="4629150"/>
            <a:chExt cx="9144000" cy="168275"/>
          </a:xfrm>
        </p:grpSpPr>
        <p:pic>
          <p:nvPicPr>
            <p:cNvPr id="11" name="Picture 25" descr="Red Ba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4629150"/>
              <a:ext cx="9144000" cy="168275"/>
            </a:xfrm>
            <a:prstGeom prst="rect">
              <a:avLst/>
            </a:prstGeom>
            <a:solidFill>
              <a:schemeClr val="accent1"/>
            </a:solidFill>
            <a:ln>
              <a:noFill/>
            </a:ln>
            <a:extLst/>
          </p:spPr>
        </p:pic>
        <p:pic>
          <p:nvPicPr>
            <p:cNvPr id="12"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Tree>
    <p:extLst>
      <p:ext uri="{BB962C8B-B14F-4D97-AF65-F5344CB8AC3E}">
        <p14:creationId xmlns:p14="http://schemas.microsoft.com/office/powerpoint/2010/main" xmlns="" val="3483021051"/>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26"/>
            <a:ext cx="3008312" cy="3518297"/>
          </a:xfrm>
        </p:spPr>
        <p:txBody>
          <a:bodyPr/>
          <a:lstStyle>
            <a:lvl1pPr marL="0" indent="0">
              <a:buNone/>
              <a:defRPr sz="900"/>
            </a:lvl1pPr>
            <a:lvl2pPr marL="285573" indent="0">
              <a:buNone/>
              <a:defRPr sz="700"/>
            </a:lvl2pPr>
            <a:lvl3pPr marL="571145" indent="0">
              <a:buNone/>
              <a:defRPr sz="600"/>
            </a:lvl3pPr>
            <a:lvl4pPr marL="856718" indent="0">
              <a:buNone/>
              <a:defRPr sz="600"/>
            </a:lvl4pPr>
            <a:lvl5pPr marL="1142291" indent="0">
              <a:buNone/>
              <a:defRPr sz="600"/>
            </a:lvl5pPr>
            <a:lvl6pPr marL="1427864" indent="0">
              <a:buNone/>
              <a:defRPr sz="600"/>
            </a:lvl6pPr>
            <a:lvl7pPr marL="1713437" indent="0">
              <a:buNone/>
              <a:defRPr sz="600"/>
            </a:lvl7pPr>
            <a:lvl8pPr marL="1999011" indent="0">
              <a:buNone/>
              <a:defRPr sz="600"/>
            </a:lvl8pPr>
            <a:lvl9pPr marL="2284583"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3219337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90528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316763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5"/>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0"/>
            <a:ext cx="7900974" cy="3648075"/>
          </a:xfrm>
        </p:spPr>
        <p:txBody>
          <a:bodyPr wrap="square"/>
          <a:lstStyle>
            <a:lvl1pPr marL="117475" indent="-117475">
              <a:spcBef>
                <a:spcPts val="400"/>
              </a:spcBef>
              <a:spcAft>
                <a:spcPts val="200"/>
              </a:spcAft>
              <a:buFont typeface="Arial" pitchFamily="34" charset="0"/>
              <a:buChar char="•"/>
              <a:defRPr sz="1200" b="0"/>
            </a:lvl1pPr>
            <a:lvl2pPr marL="344488" indent="-177800">
              <a:spcAft>
                <a:spcPts val="0"/>
              </a:spcAft>
              <a:buClr>
                <a:schemeClr val="tx1"/>
              </a:buClr>
              <a:buFont typeface="Arial" pitchFamily="34" charset="0"/>
              <a:buChar char="–"/>
              <a:defRPr sz="1100"/>
            </a:lvl2pPr>
            <a:lvl3pPr marL="574675" indent="-171450">
              <a:buClr>
                <a:schemeClr val="tx2"/>
              </a:buClr>
              <a:buFont typeface="Arial" pitchFamily="34" charset="0"/>
              <a:buChar char="•"/>
              <a:defRPr sz="1100">
                <a:solidFill>
                  <a:schemeClr val="tx1"/>
                </a:solidFill>
              </a:defRPr>
            </a:lvl3pPr>
            <a:lvl4pPr marL="855663" indent="-107950">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200150" indent="-166688">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824267" y="4758191"/>
            <a:ext cx="2895600" cy="274637"/>
          </a:xfrm>
        </p:spPr>
        <p:txBody>
          <a:bodyPr wrap="square"/>
          <a:lstStyle>
            <a:lvl1pPr>
              <a:defRPr/>
            </a:lvl1pPr>
          </a:lstStyle>
          <a:p>
            <a:pPr>
              <a:buClr>
                <a:srgbClr val="829E7E"/>
              </a:buClr>
              <a:defRPr/>
            </a:pPr>
            <a:endParaRPr lang="en-US" dirty="0">
              <a:solidFill>
                <a:srgbClr val="000000">
                  <a:tint val="75000"/>
                </a:srgbClr>
              </a:solidFill>
            </a:endParaRPr>
          </a:p>
        </p:txBody>
      </p:sp>
      <p:sp>
        <p:nvSpPr>
          <p:cNvPr id="8"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851" eaLnBrk="1" hangingPunct="1">
              <a:spcBef>
                <a:spcPts val="0"/>
              </a:spcBef>
              <a:buClr>
                <a:srgbClr val="829E7E"/>
              </a:buClr>
              <a:buFont typeface="Arial"/>
              <a:buNone/>
              <a:defRPr/>
            </a:pPr>
            <a:fld id="{DF43EDC1-DE77-47A3-B56B-F28176B942E3}" type="slidenum">
              <a:rPr lang="en-US" sz="600" smtClean="0">
                <a:solidFill>
                  <a:srgbClr val="000000"/>
                </a:solidFill>
              </a:rPr>
              <a:pPr algn="r" defTabSz="342851" eaLnBrk="1" hangingPunct="1">
                <a:spcBef>
                  <a:spcPts val="0"/>
                </a:spcBef>
                <a:buClr>
                  <a:srgbClr val="829E7E"/>
                </a:buClr>
                <a:buFont typeface="Arial"/>
                <a:buNone/>
                <a:defRPr/>
              </a:pPr>
              <a:t>‹#›</a:t>
            </a:fld>
            <a:endParaRPr lang="en-US" sz="600" dirty="0" smtClean="0">
              <a:solidFill>
                <a:srgbClr val="292929"/>
              </a:solidFill>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Copyright © 2011, Oracle and/or its affiliates. All rights reserved.</a:t>
            </a:r>
          </a:p>
        </p:txBody>
      </p:sp>
      <p:cxnSp>
        <p:nvCxnSpPr>
          <p:cNvPr id="14" name="Straight Connector 13"/>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2077361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5858211" y="4800037"/>
            <a:ext cx="2895600" cy="274637"/>
          </a:xfrm>
        </p:spPr>
        <p:txBody>
          <a:bodyPr wrap="square"/>
          <a:lstStyle>
            <a:lvl1pPr>
              <a:defRPr/>
            </a:lvl1pPr>
          </a:lstStyle>
          <a:p>
            <a:pPr>
              <a:buClr>
                <a:srgbClr val="829E7E"/>
              </a:buClr>
              <a:defRPr/>
            </a:pPr>
            <a:endParaRPr lang="en-US" dirty="0">
              <a:solidFill>
                <a:srgbClr val="000000">
                  <a:tint val="75000"/>
                </a:srgbClr>
              </a:solidFill>
            </a:endParaRPr>
          </a:p>
        </p:txBody>
      </p:sp>
      <p:sp>
        <p:nvSpPr>
          <p:cNvPr id="7"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851" eaLnBrk="1" hangingPunct="1">
              <a:spcBef>
                <a:spcPts val="0"/>
              </a:spcBef>
              <a:buClr>
                <a:srgbClr val="829E7E"/>
              </a:buClr>
              <a:buFont typeface="Arial"/>
              <a:buNone/>
              <a:defRPr/>
            </a:pPr>
            <a:fld id="{DF43EDC1-DE77-47A3-B56B-F28176B942E3}" type="slidenum">
              <a:rPr lang="en-US" sz="600" smtClean="0">
                <a:solidFill>
                  <a:srgbClr val="000000"/>
                </a:solidFill>
              </a:rPr>
              <a:pPr algn="r" defTabSz="342851" eaLnBrk="1" hangingPunct="1">
                <a:spcBef>
                  <a:spcPts val="0"/>
                </a:spcBef>
                <a:buClr>
                  <a:srgbClr val="829E7E"/>
                </a:buClr>
                <a:buFont typeface="Arial"/>
                <a:buNone/>
                <a:defRPr/>
              </a:pPr>
              <a:t>‹#›</a:t>
            </a:fld>
            <a:endParaRPr lang="en-US" sz="600" dirty="0" smtClean="0">
              <a:solidFill>
                <a:srgbClr val="292929"/>
              </a:solidFill>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Copyright © 2011, Oracle and/or its affiliates. All rights reserved.</a:t>
            </a:r>
          </a:p>
        </p:txBody>
      </p:sp>
      <p:cxnSp>
        <p:nvCxnSpPr>
          <p:cNvPr id="13" name="Straight Connector 12"/>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2581929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5" name="Rectangle 4"/>
          <p:cNvSpPr/>
          <p:nvPr userDrawn="1"/>
        </p:nvSpPr>
        <p:spPr>
          <a:xfrm>
            <a:off x="0" y="0"/>
            <a:ext cx="576072" cy="557784"/>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xmlns="" val="27722042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3"/>
          <p:cNvSpPr>
            <a:spLocks noGrp="1" noChangeArrowheads="1"/>
          </p:cNvSpPr>
          <p:nvPr>
            <p:ph type="ftr" sz="quarter" idx="10"/>
          </p:nvPr>
        </p:nvSpPr>
        <p:spPr>
          <a:ln/>
        </p:spPr>
        <p:txBody>
          <a:bodyPr/>
          <a:lstStyle>
            <a:lvl1pPr>
              <a:defRPr/>
            </a:lvl1pPr>
          </a:lstStyle>
          <a:p>
            <a:pPr>
              <a:defRPr/>
            </a:pPr>
            <a:r>
              <a:rPr lang="en-AU" dirty="0" smtClean="0"/>
              <a:t>© 2012 Oracle Corporation</a:t>
            </a:r>
            <a:endParaRPr lang="en-AU"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normAutofit/>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572"/>
            <a:ext cx="8139112" cy="318691"/>
          </a:xfrm>
        </p:spPr>
        <p:txBody>
          <a:bodyPr/>
          <a:lstStyle>
            <a:lvl1pPr marL="0" indent="0">
              <a:buNone/>
              <a:defRPr sz="2400">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1422689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pPr>
              <a:defRPr/>
            </a:pPr>
            <a:r>
              <a:rPr lang="en-AU" dirty="0" smtClean="0"/>
              <a:t>© 2012 Oracle Corporation</a:t>
            </a:r>
            <a:endParaRPr lang="en-AU" dirty="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48"/>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14400"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5573" indent="0" algn="ctr">
              <a:buNone/>
              <a:defRPr>
                <a:solidFill>
                  <a:schemeClr val="tx1">
                    <a:tint val="75000"/>
                  </a:schemeClr>
                </a:solidFill>
              </a:defRPr>
            </a:lvl2pPr>
            <a:lvl3pPr marL="571145" indent="0" algn="ctr">
              <a:buNone/>
              <a:defRPr>
                <a:solidFill>
                  <a:schemeClr val="tx1">
                    <a:tint val="75000"/>
                  </a:schemeClr>
                </a:solidFill>
              </a:defRPr>
            </a:lvl3pPr>
            <a:lvl4pPr marL="856718" indent="0" algn="ctr">
              <a:buNone/>
              <a:defRPr>
                <a:solidFill>
                  <a:schemeClr val="tx1">
                    <a:tint val="75000"/>
                  </a:schemeClr>
                </a:solidFill>
              </a:defRPr>
            </a:lvl4pPr>
            <a:lvl5pPr marL="1142291" indent="0" algn="ctr">
              <a:buNone/>
              <a:defRPr>
                <a:solidFill>
                  <a:schemeClr val="tx1">
                    <a:tint val="75000"/>
                  </a:schemeClr>
                </a:solidFill>
              </a:defRPr>
            </a:lvl5pPr>
            <a:lvl6pPr marL="1427864" indent="0" algn="ctr">
              <a:buNone/>
              <a:defRPr>
                <a:solidFill>
                  <a:schemeClr val="tx1">
                    <a:tint val="75000"/>
                  </a:schemeClr>
                </a:solidFill>
              </a:defRPr>
            </a:lvl6pPr>
            <a:lvl7pPr marL="1713437" indent="0" algn="ctr">
              <a:buNone/>
              <a:defRPr>
                <a:solidFill>
                  <a:schemeClr val="tx1">
                    <a:tint val="75000"/>
                  </a:schemeClr>
                </a:solidFill>
              </a:defRPr>
            </a:lvl7pPr>
            <a:lvl8pPr marL="1999011" indent="0" algn="ctr">
              <a:buNone/>
              <a:defRPr>
                <a:solidFill>
                  <a:schemeClr val="tx1">
                    <a:tint val="75000"/>
                  </a:schemeClr>
                </a:solidFill>
              </a:defRPr>
            </a:lvl8pPr>
            <a:lvl9pPr marL="2284583" indent="0" algn="ctr">
              <a:buNone/>
              <a:defRPr>
                <a:solidFill>
                  <a:schemeClr val="tx1">
                    <a:tint val="75000"/>
                  </a:schemeClr>
                </a:solidFill>
              </a:defRPr>
            </a:lvl9pPr>
          </a:lstStyle>
          <a:p>
            <a:r>
              <a:rPr lang="en-US" dirty="0" smtClean="0"/>
              <a:t>Click to edit Master subtitle style</a:t>
            </a:r>
          </a:p>
        </p:txBody>
      </p:sp>
      <p:sp>
        <p:nvSpPr>
          <p:cNvPr id="8" name="Footer Placeholder 4"/>
          <p:cNvSpPr>
            <a:spLocks noGrp="1"/>
          </p:cNvSpPr>
          <p:nvPr>
            <p:ph type="ftr" sz="quarter" idx="10"/>
          </p:nvPr>
        </p:nvSpPr>
        <p:spPr>
          <a:xfrm>
            <a:off x="6105525" y="4868863"/>
            <a:ext cx="2895600" cy="274637"/>
          </a:xfrm>
        </p:spPr>
        <p:txBody>
          <a:bodyPr/>
          <a:lstStyle>
            <a:lvl1pPr>
              <a:defRPr/>
            </a:lvl1pPr>
          </a:lstStyle>
          <a:p>
            <a:pPr>
              <a:buClr>
                <a:srgbClr val="829E7E"/>
              </a:buClr>
              <a:defRPr/>
            </a:pPr>
            <a:endParaRPr lang="en-US" dirty="0">
              <a:solidFill>
                <a:srgbClr val="000000">
                  <a:tint val="75000"/>
                </a:srgbClr>
              </a:solidFill>
            </a:endParaRPr>
          </a:p>
        </p:txBody>
      </p:sp>
      <p:pic>
        <p:nvPicPr>
          <p:cNvPr id="10" name="Picture 74" descr="Tall Red"/>
          <p:cNvPicPr>
            <a:picLocks noChangeArrowheads="1"/>
          </p:cNvPicPr>
          <p:nvPr userDrawn="1"/>
        </p:nvPicPr>
        <p:blipFill>
          <a:blip r:embed="rId3" cstate="print">
            <a:alphaModFix amt="0"/>
            <a:extLst>
              <a:ext uri="{28A0092B-C50C-407E-A947-70E740481C1C}">
                <a14:useLocalDpi xmlns="" xmlns:a14="http://schemas.microsoft.com/office/drawing/2010/main" val="0"/>
              </a:ext>
            </a:extLst>
          </a:blip>
          <a:srcRect/>
          <a:stretch>
            <a:fillRect/>
          </a:stretch>
        </p:blipFill>
        <p:spPr bwMode="auto">
          <a:xfrm>
            <a:off x="0" y="685800"/>
            <a:ext cx="3330222"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4" cstate="print">
            <a:alphaModFix amt="0"/>
            <a:extLst>
              <a:ext uri="{28A0092B-C50C-407E-A947-70E740481C1C}">
                <a14:useLocalDpi xmlns="" xmlns:a14="http://schemas.microsoft.com/office/drawing/2010/main" val="0"/>
              </a:ext>
            </a:extLst>
          </a:blip>
          <a:srcRect/>
          <a:stretch>
            <a:fillRect/>
          </a:stretch>
        </p:blipFill>
        <p:spPr bwMode="auto">
          <a:xfrm>
            <a:off x="3262313" y="685800"/>
            <a:ext cx="5881687" cy="2117725"/>
          </a:xfrm>
          <a:prstGeom prst="rect">
            <a:avLst/>
          </a:prstGeom>
          <a:solidFill>
            <a:schemeClr val="tx2"/>
          </a:solidFill>
          <a:ln>
            <a:noFill/>
          </a:ln>
          <a:extLst/>
        </p:spPr>
      </p:pic>
    </p:spTree>
    <p:extLst>
      <p:ext uri="{BB962C8B-B14F-4D97-AF65-F5344CB8AC3E}">
        <p14:creationId xmlns="" xmlns:p14="http://schemas.microsoft.com/office/powerpoint/2010/main" val="3355301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572"/>
            <a:ext cx="8139112" cy="318691"/>
          </a:xfrm>
        </p:spPr>
        <p:txBody>
          <a:bodyPr/>
          <a:lstStyle>
            <a:lvl1pPr marL="0" indent="0">
              <a:buNone/>
              <a:defRPr sz="2400">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142268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6650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870882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1526970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55"/>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661609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cstate="print">
            <a:alphaModFix amt="0"/>
            <a:extLst>
              <a:ext uri="{28A0092B-C50C-407E-A947-70E740481C1C}">
                <a14:useLocalDpi xmlns=""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735468" y="357650"/>
            <a:ext cx="7779072" cy="1244269"/>
          </a:xfrm>
        </p:spPr>
        <p:txBody>
          <a:bodyPr/>
          <a:lstStyle>
            <a:lvl1pPr marL="91440" indent="-9144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5750"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728546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7" y="0"/>
            <a:ext cx="9145587" cy="3625850"/>
            <a:chOff x="-1587" y="0"/>
            <a:chExt cx="9145587" cy="3625850"/>
          </a:xfrm>
        </p:grpSpPr>
        <p:pic>
          <p:nvPicPr>
            <p:cNvPr id="7" name="Picture 10"/>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cstate="print">
              <a:alphaModFix amt="0"/>
              <a:extLst>
                <a:ext uri="{28A0092B-C50C-407E-A947-70E740481C1C}">
                  <a14:useLocalDpi xmlns=""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0" y="1821925"/>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829113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 xmlns:p14="http://schemas.microsoft.com/office/powerpoint/2010/main" val="98208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66509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5573" indent="0">
              <a:buNone/>
              <a:defRPr sz="1100">
                <a:solidFill>
                  <a:schemeClr val="tx1">
                    <a:tint val="75000"/>
                  </a:schemeClr>
                </a:solidFill>
              </a:defRPr>
            </a:lvl2pPr>
            <a:lvl3pPr marL="571145" indent="0">
              <a:buNone/>
              <a:defRPr sz="1000">
                <a:solidFill>
                  <a:schemeClr val="tx1">
                    <a:tint val="75000"/>
                  </a:schemeClr>
                </a:solidFill>
              </a:defRPr>
            </a:lvl3pPr>
            <a:lvl4pPr marL="856718" indent="0">
              <a:buNone/>
              <a:defRPr sz="900">
                <a:solidFill>
                  <a:schemeClr val="tx1">
                    <a:tint val="75000"/>
                  </a:schemeClr>
                </a:solidFill>
              </a:defRPr>
            </a:lvl4pPr>
            <a:lvl5pPr marL="1142291" indent="0">
              <a:buNone/>
              <a:defRPr sz="900">
                <a:solidFill>
                  <a:schemeClr val="tx1">
                    <a:tint val="75000"/>
                  </a:schemeClr>
                </a:solidFill>
              </a:defRPr>
            </a:lvl5pPr>
            <a:lvl6pPr marL="1427864" indent="0">
              <a:buNone/>
              <a:defRPr sz="900">
                <a:solidFill>
                  <a:schemeClr val="tx1">
                    <a:tint val="75000"/>
                  </a:schemeClr>
                </a:solidFill>
              </a:defRPr>
            </a:lvl6pPr>
            <a:lvl7pPr marL="1713437" indent="0">
              <a:buNone/>
              <a:defRPr sz="900">
                <a:solidFill>
                  <a:schemeClr val="tx1">
                    <a:tint val="75000"/>
                  </a:schemeClr>
                </a:solidFill>
              </a:defRPr>
            </a:lvl7pPr>
            <a:lvl8pPr marL="1999011" indent="0">
              <a:buNone/>
              <a:defRPr sz="900">
                <a:solidFill>
                  <a:schemeClr val="tx1">
                    <a:tint val="75000"/>
                  </a:schemeClr>
                </a:solidFill>
              </a:defRPr>
            </a:lvl8pPr>
            <a:lvl9pPr marL="2284583"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100940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907787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01" y="1150938"/>
            <a:ext cx="4040187"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01"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1155742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26"/>
            <a:ext cx="3008312" cy="3518297"/>
          </a:xfrm>
        </p:spPr>
        <p:txBody>
          <a:bodyPr/>
          <a:lstStyle>
            <a:lvl1pPr marL="0" indent="0">
              <a:buNone/>
              <a:defRPr sz="900"/>
            </a:lvl1pPr>
            <a:lvl2pPr marL="285573" indent="0">
              <a:buNone/>
              <a:defRPr sz="700"/>
            </a:lvl2pPr>
            <a:lvl3pPr marL="571145" indent="0">
              <a:buNone/>
              <a:defRPr sz="600"/>
            </a:lvl3pPr>
            <a:lvl4pPr marL="856718" indent="0">
              <a:buNone/>
              <a:defRPr sz="600"/>
            </a:lvl4pPr>
            <a:lvl5pPr marL="1142291" indent="0">
              <a:buNone/>
              <a:defRPr sz="600"/>
            </a:lvl5pPr>
            <a:lvl6pPr marL="1427864" indent="0">
              <a:buNone/>
              <a:defRPr sz="600"/>
            </a:lvl6pPr>
            <a:lvl7pPr marL="1713437" indent="0">
              <a:buNone/>
              <a:defRPr sz="600"/>
            </a:lvl7pPr>
            <a:lvl8pPr marL="1999011" indent="0">
              <a:buNone/>
              <a:defRPr sz="600"/>
            </a:lvl8pPr>
            <a:lvl9pPr marL="2284583"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32193372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905283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3167639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5"/>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0"/>
            <a:ext cx="7900974" cy="3648075"/>
          </a:xfrm>
        </p:spPr>
        <p:txBody>
          <a:bodyPr wrap="square"/>
          <a:lstStyle>
            <a:lvl1pPr marL="117475" indent="-117475">
              <a:spcBef>
                <a:spcPts val="400"/>
              </a:spcBef>
              <a:spcAft>
                <a:spcPts val="200"/>
              </a:spcAft>
              <a:buFont typeface="Arial" pitchFamily="34" charset="0"/>
              <a:buChar char="•"/>
              <a:defRPr sz="1200" b="0"/>
            </a:lvl1pPr>
            <a:lvl2pPr marL="344488" indent="-177800">
              <a:spcAft>
                <a:spcPts val="0"/>
              </a:spcAft>
              <a:buClr>
                <a:schemeClr val="tx1"/>
              </a:buClr>
              <a:buFont typeface="Arial" pitchFamily="34" charset="0"/>
              <a:buChar char="–"/>
              <a:defRPr sz="1100"/>
            </a:lvl2pPr>
            <a:lvl3pPr marL="574675" indent="-171450">
              <a:buClr>
                <a:schemeClr val="tx2"/>
              </a:buClr>
              <a:buFont typeface="Arial" pitchFamily="34" charset="0"/>
              <a:buChar char="•"/>
              <a:defRPr sz="1100">
                <a:solidFill>
                  <a:schemeClr val="tx1"/>
                </a:solidFill>
              </a:defRPr>
            </a:lvl3pPr>
            <a:lvl4pPr marL="855663" indent="-107950">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200150" indent="-166688">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824267" y="4758191"/>
            <a:ext cx="2895600" cy="274637"/>
          </a:xfrm>
        </p:spPr>
        <p:txBody>
          <a:bodyPr wrap="square"/>
          <a:lstStyle>
            <a:lvl1pPr>
              <a:defRPr/>
            </a:lvl1pPr>
          </a:lstStyle>
          <a:p>
            <a:pPr>
              <a:buClr>
                <a:srgbClr val="829E7E"/>
              </a:buClr>
              <a:defRPr/>
            </a:pPr>
            <a:endParaRPr lang="en-US" dirty="0">
              <a:solidFill>
                <a:srgbClr val="000000">
                  <a:tint val="75000"/>
                </a:srgbClr>
              </a:solidFill>
            </a:endParaRPr>
          </a:p>
        </p:txBody>
      </p:sp>
      <p:sp>
        <p:nvSpPr>
          <p:cNvPr id="8"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851" eaLnBrk="1" hangingPunct="1">
              <a:spcBef>
                <a:spcPts val="0"/>
              </a:spcBef>
              <a:buClr>
                <a:srgbClr val="829E7E"/>
              </a:buClr>
              <a:buFont typeface="Arial"/>
              <a:buNone/>
              <a:defRPr/>
            </a:pPr>
            <a:fld id="{DF43EDC1-DE77-47A3-B56B-F28176B942E3}" type="slidenum">
              <a:rPr lang="en-US" sz="600" smtClean="0">
                <a:solidFill>
                  <a:srgbClr val="000000"/>
                </a:solidFill>
              </a:rPr>
              <a:pPr algn="r" defTabSz="342851" eaLnBrk="1" hangingPunct="1">
                <a:spcBef>
                  <a:spcPts val="0"/>
                </a:spcBef>
                <a:buClr>
                  <a:srgbClr val="829E7E"/>
                </a:buClr>
                <a:buFont typeface="Arial"/>
                <a:buNone/>
                <a:defRPr/>
              </a:pPr>
              <a:t>‹#›</a:t>
            </a:fld>
            <a:endParaRPr lang="en-US" sz="600" dirty="0" smtClean="0">
              <a:solidFill>
                <a:srgbClr val="292929"/>
              </a:solidFill>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Copyright © 2011, Oracle and/or its affiliates. All rights reserved.</a:t>
            </a:r>
          </a:p>
        </p:txBody>
      </p:sp>
      <p:cxnSp>
        <p:nvCxnSpPr>
          <p:cNvPr id="14" name="Straight Connector 13"/>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4" name="Group 3"/>
          <p:cNvGrpSpPr/>
          <p:nvPr userDrawn="1"/>
        </p:nvGrpSpPr>
        <p:grpSpPr>
          <a:xfrm>
            <a:off x="3094495" y="4875691"/>
            <a:ext cx="2289387" cy="219168"/>
            <a:chOff x="3094495" y="4875691"/>
            <a:chExt cx="2289387" cy="219168"/>
          </a:xfrm>
        </p:grpSpPr>
        <p:sp>
          <p:nvSpPr>
            <p:cNvPr id="13"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Insert Information Protection Policy Classification from Slide 8</a:t>
              </a:r>
              <a:endParaRPr lang="en-US" sz="800" dirty="0" smtClean="0">
                <a:solidFill>
                  <a:srgbClr val="292929"/>
                </a:solidFill>
              </a:endParaRPr>
            </a:p>
          </p:txBody>
        </p:sp>
        <p:cxnSp>
          <p:nvCxnSpPr>
            <p:cNvPr id="15" name="Straight Connector 14"/>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 xmlns:p14="http://schemas.microsoft.com/office/powerpoint/2010/main" val="2077361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5858211" y="4800037"/>
            <a:ext cx="2895600" cy="274637"/>
          </a:xfrm>
        </p:spPr>
        <p:txBody>
          <a:bodyPr wrap="square"/>
          <a:lstStyle>
            <a:lvl1pPr>
              <a:defRPr/>
            </a:lvl1pPr>
          </a:lstStyle>
          <a:p>
            <a:pPr>
              <a:buClr>
                <a:srgbClr val="829E7E"/>
              </a:buClr>
              <a:defRPr/>
            </a:pPr>
            <a:endParaRPr lang="en-US" dirty="0">
              <a:solidFill>
                <a:srgbClr val="000000">
                  <a:tint val="75000"/>
                </a:srgbClr>
              </a:solidFill>
            </a:endParaRPr>
          </a:p>
        </p:txBody>
      </p:sp>
      <p:sp>
        <p:nvSpPr>
          <p:cNvPr id="7"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851" eaLnBrk="1" hangingPunct="1">
              <a:spcBef>
                <a:spcPts val="0"/>
              </a:spcBef>
              <a:buClr>
                <a:srgbClr val="829E7E"/>
              </a:buClr>
              <a:buFont typeface="Arial"/>
              <a:buNone/>
              <a:defRPr/>
            </a:pPr>
            <a:fld id="{DF43EDC1-DE77-47A3-B56B-F28176B942E3}" type="slidenum">
              <a:rPr lang="en-US" sz="600" smtClean="0">
                <a:solidFill>
                  <a:srgbClr val="000000"/>
                </a:solidFill>
              </a:rPr>
              <a:pPr algn="r" defTabSz="342851" eaLnBrk="1" hangingPunct="1">
                <a:spcBef>
                  <a:spcPts val="0"/>
                </a:spcBef>
                <a:buClr>
                  <a:srgbClr val="829E7E"/>
                </a:buClr>
                <a:buFont typeface="Arial"/>
                <a:buNone/>
                <a:defRPr/>
              </a:pPr>
              <a:t>‹#›</a:t>
            </a:fld>
            <a:endParaRPr lang="en-US" sz="600" dirty="0" smtClean="0">
              <a:solidFill>
                <a:srgbClr val="292929"/>
              </a:solidFill>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Copyright © 2011, Oracle and/or its affiliates. All rights reserved.</a:t>
            </a:r>
          </a:p>
        </p:txBody>
      </p:sp>
      <p:cxnSp>
        <p:nvCxnSpPr>
          <p:cNvPr id="13" name="Straight Connector 12"/>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userDrawn="1"/>
        </p:nvGrpSpPr>
        <p:grpSpPr>
          <a:xfrm>
            <a:off x="3094495" y="4875691"/>
            <a:ext cx="2289387" cy="219168"/>
            <a:chOff x="3094495" y="4875691"/>
            <a:chExt cx="2289387" cy="219168"/>
          </a:xfrm>
        </p:grpSpPr>
        <p:sp>
          <p:nvSpPr>
            <p:cNvPr id="12"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Insert Information Protection Policy Classification from Slide 8</a:t>
              </a:r>
              <a:endParaRPr lang="en-US" sz="800" dirty="0" smtClean="0">
                <a:solidFill>
                  <a:srgbClr val="292929"/>
                </a:solidFill>
              </a:endParaRPr>
            </a:p>
          </p:txBody>
        </p:sp>
        <p:cxnSp>
          <p:nvCxnSpPr>
            <p:cNvPr id="14" name="Straight Connector 13"/>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 xmlns:p14="http://schemas.microsoft.com/office/powerpoint/2010/main" val="2581929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406395"/>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8708824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7" name="Rectangle 6"/>
          <p:cNvSpPr/>
          <p:nvPr userDrawn="1"/>
        </p:nvSpPr>
        <p:spPr>
          <a:xfrm>
            <a:off x="5943600" y="0"/>
            <a:ext cx="3200400" cy="51435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pic>
        <p:nvPicPr>
          <p:cNvPr id="8" name="Picture 23"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17" name="Title 1"/>
          <p:cNvSpPr>
            <a:spLocks noGrp="1"/>
          </p:cNvSpPr>
          <p:nvPr>
            <p:ph type="title"/>
          </p:nvPr>
        </p:nvSpPr>
        <p:spPr bwMode="white">
          <a:xfrm>
            <a:off x="451484" y="1583267"/>
            <a:ext cx="5026449"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450849" y="2914276"/>
            <a:ext cx="5027083" cy="1048124"/>
          </a:xfrm>
        </p:spPr>
        <p:txBody>
          <a:bodyPr/>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5943600" y="0"/>
            <a:ext cx="3200400" cy="5143500"/>
          </a:xfrm>
          <a:effectLst>
            <a:innerShdw blurRad="63500" dist="50800" dir="10800000">
              <a:prstClr val="black">
                <a:alpha val="50000"/>
              </a:prstClr>
            </a:innerShdw>
          </a:effectLst>
        </p:spPr>
        <p:txBody>
          <a:bodyPr rtlCol="0" anchor="ctr" anchorCtr="1">
            <a:noAutofit/>
          </a:bodyPr>
          <a:lstStyle>
            <a:lvl1pPr marL="60325" indent="0">
              <a:buFontTx/>
              <a:buNone/>
              <a:defRPr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25400"/>
            <a:ext cx="9144000" cy="4157663"/>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pic>
        <p:nvPicPr>
          <p:cNvPr id="7" name="Picture 22"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8" name="Rectangle 7"/>
          <p:cNvSpPr/>
          <p:nvPr userDrawn="1"/>
        </p:nvSpPr>
        <p:spPr>
          <a:xfrm>
            <a:off x="5943600" y="-25400"/>
            <a:ext cx="3200400" cy="4157663"/>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7" name="Title 1"/>
          <p:cNvSpPr>
            <a:spLocks noGrp="1"/>
          </p:cNvSpPr>
          <p:nvPr>
            <p:ph type="title"/>
          </p:nvPr>
        </p:nvSpPr>
        <p:spPr bwMode="white">
          <a:xfrm>
            <a:off x="451485" y="1583267"/>
            <a:ext cx="5026448"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450849" y="2914276"/>
            <a:ext cx="5027083" cy="1048124"/>
          </a:xfrm>
        </p:spPr>
        <p:txBody>
          <a:bodyPr/>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5943600" y="-25400"/>
            <a:ext cx="3200400" cy="4157663"/>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1160463"/>
            <a:ext cx="9144000" cy="297973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9"/>
          <p:cNvGrpSpPr>
            <a:grpSpLocks/>
          </p:cNvGrpSpPr>
          <p:nvPr userDrawn="1"/>
        </p:nvGrpSpPr>
        <p:grpSpPr bwMode="auto">
          <a:xfrm>
            <a:off x="0" y="4629150"/>
            <a:ext cx="9144000" cy="168275"/>
            <a:chOff x="0" y="4629150"/>
            <a:chExt cx="9144000" cy="168275"/>
          </a:xfrm>
        </p:grpSpPr>
        <p:pic>
          <p:nvPicPr>
            <p:cNvPr id="7"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8"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7" name="Title 1"/>
          <p:cNvSpPr>
            <a:spLocks noGrp="1"/>
          </p:cNvSpPr>
          <p:nvPr>
            <p:ph type="title"/>
          </p:nvPr>
        </p:nvSpPr>
        <p:spPr>
          <a:xfrm>
            <a:off x="804981" y="245538"/>
            <a:ext cx="7771752" cy="761995"/>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804981" y="1363132"/>
            <a:ext cx="7771752" cy="2616201"/>
          </a:xfrm>
        </p:spPr>
        <p:txBody>
          <a:bodyPr/>
          <a:lstStyle>
            <a:lvl1pPr marL="342900" indent="-342900">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3" name="Rectangle 2"/>
          <p:cNvSpPr/>
          <p:nvPr userDrawn="1"/>
        </p:nvSpPr>
        <p:spPr>
          <a:xfrm>
            <a:off x="5715000" y="0"/>
            <a:ext cx="3429000" cy="4630738"/>
          </a:xfrm>
          <a:prstGeom prst="rect">
            <a:avLst/>
          </a:prstGeom>
          <a:gradFill flip="none" rotWithShape="1">
            <a:gsLst>
              <a:gs pos="100000">
                <a:srgbClr val="FF1414"/>
              </a:gs>
              <a:gs pos="0">
                <a:srgbClr val="AA0000"/>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5"/>
          <p:cNvGrpSpPr>
            <a:grpSpLocks/>
          </p:cNvGrpSpPr>
          <p:nvPr userDrawn="1"/>
        </p:nvGrpSpPr>
        <p:grpSpPr bwMode="auto">
          <a:xfrm>
            <a:off x="0" y="4629150"/>
            <a:ext cx="9144000" cy="168275"/>
            <a:chOff x="0" y="4629150"/>
            <a:chExt cx="9144000" cy="168275"/>
          </a:xfrm>
        </p:grpSpPr>
        <p:pic>
          <p:nvPicPr>
            <p:cNvPr id="5"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6"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1" name="Title 1"/>
          <p:cNvSpPr>
            <a:spLocks noGrp="1"/>
          </p:cNvSpPr>
          <p:nvPr>
            <p:ph type="title"/>
          </p:nvPr>
        </p:nvSpPr>
        <p:spPr>
          <a:xfrm>
            <a:off x="802761" y="1571843"/>
            <a:ext cx="4709053" cy="1100723"/>
          </a:xfrm>
        </p:spPr>
        <p:txBody>
          <a:bodyPr/>
          <a:lstStyle>
            <a:lvl1pPr>
              <a:defRPr sz="2800" b="1">
                <a:ln w="0">
                  <a:noFill/>
                </a:ln>
                <a:solidFill>
                  <a:schemeClr val="tx1"/>
                </a:solidFill>
                <a:effectLst/>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4" name="Rectangle 3"/>
          <p:cNvSpPr/>
          <p:nvPr userDrawn="1"/>
        </p:nvSpPr>
        <p:spPr>
          <a:xfrm>
            <a:off x="5715000" y="0"/>
            <a:ext cx="3429000" cy="4630738"/>
          </a:xfrm>
          <a:prstGeom prst="rect">
            <a:avLst/>
          </a:prstGeom>
          <a:gradFill flip="none" rotWithShape="1">
            <a:gsLst>
              <a:gs pos="100000">
                <a:srgbClr val="F3F3F3"/>
              </a:gs>
              <a:gs pos="0">
                <a:srgbClr val="B3B3B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5"/>
          <p:cNvGrpSpPr>
            <a:grpSpLocks/>
          </p:cNvGrpSpPr>
          <p:nvPr userDrawn="1"/>
        </p:nvGrpSpPr>
        <p:grpSpPr bwMode="auto">
          <a:xfrm>
            <a:off x="0" y="4629150"/>
            <a:ext cx="9144000" cy="168275"/>
            <a:chOff x="0" y="4629150"/>
            <a:chExt cx="9144000" cy="168275"/>
          </a:xfrm>
        </p:grpSpPr>
        <p:pic>
          <p:nvPicPr>
            <p:cNvPr id="6"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7"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1" name="Title 1"/>
          <p:cNvSpPr>
            <a:spLocks noGrp="1"/>
          </p:cNvSpPr>
          <p:nvPr>
            <p:ph type="title"/>
          </p:nvPr>
        </p:nvSpPr>
        <p:spPr>
          <a:xfrm>
            <a:off x="802761" y="1571843"/>
            <a:ext cx="4709040" cy="1100723"/>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10" name="Picture Placeholder 11"/>
          <p:cNvSpPr>
            <a:spLocks noGrp="1"/>
          </p:cNvSpPr>
          <p:nvPr>
            <p:ph type="pic" sz="quarter" idx="12"/>
          </p:nvPr>
        </p:nvSpPr>
        <p:spPr>
          <a:xfrm>
            <a:off x="5715000" y="-2117"/>
            <a:ext cx="3429000" cy="4629150"/>
          </a:xfrm>
          <a:ln>
            <a:noFill/>
          </a:ln>
          <a:effectLst/>
        </p:spPr>
        <p:txBody>
          <a:bodyPr rtlCol="0" anchor="ctr">
            <a:noAutofit/>
          </a:bodyPr>
          <a:lstStyle>
            <a:lvl1pPr marL="0" indent="0" algn="ctr">
              <a:buNone/>
              <a:defRPr>
                <a:ln>
                  <a:noFill/>
                </a:ln>
                <a:solidFill>
                  <a:schemeClr val="tx2"/>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4" name="Rectangle 3"/>
          <p:cNvSpPr/>
          <p:nvPr userDrawn="1"/>
        </p:nvSpPr>
        <p:spPr>
          <a:xfrm>
            <a:off x="0" y="1160463"/>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8"/>
          <p:cNvGrpSpPr>
            <a:grpSpLocks/>
          </p:cNvGrpSpPr>
          <p:nvPr userDrawn="1"/>
        </p:nvGrpSpPr>
        <p:grpSpPr bwMode="auto">
          <a:xfrm>
            <a:off x="0" y="4629150"/>
            <a:ext cx="9144000" cy="168275"/>
            <a:chOff x="0" y="4629150"/>
            <a:chExt cx="9144000" cy="168275"/>
          </a:xfrm>
        </p:grpSpPr>
        <p:pic>
          <p:nvPicPr>
            <p:cNvPr id="6"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7"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0" name="Text Placeholder 9"/>
          <p:cNvSpPr>
            <a:spLocks noGrp="1"/>
          </p:cNvSpPr>
          <p:nvPr>
            <p:ph type="body" sz="quarter" idx="11"/>
          </p:nvPr>
        </p:nvSpPr>
        <p:spPr>
          <a:xfrm>
            <a:off x="804347" y="1459241"/>
            <a:ext cx="5029186" cy="2410019"/>
          </a:xfrm>
        </p:spPr>
        <p:txBody>
          <a:bodyPr>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lvl="0"/>
            <a:r>
              <a:rPr lang="en-US" smtClean="0"/>
              <a:t>Click to edit Master text styles</a:t>
            </a:r>
          </a:p>
          <a:p>
            <a:pPr lvl="1"/>
            <a:r>
              <a:rPr lang="en-US" smtClean="0"/>
              <a:t>Second level</a:t>
            </a:r>
          </a:p>
        </p:txBody>
      </p:sp>
      <p:sp>
        <p:nvSpPr>
          <p:cNvPr id="12" name="Picture Placeholder 11"/>
          <p:cNvSpPr>
            <a:spLocks noGrp="1"/>
          </p:cNvSpPr>
          <p:nvPr>
            <p:ph type="pic" sz="quarter" idx="12"/>
          </p:nvPr>
        </p:nvSpPr>
        <p:spPr>
          <a:xfrm>
            <a:off x="5941222" y="0"/>
            <a:ext cx="3064933" cy="4629150"/>
          </a:xfrm>
          <a:ln>
            <a:noFill/>
          </a:ln>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5" name="Rectangle 4"/>
          <p:cNvSpPr/>
          <p:nvPr userDrawn="1"/>
        </p:nvSpPr>
        <p:spPr>
          <a:xfrm>
            <a:off x="2990850" y="1160463"/>
            <a:ext cx="615315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
        <p:nvSpPr>
          <p:cNvPr id="6" name="Picture Placeholder 11"/>
          <p:cNvSpPr>
            <a:spLocks noGrp="1"/>
          </p:cNvSpPr>
          <p:nvPr>
            <p:ph type="pic" sz="quarter" idx="13"/>
          </p:nvPr>
        </p:nvSpPr>
        <p:spPr>
          <a:xfrm>
            <a:off x="6351" y="1159936"/>
            <a:ext cx="2944368" cy="2971800"/>
          </a:xfrm>
          <a:ln>
            <a:noFill/>
          </a:ln>
          <a:effectLst>
            <a:reflection stA="30000" endPos="4000" dir="5400000" sy="-100000" algn="bl" rotWithShape="0"/>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6" name="Rectangle 5"/>
          <p:cNvSpPr/>
          <p:nvPr userDrawn="1"/>
        </p:nvSpPr>
        <p:spPr>
          <a:xfrm>
            <a:off x="0" y="1716088"/>
            <a:ext cx="4284663" cy="242093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7" name="Rectangle 6"/>
          <p:cNvSpPr/>
          <p:nvPr userDrawn="1"/>
        </p:nvSpPr>
        <p:spPr bwMode="auto">
          <a:xfrm>
            <a:off x="1588" y="1157288"/>
            <a:ext cx="4291012" cy="550862"/>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fontAlgn="auto">
              <a:spcBef>
                <a:spcPts val="0"/>
              </a:spcBef>
              <a:spcAft>
                <a:spcPts val="0"/>
              </a:spcAft>
              <a:defRPr/>
            </a:pPr>
            <a:endParaRPr lang="en-US" sz="4000" b="1" dirty="0">
              <a:solidFill>
                <a:srgbClr val="FFFFFF"/>
              </a:solidFill>
              <a:latin typeface="Arial" pitchFamily="-106" charset="0"/>
              <a:cs typeface="Arial" charset="0"/>
            </a:endParaRPr>
          </a:p>
        </p:txBody>
      </p:sp>
      <p:sp>
        <p:nvSpPr>
          <p:cNvPr id="26" name="Picture Placeholder 25"/>
          <p:cNvSpPr>
            <a:spLocks noGrp="1"/>
          </p:cNvSpPr>
          <p:nvPr>
            <p:ph type="pic" sz="quarter" idx="15"/>
          </p:nvPr>
        </p:nvSpPr>
        <p:spPr>
          <a:xfrm>
            <a:off x="4318000" y="1156648"/>
            <a:ext cx="4825998" cy="29718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smtClean="0"/>
              <a:t>Click icon to add picture</a:t>
            </a:r>
            <a:endParaRPr lang="en-US" noProof="0"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p:nvPr>
        </p:nvSpPr>
        <p:spPr bwMode="white">
          <a:xfrm>
            <a:off x="804346" y="1163620"/>
            <a:ext cx="3412068" cy="544351"/>
          </a:xfrm>
          <a:noFill/>
        </p:spPr>
        <p:txBody>
          <a:bodyPr anchor="ctr">
            <a:noAutofit/>
          </a:bodyPr>
          <a:lstStyle>
            <a:lvl1pPr marL="0" indent="0">
              <a:buNone/>
              <a:defRPr sz="2000" b="1" cap="none" baseline="0">
                <a:solidFill>
                  <a:schemeClr val="bg1"/>
                </a:solidFill>
              </a:defRPr>
            </a:lvl1pPr>
          </a:lstStyle>
          <a:p>
            <a:pPr lvl="0"/>
            <a:r>
              <a:rPr lang="en-US" smtClean="0"/>
              <a:t>Click to edit Master text styles</a:t>
            </a:r>
          </a:p>
        </p:txBody>
      </p:sp>
      <p:sp>
        <p:nvSpPr>
          <p:cNvPr id="11" name="Title 1"/>
          <p:cNvSpPr>
            <a:spLocks noGrp="1"/>
          </p:cNvSpPr>
          <p:nvPr>
            <p:ph type="title"/>
          </p:nvPr>
        </p:nvSpPr>
        <p:spPr>
          <a:xfrm>
            <a:off x="804346" y="245538"/>
            <a:ext cx="8221121"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5" name="Rectangle 4"/>
          <p:cNvSpPr/>
          <p:nvPr userDrawn="1"/>
        </p:nvSpPr>
        <p:spPr>
          <a:xfrm>
            <a:off x="0" y="1160463"/>
            <a:ext cx="9144000" cy="2971800"/>
          </a:xfrm>
          <a:prstGeom prst="rect">
            <a:avLst/>
          </a:prstGeom>
          <a:gradFill flip="none" rotWithShape="1">
            <a:gsLst>
              <a:gs pos="0">
                <a:srgbClr val="AA0000"/>
              </a:gs>
              <a:gs pos="10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p:nvPr>
        </p:nvSpPr>
        <p:spPr bwMode="white">
          <a:xfrm>
            <a:off x="899602" y="2844803"/>
            <a:ext cx="3994149" cy="443953"/>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
        <p:nvSpPr>
          <p:cNvPr id="8" name="Text Placeholder 22"/>
          <p:cNvSpPr>
            <a:spLocks noGrp="1"/>
          </p:cNvSpPr>
          <p:nvPr>
            <p:ph type="body" sz="quarter" idx="17"/>
          </p:nvPr>
        </p:nvSpPr>
        <p:spPr bwMode="white">
          <a:xfrm>
            <a:off x="899602" y="3343623"/>
            <a:ext cx="3994149" cy="703448"/>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3171825" y="1117600"/>
            <a:ext cx="26988" cy="31559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2" name="Text Placeholder 22"/>
          <p:cNvSpPr>
            <a:spLocks noGrp="1"/>
          </p:cNvSpPr>
          <p:nvPr>
            <p:ph type="body" sz="quarter" idx="16"/>
          </p:nvPr>
        </p:nvSpPr>
        <p:spPr>
          <a:xfrm>
            <a:off x="457201" y="1517907"/>
            <a:ext cx="2607406" cy="2488686"/>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solidFill>
              </a:defRPr>
            </a:lvl1pPr>
          </a:lstStyle>
          <a:p>
            <a:pPr lvl="0"/>
            <a:r>
              <a:rPr lang="en-US" smtClean="0"/>
              <a:t>Click to edit Master text styles</a:t>
            </a:r>
          </a:p>
        </p:txBody>
      </p:sp>
      <p:sp>
        <p:nvSpPr>
          <p:cNvPr id="3" name="Chart Placeholder 2"/>
          <p:cNvSpPr>
            <a:spLocks noGrp="1"/>
          </p:cNvSpPr>
          <p:nvPr>
            <p:ph type="chart" sz="quarter" idx="17"/>
          </p:nvPr>
        </p:nvSpPr>
        <p:spPr>
          <a:xfrm>
            <a:off x="3482976" y="1123950"/>
            <a:ext cx="5236560" cy="3284538"/>
          </a:xfrm>
        </p:spPr>
        <p:txBody>
          <a:bodyPr rtlCol="0" anchor="ctr" anchorCtr="1">
            <a:noAutofit/>
          </a:bodyPr>
          <a:lstStyle>
            <a:lvl1pPr marL="60325" indent="0" algn="ctr">
              <a:buNone/>
              <a:defRPr/>
            </a:lvl1pPr>
          </a:lstStyle>
          <a:p>
            <a:pPr lvl="0"/>
            <a:r>
              <a:rPr lang="en-US" noProof="0" smtClean="0"/>
              <a:t>Click icon to add chart</a:t>
            </a:r>
            <a:endParaRPr lang="en-US" noProof="0" dirty="0"/>
          </a:p>
        </p:txBody>
      </p:sp>
      <p:sp>
        <p:nvSpPr>
          <p:cNvPr id="9"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15269702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ew Template_Corp Tagline">
    <p:spTree>
      <p:nvGrpSpPr>
        <p:cNvPr id="1" name=""/>
        <p:cNvGrpSpPr/>
        <p:nvPr/>
      </p:nvGrpSpPr>
      <p:grpSpPr>
        <a:xfrm>
          <a:off x="0" y="0"/>
          <a:ext cx="0" cy="0"/>
          <a:chOff x="0" y="0"/>
          <a:chExt cx="0" cy="0"/>
        </a:xfrm>
      </p:grpSpPr>
      <p:pic>
        <p:nvPicPr>
          <p:cNvPr id="2" name="Picture 10"/>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grpSp>
        <p:nvGrpSpPr>
          <p:cNvPr id="3" name="Group 4"/>
          <p:cNvGrpSpPr>
            <a:grpSpLocks/>
          </p:cNvGrpSpPr>
          <p:nvPr userDrawn="1"/>
        </p:nvGrpSpPr>
        <p:grpSpPr bwMode="auto">
          <a:xfrm>
            <a:off x="2103438" y="1774825"/>
            <a:ext cx="4937125" cy="1593850"/>
            <a:chOff x="2113332" y="1464413"/>
            <a:chExt cx="4936386" cy="1595045"/>
          </a:xfrm>
        </p:grpSpPr>
        <p:pic>
          <p:nvPicPr>
            <p:cNvPr id="4" name="Picture 10"/>
            <p:cNvPicPr>
              <a:picLocks noChangeAspect="1"/>
            </p:cNvPicPr>
            <p:nvPr/>
          </p:nvPicPr>
          <p:blipFill>
            <a:blip r:embed="rId2" cstate="print"/>
            <a:srcRect/>
            <a:stretch>
              <a:fillRect/>
            </a:stretch>
          </p:blipFill>
          <p:spPr bwMode="auto">
            <a:xfrm>
              <a:off x="2113332" y="1464413"/>
              <a:ext cx="4936386" cy="1595045"/>
            </a:xfrm>
            <a:prstGeom prst="rect">
              <a:avLst/>
            </a:prstGeom>
            <a:noFill/>
            <a:ln w="9525">
              <a:noFill/>
              <a:miter lim="800000"/>
              <a:headEnd/>
              <a:tailEnd/>
            </a:ln>
          </p:spPr>
        </p:pic>
        <p:pic>
          <p:nvPicPr>
            <p:cNvPr id="5" name="Picture 1034" descr="HSET_clr_rgb"/>
            <p:cNvPicPr>
              <a:picLocks noChangeAspect="1" noChangeArrowheads="1"/>
            </p:cNvPicPr>
            <p:nvPr/>
          </p:nvPicPr>
          <p:blipFill>
            <a:blip r:embed="rId3" cstate="print"/>
            <a:srcRect/>
            <a:stretch>
              <a:fillRect/>
            </a:stretch>
          </p:blipFill>
          <p:spPr bwMode="auto">
            <a:xfrm>
              <a:off x="2481263" y="1700213"/>
              <a:ext cx="4179887" cy="1198562"/>
            </a:xfrm>
            <a:prstGeom prst="rect">
              <a:avLst/>
            </a:prstGeom>
            <a:noFill/>
            <a:ln w="9525">
              <a:noFill/>
              <a:miter lim="800000"/>
              <a:headEnd/>
              <a:tailEnd/>
            </a:ln>
          </p:spPr>
        </p:pic>
      </p:gr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pic>
        <p:nvPicPr>
          <p:cNvPr id="3" name="Picture 22" descr="O_signature_clr_rgb.jpg"/>
          <p:cNvPicPr>
            <a:picLocks noChangeAspect="1"/>
          </p:cNvPicPr>
          <p:nvPr/>
        </p:nvPicPr>
        <p:blipFill>
          <a:blip r:embed="rId3" cstate="print"/>
          <a:srcRect/>
          <a:stretch>
            <a:fillRect/>
          </a:stretch>
        </p:blipFill>
        <p:spPr bwMode="auto">
          <a:xfrm>
            <a:off x="855663" y="1328738"/>
            <a:ext cx="7315200" cy="2249487"/>
          </a:xfrm>
          <a:prstGeom prst="rect">
            <a:avLst/>
          </a:prstGeom>
          <a:noFill/>
          <a:ln w="9525">
            <a:noFill/>
            <a:miter lim="800000"/>
            <a:headEnd/>
            <a:tailEnd/>
          </a:ln>
        </p:spPr>
      </p:pic>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3"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11" name="Title 1"/>
          <p:cNvSpPr>
            <a:spLocks noGrp="1"/>
          </p:cNvSpPr>
          <p:nvPr>
            <p:ph type="title"/>
          </p:nvPr>
        </p:nvSpPr>
        <p:spPr>
          <a:xfrm>
            <a:off x="802760" y="1571843"/>
            <a:ext cx="5030787" cy="1100723"/>
          </a:xfrm>
        </p:spPr>
        <p:txBody>
          <a:bodyPr/>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4"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804347" y="245538"/>
            <a:ext cx="8229600"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804347" y="245538"/>
            <a:ext cx="8229600" cy="406396"/>
          </a:xfrm>
        </p:spPr>
        <p:txBody>
          <a:bodyPr/>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6037593" y="4792028"/>
            <a:ext cx="2895600" cy="274637"/>
          </a:xfrm>
          <a:prstGeom prst="rect">
            <a:avLst/>
          </a:prstGeom>
        </p:spPr>
        <p:txBody>
          <a:bodyPr/>
          <a:lstStyle>
            <a:lvl1pPr>
              <a:defRPr/>
            </a:lvl1pPr>
          </a:lstStyle>
          <a:p>
            <a:pPr>
              <a:defRPr/>
            </a:pPr>
            <a:endParaRPr lang="en-US" sz="1800" dirty="0">
              <a:solidFill>
                <a:srgbClr val="000000"/>
              </a:solidFill>
              <a:latin typeface="Arial" charset="0"/>
              <a:cs typeface="Arial" charset="0"/>
            </a:endParaRPr>
          </a:p>
        </p:txBody>
      </p:sp>
    </p:spTree>
    <p:extLst>
      <p:ext uri="{BB962C8B-B14F-4D97-AF65-F5344CB8AC3E}">
        <p14:creationId xmlns:p14="http://schemas.microsoft.com/office/powerpoint/2010/main" xmlns="" val="870882423"/>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54"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4767616"/>
            <a:ext cx="2895600" cy="274637"/>
          </a:xfrm>
          <a:prstGeom prst="rect">
            <a:avLst/>
          </a:prstGeom>
        </p:spPr>
        <p:txBody>
          <a:bodyPr/>
          <a:lstStyle>
            <a:lvl1pPr>
              <a:defRPr/>
            </a:lvl1pPr>
          </a:lstStyle>
          <a:p>
            <a:pPr>
              <a:defRPr/>
            </a:pPr>
            <a:endParaRPr lang="en-US" sz="1800" dirty="0">
              <a:solidFill>
                <a:srgbClr val="000000"/>
              </a:solidFill>
              <a:latin typeface="Arial" charset="0"/>
              <a:cs typeface="Arial" charset="0"/>
            </a:endParaRPr>
          </a:p>
        </p:txBody>
      </p:sp>
    </p:spTree>
    <p:extLst>
      <p:ext uri="{BB962C8B-B14F-4D97-AF65-F5344CB8AC3E}">
        <p14:creationId xmlns:p14="http://schemas.microsoft.com/office/powerpoint/2010/main" xmlns="" val="907787414"/>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New Template_Content 1 Line Title">
    <p:spTree>
      <p:nvGrpSpPr>
        <p:cNvPr id="1" name=""/>
        <p:cNvGrpSpPr/>
        <p:nvPr/>
      </p:nvGrpSpPr>
      <p:grpSpPr>
        <a:xfrm>
          <a:off x="0" y="0"/>
          <a:ext cx="0" cy="0"/>
          <a:chOff x="0" y="0"/>
          <a:chExt cx="0" cy="0"/>
        </a:xfrm>
      </p:grpSpPr>
      <p:sp>
        <p:nvSpPr>
          <p:cNvPr id="5" name="Rectangle 4"/>
          <p:cNvSpPr/>
          <p:nvPr userDrawn="1"/>
        </p:nvSpPr>
        <p:spPr>
          <a:xfrm>
            <a:off x="2" y="18"/>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804347" y="245540"/>
            <a:ext cx="8229586" cy="406395"/>
          </a:xfrm>
        </p:spPr>
        <p:txBody>
          <a:bodyPr/>
          <a:lstStyle/>
          <a:p>
            <a:r>
              <a:rPr lang="en-US" smtClean="0"/>
              <a:t>Click to edit Master title style</a:t>
            </a:r>
            <a:endParaRPr lang="en-US" dirty="0"/>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406395"/>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55"/>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6616095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7" name="Rectangle 6"/>
          <p:cNvSpPr/>
          <p:nvPr userDrawn="1"/>
        </p:nvSpPr>
        <p:spPr>
          <a:xfrm>
            <a:off x="5943600" y="0"/>
            <a:ext cx="3200400" cy="51435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pic>
        <p:nvPicPr>
          <p:cNvPr id="8" name="Picture 23"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17" name="Title 1"/>
          <p:cNvSpPr>
            <a:spLocks noGrp="1"/>
          </p:cNvSpPr>
          <p:nvPr>
            <p:ph type="title"/>
          </p:nvPr>
        </p:nvSpPr>
        <p:spPr bwMode="white">
          <a:xfrm>
            <a:off x="451484" y="1583267"/>
            <a:ext cx="5026449"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450849" y="2914276"/>
            <a:ext cx="5027083" cy="1048124"/>
          </a:xfrm>
        </p:spPr>
        <p:txBody>
          <a:bodyPr/>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5943600" y="0"/>
            <a:ext cx="3200400" cy="5143500"/>
          </a:xfrm>
          <a:effectLst>
            <a:innerShdw blurRad="63500" dist="50800" dir="10800000">
              <a:prstClr val="black">
                <a:alpha val="50000"/>
              </a:prstClr>
            </a:innerShdw>
          </a:effectLst>
        </p:spPr>
        <p:txBody>
          <a:bodyPr rtlCol="0" anchor="ctr" anchorCtr="1">
            <a:noAutofit/>
          </a:bodyPr>
          <a:lstStyle>
            <a:lvl1pPr marL="60325" indent="0">
              <a:buFontTx/>
              <a:buNone/>
              <a:defRPr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25400"/>
            <a:ext cx="9144000" cy="4157663"/>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pic>
        <p:nvPicPr>
          <p:cNvPr id="7" name="Picture 22"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8" name="Rectangle 7"/>
          <p:cNvSpPr/>
          <p:nvPr userDrawn="1"/>
        </p:nvSpPr>
        <p:spPr>
          <a:xfrm>
            <a:off x="5943600" y="-25400"/>
            <a:ext cx="3200400" cy="4157663"/>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7" name="Title 1"/>
          <p:cNvSpPr>
            <a:spLocks noGrp="1"/>
          </p:cNvSpPr>
          <p:nvPr>
            <p:ph type="title"/>
          </p:nvPr>
        </p:nvSpPr>
        <p:spPr bwMode="white">
          <a:xfrm>
            <a:off x="451485" y="1583267"/>
            <a:ext cx="5026448"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450849" y="2914276"/>
            <a:ext cx="5027083" cy="1048124"/>
          </a:xfrm>
        </p:spPr>
        <p:txBody>
          <a:bodyPr/>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5943600" y="-25400"/>
            <a:ext cx="3200400" cy="4157663"/>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1160463"/>
            <a:ext cx="9144000" cy="297973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9"/>
          <p:cNvGrpSpPr>
            <a:grpSpLocks/>
          </p:cNvGrpSpPr>
          <p:nvPr userDrawn="1"/>
        </p:nvGrpSpPr>
        <p:grpSpPr bwMode="auto">
          <a:xfrm>
            <a:off x="0" y="4629150"/>
            <a:ext cx="9144000" cy="168275"/>
            <a:chOff x="0" y="4629150"/>
            <a:chExt cx="9144000" cy="168275"/>
          </a:xfrm>
        </p:grpSpPr>
        <p:pic>
          <p:nvPicPr>
            <p:cNvPr id="7"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8"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7" name="Title 1"/>
          <p:cNvSpPr>
            <a:spLocks noGrp="1"/>
          </p:cNvSpPr>
          <p:nvPr>
            <p:ph type="title"/>
          </p:nvPr>
        </p:nvSpPr>
        <p:spPr>
          <a:xfrm>
            <a:off x="804981" y="245538"/>
            <a:ext cx="7771752" cy="761995"/>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804981" y="1363132"/>
            <a:ext cx="7771752" cy="2616201"/>
          </a:xfrm>
        </p:spPr>
        <p:txBody>
          <a:bodyPr/>
          <a:lstStyle>
            <a:lvl1pPr marL="342900" indent="-342900">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3" name="Rectangle 2"/>
          <p:cNvSpPr/>
          <p:nvPr userDrawn="1"/>
        </p:nvSpPr>
        <p:spPr>
          <a:xfrm>
            <a:off x="5715000" y="0"/>
            <a:ext cx="3429000" cy="4630738"/>
          </a:xfrm>
          <a:prstGeom prst="rect">
            <a:avLst/>
          </a:prstGeom>
          <a:gradFill flip="none" rotWithShape="1">
            <a:gsLst>
              <a:gs pos="100000">
                <a:srgbClr val="FF1414"/>
              </a:gs>
              <a:gs pos="0">
                <a:srgbClr val="AA0000"/>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5"/>
          <p:cNvGrpSpPr>
            <a:grpSpLocks/>
          </p:cNvGrpSpPr>
          <p:nvPr userDrawn="1"/>
        </p:nvGrpSpPr>
        <p:grpSpPr bwMode="auto">
          <a:xfrm>
            <a:off x="0" y="4629150"/>
            <a:ext cx="9144000" cy="168275"/>
            <a:chOff x="0" y="4629150"/>
            <a:chExt cx="9144000" cy="168275"/>
          </a:xfrm>
        </p:grpSpPr>
        <p:pic>
          <p:nvPicPr>
            <p:cNvPr id="5"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6"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1" name="Title 1"/>
          <p:cNvSpPr>
            <a:spLocks noGrp="1"/>
          </p:cNvSpPr>
          <p:nvPr>
            <p:ph type="title"/>
          </p:nvPr>
        </p:nvSpPr>
        <p:spPr>
          <a:xfrm>
            <a:off x="802761" y="1571843"/>
            <a:ext cx="4709053" cy="1100723"/>
          </a:xfrm>
        </p:spPr>
        <p:txBody>
          <a:bodyPr/>
          <a:lstStyle>
            <a:lvl1pPr>
              <a:defRPr sz="2800" b="1">
                <a:ln w="0">
                  <a:noFill/>
                </a:ln>
                <a:solidFill>
                  <a:schemeClr val="tx1"/>
                </a:solidFill>
                <a:effectLst/>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4" name="Rectangle 3"/>
          <p:cNvSpPr/>
          <p:nvPr userDrawn="1"/>
        </p:nvSpPr>
        <p:spPr>
          <a:xfrm>
            <a:off x="5715000" y="0"/>
            <a:ext cx="3429000" cy="4630738"/>
          </a:xfrm>
          <a:prstGeom prst="rect">
            <a:avLst/>
          </a:prstGeom>
          <a:gradFill flip="none" rotWithShape="1">
            <a:gsLst>
              <a:gs pos="100000">
                <a:srgbClr val="F3F3F3"/>
              </a:gs>
              <a:gs pos="0">
                <a:srgbClr val="B3B3B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5"/>
          <p:cNvGrpSpPr>
            <a:grpSpLocks/>
          </p:cNvGrpSpPr>
          <p:nvPr userDrawn="1"/>
        </p:nvGrpSpPr>
        <p:grpSpPr bwMode="auto">
          <a:xfrm>
            <a:off x="0" y="4629150"/>
            <a:ext cx="9144000" cy="168275"/>
            <a:chOff x="0" y="4629150"/>
            <a:chExt cx="9144000" cy="168275"/>
          </a:xfrm>
        </p:grpSpPr>
        <p:pic>
          <p:nvPicPr>
            <p:cNvPr id="6"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7"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1" name="Title 1"/>
          <p:cNvSpPr>
            <a:spLocks noGrp="1"/>
          </p:cNvSpPr>
          <p:nvPr>
            <p:ph type="title"/>
          </p:nvPr>
        </p:nvSpPr>
        <p:spPr>
          <a:xfrm>
            <a:off x="802761" y="1571843"/>
            <a:ext cx="4709040" cy="1100723"/>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10" name="Picture Placeholder 11"/>
          <p:cNvSpPr>
            <a:spLocks noGrp="1"/>
          </p:cNvSpPr>
          <p:nvPr>
            <p:ph type="pic" sz="quarter" idx="12"/>
          </p:nvPr>
        </p:nvSpPr>
        <p:spPr>
          <a:xfrm>
            <a:off x="5715000" y="-2117"/>
            <a:ext cx="3429000" cy="4629150"/>
          </a:xfrm>
          <a:ln>
            <a:noFill/>
          </a:ln>
          <a:effectLst/>
        </p:spPr>
        <p:txBody>
          <a:bodyPr rtlCol="0" anchor="ctr">
            <a:noAutofit/>
          </a:bodyPr>
          <a:lstStyle>
            <a:lvl1pPr marL="0" indent="0" algn="ctr">
              <a:buNone/>
              <a:defRPr>
                <a:ln>
                  <a:noFill/>
                </a:ln>
                <a:solidFill>
                  <a:schemeClr val="tx2"/>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4" name="Rectangle 3"/>
          <p:cNvSpPr/>
          <p:nvPr userDrawn="1"/>
        </p:nvSpPr>
        <p:spPr>
          <a:xfrm>
            <a:off x="0" y="1160463"/>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grpSp>
        <p:nvGrpSpPr>
          <p:cNvPr id="2" name="Group 8"/>
          <p:cNvGrpSpPr>
            <a:grpSpLocks/>
          </p:cNvGrpSpPr>
          <p:nvPr userDrawn="1"/>
        </p:nvGrpSpPr>
        <p:grpSpPr bwMode="auto">
          <a:xfrm>
            <a:off x="0" y="4629150"/>
            <a:ext cx="9144000" cy="168275"/>
            <a:chOff x="0" y="4629150"/>
            <a:chExt cx="9144000" cy="168275"/>
          </a:xfrm>
        </p:grpSpPr>
        <p:pic>
          <p:nvPicPr>
            <p:cNvPr id="6"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7"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10" name="Text Placeholder 9"/>
          <p:cNvSpPr>
            <a:spLocks noGrp="1"/>
          </p:cNvSpPr>
          <p:nvPr>
            <p:ph type="body" sz="quarter" idx="11"/>
          </p:nvPr>
        </p:nvSpPr>
        <p:spPr>
          <a:xfrm>
            <a:off x="804347" y="1459241"/>
            <a:ext cx="5029186" cy="2410019"/>
          </a:xfrm>
        </p:spPr>
        <p:txBody>
          <a:bodyPr>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lvl="0"/>
            <a:r>
              <a:rPr lang="en-US" smtClean="0"/>
              <a:t>Click to edit Master text styles</a:t>
            </a:r>
          </a:p>
          <a:p>
            <a:pPr lvl="1"/>
            <a:r>
              <a:rPr lang="en-US" smtClean="0"/>
              <a:t>Second level</a:t>
            </a:r>
          </a:p>
        </p:txBody>
      </p:sp>
      <p:sp>
        <p:nvSpPr>
          <p:cNvPr id="12" name="Picture Placeholder 11"/>
          <p:cNvSpPr>
            <a:spLocks noGrp="1"/>
          </p:cNvSpPr>
          <p:nvPr>
            <p:ph type="pic" sz="quarter" idx="12"/>
          </p:nvPr>
        </p:nvSpPr>
        <p:spPr>
          <a:xfrm>
            <a:off x="5941222" y="0"/>
            <a:ext cx="3064933" cy="4629150"/>
          </a:xfrm>
          <a:ln>
            <a:noFill/>
          </a:ln>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5" name="Rectangle 4"/>
          <p:cNvSpPr/>
          <p:nvPr userDrawn="1"/>
        </p:nvSpPr>
        <p:spPr>
          <a:xfrm>
            <a:off x="2990850" y="1160463"/>
            <a:ext cx="615315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
        <p:nvSpPr>
          <p:cNvPr id="6" name="Picture Placeholder 11"/>
          <p:cNvSpPr>
            <a:spLocks noGrp="1"/>
          </p:cNvSpPr>
          <p:nvPr>
            <p:ph type="pic" sz="quarter" idx="13"/>
          </p:nvPr>
        </p:nvSpPr>
        <p:spPr>
          <a:xfrm>
            <a:off x="6351" y="1159936"/>
            <a:ext cx="2944368" cy="2971800"/>
          </a:xfrm>
          <a:ln>
            <a:noFill/>
          </a:ln>
          <a:effectLst>
            <a:reflection stA="30000" endPos="4000" dir="5400000" sy="-100000" algn="bl" rotWithShape="0"/>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6" name="Rectangle 5"/>
          <p:cNvSpPr/>
          <p:nvPr userDrawn="1"/>
        </p:nvSpPr>
        <p:spPr>
          <a:xfrm>
            <a:off x="0" y="1716088"/>
            <a:ext cx="4284663" cy="242093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7" name="Rectangle 6"/>
          <p:cNvSpPr/>
          <p:nvPr userDrawn="1"/>
        </p:nvSpPr>
        <p:spPr bwMode="auto">
          <a:xfrm>
            <a:off x="1588" y="1157288"/>
            <a:ext cx="4291012" cy="550862"/>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fontAlgn="auto">
              <a:spcBef>
                <a:spcPts val="0"/>
              </a:spcBef>
              <a:spcAft>
                <a:spcPts val="0"/>
              </a:spcAft>
              <a:defRPr/>
            </a:pPr>
            <a:endParaRPr lang="en-US" sz="4000" b="1" dirty="0">
              <a:solidFill>
                <a:srgbClr val="FFFFFF"/>
              </a:solidFill>
              <a:latin typeface="Arial" pitchFamily="-106" charset="0"/>
              <a:cs typeface="Arial" charset="0"/>
            </a:endParaRPr>
          </a:p>
        </p:txBody>
      </p:sp>
      <p:sp>
        <p:nvSpPr>
          <p:cNvPr id="26" name="Picture Placeholder 25"/>
          <p:cNvSpPr>
            <a:spLocks noGrp="1"/>
          </p:cNvSpPr>
          <p:nvPr>
            <p:ph type="pic" sz="quarter" idx="15"/>
          </p:nvPr>
        </p:nvSpPr>
        <p:spPr>
          <a:xfrm>
            <a:off x="4318000" y="1156648"/>
            <a:ext cx="4825998" cy="29718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smtClean="0"/>
              <a:t>Click icon to add picture</a:t>
            </a:r>
            <a:endParaRPr lang="en-US" noProof="0"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p:nvPr>
        </p:nvSpPr>
        <p:spPr bwMode="white">
          <a:xfrm>
            <a:off x="804346" y="1163620"/>
            <a:ext cx="3412068" cy="544351"/>
          </a:xfrm>
          <a:noFill/>
        </p:spPr>
        <p:txBody>
          <a:bodyPr anchor="ctr">
            <a:noAutofit/>
          </a:bodyPr>
          <a:lstStyle>
            <a:lvl1pPr marL="0" indent="0">
              <a:buNone/>
              <a:defRPr sz="2000" b="1" cap="none" baseline="0">
                <a:solidFill>
                  <a:schemeClr val="bg1"/>
                </a:solidFill>
              </a:defRPr>
            </a:lvl1pPr>
          </a:lstStyle>
          <a:p>
            <a:pPr lvl="0"/>
            <a:r>
              <a:rPr lang="en-US" smtClean="0"/>
              <a:t>Click to edit Master text styles</a:t>
            </a:r>
          </a:p>
        </p:txBody>
      </p:sp>
      <p:sp>
        <p:nvSpPr>
          <p:cNvPr id="11" name="Title 1"/>
          <p:cNvSpPr>
            <a:spLocks noGrp="1"/>
          </p:cNvSpPr>
          <p:nvPr>
            <p:ph type="title"/>
          </p:nvPr>
        </p:nvSpPr>
        <p:spPr>
          <a:xfrm>
            <a:off x="804346" y="245538"/>
            <a:ext cx="8221121"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5" name="Rectangle 4"/>
          <p:cNvSpPr/>
          <p:nvPr userDrawn="1"/>
        </p:nvSpPr>
        <p:spPr>
          <a:xfrm>
            <a:off x="0" y="1160463"/>
            <a:ext cx="9144000" cy="2971800"/>
          </a:xfrm>
          <a:prstGeom prst="rect">
            <a:avLst/>
          </a:prstGeom>
          <a:gradFill flip="none" rotWithShape="1">
            <a:gsLst>
              <a:gs pos="0">
                <a:srgbClr val="AA0000"/>
              </a:gs>
              <a:gs pos="10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p:nvPr>
        </p:nvSpPr>
        <p:spPr bwMode="white">
          <a:xfrm>
            <a:off x="899602" y="2844803"/>
            <a:ext cx="3994149" cy="443953"/>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
        <p:nvSpPr>
          <p:cNvPr id="8" name="Text Placeholder 22"/>
          <p:cNvSpPr>
            <a:spLocks noGrp="1"/>
          </p:cNvSpPr>
          <p:nvPr>
            <p:ph type="body" sz="quarter" idx="17"/>
          </p:nvPr>
        </p:nvSpPr>
        <p:spPr bwMode="white">
          <a:xfrm>
            <a:off x="899602" y="3343623"/>
            <a:ext cx="3994149" cy="703448"/>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3171825" y="1117600"/>
            <a:ext cx="26988" cy="31559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2" name="Text Placeholder 22"/>
          <p:cNvSpPr>
            <a:spLocks noGrp="1"/>
          </p:cNvSpPr>
          <p:nvPr>
            <p:ph type="body" sz="quarter" idx="16"/>
          </p:nvPr>
        </p:nvSpPr>
        <p:spPr>
          <a:xfrm>
            <a:off x="457201" y="1517907"/>
            <a:ext cx="2607406" cy="2488686"/>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solidFill>
              </a:defRPr>
            </a:lvl1pPr>
          </a:lstStyle>
          <a:p>
            <a:pPr lvl="0"/>
            <a:r>
              <a:rPr lang="en-US" smtClean="0"/>
              <a:t>Click to edit Master text styles</a:t>
            </a:r>
          </a:p>
        </p:txBody>
      </p:sp>
      <p:sp>
        <p:nvSpPr>
          <p:cNvPr id="3" name="Chart Placeholder 2"/>
          <p:cNvSpPr>
            <a:spLocks noGrp="1"/>
          </p:cNvSpPr>
          <p:nvPr>
            <p:ph type="chart" sz="quarter" idx="17"/>
          </p:nvPr>
        </p:nvSpPr>
        <p:spPr>
          <a:xfrm>
            <a:off x="3482976" y="1123950"/>
            <a:ext cx="5236560" cy="3284538"/>
          </a:xfrm>
        </p:spPr>
        <p:txBody>
          <a:bodyPr rtlCol="0" anchor="ctr" anchorCtr="1">
            <a:noAutofit/>
          </a:bodyPr>
          <a:lstStyle>
            <a:lvl1pPr marL="60325" indent="0" algn="ctr">
              <a:buNone/>
              <a:defRPr/>
            </a:lvl1pPr>
          </a:lstStyle>
          <a:p>
            <a:pPr lvl="0"/>
            <a:r>
              <a:rPr lang="en-US" noProof="0" smtClean="0"/>
              <a:t>Click icon to add chart</a:t>
            </a:r>
            <a:endParaRPr lang="en-US" noProof="0" dirty="0"/>
          </a:p>
        </p:txBody>
      </p:sp>
      <p:sp>
        <p:nvSpPr>
          <p:cNvPr id="9"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cstate="print">
            <a:alphaModFix amt="0"/>
            <a:extLst>
              <a:ext uri="{28A0092B-C50C-407E-A947-70E740481C1C}">
                <a14:useLocalDpi xmlns=""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735468" y="357650"/>
            <a:ext cx="7779072" cy="1244269"/>
          </a:xfrm>
        </p:spPr>
        <p:txBody>
          <a:bodyPr/>
          <a:lstStyle>
            <a:lvl1pPr marL="91440" indent="-9144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5750"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
        <p:nvSpPr>
          <p:cNvPr id="4" name="Footer Placeholder 4"/>
          <p:cNvSpPr>
            <a:spLocks noGrp="1"/>
          </p:cNvSpPr>
          <p:nvPr>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27285466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New Template_Corp Tagline">
    <p:spTree>
      <p:nvGrpSpPr>
        <p:cNvPr id="1" name=""/>
        <p:cNvGrpSpPr/>
        <p:nvPr/>
      </p:nvGrpSpPr>
      <p:grpSpPr>
        <a:xfrm>
          <a:off x="0" y="0"/>
          <a:ext cx="0" cy="0"/>
          <a:chOff x="0" y="0"/>
          <a:chExt cx="0" cy="0"/>
        </a:xfrm>
      </p:grpSpPr>
      <p:pic>
        <p:nvPicPr>
          <p:cNvPr id="2" name="Picture 10"/>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grpSp>
        <p:nvGrpSpPr>
          <p:cNvPr id="3" name="Group 4"/>
          <p:cNvGrpSpPr>
            <a:grpSpLocks/>
          </p:cNvGrpSpPr>
          <p:nvPr userDrawn="1"/>
        </p:nvGrpSpPr>
        <p:grpSpPr bwMode="auto">
          <a:xfrm>
            <a:off x="2103438" y="1774825"/>
            <a:ext cx="4937125" cy="1593850"/>
            <a:chOff x="2113332" y="1464413"/>
            <a:chExt cx="4936386" cy="1595045"/>
          </a:xfrm>
        </p:grpSpPr>
        <p:pic>
          <p:nvPicPr>
            <p:cNvPr id="4" name="Picture 10"/>
            <p:cNvPicPr>
              <a:picLocks noChangeAspect="1"/>
            </p:cNvPicPr>
            <p:nvPr/>
          </p:nvPicPr>
          <p:blipFill>
            <a:blip r:embed="rId2" cstate="print"/>
            <a:srcRect/>
            <a:stretch>
              <a:fillRect/>
            </a:stretch>
          </p:blipFill>
          <p:spPr bwMode="auto">
            <a:xfrm>
              <a:off x="2113332" y="1464413"/>
              <a:ext cx="4936386" cy="1595045"/>
            </a:xfrm>
            <a:prstGeom prst="rect">
              <a:avLst/>
            </a:prstGeom>
            <a:noFill/>
            <a:ln w="9525">
              <a:noFill/>
              <a:miter lim="800000"/>
              <a:headEnd/>
              <a:tailEnd/>
            </a:ln>
          </p:spPr>
        </p:pic>
        <p:pic>
          <p:nvPicPr>
            <p:cNvPr id="5" name="Picture 1034" descr="HSET_clr_rgb"/>
            <p:cNvPicPr>
              <a:picLocks noChangeAspect="1" noChangeArrowheads="1"/>
            </p:cNvPicPr>
            <p:nvPr/>
          </p:nvPicPr>
          <p:blipFill>
            <a:blip r:embed="rId3" cstate="print"/>
            <a:srcRect/>
            <a:stretch>
              <a:fillRect/>
            </a:stretch>
          </p:blipFill>
          <p:spPr bwMode="auto">
            <a:xfrm>
              <a:off x="2481263" y="1700213"/>
              <a:ext cx="4179887" cy="1198562"/>
            </a:xfrm>
            <a:prstGeom prst="rect">
              <a:avLst/>
            </a:prstGeom>
            <a:noFill/>
            <a:ln w="9525">
              <a:noFill/>
              <a:miter lim="800000"/>
              <a:headEnd/>
              <a:tailEnd/>
            </a:ln>
          </p:spPr>
        </p:pic>
      </p:grpSp>
    </p:spTree>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pic>
        <p:nvPicPr>
          <p:cNvPr id="3" name="Picture 22" descr="O_signature_clr_rgb.jpg"/>
          <p:cNvPicPr>
            <a:picLocks noChangeAspect="1"/>
          </p:cNvPicPr>
          <p:nvPr/>
        </p:nvPicPr>
        <p:blipFill>
          <a:blip r:embed="rId3" cstate="print"/>
          <a:srcRect/>
          <a:stretch>
            <a:fillRect/>
          </a:stretch>
        </p:blipFill>
        <p:spPr bwMode="auto">
          <a:xfrm>
            <a:off x="855663" y="1328738"/>
            <a:ext cx="7315200" cy="2249487"/>
          </a:xfrm>
          <a:prstGeom prst="rect">
            <a:avLst/>
          </a:prstGeom>
          <a:noFill/>
          <a:ln w="9525">
            <a:noFill/>
            <a:miter lim="800000"/>
            <a:headEnd/>
            <a:tailEnd/>
          </a:ln>
        </p:spPr>
      </p:pic>
    </p:spTree>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3"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11" name="Title 1"/>
          <p:cNvSpPr>
            <a:spLocks noGrp="1"/>
          </p:cNvSpPr>
          <p:nvPr>
            <p:ph type="title"/>
          </p:nvPr>
        </p:nvSpPr>
        <p:spPr>
          <a:xfrm>
            <a:off x="802760" y="1571843"/>
            <a:ext cx="5030787" cy="1100723"/>
          </a:xfrm>
        </p:spPr>
        <p:txBody>
          <a:bodyPr/>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4"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804347" y="245538"/>
            <a:ext cx="8229600"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cstate="print"/>
          <a:srcRect/>
          <a:stretch>
            <a:fillRect/>
          </a:stretch>
        </p:blipFill>
        <p:spPr bwMode="auto">
          <a:xfrm>
            <a:off x="0" y="0"/>
            <a:ext cx="9144000" cy="4813300"/>
          </a:xfrm>
          <a:prstGeom prst="rect">
            <a:avLst/>
          </a:prstGeom>
          <a:noFill/>
          <a:ln w="9525">
            <a:noFill/>
            <a:miter lim="800000"/>
            <a:headEnd/>
            <a:tailEnd/>
          </a:ln>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804347" y="245538"/>
            <a:ext cx="8229600" cy="406396"/>
          </a:xfrm>
        </p:spPr>
        <p:txBody>
          <a:bodyPr/>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6037593" y="4792028"/>
            <a:ext cx="2895600" cy="274637"/>
          </a:xfrm>
          <a:prstGeom prst="rect">
            <a:avLst/>
          </a:prstGeom>
        </p:spPr>
        <p:txBody>
          <a:bodyPr/>
          <a:lstStyle>
            <a:lvl1pPr>
              <a:defRPr/>
            </a:lvl1pPr>
          </a:lstStyle>
          <a:p>
            <a:pPr>
              <a:defRPr/>
            </a:pPr>
            <a:endParaRPr lang="en-US" sz="1800" dirty="0">
              <a:solidFill>
                <a:srgbClr val="000000"/>
              </a:solidFill>
              <a:latin typeface="Arial" charset="0"/>
              <a:cs typeface="Arial" charset="0"/>
            </a:endParaRPr>
          </a:p>
        </p:txBody>
      </p:sp>
    </p:spTree>
    <p:extLst>
      <p:ext uri="{BB962C8B-B14F-4D97-AF65-F5344CB8AC3E}">
        <p14:creationId xmlns:p14="http://schemas.microsoft.com/office/powerpoint/2010/main" xmlns="" val="870882423"/>
      </p:ext>
    </p:extLst>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54"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4767616"/>
            <a:ext cx="2895600" cy="274637"/>
          </a:xfrm>
          <a:prstGeom prst="rect">
            <a:avLst/>
          </a:prstGeom>
        </p:spPr>
        <p:txBody>
          <a:bodyPr/>
          <a:lstStyle>
            <a:lvl1pPr>
              <a:defRPr/>
            </a:lvl1pPr>
          </a:lstStyle>
          <a:p>
            <a:pPr>
              <a:defRPr/>
            </a:pPr>
            <a:endParaRPr lang="en-US" sz="1800" dirty="0">
              <a:solidFill>
                <a:srgbClr val="000000"/>
              </a:solidFill>
              <a:latin typeface="Arial" charset="0"/>
              <a:cs typeface="Arial" charset="0"/>
            </a:endParaRPr>
          </a:p>
        </p:txBody>
      </p:sp>
    </p:spTree>
    <p:extLst>
      <p:ext uri="{BB962C8B-B14F-4D97-AF65-F5344CB8AC3E}">
        <p14:creationId xmlns:p14="http://schemas.microsoft.com/office/powerpoint/2010/main" xmlns="" val="907787414"/>
      </p:ext>
    </p:extLst>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635001" y="4875610"/>
            <a:ext cx="157163" cy="219075"/>
          </a:xfrm>
          <a:prstGeom prst="rect">
            <a:avLst/>
          </a:prstGeom>
          <a:noFill/>
          <a:ln>
            <a:noFill/>
          </a:ln>
          <a:extLst>
            <a:ext uri="{909E8E84-426E-40dd-AFC4-6F175D3DCCD1}"/>
            <a:ext uri="{91240B29-F687-4f45-9708-019B960494DF}"/>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851" eaLnBrk="1" hangingPunct="1">
              <a:spcBef>
                <a:spcPts val="0"/>
              </a:spcBef>
              <a:buFont typeface="Arial"/>
              <a:buNone/>
              <a:defRPr/>
            </a:pPr>
            <a:fld id="{325F3CB6-6DED-43A5-8EE2-239CA03D4324}" type="slidenum">
              <a:rPr lang="en-US" sz="600" smtClean="0"/>
              <a:pPr algn="r" defTabSz="342851" eaLnBrk="1" hangingPunct="1">
                <a:spcBef>
                  <a:spcPts val="0"/>
                </a:spcBef>
                <a:buFont typeface="Arial"/>
                <a:buNone/>
                <a:defRPr/>
              </a:pPr>
              <a:t>‹#›</a:t>
            </a:fld>
            <a:endParaRPr lang="en-US" sz="600" dirty="0" smtClean="0">
              <a:solidFill>
                <a:srgbClr val="292929"/>
              </a:solidFill>
            </a:endParaRPr>
          </a:p>
        </p:txBody>
      </p:sp>
      <p:sp>
        <p:nvSpPr>
          <p:cNvPr id="5" name="Text Box 14"/>
          <p:cNvSpPr txBox="1">
            <a:spLocks noChangeArrowheads="1"/>
          </p:cNvSpPr>
          <p:nvPr userDrawn="1"/>
        </p:nvSpPr>
        <p:spPr bwMode="auto">
          <a:xfrm>
            <a:off x="858838" y="4875610"/>
            <a:ext cx="2228850" cy="219075"/>
          </a:xfrm>
          <a:prstGeom prst="rect">
            <a:avLst/>
          </a:prstGeom>
          <a:noFill/>
          <a:ln>
            <a:noFill/>
          </a:ln>
          <a:extLst>
            <a:ext uri="{909E8E84-426E-40dd-AFC4-6F175D3DCCD1}"/>
            <a:ext uri="{91240B29-F687-4f45-9708-019B960494DF}"/>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Font typeface="Arial"/>
              <a:buNone/>
              <a:defRPr/>
            </a:pPr>
            <a:r>
              <a:rPr lang="en-US" sz="600" dirty="0" smtClean="0">
                <a:solidFill>
                  <a:srgbClr val="292929"/>
                </a:solidFill>
              </a:rPr>
              <a:t>Copyright © 2011, Oracle and/or its affiliates. All rights reserved.</a:t>
            </a:r>
          </a:p>
        </p:txBody>
      </p:sp>
      <p:cxnSp>
        <p:nvCxnSpPr>
          <p:cNvPr id="6" name="Straight Connector 5"/>
          <p:cNvCxnSpPr/>
          <p:nvPr userDrawn="1"/>
        </p:nvCxnSpPr>
        <p:spPr>
          <a:xfrm flipH="1">
            <a:off x="823914" y="4897042"/>
            <a:ext cx="1587" cy="97631"/>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userDrawn="1"/>
        </p:nvCxnSpPr>
        <p:spPr>
          <a:xfrm flipH="1">
            <a:off x="3094039" y="4897042"/>
            <a:ext cx="1587" cy="97631"/>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808038" y="201076"/>
            <a:ext cx="7950200" cy="473075"/>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6451" y="1111250"/>
            <a:ext cx="7900974" cy="3648075"/>
          </a:xfrm>
        </p:spPr>
        <p:txBody>
          <a:bodyPr/>
          <a:lstStyle>
            <a:lvl1pPr marL="117475" indent="-117475">
              <a:spcBef>
                <a:spcPts val="400"/>
              </a:spcBef>
              <a:spcAft>
                <a:spcPts val="200"/>
              </a:spcAft>
              <a:buFont typeface="Arial" pitchFamily="34" charset="0"/>
              <a:buChar char="•"/>
              <a:defRPr sz="1200" b="0"/>
            </a:lvl1pPr>
            <a:lvl2pPr marL="344488" indent="-177800">
              <a:spcAft>
                <a:spcPts val="0"/>
              </a:spcAft>
              <a:buClr>
                <a:schemeClr val="tx1"/>
              </a:buClr>
              <a:buFont typeface="Arial" pitchFamily="34" charset="0"/>
              <a:buChar char="–"/>
              <a:defRPr sz="1100"/>
            </a:lvl2pPr>
            <a:lvl3pPr marL="574675" indent="-171450">
              <a:buClr>
                <a:schemeClr val="tx2"/>
              </a:buClr>
              <a:buFont typeface="Arial" pitchFamily="34" charset="0"/>
              <a:buChar char="•"/>
              <a:defRPr sz="1100">
                <a:solidFill>
                  <a:schemeClr val="tx1"/>
                </a:solidFill>
              </a:defRPr>
            </a:lvl3pPr>
            <a:lvl4pPr marL="855663" indent="-107950">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200150" indent="-166688">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p:nvSpPr>
        <p:spPr bwMode="auto">
          <a:xfrm>
            <a:off x="914401" y="685801"/>
            <a:ext cx="2824163" cy="2118122"/>
          </a:xfrm>
          <a:prstGeom prst="rect">
            <a:avLst/>
          </a:prstGeom>
          <a:solidFill>
            <a:srgbClr val="ADADAD"/>
          </a:solidFill>
          <a:ln w="12700">
            <a:noFill/>
            <a:miter lim="800000"/>
            <a:headEnd/>
            <a:tailEnd/>
          </a:ln>
          <a:effectLst/>
        </p:spPr>
        <p:txBody>
          <a:bodyPr wrap="none" anchor="ctr" anchorCtr="1"/>
          <a:lstStyle/>
          <a:p>
            <a:pPr eaLnBrk="0" fontAlgn="auto" hangingPunct="0">
              <a:spcAft>
                <a:spcPts val="0"/>
              </a:spcAft>
              <a:defRPr/>
            </a:pPr>
            <a:r>
              <a:rPr lang="en-US" sz="1400" dirty="0">
                <a:solidFill>
                  <a:srgbClr val="000000"/>
                </a:solidFill>
                <a:latin typeface="Arial"/>
                <a:cs typeface="Arial" charset="0"/>
              </a:rPr>
              <a:t>&lt;Insert Picture Here&gt;</a:t>
            </a:r>
          </a:p>
        </p:txBody>
      </p:sp>
      <p:pic>
        <p:nvPicPr>
          <p:cNvPr id="5" name="Picture 74" descr="Tall Red"/>
          <p:cNvPicPr>
            <a:picLocks noChangeAspect="1" noChangeArrowheads="1"/>
          </p:cNvPicPr>
          <p:nvPr/>
        </p:nvPicPr>
        <p:blipFill>
          <a:blip r:embed="rId2" cstate="print"/>
          <a:srcRect/>
          <a:stretch>
            <a:fillRect/>
          </a:stretch>
        </p:blipFill>
        <p:spPr bwMode="auto">
          <a:xfrm>
            <a:off x="0" y="685800"/>
            <a:ext cx="914400" cy="2116931"/>
          </a:xfrm>
          <a:prstGeom prst="rect">
            <a:avLst/>
          </a:prstGeom>
          <a:noFill/>
          <a:ln w="9525">
            <a:noFill/>
            <a:miter lim="800000"/>
            <a:headEnd/>
            <a:tailEnd/>
          </a:ln>
        </p:spPr>
      </p:pic>
      <p:pic>
        <p:nvPicPr>
          <p:cNvPr id="6" name="Picture 75" descr="Wide Red"/>
          <p:cNvPicPr>
            <a:picLocks noChangeAspect="1" noChangeArrowheads="1"/>
          </p:cNvPicPr>
          <p:nvPr/>
        </p:nvPicPr>
        <p:blipFill>
          <a:blip r:embed="rId3" cstate="print"/>
          <a:srcRect/>
          <a:stretch>
            <a:fillRect/>
          </a:stretch>
        </p:blipFill>
        <p:spPr bwMode="auto">
          <a:xfrm>
            <a:off x="3736976" y="685800"/>
            <a:ext cx="5407025" cy="2116931"/>
          </a:xfrm>
          <a:prstGeom prst="rect">
            <a:avLst/>
          </a:prstGeom>
          <a:noFill/>
          <a:ln w="9525">
            <a:noFill/>
            <a:miter lim="800000"/>
            <a:headEnd/>
            <a:tailEnd/>
          </a:ln>
        </p:spPr>
      </p:pic>
      <p:pic>
        <p:nvPicPr>
          <p:cNvPr id="7" name="Picture 80"/>
          <p:cNvPicPr>
            <a:picLocks noChangeAspect="1" noChangeArrowheads="1"/>
          </p:cNvPicPr>
          <p:nvPr/>
        </p:nvPicPr>
        <p:blipFill>
          <a:blip r:embed="rId4" cstate="print"/>
          <a:srcRect/>
          <a:stretch>
            <a:fillRect/>
          </a:stretch>
        </p:blipFill>
        <p:spPr bwMode="auto">
          <a:xfrm>
            <a:off x="901701" y="3253979"/>
            <a:ext cx="2925763" cy="275034"/>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3600450"/>
            <a:ext cx="7772400" cy="645319"/>
          </a:xfrm>
        </p:spPr>
        <p:txBody>
          <a:bodyPr lIns="91440" tIns="45720" rIns="91440" bIns="45720" anchor="b"/>
          <a:lstStyle>
            <a:lvl1pPr>
              <a:defRPr sz="2400"/>
            </a:lvl1pPr>
          </a:lstStyle>
          <a:p>
            <a:r>
              <a:rPr lang="en-US"/>
              <a:t>Click to edit Master title style</a:t>
            </a:r>
          </a:p>
        </p:txBody>
      </p:sp>
      <p:sp>
        <p:nvSpPr>
          <p:cNvPr id="262221" name="Rectangle 77"/>
          <p:cNvSpPr>
            <a:spLocks noGrp="1" noChangeArrowheads="1"/>
          </p:cNvSpPr>
          <p:nvPr>
            <p:ph type="subTitle" sz="quarter" idx="1"/>
          </p:nvPr>
        </p:nvSpPr>
        <p:spPr>
          <a:xfrm>
            <a:off x="838200" y="4286250"/>
            <a:ext cx="6400800" cy="5715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7" y="0"/>
            <a:ext cx="9145587" cy="3625850"/>
            <a:chOff x="-1587" y="0"/>
            <a:chExt cx="9145587" cy="3625850"/>
          </a:xfrm>
        </p:grpSpPr>
        <p:pic>
          <p:nvPicPr>
            <p:cNvPr id="7" name="Picture 10"/>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cstate="print">
              <a:alphaModFix amt="0"/>
              <a:extLst>
                <a:ext uri="{28A0092B-C50C-407E-A947-70E740481C1C}">
                  <a14:useLocalDpi xmlns=""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0" y="1821925"/>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p:txBody>
          <a:bodyPr/>
          <a:lstStyle>
            <a:lvl1pPr>
              <a:defRPr/>
            </a:lvl1pPr>
          </a:lstStyle>
          <a:p>
            <a:pPr>
              <a:buClr>
                <a:srgbClr val="829E7E"/>
              </a:buClr>
              <a:defRPr/>
            </a:pPr>
            <a:endParaRPr lang="en-US" dirty="0">
              <a:solidFill>
                <a:srgbClr val="000000">
                  <a:tint val="75000"/>
                </a:srgbClr>
              </a:solidFill>
            </a:endParaRPr>
          </a:p>
        </p:txBody>
      </p:sp>
    </p:spTree>
    <p:extLst>
      <p:ext uri="{BB962C8B-B14F-4D97-AF65-F5344CB8AC3E}">
        <p14:creationId xmlns="" xmlns:p14="http://schemas.microsoft.com/office/powerpoint/2010/main" val="8291137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1" y="1200150"/>
            <a:ext cx="3692525"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0726" y="1200150"/>
            <a:ext cx="3692525"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6" y="228600"/>
            <a:ext cx="1946275" cy="422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228600"/>
            <a:ext cx="5686425" cy="422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89000" y="228600"/>
            <a:ext cx="7581900" cy="70604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00150"/>
            <a:ext cx="7537450" cy="3257550"/>
          </a:xfrm>
        </p:spPr>
        <p:txBody>
          <a:bodyPr/>
          <a:lstStyle/>
          <a:p>
            <a:pPr lvl="0"/>
            <a:endParaRPr lang="en-US" noProof="0" dirty="0" smtClean="0"/>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 xmlns:p14="http://schemas.microsoft.com/office/powerpoint/2010/main" val="9820804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p:nvSpPr>
        <p:spPr bwMode="auto">
          <a:xfrm>
            <a:off x="914405" y="685801"/>
            <a:ext cx="2824163" cy="2118122"/>
          </a:xfrm>
          <a:prstGeom prst="rect">
            <a:avLst/>
          </a:prstGeom>
          <a:solidFill>
            <a:srgbClr val="ADADAD"/>
          </a:solidFill>
          <a:ln w="12700">
            <a:noFill/>
            <a:miter lim="800000"/>
            <a:headEnd/>
            <a:tailEnd/>
          </a:ln>
          <a:effectLst/>
        </p:spPr>
        <p:txBody>
          <a:bodyPr wrap="none" anchor="ctr" anchorCtr="1"/>
          <a:lstStyle/>
          <a:p>
            <a:pPr eaLnBrk="0" fontAlgn="auto" hangingPunct="0">
              <a:spcAft>
                <a:spcPts val="0"/>
              </a:spcAft>
              <a:defRPr/>
            </a:pPr>
            <a:r>
              <a:rPr lang="en-US" sz="1400" dirty="0">
                <a:solidFill>
                  <a:srgbClr val="000000"/>
                </a:solidFill>
                <a:latin typeface="Arial"/>
                <a:cs typeface="Arial" charset="0"/>
              </a:rPr>
              <a:t>&lt;Insert Picture Here&gt;</a:t>
            </a:r>
          </a:p>
        </p:txBody>
      </p:sp>
      <p:pic>
        <p:nvPicPr>
          <p:cNvPr id="5" name="Picture 74" descr="Tall Red"/>
          <p:cNvPicPr>
            <a:picLocks noChangeAspect="1" noChangeArrowheads="1"/>
          </p:cNvPicPr>
          <p:nvPr/>
        </p:nvPicPr>
        <p:blipFill>
          <a:blip r:embed="rId2" cstate="print"/>
          <a:srcRect/>
          <a:stretch>
            <a:fillRect/>
          </a:stretch>
        </p:blipFill>
        <p:spPr bwMode="auto">
          <a:xfrm>
            <a:off x="0" y="685802"/>
            <a:ext cx="914400" cy="2116931"/>
          </a:xfrm>
          <a:prstGeom prst="rect">
            <a:avLst/>
          </a:prstGeom>
          <a:noFill/>
          <a:ln w="9525">
            <a:noFill/>
            <a:miter lim="800000"/>
            <a:headEnd/>
            <a:tailEnd/>
          </a:ln>
        </p:spPr>
      </p:pic>
      <p:pic>
        <p:nvPicPr>
          <p:cNvPr id="6" name="Picture 75" descr="Wide Red"/>
          <p:cNvPicPr>
            <a:picLocks noChangeAspect="1" noChangeArrowheads="1"/>
          </p:cNvPicPr>
          <p:nvPr/>
        </p:nvPicPr>
        <p:blipFill>
          <a:blip r:embed="rId3" cstate="print"/>
          <a:srcRect/>
          <a:stretch>
            <a:fillRect/>
          </a:stretch>
        </p:blipFill>
        <p:spPr bwMode="auto">
          <a:xfrm>
            <a:off x="3736980" y="685802"/>
            <a:ext cx="5407025" cy="2116931"/>
          </a:xfrm>
          <a:prstGeom prst="rect">
            <a:avLst/>
          </a:prstGeom>
          <a:noFill/>
          <a:ln w="9525">
            <a:noFill/>
            <a:miter lim="800000"/>
            <a:headEnd/>
            <a:tailEnd/>
          </a:ln>
        </p:spPr>
      </p:pic>
      <p:pic>
        <p:nvPicPr>
          <p:cNvPr id="7" name="Picture 80"/>
          <p:cNvPicPr>
            <a:picLocks noChangeAspect="1" noChangeArrowheads="1"/>
          </p:cNvPicPr>
          <p:nvPr/>
        </p:nvPicPr>
        <p:blipFill>
          <a:blip r:embed="rId4" cstate="print"/>
          <a:srcRect/>
          <a:stretch>
            <a:fillRect/>
          </a:stretch>
        </p:blipFill>
        <p:spPr bwMode="auto">
          <a:xfrm>
            <a:off x="901705" y="3253979"/>
            <a:ext cx="2925763" cy="275034"/>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3600452"/>
            <a:ext cx="7772400" cy="645319"/>
          </a:xfrm>
        </p:spPr>
        <p:txBody>
          <a:bodyPr lIns="91440" tIns="45720" rIns="91440" bIns="45720" anchor="b"/>
          <a:lstStyle>
            <a:lvl1pPr>
              <a:defRPr sz="2400"/>
            </a:lvl1pPr>
          </a:lstStyle>
          <a:p>
            <a:r>
              <a:rPr lang="en-US"/>
              <a:t>Click to edit Master title style</a:t>
            </a:r>
          </a:p>
        </p:txBody>
      </p:sp>
      <p:sp>
        <p:nvSpPr>
          <p:cNvPr id="262221" name="Rectangle 77"/>
          <p:cNvSpPr>
            <a:spLocks noGrp="1" noChangeArrowheads="1"/>
          </p:cNvSpPr>
          <p:nvPr>
            <p:ph type="subTitle" sz="quarter" idx="1"/>
          </p:nvPr>
        </p:nvSpPr>
        <p:spPr>
          <a:xfrm>
            <a:off x="838200" y="4286250"/>
            <a:ext cx="6400800" cy="5715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5" y="1200150"/>
            <a:ext cx="3692525"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0730" y="1200150"/>
            <a:ext cx="3692525"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lgn="ctr" eaLnBrk="1" hangingPunct="1">
              <a:lnSpc>
                <a:spcPct val="90000"/>
              </a:lnSpc>
              <a:spcBef>
                <a:spcPct val="50000"/>
              </a:spcBef>
              <a:buClr>
                <a:srgbClr val="FD0000"/>
              </a:buClr>
              <a:defRPr/>
            </a:lvl1pPr>
          </a:lstStyle>
          <a:p>
            <a:pPr>
              <a:defRPr/>
            </a:pPr>
            <a:r>
              <a:rPr lang="en-US"/>
              <a:t>Copyright © 2010, Oracle and/or its affiliates. All rights reserved.  Oracle Proprietary and Confidential</a:t>
            </a:r>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9.wmf"/><Relationship Id="rId5" Type="http://schemas.openxmlformats.org/officeDocument/2006/relationships/image" Target="../media/image1.jpe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3.xml"/><Relationship Id="rId3" Type="http://schemas.openxmlformats.org/officeDocument/2006/relationships/slideLayout" Target="../slideLayouts/slideLayout23.xml"/><Relationship Id="rId21" Type="http://schemas.openxmlformats.org/officeDocument/2006/relationships/image" Target="../media/image3.jpe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2.jpe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1.jpeg"/><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heme" Target="../theme/theme4.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2.jpe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image" Target="../media/image10.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theme" Target="../theme/theme5.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image" Target="../media/image2.jpeg"/><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image" Target="../media/image10.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heme" Target="../theme/theme6.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6" Type="http://schemas.openxmlformats.org/officeDocument/2006/relationships/image" Target="../media/image16.wmf"/><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5.jpe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image" Target="../media/image16.wmf"/><Relationship Id="rId2" Type="http://schemas.openxmlformats.org/officeDocument/2006/relationships/slideLayout" Target="../slideLayouts/slideLayout91.xml"/><Relationship Id="rId16" Type="http://schemas.openxmlformats.org/officeDocument/2006/relationships/image" Target="../media/image15.jpeg"/><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14.jpe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21" Type="http://schemas.openxmlformats.org/officeDocument/2006/relationships/image" Target="../media/image2.jpeg"/><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image" Target="../media/image10.wmf"/><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theme" Target="../theme/theme8.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75"/>
            <a:ext cx="8132762" cy="4322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6037593" y="4791845"/>
            <a:ext cx="2895600" cy="274637"/>
          </a:xfrm>
          <a:prstGeom prst="rect">
            <a:avLst/>
          </a:prstGeom>
        </p:spPr>
        <p:txBody>
          <a:bodyPr vert="horz" wrap="square" lIns="57115" tIns="28558" rIns="57115" bIns="28558" rtlCol="0" anchor="ctr"/>
          <a:lstStyle>
            <a:lvl1pPr algn="ctr">
              <a:lnSpc>
                <a:spcPct val="90000"/>
              </a:lnSpc>
              <a:spcBef>
                <a:spcPct val="50000"/>
              </a:spcBef>
              <a:buClr>
                <a:schemeClr val="accent1"/>
              </a:buClr>
              <a:defRPr sz="700">
                <a:solidFill>
                  <a:schemeClr val="tx1">
                    <a:tint val="75000"/>
                  </a:schemeClr>
                </a:solidFill>
                <a:latin typeface="Arial" charset="0"/>
                <a:ea typeface="ＭＳ Ｐゴシック" charset="-128"/>
                <a:cs typeface="+mn-cs"/>
              </a:defRPr>
            </a:lvl1pPr>
          </a:lstStyle>
          <a:p>
            <a:pPr>
              <a:buClr>
                <a:srgbClr val="829E7E"/>
              </a:buClr>
              <a:defRPr/>
            </a:pPr>
            <a:endParaRPr lang="en-US" dirty="0">
              <a:solidFill>
                <a:srgbClr val="000000">
                  <a:tint val="75000"/>
                </a:srgbClr>
              </a:solidFill>
            </a:endParaRPr>
          </a:p>
        </p:txBody>
      </p:sp>
      <p:pic>
        <p:nvPicPr>
          <p:cNvPr id="1029" name="Picture 24" descr="Small Red Square"/>
          <p:cNvPicPr>
            <a:picLocks noChangeAspect="1" noChangeArrowheads="1"/>
          </p:cNvPicPr>
          <p:nvPr/>
        </p:nvPicPr>
        <p:blipFill>
          <a:blip r:embed="rId20" cstate="print">
            <a:alphaModFix amt="0"/>
            <a:extLst>
              <a:ext uri="{28A0092B-C50C-407E-A947-70E740481C1C}">
                <a14:useLocalDpi xmlns=""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0" y="4629150"/>
            <a:ext cx="9144000" cy="168275"/>
            <a:chOff x="0" y="4629150"/>
            <a:chExt cx="9144000" cy="168275"/>
          </a:xfrm>
        </p:grpSpPr>
        <p:pic>
          <p:nvPicPr>
            <p:cNvPr id="1033" name="Picture 25" descr="Red Bar"/>
            <p:cNvPicPr>
              <a:picLocks noChangeAspect="1" noChangeArrowheads="1"/>
            </p:cNvPicPr>
            <p:nvPr/>
          </p:nvPicPr>
          <p:blipFill>
            <a:blip r:embed="rId21" cstate="print">
              <a:extLst>
                <a:ext uri="{28A0092B-C50C-407E-A947-70E740481C1C}">
                  <a14:useLocalDpi xmlns=""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2" cstate="print">
              <a:extLst>
                <a:ext uri="{28A0092B-C50C-407E-A947-70E740481C1C}">
                  <a14:useLocalDpi xmlns=""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851" eaLnBrk="1" hangingPunct="1">
              <a:spcBef>
                <a:spcPts val="0"/>
              </a:spcBef>
              <a:buClr>
                <a:srgbClr val="829E7E"/>
              </a:buClr>
              <a:buFont typeface="Arial"/>
              <a:buNone/>
              <a:defRPr/>
            </a:pPr>
            <a:fld id="{DF43EDC1-DE77-47A3-B56B-F28176B942E3}" type="slidenum">
              <a:rPr lang="en-US" sz="600" smtClean="0">
                <a:solidFill>
                  <a:srgbClr val="000000"/>
                </a:solidFill>
              </a:rPr>
              <a:pPr algn="r" defTabSz="342851" eaLnBrk="1" hangingPunct="1">
                <a:spcBef>
                  <a:spcPts val="0"/>
                </a:spcBef>
                <a:buClr>
                  <a:srgbClr val="829E7E"/>
                </a:buClr>
                <a:buFont typeface="Arial"/>
                <a:buNone/>
                <a:defRPr/>
              </a:pPr>
              <a:t>‹#›</a:t>
            </a:fld>
            <a:endParaRPr lang="en-US" sz="600" dirty="0" smtClean="0">
              <a:solidFill>
                <a:srgbClr val="292929"/>
              </a:solidFill>
            </a:endParaRPr>
          </a:p>
        </p:txBody>
      </p:sp>
      <p:sp>
        <p:nvSpPr>
          <p:cNvPr id="12"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Copyright © 2011, Oracle and/or its affiliates. All rights reserved.</a:t>
            </a:r>
          </a:p>
        </p:txBody>
      </p:sp>
      <p:cxnSp>
        <p:nvCxnSpPr>
          <p:cNvPr id="16" name="Straight Connector 15"/>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940" r:id="rId18"/>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5573" algn="l" rtl="0" eaLnBrk="1" fontAlgn="base" hangingPunct="1">
        <a:spcBef>
          <a:spcPct val="0"/>
        </a:spcBef>
        <a:spcAft>
          <a:spcPct val="0"/>
        </a:spcAft>
        <a:defRPr sz="2200" b="1">
          <a:solidFill>
            <a:schemeClr val="tx1"/>
          </a:solidFill>
          <a:latin typeface="Arial" charset="0"/>
          <a:cs typeface="Arial" charset="0"/>
        </a:defRPr>
      </a:lvl6pPr>
      <a:lvl7pPr marL="571145" algn="l" rtl="0" eaLnBrk="1" fontAlgn="base" hangingPunct="1">
        <a:spcBef>
          <a:spcPct val="0"/>
        </a:spcBef>
        <a:spcAft>
          <a:spcPct val="0"/>
        </a:spcAft>
        <a:defRPr sz="2200" b="1">
          <a:solidFill>
            <a:schemeClr val="tx1"/>
          </a:solidFill>
          <a:latin typeface="Arial" charset="0"/>
          <a:cs typeface="Arial" charset="0"/>
        </a:defRPr>
      </a:lvl7pPr>
      <a:lvl8pPr marL="856718" algn="l" rtl="0" eaLnBrk="1" fontAlgn="base" hangingPunct="1">
        <a:spcBef>
          <a:spcPct val="0"/>
        </a:spcBef>
        <a:spcAft>
          <a:spcPct val="0"/>
        </a:spcAft>
        <a:defRPr sz="2200" b="1">
          <a:solidFill>
            <a:schemeClr val="tx1"/>
          </a:solidFill>
          <a:latin typeface="Arial" charset="0"/>
          <a:cs typeface="Arial" charset="0"/>
        </a:defRPr>
      </a:lvl8pPr>
      <a:lvl9pPr marL="1142291" algn="l" rtl="0" eaLnBrk="1" fontAlgn="base" hangingPunct="1">
        <a:spcBef>
          <a:spcPct val="0"/>
        </a:spcBef>
        <a:spcAft>
          <a:spcPct val="0"/>
        </a:spcAft>
        <a:defRPr sz="2200" b="1">
          <a:solidFill>
            <a:schemeClr val="tx1"/>
          </a:solidFill>
          <a:latin typeface="Arial" charset="0"/>
          <a:cs typeface="Arial" charset="0"/>
        </a:defRPr>
      </a:lvl9pPr>
    </p:titleStyle>
    <p:bodyStyle>
      <a:lvl1pPr marL="212725" indent="-212725"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12763" indent="-227013"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12788" indent="-141288"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85850" indent="-228600"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74775" indent="-2317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70651"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56224"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41797"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27369"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71145" rtl="0" eaLnBrk="1" latinLnBrk="0" hangingPunct="1">
        <a:defRPr sz="1100" kern="1200">
          <a:solidFill>
            <a:schemeClr val="tx1"/>
          </a:solidFill>
          <a:latin typeface="+mn-lt"/>
          <a:ea typeface="+mn-ea"/>
          <a:cs typeface="+mn-cs"/>
        </a:defRPr>
      </a:lvl1pPr>
      <a:lvl2pPr marL="285573" algn="l" defTabSz="571145" rtl="0" eaLnBrk="1" latinLnBrk="0" hangingPunct="1">
        <a:defRPr sz="1100" kern="1200">
          <a:solidFill>
            <a:schemeClr val="tx1"/>
          </a:solidFill>
          <a:latin typeface="+mn-lt"/>
          <a:ea typeface="+mn-ea"/>
          <a:cs typeface="+mn-cs"/>
        </a:defRPr>
      </a:lvl2pPr>
      <a:lvl3pPr marL="571145" algn="l" defTabSz="571145" rtl="0" eaLnBrk="1" latinLnBrk="0" hangingPunct="1">
        <a:defRPr sz="1100" kern="1200">
          <a:solidFill>
            <a:schemeClr val="tx1"/>
          </a:solidFill>
          <a:latin typeface="+mn-lt"/>
          <a:ea typeface="+mn-ea"/>
          <a:cs typeface="+mn-cs"/>
        </a:defRPr>
      </a:lvl3pPr>
      <a:lvl4pPr marL="856718" algn="l" defTabSz="571145" rtl="0" eaLnBrk="1" latinLnBrk="0" hangingPunct="1">
        <a:defRPr sz="1100" kern="1200">
          <a:solidFill>
            <a:schemeClr val="tx1"/>
          </a:solidFill>
          <a:latin typeface="+mn-lt"/>
          <a:ea typeface="+mn-ea"/>
          <a:cs typeface="+mn-cs"/>
        </a:defRPr>
      </a:lvl4pPr>
      <a:lvl5pPr marL="1142291" algn="l" defTabSz="571145" rtl="0" eaLnBrk="1" latinLnBrk="0" hangingPunct="1">
        <a:defRPr sz="1100" kern="1200">
          <a:solidFill>
            <a:schemeClr val="tx1"/>
          </a:solidFill>
          <a:latin typeface="+mn-lt"/>
          <a:ea typeface="+mn-ea"/>
          <a:cs typeface="+mn-cs"/>
        </a:defRPr>
      </a:lvl5pPr>
      <a:lvl6pPr marL="1427864" algn="l" defTabSz="571145" rtl="0" eaLnBrk="1" latinLnBrk="0" hangingPunct="1">
        <a:defRPr sz="1100" kern="1200">
          <a:solidFill>
            <a:schemeClr val="tx1"/>
          </a:solidFill>
          <a:latin typeface="+mn-lt"/>
          <a:ea typeface="+mn-ea"/>
          <a:cs typeface="+mn-cs"/>
        </a:defRPr>
      </a:lvl6pPr>
      <a:lvl7pPr marL="1713437" algn="l" defTabSz="571145" rtl="0" eaLnBrk="1" latinLnBrk="0" hangingPunct="1">
        <a:defRPr sz="1100" kern="1200">
          <a:solidFill>
            <a:schemeClr val="tx1"/>
          </a:solidFill>
          <a:latin typeface="+mn-lt"/>
          <a:ea typeface="+mn-ea"/>
          <a:cs typeface="+mn-cs"/>
        </a:defRPr>
      </a:lvl7pPr>
      <a:lvl8pPr marL="1999011" algn="l" defTabSz="571145" rtl="0" eaLnBrk="1" latinLnBrk="0" hangingPunct="1">
        <a:defRPr sz="1100" kern="1200">
          <a:solidFill>
            <a:schemeClr val="tx1"/>
          </a:solidFill>
          <a:latin typeface="+mn-lt"/>
          <a:ea typeface="+mn-ea"/>
          <a:cs typeface="+mn-cs"/>
        </a:defRPr>
      </a:lvl8pPr>
      <a:lvl9pPr marL="2284583" algn="l" defTabSz="571145"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5" descr="Red Bar"/>
          <p:cNvPicPr>
            <a:picLocks noChangeAspect="1" noChangeArrowheads="1"/>
          </p:cNvPicPr>
          <p:nvPr userDrawn="1"/>
        </p:nvPicPr>
        <p:blipFill>
          <a:blip r:embed="rId4" cstate="print"/>
          <a:srcRect/>
          <a:stretch>
            <a:fillRect/>
          </a:stretch>
        </p:blipFill>
        <p:spPr bwMode="auto">
          <a:xfrm>
            <a:off x="0" y="4629151"/>
            <a:ext cx="9144000" cy="169069"/>
          </a:xfrm>
          <a:prstGeom prst="rect">
            <a:avLst/>
          </a:prstGeom>
          <a:noFill/>
          <a:ln w="9525">
            <a:noFill/>
            <a:miter lim="800000"/>
            <a:headEnd/>
            <a:tailEnd/>
          </a:ln>
        </p:spPr>
      </p:pic>
      <p:pic>
        <p:nvPicPr>
          <p:cNvPr id="5123" name="Picture 24" descr="Small Red Square"/>
          <p:cNvPicPr>
            <a:picLocks noChangeAspect="1" noChangeArrowheads="1"/>
          </p:cNvPicPr>
          <p:nvPr userDrawn="1"/>
        </p:nvPicPr>
        <p:blipFill>
          <a:blip r:embed="rId5" cstate="print"/>
          <a:srcRect/>
          <a:stretch>
            <a:fillRect/>
          </a:stretch>
        </p:blipFill>
        <p:spPr bwMode="auto">
          <a:xfrm>
            <a:off x="3" y="0"/>
            <a:ext cx="688975" cy="514350"/>
          </a:xfrm>
          <a:prstGeom prst="rect">
            <a:avLst/>
          </a:prstGeom>
          <a:noFill/>
          <a:ln w="9525">
            <a:noFill/>
            <a:miter lim="800000"/>
            <a:headEnd/>
            <a:tailEnd/>
          </a:ln>
        </p:spPr>
      </p:pic>
      <p:sp>
        <p:nvSpPr>
          <p:cNvPr id="5124" name="Rectangle 7"/>
          <p:cNvSpPr>
            <a:spLocks noGrp="1" noChangeArrowheads="1"/>
          </p:cNvSpPr>
          <p:nvPr>
            <p:ph type="body" idx="1"/>
          </p:nvPr>
        </p:nvSpPr>
        <p:spPr bwMode="auto">
          <a:xfrm>
            <a:off x="685800" y="1200150"/>
            <a:ext cx="7537450" cy="32575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5" name="Rectangle 8"/>
          <p:cNvSpPr>
            <a:spLocks noGrp="1" noChangeArrowheads="1"/>
          </p:cNvSpPr>
          <p:nvPr>
            <p:ph type="title"/>
          </p:nvPr>
        </p:nvSpPr>
        <p:spPr bwMode="auto">
          <a:xfrm>
            <a:off x="762000" y="1"/>
            <a:ext cx="7658100" cy="7060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33" name="Rectangle 9"/>
          <p:cNvSpPr>
            <a:spLocks noChangeArrowheads="1"/>
          </p:cNvSpPr>
          <p:nvPr userDrawn="1"/>
        </p:nvSpPr>
        <p:spPr bwMode="auto">
          <a:xfrm>
            <a:off x="0" y="4629150"/>
            <a:ext cx="9144000" cy="228600"/>
          </a:xfrm>
          <a:prstGeom prst="rect">
            <a:avLst/>
          </a:prstGeom>
          <a:noFill/>
          <a:ln w="9525">
            <a:noFill/>
            <a:miter lim="800000"/>
            <a:headEnd type="none" w="sm" len="sm"/>
            <a:tailEnd type="none" w="sm" len="sm"/>
          </a:ln>
          <a:effectLst/>
        </p:spPr>
        <p:txBody>
          <a:bodyPr wrap="none" anchor="ctr"/>
          <a:lstStyle/>
          <a:p>
            <a:pPr algn="ctr">
              <a:lnSpc>
                <a:spcPct val="90000"/>
              </a:lnSpc>
              <a:spcBef>
                <a:spcPct val="50000"/>
              </a:spcBef>
              <a:buClr>
                <a:srgbClr val="667263"/>
              </a:buClr>
              <a:defRPr/>
            </a:pPr>
            <a:endParaRPr lang="en-US" sz="2000" b="1" dirty="0">
              <a:solidFill>
                <a:srgbClr val="000000"/>
              </a:solidFill>
              <a:latin typeface="Arial" charset="0"/>
              <a:ea typeface="MS PGothic" pitchFamily="34" charset="-128"/>
              <a:cs typeface="+mn-cs"/>
            </a:endParaRPr>
          </a:p>
        </p:txBody>
      </p:sp>
      <p:pic>
        <p:nvPicPr>
          <p:cNvPr id="5127" name="Picture 20" descr="Oracle WHITE"/>
          <p:cNvPicPr>
            <a:picLocks noChangeAspect="1" noChangeArrowheads="1"/>
          </p:cNvPicPr>
          <p:nvPr userDrawn="1"/>
        </p:nvPicPr>
        <p:blipFill>
          <a:blip r:embed="rId6" cstate="print"/>
          <a:srcRect/>
          <a:stretch>
            <a:fillRect/>
          </a:stretch>
        </p:blipFill>
        <p:spPr bwMode="auto">
          <a:xfrm>
            <a:off x="7620000" y="4669633"/>
            <a:ext cx="947738" cy="89297"/>
          </a:xfrm>
          <a:prstGeom prst="rect">
            <a:avLst/>
          </a:prstGeom>
          <a:noFill/>
          <a:ln w="9525">
            <a:noFill/>
            <a:miter lim="800000"/>
            <a:headEnd/>
            <a:tailEnd/>
          </a:ln>
        </p:spPr>
      </p:pic>
      <p:sp>
        <p:nvSpPr>
          <p:cNvPr id="1047" name="Rectangle 23"/>
          <p:cNvSpPr>
            <a:spLocks noGrp="1" noChangeArrowheads="1"/>
          </p:cNvSpPr>
          <p:nvPr>
            <p:ph type="ftr" sz="quarter" idx="3"/>
          </p:nvPr>
        </p:nvSpPr>
        <p:spPr bwMode="auto">
          <a:xfrm>
            <a:off x="152400" y="4914900"/>
            <a:ext cx="8839200" cy="1143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solidFill>
                  <a:srgbClr val="000000"/>
                </a:solidFill>
                <a:latin typeface="Arial" charset="0"/>
                <a:ea typeface="+mn-ea"/>
              </a:defRPr>
            </a:lvl1pPr>
          </a:lstStyle>
          <a:p>
            <a:pPr>
              <a:defRPr/>
            </a:pPr>
            <a:r>
              <a:rPr lang="en-AU" dirty="0" smtClean="0">
                <a:cs typeface="+mn-cs"/>
              </a:rPr>
              <a:t>© 2012 Oracle Corporation</a:t>
            </a:r>
            <a:endParaRPr lang="en-AU" dirty="0">
              <a:cs typeface="+mn-cs"/>
            </a:endParaRPr>
          </a:p>
        </p:txBody>
      </p:sp>
      <p:sp>
        <p:nvSpPr>
          <p:cNvPr id="1052" name="Line 28"/>
          <p:cNvSpPr>
            <a:spLocks noChangeShapeType="1"/>
          </p:cNvSpPr>
          <p:nvPr userDrawn="1"/>
        </p:nvSpPr>
        <p:spPr bwMode="auto">
          <a:xfrm flipH="1">
            <a:off x="5470525" y="1270399"/>
            <a:ext cx="1588" cy="3130153"/>
          </a:xfrm>
          <a:prstGeom prst="line">
            <a:avLst/>
          </a:prstGeom>
          <a:noFill/>
          <a:ln w="38100">
            <a:solidFill>
              <a:schemeClr val="tx2"/>
            </a:solidFill>
            <a:round/>
            <a:headEnd/>
            <a:tailEnd/>
          </a:ln>
          <a:effectLst/>
        </p:spPr>
        <p:txBody>
          <a:bodyPr wrap="none" anchor="ctr"/>
          <a:lstStyle/>
          <a:p>
            <a:pPr algn="ctr">
              <a:lnSpc>
                <a:spcPct val="90000"/>
              </a:lnSpc>
              <a:spcBef>
                <a:spcPct val="50000"/>
              </a:spcBef>
              <a:buClr>
                <a:srgbClr val="667263"/>
              </a:buClr>
              <a:defRPr/>
            </a:pPr>
            <a:endParaRPr lang="en-US" sz="2000" b="1" dirty="0">
              <a:solidFill>
                <a:srgbClr val="000000"/>
              </a:solidFill>
              <a:latin typeface="Arial" charset="0"/>
              <a:ea typeface="MS PGothic" pitchFamily="34" charset="-128"/>
              <a:cs typeface="+mn-cs"/>
            </a:endParaRPr>
          </a:p>
        </p:txBody>
      </p:sp>
      <p:grpSp>
        <p:nvGrpSpPr>
          <p:cNvPr id="2" name="Group 29"/>
          <p:cNvGrpSpPr>
            <a:grpSpLocks/>
          </p:cNvGrpSpPr>
          <p:nvPr userDrawn="1"/>
        </p:nvGrpSpPr>
        <p:grpSpPr bwMode="auto">
          <a:xfrm>
            <a:off x="5072066" y="2430066"/>
            <a:ext cx="212725" cy="159544"/>
            <a:chOff x="2332" y="2013"/>
            <a:chExt cx="134" cy="134"/>
          </a:xfrm>
        </p:grpSpPr>
        <p:sp>
          <p:nvSpPr>
            <p:cNvPr id="1054" name="Oval 30"/>
            <p:cNvSpPr>
              <a:spLocks noChangeArrowheads="1"/>
            </p:cNvSpPr>
            <p:nvPr/>
          </p:nvSpPr>
          <p:spPr bwMode="auto">
            <a:xfrm>
              <a:off x="2332" y="2013"/>
              <a:ext cx="134" cy="134"/>
            </a:xfrm>
            <a:prstGeom prst="ellipse">
              <a:avLst/>
            </a:prstGeom>
            <a:noFill/>
            <a:ln w="19050">
              <a:solidFill>
                <a:srgbClr val="7F7F7F"/>
              </a:solidFill>
              <a:round/>
              <a:headEnd/>
              <a:tailEnd/>
            </a:ln>
            <a:effectLst/>
          </p:spPr>
          <p:txBody>
            <a:bodyPr wrap="none" anchor="ctr"/>
            <a:lstStyle/>
            <a:p>
              <a:pPr algn="ctr">
                <a:lnSpc>
                  <a:spcPct val="90000"/>
                </a:lnSpc>
                <a:spcBef>
                  <a:spcPct val="50000"/>
                </a:spcBef>
                <a:buClr>
                  <a:srgbClr val="667263"/>
                </a:buClr>
                <a:defRPr/>
              </a:pPr>
              <a:endParaRPr lang="en-US" sz="2000" b="1" dirty="0">
                <a:solidFill>
                  <a:srgbClr val="000000"/>
                </a:solidFill>
                <a:latin typeface="Arial" charset="0"/>
                <a:ea typeface="MS PGothic" pitchFamily="34" charset="-128"/>
                <a:cs typeface="+mn-cs"/>
              </a:endParaRPr>
            </a:p>
          </p:txBody>
        </p:sp>
        <p:sp>
          <p:nvSpPr>
            <p:cNvPr id="1055" name="AutoShape 31"/>
            <p:cNvSpPr>
              <a:spLocks noChangeArrowheads="1"/>
            </p:cNvSpPr>
            <p:nvPr/>
          </p:nvSpPr>
          <p:spPr bwMode="auto">
            <a:xfrm rot="5400000">
              <a:off x="2272" y="2082"/>
              <a:ext cx="86" cy="87"/>
            </a:xfrm>
            <a:prstGeom prst="triangle">
              <a:avLst>
                <a:gd name="adj" fmla="val 50458"/>
              </a:avLst>
            </a:prstGeom>
            <a:solidFill>
              <a:srgbClr val="7F7F7F"/>
            </a:solidFill>
            <a:ln w="19050">
              <a:noFill/>
              <a:miter lim="800000"/>
              <a:headEnd/>
              <a:tailEnd/>
            </a:ln>
            <a:effectLst/>
          </p:spPr>
          <p:txBody>
            <a:bodyPr rot="10800000" vert="eaVert" wrap="none" anchor="ctr"/>
            <a:lstStyle/>
            <a:p>
              <a:pPr algn="ctr" eaLnBrk="0" hangingPunct="0">
                <a:defRPr/>
              </a:pPr>
              <a:endParaRPr lang="en-AU" sz="2400" dirty="0">
                <a:solidFill>
                  <a:srgbClr val="4D4D4D"/>
                </a:solidFill>
                <a:latin typeface="Times" pitchFamily="18" charset="0"/>
                <a:ea typeface="MS PGothic" pitchFamily="34" charset="-128"/>
                <a:cs typeface="+mn-cs"/>
              </a:endParaRPr>
            </a:p>
          </p:txBody>
        </p:sp>
      </p:grpSp>
    </p:spTree>
  </p:cSld>
  <p:clrMap bg1="lt1" tx1="dk1" bg2="lt2" tx2="dk2" accent1="accent1" accent2="accent2" accent3="accent3" accent4="accent4" accent5="accent5" accent6="accent6" hlink="hlink" folHlink="folHlink"/>
  <p:sldLayoutIdLst>
    <p:sldLayoutId id="2147483882" r:id="rId1"/>
    <p:sldLayoutId id="2147483883" r:id="rId2"/>
  </p:sldLayoutIdLst>
  <p:transition>
    <p:wipe dir="r"/>
  </p:transition>
  <p:timing>
    <p:tnLst>
      <p:par>
        <p:cTn id="1" dur="indefinite" restart="never" nodeType="tmRoot"/>
      </p:par>
    </p:tnLst>
  </p:timing>
  <p:hf sldNum="0" hdr="0" dt="0"/>
  <p:txStyles>
    <p:titleStyle>
      <a:lvl1pPr algn="l" rtl="0" eaLnBrk="0" fontAlgn="base" hangingPunct="0">
        <a:spcBef>
          <a:spcPct val="0"/>
        </a:spcBef>
        <a:spcAft>
          <a:spcPct val="0"/>
        </a:spcAft>
        <a:defRPr sz="3200" b="1">
          <a:solidFill>
            <a:schemeClr val="tx1"/>
          </a:solidFill>
          <a:latin typeface="+mj-lt"/>
          <a:ea typeface="MS PGothic" pitchFamily="34" charset="-128"/>
          <a:cs typeface="+mj-cs"/>
        </a:defRPr>
      </a:lvl1pPr>
      <a:lvl2pPr algn="l" rtl="0" eaLnBrk="0" fontAlgn="base" hangingPunct="0">
        <a:spcBef>
          <a:spcPct val="0"/>
        </a:spcBef>
        <a:spcAft>
          <a:spcPct val="0"/>
        </a:spcAft>
        <a:defRPr sz="3200" b="1">
          <a:solidFill>
            <a:schemeClr val="tx1"/>
          </a:solidFill>
          <a:latin typeface="Arial" charset="0"/>
          <a:ea typeface="MS PGothic" pitchFamily="34" charset="-128"/>
        </a:defRPr>
      </a:lvl2pPr>
      <a:lvl3pPr algn="l" rtl="0" eaLnBrk="0" fontAlgn="base" hangingPunct="0">
        <a:spcBef>
          <a:spcPct val="0"/>
        </a:spcBef>
        <a:spcAft>
          <a:spcPct val="0"/>
        </a:spcAft>
        <a:defRPr sz="3200" b="1">
          <a:solidFill>
            <a:schemeClr val="tx1"/>
          </a:solidFill>
          <a:latin typeface="Arial" charset="0"/>
          <a:ea typeface="MS PGothic" pitchFamily="34" charset="-128"/>
        </a:defRPr>
      </a:lvl3pPr>
      <a:lvl4pPr algn="l" rtl="0" eaLnBrk="0" fontAlgn="base" hangingPunct="0">
        <a:spcBef>
          <a:spcPct val="0"/>
        </a:spcBef>
        <a:spcAft>
          <a:spcPct val="0"/>
        </a:spcAft>
        <a:defRPr sz="3200" b="1">
          <a:solidFill>
            <a:schemeClr val="tx1"/>
          </a:solidFill>
          <a:latin typeface="Arial" charset="0"/>
          <a:ea typeface="MS PGothic" pitchFamily="34" charset="-128"/>
        </a:defRPr>
      </a:lvl4pPr>
      <a:lvl5pPr algn="l" rtl="0" eaLnBrk="0" fontAlgn="base" hangingPunct="0">
        <a:spcBef>
          <a:spcPct val="0"/>
        </a:spcBef>
        <a:spcAft>
          <a:spcPct val="0"/>
        </a:spcAft>
        <a:defRPr sz="3200" b="1">
          <a:solidFill>
            <a:schemeClr val="tx1"/>
          </a:solidFill>
          <a:latin typeface="Arial" charset="0"/>
          <a:ea typeface="MS PGothic" pitchFamily="34" charset="-128"/>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tx2"/>
        </a:buClr>
        <a:buChar char="•"/>
        <a:defRPr sz="2400">
          <a:solidFill>
            <a:schemeClr val="tx1"/>
          </a:solidFill>
          <a:latin typeface="+mn-lt"/>
          <a:ea typeface="MS PGothic" pitchFamily="34" charset="-128"/>
          <a:cs typeface="+mn-cs"/>
        </a:defRPr>
      </a:lvl1pPr>
      <a:lvl2pPr marL="569913" indent="-228600" algn="l" rtl="0" eaLnBrk="0" fontAlgn="base" hangingPunct="0">
        <a:spcBef>
          <a:spcPct val="20000"/>
        </a:spcBef>
        <a:spcAft>
          <a:spcPct val="0"/>
        </a:spcAft>
        <a:buClr>
          <a:schemeClr val="tx2"/>
        </a:buClr>
        <a:buChar char="•"/>
        <a:defRPr sz="2000">
          <a:solidFill>
            <a:schemeClr val="tx1"/>
          </a:solidFill>
          <a:latin typeface="+mn-lt"/>
          <a:ea typeface="MS PGothic" pitchFamily="34" charset="-128"/>
        </a:defRPr>
      </a:lvl2pPr>
      <a:lvl3pPr marL="914400" indent="-230188" algn="l" rtl="0" eaLnBrk="0" fontAlgn="base" hangingPunct="0">
        <a:spcBef>
          <a:spcPct val="20000"/>
        </a:spcBef>
        <a:spcAft>
          <a:spcPct val="0"/>
        </a:spcAft>
        <a:buClr>
          <a:schemeClr val="tx2"/>
        </a:buClr>
        <a:buChar char="•"/>
        <a:defRPr sz="2000">
          <a:solidFill>
            <a:schemeClr val="tx1"/>
          </a:solidFill>
          <a:latin typeface="+mn-lt"/>
          <a:ea typeface="MS PGothic" pitchFamily="34" charset="-128"/>
        </a:defRPr>
      </a:lvl3pPr>
      <a:lvl4pPr marL="1258888" indent="-230188" algn="l" rtl="0" eaLnBrk="0" fontAlgn="base" hangingPunct="0">
        <a:spcBef>
          <a:spcPct val="20000"/>
        </a:spcBef>
        <a:spcAft>
          <a:spcPct val="0"/>
        </a:spcAft>
        <a:buClr>
          <a:schemeClr val="tx2"/>
        </a:buClr>
        <a:buChar char="•"/>
        <a:defRPr sz="2000">
          <a:solidFill>
            <a:schemeClr val="tx1"/>
          </a:solidFill>
          <a:latin typeface="+mn-lt"/>
          <a:ea typeface="MS PGothic" pitchFamily="34" charset="-128"/>
        </a:defRPr>
      </a:lvl4pPr>
      <a:lvl5pPr marL="1601788" indent="-228600" algn="l" rtl="0" eaLnBrk="0" fontAlgn="base" hangingPunct="0">
        <a:spcBef>
          <a:spcPct val="20000"/>
        </a:spcBef>
        <a:spcAft>
          <a:spcPct val="0"/>
        </a:spcAft>
        <a:buClr>
          <a:schemeClr val="tx2"/>
        </a:buClr>
        <a:buChar char="•"/>
        <a:defRPr sz="2000">
          <a:solidFill>
            <a:schemeClr val="tx1"/>
          </a:solidFill>
          <a:latin typeface="+mn-lt"/>
          <a:ea typeface="MS PGothic" pitchFamily="34" charset="-128"/>
        </a:defRPr>
      </a:lvl5pPr>
      <a:lvl6pPr marL="2058988" indent="-228600" algn="l" rtl="0" fontAlgn="base">
        <a:spcBef>
          <a:spcPct val="20000"/>
        </a:spcBef>
        <a:spcAft>
          <a:spcPct val="0"/>
        </a:spcAft>
        <a:buClr>
          <a:schemeClr val="tx2"/>
        </a:buClr>
        <a:buChar char="•"/>
        <a:defRPr sz="2000">
          <a:solidFill>
            <a:schemeClr val="tx1"/>
          </a:solidFill>
          <a:latin typeface="+mn-lt"/>
        </a:defRPr>
      </a:lvl6pPr>
      <a:lvl7pPr marL="2516188" indent="-228600" algn="l" rtl="0" fontAlgn="base">
        <a:spcBef>
          <a:spcPct val="20000"/>
        </a:spcBef>
        <a:spcAft>
          <a:spcPct val="0"/>
        </a:spcAft>
        <a:buClr>
          <a:schemeClr val="tx2"/>
        </a:buClr>
        <a:buChar char="•"/>
        <a:defRPr sz="2000">
          <a:solidFill>
            <a:schemeClr val="tx1"/>
          </a:solidFill>
          <a:latin typeface="+mn-lt"/>
        </a:defRPr>
      </a:lvl7pPr>
      <a:lvl8pPr marL="2973388" indent="-228600" algn="l" rtl="0" fontAlgn="base">
        <a:spcBef>
          <a:spcPct val="20000"/>
        </a:spcBef>
        <a:spcAft>
          <a:spcPct val="0"/>
        </a:spcAft>
        <a:buClr>
          <a:schemeClr val="tx2"/>
        </a:buClr>
        <a:buChar char="•"/>
        <a:defRPr sz="2000">
          <a:solidFill>
            <a:schemeClr val="tx1"/>
          </a:solidFill>
          <a:latin typeface="+mn-lt"/>
        </a:defRPr>
      </a:lvl8pPr>
      <a:lvl9pPr marL="3430588"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75"/>
            <a:ext cx="8132762" cy="4322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6037593" y="4791845"/>
            <a:ext cx="2895600" cy="274637"/>
          </a:xfrm>
          <a:prstGeom prst="rect">
            <a:avLst/>
          </a:prstGeom>
        </p:spPr>
        <p:txBody>
          <a:bodyPr vert="horz" wrap="square" lIns="57115" tIns="28558" rIns="57115" bIns="28558" rtlCol="0" anchor="ctr"/>
          <a:lstStyle>
            <a:lvl1pPr algn="ctr">
              <a:lnSpc>
                <a:spcPct val="90000"/>
              </a:lnSpc>
              <a:spcBef>
                <a:spcPct val="50000"/>
              </a:spcBef>
              <a:buClr>
                <a:schemeClr val="accent1"/>
              </a:buClr>
              <a:defRPr sz="700">
                <a:solidFill>
                  <a:schemeClr val="tx1">
                    <a:tint val="75000"/>
                  </a:schemeClr>
                </a:solidFill>
                <a:latin typeface="Arial" charset="0"/>
                <a:ea typeface="ＭＳ Ｐゴシック" charset="-128"/>
                <a:cs typeface="+mn-cs"/>
              </a:defRPr>
            </a:lvl1pPr>
          </a:lstStyle>
          <a:p>
            <a:pPr>
              <a:buClr>
                <a:srgbClr val="829E7E"/>
              </a:buClr>
              <a:defRPr/>
            </a:pPr>
            <a:endParaRPr lang="en-US" dirty="0">
              <a:solidFill>
                <a:srgbClr val="000000">
                  <a:tint val="75000"/>
                </a:srgbClr>
              </a:solidFill>
            </a:endParaRPr>
          </a:p>
        </p:txBody>
      </p:sp>
      <p:pic>
        <p:nvPicPr>
          <p:cNvPr id="1029" name="Picture 24" descr="Small Red Square"/>
          <p:cNvPicPr>
            <a:picLocks noChangeAspect="1" noChangeArrowheads="1"/>
          </p:cNvPicPr>
          <p:nvPr/>
        </p:nvPicPr>
        <p:blipFill>
          <a:blip r:embed="rId19" cstate="print">
            <a:alphaModFix amt="0"/>
            <a:extLst>
              <a:ext uri="{28A0092B-C50C-407E-A947-70E740481C1C}">
                <a14:useLocalDpi xmlns=""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0" y="4629150"/>
            <a:ext cx="9144000" cy="168275"/>
            <a:chOff x="0" y="4629150"/>
            <a:chExt cx="9144000" cy="168275"/>
          </a:xfrm>
        </p:grpSpPr>
        <p:pic>
          <p:nvPicPr>
            <p:cNvPr id="1033" name="Picture 25" descr="Red Bar"/>
            <p:cNvPicPr>
              <a:picLocks noChangeAspect="1" noChangeArrowheads="1"/>
            </p:cNvPicPr>
            <p:nvPr/>
          </p:nvPicPr>
          <p:blipFill>
            <a:blip r:embed="rId20" cstate="print">
              <a:extLst>
                <a:ext uri="{28A0092B-C50C-407E-A947-70E740481C1C}">
                  <a14:useLocalDpi xmlns=""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1" cstate="print">
              <a:extLst>
                <a:ext uri="{28A0092B-C50C-407E-A947-70E740481C1C}">
                  <a14:useLocalDpi xmlns=""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851" eaLnBrk="1" hangingPunct="1">
              <a:spcBef>
                <a:spcPts val="0"/>
              </a:spcBef>
              <a:buClr>
                <a:srgbClr val="829E7E"/>
              </a:buClr>
              <a:buFont typeface="Arial"/>
              <a:buNone/>
              <a:defRPr/>
            </a:pPr>
            <a:fld id="{DF43EDC1-DE77-47A3-B56B-F28176B942E3}" type="slidenum">
              <a:rPr lang="en-US" sz="600" smtClean="0">
                <a:solidFill>
                  <a:srgbClr val="000000"/>
                </a:solidFill>
              </a:rPr>
              <a:pPr algn="r" defTabSz="342851" eaLnBrk="1" hangingPunct="1">
                <a:spcBef>
                  <a:spcPts val="0"/>
                </a:spcBef>
                <a:buClr>
                  <a:srgbClr val="829E7E"/>
                </a:buClr>
                <a:buFont typeface="Arial"/>
                <a:buNone/>
                <a:defRPr/>
              </a:pPr>
              <a:t>‹#›</a:t>
            </a:fld>
            <a:endParaRPr lang="en-US" sz="600" dirty="0" smtClean="0">
              <a:solidFill>
                <a:srgbClr val="292929"/>
              </a:solidFill>
            </a:endParaRPr>
          </a:p>
        </p:txBody>
      </p:sp>
      <p:sp>
        <p:nvSpPr>
          <p:cNvPr id="12"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Copyright © 2011, Oracle and/or its affiliates. All rights reserved.</a:t>
            </a:r>
          </a:p>
        </p:txBody>
      </p:sp>
      <p:cxnSp>
        <p:nvCxnSpPr>
          <p:cNvPr id="16" name="Straight Connector 15"/>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1"/>
          <p:cNvGrpSpPr/>
          <p:nvPr userDrawn="1"/>
        </p:nvGrpSpPr>
        <p:grpSpPr>
          <a:xfrm>
            <a:off x="3094495" y="4875691"/>
            <a:ext cx="2289387" cy="219168"/>
            <a:chOff x="3094495" y="4875691"/>
            <a:chExt cx="2289387" cy="219168"/>
          </a:xfrm>
        </p:grpSpPr>
        <p:sp>
          <p:nvSpPr>
            <p:cNvPr id="15"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829E7E"/>
                </a:buClr>
                <a:buFont typeface="Arial"/>
                <a:buNone/>
                <a:defRPr/>
              </a:pPr>
              <a:r>
                <a:rPr lang="en-US" sz="600" dirty="0" smtClean="0">
                  <a:solidFill>
                    <a:srgbClr val="292929"/>
                  </a:solidFill>
                </a:rPr>
                <a:t>Insert Information Protection Policy Classification from Slide 8</a:t>
              </a:r>
              <a:endParaRPr lang="en-US" sz="800" dirty="0" smtClean="0">
                <a:solidFill>
                  <a:srgbClr val="292929"/>
                </a:solidFill>
              </a:endParaRPr>
            </a:p>
          </p:txBody>
        </p:sp>
        <p:cxnSp>
          <p:nvCxnSpPr>
            <p:cNvPr id="17" name="Straight Connector 16"/>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5573" algn="l" rtl="0" eaLnBrk="1" fontAlgn="base" hangingPunct="1">
        <a:spcBef>
          <a:spcPct val="0"/>
        </a:spcBef>
        <a:spcAft>
          <a:spcPct val="0"/>
        </a:spcAft>
        <a:defRPr sz="2200" b="1">
          <a:solidFill>
            <a:schemeClr val="tx1"/>
          </a:solidFill>
          <a:latin typeface="Arial" charset="0"/>
          <a:cs typeface="Arial" charset="0"/>
        </a:defRPr>
      </a:lvl6pPr>
      <a:lvl7pPr marL="571145" algn="l" rtl="0" eaLnBrk="1" fontAlgn="base" hangingPunct="1">
        <a:spcBef>
          <a:spcPct val="0"/>
        </a:spcBef>
        <a:spcAft>
          <a:spcPct val="0"/>
        </a:spcAft>
        <a:defRPr sz="2200" b="1">
          <a:solidFill>
            <a:schemeClr val="tx1"/>
          </a:solidFill>
          <a:latin typeface="Arial" charset="0"/>
          <a:cs typeface="Arial" charset="0"/>
        </a:defRPr>
      </a:lvl7pPr>
      <a:lvl8pPr marL="856718" algn="l" rtl="0" eaLnBrk="1" fontAlgn="base" hangingPunct="1">
        <a:spcBef>
          <a:spcPct val="0"/>
        </a:spcBef>
        <a:spcAft>
          <a:spcPct val="0"/>
        </a:spcAft>
        <a:defRPr sz="2200" b="1">
          <a:solidFill>
            <a:schemeClr val="tx1"/>
          </a:solidFill>
          <a:latin typeface="Arial" charset="0"/>
          <a:cs typeface="Arial" charset="0"/>
        </a:defRPr>
      </a:lvl8pPr>
      <a:lvl9pPr marL="1142291" algn="l" rtl="0" eaLnBrk="1" fontAlgn="base" hangingPunct="1">
        <a:spcBef>
          <a:spcPct val="0"/>
        </a:spcBef>
        <a:spcAft>
          <a:spcPct val="0"/>
        </a:spcAft>
        <a:defRPr sz="2200" b="1">
          <a:solidFill>
            <a:schemeClr val="tx1"/>
          </a:solidFill>
          <a:latin typeface="Arial" charset="0"/>
          <a:cs typeface="Arial" charset="0"/>
        </a:defRPr>
      </a:lvl9pPr>
    </p:titleStyle>
    <p:bodyStyle>
      <a:lvl1pPr marL="212725" indent="-212725"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12763" indent="-227013"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12788" indent="-141288"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85850" indent="-228600"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74775" indent="-2317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70651"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56224"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41797"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27369"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71145" rtl="0" eaLnBrk="1" latinLnBrk="0" hangingPunct="1">
        <a:defRPr sz="1100" kern="1200">
          <a:solidFill>
            <a:schemeClr val="tx1"/>
          </a:solidFill>
          <a:latin typeface="+mn-lt"/>
          <a:ea typeface="+mn-ea"/>
          <a:cs typeface="+mn-cs"/>
        </a:defRPr>
      </a:lvl1pPr>
      <a:lvl2pPr marL="285573" algn="l" defTabSz="571145" rtl="0" eaLnBrk="1" latinLnBrk="0" hangingPunct="1">
        <a:defRPr sz="1100" kern="1200">
          <a:solidFill>
            <a:schemeClr val="tx1"/>
          </a:solidFill>
          <a:latin typeface="+mn-lt"/>
          <a:ea typeface="+mn-ea"/>
          <a:cs typeface="+mn-cs"/>
        </a:defRPr>
      </a:lvl2pPr>
      <a:lvl3pPr marL="571145" algn="l" defTabSz="571145" rtl="0" eaLnBrk="1" latinLnBrk="0" hangingPunct="1">
        <a:defRPr sz="1100" kern="1200">
          <a:solidFill>
            <a:schemeClr val="tx1"/>
          </a:solidFill>
          <a:latin typeface="+mn-lt"/>
          <a:ea typeface="+mn-ea"/>
          <a:cs typeface="+mn-cs"/>
        </a:defRPr>
      </a:lvl3pPr>
      <a:lvl4pPr marL="856718" algn="l" defTabSz="571145" rtl="0" eaLnBrk="1" latinLnBrk="0" hangingPunct="1">
        <a:defRPr sz="1100" kern="1200">
          <a:solidFill>
            <a:schemeClr val="tx1"/>
          </a:solidFill>
          <a:latin typeface="+mn-lt"/>
          <a:ea typeface="+mn-ea"/>
          <a:cs typeface="+mn-cs"/>
        </a:defRPr>
      </a:lvl4pPr>
      <a:lvl5pPr marL="1142291" algn="l" defTabSz="571145" rtl="0" eaLnBrk="1" latinLnBrk="0" hangingPunct="1">
        <a:defRPr sz="1100" kern="1200">
          <a:solidFill>
            <a:schemeClr val="tx1"/>
          </a:solidFill>
          <a:latin typeface="+mn-lt"/>
          <a:ea typeface="+mn-ea"/>
          <a:cs typeface="+mn-cs"/>
        </a:defRPr>
      </a:lvl5pPr>
      <a:lvl6pPr marL="1427864" algn="l" defTabSz="571145" rtl="0" eaLnBrk="1" latinLnBrk="0" hangingPunct="1">
        <a:defRPr sz="1100" kern="1200">
          <a:solidFill>
            <a:schemeClr val="tx1"/>
          </a:solidFill>
          <a:latin typeface="+mn-lt"/>
          <a:ea typeface="+mn-ea"/>
          <a:cs typeface="+mn-cs"/>
        </a:defRPr>
      </a:lvl6pPr>
      <a:lvl7pPr marL="1713437" algn="l" defTabSz="571145" rtl="0" eaLnBrk="1" latinLnBrk="0" hangingPunct="1">
        <a:defRPr sz="1100" kern="1200">
          <a:solidFill>
            <a:schemeClr val="tx1"/>
          </a:solidFill>
          <a:latin typeface="+mn-lt"/>
          <a:ea typeface="+mn-ea"/>
          <a:cs typeface="+mn-cs"/>
        </a:defRPr>
      </a:lvl7pPr>
      <a:lvl8pPr marL="1999011" algn="l" defTabSz="571145" rtl="0" eaLnBrk="1" latinLnBrk="0" hangingPunct="1">
        <a:defRPr sz="1100" kern="1200">
          <a:solidFill>
            <a:schemeClr val="tx1"/>
          </a:solidFill>
          <a:latin typeface="+mn-lt"/>
          <a:ea typeface="+mn-ea"/>
          <a:cs typeface="+mn-cs"/>
        </a:defRPr>
      </a:lvl8pPr>
      <a:lvl9pPr marL="2284583" algn="l" defTabSz="571145" rtl="0" eaLnBrk="1" latinLnBrk="0" hangingPunct="1">
        <a:defRPr sz="1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4863" y="246063"/>
            <a:ext cx="8229600" cy="40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04863" y="1524000"/>
            <a:ext cx="8229600" cy="2928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8" name="Picture 20" descr="Oracle WHITE"/>
          <p:cNvPicPr>
            <a:picLocks noChangeArrowheads="1"/>
          </p:cNvPicPr>
          <p:nvPr/>
        </p:nvPicPr>
        <p:blipFill>
          <a:blip r:embed="rId22" cstate="print"/>
          <a:srcRect/>
          <a:stretch>
            <a:fillRect/>
          </a:stretch>
        </p:blipFill>
        <p:spPr bwMode="auto">
          <a:xfrm>
            <a:off x="8015288" y="4668838"/>
            <a:ext cx="704850" cy="88900"/>
          </a:xfrm>
          <a:prstGeom prst="rect">
            <a:avLst/>
          </a:prstGeom>
          <a:noFill/>
          <a:ln w="9525">
            <a:noFill/>
            <a:miter lim="800000"/>
            <a:headEnd/>
            <a:tailEnd/>
          </a:ln>
        </p:spPr>
      </p:pic>
      <p:grpSp>
        <p:nvGrpSpPr>
          <p:cNvPr id="2" name="Group 4"/>
          <p:cNvGrpSpPr>
            <a:grpSpLocks/>
          </p:cNvGrpSpPr>
          <p:nvPr/>
        </p:nvGrpSpPr>
        <p:grpSpPr bwMode="auto">
          <a:xfrm>
            <a:off x="0" y="4629150"/>
            <a:ext cx="9144000" cy="168275"/>
            <a:chOff x="0" y="4629150"/>
            <a:chExt cx="9144000" cy="168275"/>
          </a:xfrm>
        </p:grpSpPr>
        <p:pic>
          <p:nvPicPr>
            <p:cNvPr id="1037" name="Picture 25" descr="Red Bar"/>
            <p:cNvPicPr>
              <a:picLocks noChangeAspect="1" noChangeArrowheads="1"/>
            </p:cNvPicPr>
            <p:nvPr/>
          </p:nvPicPr>
          <p:blipFill>
            <a:blip r:embed="rId23"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1038" name="Picture 20" descr="Oracle WHITE"/>
            <p:cNvPicPr>
              <a:picLocks noChangeArrowheads="1"/>
            </p:cNvPicPr>
            <p:nvPr userDrawn="1"/>
          </p:nvPicPr>
          <p:blipFill>
            <a:blip r:embed="rId22" cstate="print"/>
            <a:srcRect/>
            <a:stretch>
              <a:fillRect/>
            </a:stretch>
          </p:blipFill>
          <p:spPr bwMode="auto">
            <a:xfrm>
              <a:off x="8015479" y="4668926"/>
              <a:ext cx="704056" cy="88722"/>
            </a:xfrm>
            <a:prstGeom prst="rect">
              <a:avLst/>
            </a:prstGeom>
            <a:noFill/>
            <a:ln w="9525">
              <a:noFill/>
              <a:miter lim="800000"/>
              <a:headEnd/>
              <a:tailEnd/>
            </a:ln>
          </p:spPr>
        </p:pic>
      </p:grpSp>
      <p:grpSp>
        <p:nvGrpSpPr>
          <p:cNvPr id="3" name="Group 13"/>
          <p:cNvGrpSpPr>
            <a:grpSpLocks/>
          </p:cNvGrpSpPr>
          <p:nvPr/>
        </p:nvGrpSpPr>
        <p:grpSpPr bwMode="auto">
          <a:xfrm>
            <a:off x="598488" y="4913313"/>
            <a:ext cx="4584700" cy="219075"/>
            <a:chOff x="597807" y="4913790"/>
            <a:chExt cx="4584912" cy="219168"/>
          </a:xfrm>
        </p:grpSpPr>
        <p:sp>
          <p:nvSpPr>
            <p:cNvPr id="15" name="Text Box 14"/>
            <p:cNvSpPr txBox="1">
              <a:spLocks noChangeArrowheads="1"/>
            </p:cNvSpPr>
            <p:nvPr userDrawn="1"/>
          </p:nvSpPr>
          <p:spPr bwMode="auto">
            <a:xfrm>
              <a:off x="631146" y="4913790"/>
              <a:ext cx="2505191" cy="219168"/>
            </a:xfrm>
            <a:prstGeom prst="rect">
              <a:avLst/>
            </a:prstGeom>
            <a:noFill/>
            <a:ln>
              <a:noFill/>
            </a:ln>
            <a:extLst>
              <a:ext uri="{909E8E84-426E-40dd-AFC4-6F175D3DCCD1}"/>
              <a:ext uri="{91240B29-F687-4f45-9708-019B960494DF}"/>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FF1414"/>
                </a:buClr>
                <a:buFont typeface="Arial"/>
                <a:buNone/>
                <a:defRPr/>
              </a:pPr>
              <a:r>
                <a:rPr lang="en-US" sz="600" dirty="0" smtClean="0">
                  <a:solidFill>
                    <a:srgbClr val="000000"/>
                  </a:solidFill>
                  <a:cs typeface="Arial" charset="0"/>
                </a:rPr>
                <a:t>Copyright © 2012, Oracle and/or its affiliates. All rights reserved.</a:t>
              </a:r>
            </a:p>
          </p:txBody>
        </p:sp>
        <p:cxnSp>
          <p:nvCxnSpPr>
            <p:cNvPr id="16" name="Straight Connector 15"/>
            <p:cNvCxnSpPr/>
            <p:nvPr userDrawn="1"/>
          </p:nvCxnSpPr>
          <p:spPr>
            <a:xfrm flipH="1">
              <a:off x="597807" y="4936024"/>
              <a:ext cx="1587" cy="96878"/>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sp>
          <p:nvSpPr>
            <p:cNvPr id="17" name="Text Box 14"/>
            <p:cNvSpPr txBox="1">
              <a:spLocks noChangeArrowheads="1"/>
            </p:cNvSpPr>
            <p:nvPr userDrawn="1"/>
          </p:nvSpPr>
          <p:spPr bwMode="auto">
            <a:xfrm>
              <a:off x="2923602" y="4913790"/>
              <a:ext cx="2259117" cy="219168"/>
            </a:xfrm>
            <a:prstGeom prst="rect">
              <a:avLst/>
            </a:prstGeom>
            <a:noFill/>
            <a:ln>
              <a:noFill/>
            </a:ln>
            <a:extLst>
              <a:ext uri="{909E8E84-426E-40dd-AFC4-6F175D3DCCD1}"/>
              <a:ext uri="{91240B29-F687-4f45-9708-019B960494DF}"/>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FF1414"/>
                </a:buClr>
                <a:buFont typeface="Arial"/>
                <a:buNone/>
                <a:defRPr/>
              </a:pPr>
              <a:r>
                <a:rPr lang="en-US" sz="600" dirty="0" smtClean="0">
                  <a:solidFill>
                    <a:srgbClr val="000000"/>
                  </a:solidFill>
                  <a:cs typeface="Arial" charset="0"/>
                </a:rPr>
                <a:t>Insert Information Protection Policy Classification from Slide 12</a:t>
              </a:r>
              <a:endParaRPr lang="en-US" sz="800" dirty="0" smtClean="0">
                <a:solidFill>
                  <a:srgbClr val="000000"/>
                </a:solidFill>
                <a:cs typeface="Arial" charset="0"/>
              </a:endParaRPr>
            </a:p>
          </p:txBody>
        </p:sp>
        <p:cxnSp>
          <p:nvCxnSpPr>
            <p:cNvPr id="19" name="Straight Connector 18"/>
            <p:cNvCxnSpPr/>
            <p:nvPr userDrawn="1"/>
          </p:nvCxnSpPr>
          <p:spPr>
            <a:xfrm flipH="1">
              <a:off x="2893438" y="4936024"/>
              <a:ext cx="1587" cy="96878"/>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5600" y="4883150"/>
            <a:ext cx="279400" cy="185738"/>
          </a:xfrm>
          <a:prstGeom prst="rect">
            <a:avLst/>
          </a:prstGeom>
        </p:spPr>
        <p:txBody>
          <a:bodyPr wrap="none">
            <a:spAutoFit/>
          </a:bodyPr>
          <a:lstStyle/>
          <a:p>
            <a:pPr algn="r" fontAlgn="auto">
              <a:spcBef>
                <a:spcPts val="0"/>
              </a:spcBef>
              <a:spcAft>
                <a:spcPts val="0"/>
              </a:spcAft>
              <a:defRPr/>
            </a:pPr>
            <a:fld id="{59B614B2-EAD2-448E-8819-0DD52E7DFC5E}" type="slidenum">
              <a:rPr lang="en-US" sz="600">
                <a:solidFill>
                  <a:srgbClr val="000000"/>
                </a:solidFill>
                <a:latin typeface="Arial"/>
                <a:cs typeface="Arial" charset="0"/>
              </a:rPr>
              <a:pPr algn="r" fontAlgn="auto">
                <a:spcBef>
                  <a:spcPts val="0"/>
                </a:spcBef>
                <a:spcAft>
                  <a:spcPts val="0"/>
                </a:spcAft>
                <a:defRPr/>
              </a:pPr>
              <a:t>‹#›</a:t>
            </a:fld>
            <a:endParaRPr lang="en-US" sz="600" dirty="0">
              <a:solidFill>
                <a:srgbClr val="000000"/>
              </a:solidFill>
              <a:latin typeface="Arial"/>
              <a:cs typeface="Arial" charset="0"/>
            </a:endParaRPr>
          </a:p>
        </p:txBody>
      </p:sp>
      <p:sp>
        <p:nvSpPr>
          <p:cNvPr id="21" name="Rectangle 20"/>
          <p:cNvSpPr/>
          <p:nvPr/>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 id="2147483985" r:id="rId19"/>
    <p:sldLayoutId id="2147484149" r:id="rId20"/>
  </p:sldLayoutIdLst>
  <p:transition spd="med">
    <p:fade/>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kern="1200">
          <a:solidFill>
            <a:schemeClr val="tx1"/>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2pPr>
      <a:lvl3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3pPr>
      <a:lvl4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4pPr>
      <a:lvl5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5pPr>
      <a:lvl6pPr marL="457200" algn="l" rtl="0" fontAlgn="base">
        <a:lnSpc>
          <a:spcPct val="90000"/>
        </a:lnSpc>
        <a:spcBef>
          <a:spcPct val="0"/>
        </a:spcBef>
        <a:spcAft>
          <a:spcPct val="0"/>
        </a:spcAft>
        <a:defRPr sz="2800" b="1">
          <a:solidFill>
            <a:schemeClr val="tx1"/>
          </a:solidFill>
          <a:latin typeface="Arial" pitchFamily="34" charset="0"/>
          <a:cs typeface="Arial" pitchFamily="34" charset="0"/>
        </a:defRPr>
      </a:lvl6pPr>
      <a:lvl7pPr marL="914400" algn="l" rtl="0" fontAlgn="base">
        <a:lnSpc>
          <a:spcPct val="90000"/>
        </a:lnSpc>
        <a:spcBef>
          <a:spcPct val="0"/>
        </a:spcBef>
        <a:spcAft>
          <a:spcPct val="0"/>
        </a:spcAft>
        <a:defRPr sz="2800" b="1">
          <a:solidFill>
            <a:schemeClr val="tx1"/>
          </a:solidFill>
          <a:latin typeface="Arial" pitchFamily="34" charset="0"/>
          <a:cs typeface="Arial" pitchFamily="34" charset="0"/>
        </a:defRPr>
      </a:lvl7pPr>
      <a:lvl8pPr marL="1371600" algn="l" rtl="0" fontAlgn="base">
        <a:lnSpc>
          <a:spcPct val="90000"/>
        </a:lnSpc>
        <a:spcBef>
          <a:spcPct val="0"/>
        </a:spcBef>
        <a:spcAft>
          <a:spcPct val="0"/>
        </a:spcAft>
        <a:defRPr sz="2800" b="1">
          <a:solidFill>
            <a:schemeClr val="tx1"/>
          </a:solidFill>
          <a:latin typeface="Arial" pitchFamily="34" charset="0"/>
          <a:cs typeface="Arial" pitchFamily="34" charset="0"/>
        </a:defRPr>
      </a:lvl8pPr>
      <a:lvl9pPr marL="1828800" algn="l" rtl="0" fontAlgn="base">
        <a:lnSpc>
          <a:spcPct val="90000"/>
        </a:lnSpc>
        <a:spcBef>
          <a:spcPct val="0"/>
        </a:spcBef>
        <a:spcAft>
          <a:spcPct val="0"/>
        </a:spcAft>
        <a:defRPr sz="2800" b="1">
          <a:solidFill>
            <a:schemeClr val="tx1"/>
          </a:solidFill>
          <a:latin typeface="Arial" pitchFamily="34" charset="0"/>
          <a:cs typeface="Arial" pitchFamily="34" charset="0"/>
        </a:defRPr>
      </a:lvl9pPr>
    </p:titleStyle>
    <p:bodyStyle>
      <a:lvl1pPr marL="228600" indent="-168275" algn="l" defTabSz="228600" rtl="0" eaLnBrk="0" fontAlgn="base" hangingPunct="0">
        <a:spcBef>
          <a:spcPct val="0"/>
        </a:spcBef>
        <a:spcAft>
          <a:spcPts val="600"/>
        </a:spcAft>
        <a:buClr>
          <a:srgbClr val="FF0000"/>
        </a:buClr>
        <a:buSzPct val="85000"/>
        <a:buFont typeface="Wingdings" pitchFamily="2" charset="2"/>
        <a:buChar char="§"/>
        <a:defRPr sz="2000" kern="1200">
          <a:solidFill>
            <a:schemeClr val="tx1"/>
          </a:solidFill>
          <a:latin typeface="Arial" pitchFamily="34" charset="0"/>
          <a:ea typeface="+mn-ea"/>
          <a:cs typeface="Arial" pitchFamily="34" charset="0"/>
        </a:defRPr>
      </a:lvl1pPr>
      <a:lvl2pPr marL="631825" indent="-228600" algn="l" defTabSz="228600" rtl="0" eaLnBrk="0" fontAlgn="base" hangingPunct="0">
        <a:spcBef>
          <a:spcPct val="0"/>
        </a:spcBef>
        <a:spcAft>
          <a:spcPts val="600"/>
        </a:spcAft>
        <a:buSzPct val="85000"/>
        <a:buFont typeface="Arial" charset="0"/>
        <a:buChar char="–"/>
        <a:defRPr kern="1200">
          <a:solidFill>
            <a:schemeClr val="tx1"/>
          </a:solidFill>
          <a:latin typeface="Arial" pitchFamily="34" charset="0"/>
          <a:ea typeface="+mn-ea"/>
          <a:cs typeface="Arial" pitchFamily="34" charset="0"/>
        </a:defRPr>
      </a:lvl2pPr>
      <a:lvl3pPr marL="974725" indent="-174625" algn="l" defTabSz="228600" rtl="0" eaLnBrk="0" fontAlgn="base" hangingPunct="0">
        <a:spcBef>
          <a:spcPct val="0"/>
        </a:spcBef>
        <a:spcAft>
          <a:spcPts val="600"/>
        </a:spcAft>
        <a:buClr>
          <a:srgbClr val="FF0000"/>
        </a:buClr>
        <a:buSzPct val="85000"/>
        <a:buFont typeface="Wingdings" pitchFamily="2" charset="2"/>
        <a:buChar char="§"/>
        <a:defRPr kern="1200">
          <a:solidFill>
            <a:schemeClr val="tx1"/>
          </a:solidFill>
          <a:latin typeface="Arial" pitchFamily="34" charset="0"/>
          <a:ea typeface="+mn-ea"/>
          <a:cs typeface="Arial" pitchFamily="34" charset="0"/>
        </a:defRPr>
      </a:lvl3pPr>
      <a:lvl4pPr marL="1431925" indent="-228600" algn="l" defTabSz="228600" rtl="0" eaLnBrk="0" fontAlgn="base" hangingPunct="0">
        <a:spcBef>
          <a:spcPct val="0"/>
        </a:spcBef>
        <a:spcAft>
          <a:spcPts val="600"/>
        </a:spcAft>
        <a:buSzPct val="85000"/>
        <a:buFont typeface="Arial" charset="0"/>
        <a:buChar char="–"/>
        <a:defRPr kern="1200">
          <a:solidFill>
            <a:schemeClr val="tx1"/>
          </a:solidFill>
          <a:latin typeface="Arial" pitchFamily="34" charset="0"/>
          <a:ea typeface="+mn-ea"/>
          <a:cs typeface="Arial" pitchFamily="34" charset="0"/>
        </a:defRPr>
      </a:lvl4pPr>
      <a:lvl5pPr marL="1828800" indent="-168275" algn="l" rtl="0" eaLnBrk="0" fontAlgn="base" hangingPunct="0">
        <a:spcBef>
          <a:spcPct val="0"/>
        </a:spcBef>
        <a:spcAft>
          <a:spcPts val="600"/>
        </a:spcAft>
        <a:buClr>
          <a:srgbClr val="FF0000"/>
        </a:buClr>
        <a:buFont typeface="Arial"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4863" y="246063"/>
            <a:ext cx="8229600" cy="40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04863" y="1524000"/>
            <a:ext cx="8229600" cy="2928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8" name="Picture 20" descr="Oracle WHITE"/>
          <p:cNvPicPr>
            <a:picLocks noChangeArrowheads="1"/>
          </p:cNvPicPr>
          <p:nvPr/>
        </p:nvPicPr>
        <p:blipFill>
          <a:blip r:embed="rId22" cstate="print"/>
          <a:srcRect/>
          <a:stretch>
            <a:fillRect/>
          </a:stretch>
        </p:blipFill>
        <p:spPr bwMode="auto">
          <a:xfrm>
            <a:off x="8015288" y="4668838"/>
            <a:ext cx="704850" cy="88900"/>
          </a:xfrm>
          <a:prstGeom prst="rect">
            <a:avLst/>
          </a:prstGeom>
          <a:noFill/>
          <a:ln w="9525">
            <a:noFill/>
            <a:miter lim="800000"/>
            <a:headEnd/>
            <a:tailEnd/>
          </a:ln>
        </p:spPr>
      </p:pic>
      <p:grpSp>
        <p:nvGrpSpPr>
          <p:cNvPr id="2" name="Group 4"/>
          <p:cNvGrpSpPr>
            <a:grpSpLocks/>
          </p:cNvGrpSpPr>
          <p:nvPr/>
        </p:nvGrpSpPr>
        <p:grpSpPr bwMode="auto">
          <a:xfrm>
            <a:off x="0" y="4629150"/>
            <a:ext cx="9144000" cy="168275"/>
            <a:chOff x="0" y="4629150"/>
            <a:chExt cx="9144000" cy="168275"/>
          </a:xfrm>
        </p:grpSpPr>
        <p:pic>
          <p:nvPicPr>
            <p:cNvPr id="1037" name="Picture 25" descr="Red Bar"/>
            <p:cNvPicPr>
              <a:picLocks noChangeAspect="1" noChangeArrowheads="1"/>
            </p:cNvPicPr>
            <p:nvPr/>
          </p:nvPicPr>
          <p:blipFill>
            <a:blip r:embed="rId23"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1038" name="Picture 20" descr="Oracle WHITE"/>
            <p:cNvPicPr>
              <a:picLocks noChangeArrowheads="1"/>
            </p:cNvPicPr>
            <p:nvPr userDrawn="1"/>
          </p:nvPicPr>
          <p:blipFill>
            <a:blip r:embed="rId22" cstate="print"/>
            <a:srcRect/>
            <a:stretch>
              <a:fillRect/>
            </a:stretch>
          </p:blipFill>
          <p:spPr bwMode="auto">
            <a:xfrm>
              <a:off x="8015479" y="4668926"/>
              <a:ext cx="704056" cy="88722"/>
            </a:xfrm>
            <a:prstGeom prst="rect">
              <a:avLst/>
            </a:prstGeom>
            <a:noFill/>
            <a:ln w="9525">
              <a:noFill/>
              <a:miter lim="800000"/>
              <a:headEnd/>
              <a:tailEnd/>
            </a:ln>
          </p:spPr>
        </p:pic>
      </p:grpSp>
      <p:grpSp>
        <p:nvGrpSpPr>
          <p:cNvPr id="3" name="Group 13"/>
          <p:cNvGrpSpPr>
            <a:grpSpLocks/>
          </p:cNvGrpSpPr>
          <p:nvPr/>
        </p:nvGrpSpPr>
        <p:grpSpPr bwMode="auto">
          <a:xfrm>
            <a:off x="598488" y="4913313"/>
            <a:ext cx="4584700" cy="219075"/>
            <a:chOff x="597807" y="4913790"/>
            <a:chExt cx="4584912" cy="219168"/>
          </a:xfrm>
        </p:grpSpPr>
        <p:sp>
          <p:nvSpPr>
            <p:cNvPr id="15" name="Text Box 14"/>
            <p:cNvSpPr txBox="1">
              <a:spLocks noChangeArrowheads="1"/>
            </p:cNvSpPr>
            <p:nvPr userDrawn="1"/>
          </p:nvSpPr>
          <p:spPr bwMode="auto">
            <a:xfrm>
              <a:off x="631146" y="4913790"/>
              <a:ext cx="2505191" cy="219168"/>
            </a:xfrm>
            <a:prstGeom prst="rect">
              <a:avLst/>
            </a:prstGeom>
            <a:noFill/>
            <a:ln>
              <a:noFill/>
            </a:ln>
            <a:extLst>
              <a:ext uri="{909E8E84-426E-40dd-AFC4-6F175D3DCCD1}"/>
              <a:ext uri="{91240B29-F687-4f45-9708-019B960494DF}"/>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FF1414"/>
                </a:buClr>
                <a:buFont typeface="Arial"/>
                <a:buNone/>
                <a:defRPr/>
              </a:pPr>
              <a:r>
                <a:rPr lang="en-US" sz="600" dirty="0" smtClean="0">
                  <a:solidFill>
                    <a:srgbClr val="000000"/>
                  </a:solidFill>
                  <a:cs typeface="Arial" charset="0"/>
                </a:rPr>
                <a:t>Copyright © 2012, Oracle and/or its affiliates. All rights reserved.</a:t>
              </a:r>
            </a:p>
          </p:txBody>
        </p:sp>
        <p:cxnSp>
          <p:nvCxnSpPr>
            <p:cNvPr id="16" name="Straight Connector 15"/>
            <p:cNvCxnSpPr/>
            <p:nvPr userDrawn="1"/>
          </p:nvCxnSpPr>
          <p:spPr>
            <a:xfrm flipH="1">
              <a:off x="597807" y="4936024"/>
              <a:ext cx="1587" cy="96878"/>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sp>
          <p:nvSpPr>
            <p:cNvPr id="17" name="Text Box 14"/>
            <p:cNvSpPr txBox="1">
              <a:spLocks noChangeArrowheads="1"/>
            </p:cNvSpPr>
            <p:nvPr userDrawn="1"/>
          </p:nvSpPr>
          <p:spPr bwMode="auto">
            <a:xfrm>
              <a:off x="2923602" y="4913790"/>
              <a:ext cx="2259117" cy="219168"/>
            </a:xfrm>
            <a:prstGeom prst="rect">
              <a:avLst/>
            </a:prstGeom>
            <a:noFill/>
            <a:ln>
              <a:noFill/>
            </a:ln>
            <a:extLst>
              <a:ext uri="{909E8E84-426E-40dd-AFC4-6F175D3DCCD1}"/>
              <a:ext uri="{91240B29-F687-4f45-9708-019B960494DF}"/>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FF1414"/>
                </a:buClr>
                <a:buFont typeface="Arial"/>
                <a:buNone/>
                <a:defRPr/>
              </a:pPr>
              <a:r>
                <a:rPr lang="en-US" sz="600" dirty="0" smtClean="0">
                  <a:solidFill>
                    <a:srgbClr val="000000"/>
                  </a:solidFill>
                  <a:cs typeface="Arial" charset="0"/>
                </a:rPr>
                <a:t>Insert Information Protection Policy Classification from Slide 12</a:t>
              </a:r>
              <a:endParaRPr lang="en-US" sz="800" dirty="0" smtClean="0">
                <a:solidFill>
                  <a:srgbClr val="000000"/>
                </a:solidFill>
                <a:cs typeface="Arial" charset="0"/>
              </a:endParaRPr>
            </a:p>
          </p:txBody>
        </p:sp>
        <p:cxnSp>
          <p:nvCxnSpPr>
            <p:cNvPr id="19" name="Straight Connector 18"/>
            <p:cNvCxnSpPr/>
            <p:nvPr userDrawn="1"/>
          </p:nvCxnSpPr>
          <p:spPr>
            <a:xfrm flipH="1">
              <a:off x="2893438" y="4936024"/>
              <a:ext cx="1587" cy="96878"/>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5600" y="4883150"/>
            <a:ext cx="279400" cy="185738"/>
          </a:xfrm>
          <a:prstGeom prst="rect">
            <a:avLst/>
          </a:prstGeom>
        </p:spPr>
        <p:txBody>
          <a:bodyPr wrap="none">
            <a:spAutoFit/>
          </a:bodyPr>
          <a:lstStyle/>
          <a:p>
            <a:pPr algn="r" fontAlgn="auto">
              <a:spcBef>
                <a:spcPts val="0"/>
              </a:spcBef>
              <a:spcAft>
                <a:spcPts val="0"/>
              </a:spcAft>
              <a:defRPr/>
            </a:pPr>
            <a:fld id="{59B614B2-EAD2-448E-8819-0DD52E7DFC5E}" type="slidenum">
              <a:rPr lang="en-US" sz="600">
                <a:solidFill>
                  <a:srgbClr val="000000"/>
                </a:solidFill>
                <a:latin typeface="Arial"/>
                <a:cs typeface="Arial" charset="0"/>
              </a:rPr>
              <a:pPr algn="r" fontAlgn="auto">
                <a:spcBef>
                  <a:spcPts val="0"/>
                </a:spcBef>
                <a:spcAft>
                  <a:spcPts val="0"/>
                </a:spcAft>
                <a:defRPr/>
              </a:pPr>
              <a:t>‹#›</a:t>
            </a:fld>
            <a:endParaRPr lang="en-US" sz="600" dirty="0">
              <a:solidFill>
                <a:srgbClr val="000000"/>
              </a:solidFill>
              <a:latin typeface="Arial"/>
              <a:cs typeface="Arial" charset="0"/>
            </a:endParaRPr>
          </a:p>
        </p:txBody>
      </p:sp>
      <p:sp>
        <p:nvSpPr>
          <p:cNvPr id="21" name="Rectangle 20"/>
          <p:cNvSpPr/>
          <p:nvPr/>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 id="2147484005" r:id="rId19"/>
    <p:sldLayoutId id="2147484189" r:id="rId20"/>
  </p:sldLayoutIdLst>
  <p:transition spd="med">
    <p:fade/>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kern="1200">
          <a:solidFill>
            <a:schemeClr val="tx1"/>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2pPr>
      <a:lvl3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3pPr>
      <a:lvl4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4pPr>
      <a:lvl5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5pPr>
      <a:lvl6pPr marL="457200" algn="l" rtl="0" fontAlgn="base">
        <a:lnSpc>
          <a:spcPct val="90000"/>
        </a:lnSpc>
        <a:spcBef>
          <a:spcPct val="0"/>
        </a:spcBef>
        <a:spcAft>
          <a:spcPct val="0"/>
        </a:spcAft>
        <a:defRPr sz="2800" b="1">
          <a:solidFill>
            <a:schemeClr val="tx1"/>
          </a:solidFill>
          <a:latin typeface="Arial" pitchFamily="34" charset="0"/>
          <a:cs typeface="Arial" pitchFamily="34" charset="0"/>
        </a:defRPr>
      </a:lvl6pPr>
      <a:lvl7pPr marL="914400" algn="l" rtl="0" fontAlgn="base">
        <a:lnSpc>
          <a:spcPct val="90000"/>
        </a:lnSpc>
        <a:spcBef>
          <a:spcPct val="0"/>
        </a:spcBef>
        <a:spcAft>
          <a:spcPct val="0"/>
        </a:spcAft>
        <a:defRPr sz="2800" b="1">
          <a:solidFill>
            <a:schemeClr val="tx1"/>
          </a:solidFill>
          <a:latin typeface="Arial" pitchFamily="34" charset="0"/>
          <a:cs typeface="Arial" pitchFamily="34" charset="0"/>
        </a:defRPr>
      </a:lvl7pPr>
      <a:lvl8pPr marL="1371600" algn="l" rtl="0" fontAlgn="base">
        <a:lnSpc>
          <a:spcPct val="90000"/>
        </a:lnSpc>
        <a:spcBef>
          <a:spcPct val="0"/>
        </a:spcBef>
        <a:spcAft>
          <a:spcPct val="0"/>
        </a:spcAft>
        <a:defRPr sz="2800" b="1">
          <a:solidFill>
            <a:schemeClr val="tx1"/>
          </a:solidFill>
          <a:latin typeface="Arial" pitchFamily="34" charset="0"/>
          <a:cs typeface="Arial" pitchFamily="34" charset="0"/>
        </a:defRPr>
      </a:lvl8pPr>
      <a:lvl9pPr marL="1828800" algn="l" rtl="0" fontAlgn="base">
        <a:lnSpc>
          <a:spcPct val="90000"/>
        </a:lnSpc>
        <a:spcBef>
          <a:spcPct val="0"/>
        </a:spcBef>
        <a:spcAft>
          <a:spcPct val="0"/>
        </a:spcAft>
        <a:defRPr sz="2800" b="1">
          <a:solidFill>
            <a:schemeClr val="tx1"/>
          </a:solidFill>
          <a:latin typeface="Arial" pitchFamily="34" charset="0"/>
          <a:cs typeface="Arial" pitchFamily="34" charset="0"/>
        </a:defRPr>
      </a:lvl9pPr>
    </p:titleStyle>
    <p:bodyStyle>
      <a:lvl1pPr marL="228600" indent="-168275" algn="l" defTabSz="228600" rtl="0" eaLnBrk="0" fontAlgn="base" hangingPunct="0">
        <a:spcBef>
          <a:spcPct val="0"/>
        </a:spcBef>
        <a:spcAft>
          <a:spcPts val="600"/>
        </a:spcAft>
        <a:buClr>
          <a:srgbClr val="FF0000"/>
        </a:buClr>
        <a:buSzPct val="85000"/>
        <a:buFont typeface="Wingdings" pitchFamily="2" charset="2"/>
        <a:buChar char="§"/>
        <a:defRPr sz="2000" kern="1200">
          <a:solidFill>
            <a:schemeClr val="tx1"/>
          </a:solidFill>
          <a:latin typeface="Arial" pitchFamily="34" charset="0"/>
          <a:ea typeface="+mn-ea"/>
          <a:cs typeface="Arial" pitchFamily="34" charset="0"/>
        </a:defRPr>
      </a:lvl1pPr>
      <a:lvl2pPr marL="631825" indent="-228600" algn="l" defTabSz="228600" rtl="0" eaLnBrk="0" fontAlgn="base" hangingPunct="0">
        <a:spcBef>
          <a:spcPct val="0"/>
        </a:spcBef>
        <a:spcAft>
          <a:spcPts val="600"/>
        </a:spcAft>
        <a:buSzPct val="85000"/>
        <a:buFont typeface="Arial" charset="0"/>
        <a:buChar char="–"/>
        <a:defRPr kern="1200">
          <a:solidFill>
            <a:schemeClr val="tx1"/>
          </a:solidFill>
          <a:latin typeface="Arial" pitchFamily="34" charset="0"/>
          <a:ea typeface="+mn-ea"/>
          <a:cs typeface="Arial" pitchFamily="34" charset="0"/>
        </a:defRPr>
      </a:lvl2pPr>
      <a:lvl3pPr marL="974725" indent="-174625" algn="l" defTabSz="228600" rtl="0" eaLnBrk="0" fontAlgn="base" hangingPunct="0">
        <a:spcBef>
          <a:spcPct val="0"/>
        </a:spcBef>
        <a:spcAft>
          <a:spcPts val="600"/>
        </a:spcAft>
        <a:buClr>
          <a:srgbClr val="FF0000"/>
        </a:buClr>
        <a:buSzPct val="85000"/>
        <a:buFont typeface="Wingdings" pitchFamily="2" charset="2"/>
        <a:buChar char="§"/>
        <a:defRPr kern="1200">
          <a:solidFill>
            <a:schemeClr val="tx1"/>
          </a:solidFill>
          <a:latin typeface="Arial" pitchFamily="34" charset="0"/>
          <a:ea typeface="+mn-ea"/>
          <a:cs typeface="Arial" pitchFamily="34" charset="0"/>
        </a:defRPr>
      </a:lvl3pPr>
      <a:lvl4pPr marL="1431925" indent="-228600" algn="l" defTabSz="228600" rtl="0" eaLnBrk="0" fontAlgn="base" hangingPunct="0">
        <a:spcBef>
          <a:spcPct val="0"/>
        </a:spcBef>
        <a:spcAft>
          <a:spcPts val="600"/>
        </a:spcAft>
        <a:buSzPct val="85000"/>
        <a:buFont typeface="Arial" charset="0"/>
        <a:buChar char="–"/>
        <a:defRPr kern="1200">
          <a:solidFill>
            <a:schemeClr val="tx1"/>
          </a:solidFill>
          <a:latin typeface="Arial" pitchFamily="34" charset="0"/>
          <a:ea typeface="+mn-ea"/>
          <a:cs typeface="Arial" pitchFamily="34" charset="0"/>
        </a:defRPr>
      </a:lvl4pPr>
      <a:lvl5pPr marL="1828800" indent="-168275" algn="l" rtl="0" eaLnBrk="0" fontAlgn="base" hangingPunct="0">
        <a:spcBef>
          <a:spcPct val="0"/>
        </a:spcBef>
        <a:spcAft>
          <a:spcPts val="600"/>
        </a:spcAft>
        <a:buClr>
          <a:srgbClr val="FF0000"/>
        </a:buClr>
        <a:buFont typeface="Arial"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5" descr="Red Bar"/>
          <p:cNvPicPr>
            <a:picLocks noChangeAspect="1" noChangeArrowheads="1"/>
          </p:cNvPicPr>
          <p:nvPr/>
        </p:nvPicPr>
        <p:blipFill>
          <a:blip r:embed="rId14" cstate="print"/>
          <a:srcRect/>
          <a:stretch>
            <a:fillRect/>
          </a:stretch>
        </p:blipFill>
        <p:spPr bwMode="auto">
          <a:xfrm>
            <a:off x="0" y="4629150"/>
            <a:ext cx="9144000" cy="169069"/>
          </a:xfrm>
          <a:prstGeom prst="rect">
            <a:avLst/>
          </a:prstGeom>
          <a:noFill/>
          <a:ln w="9525">
            <a:noFill/>
            <a:miter lim="800000"/>
            <a:headEnd/>
            <a:tailEnd/>
          </a:ln>
        </p:spPr>
      </p:pic>
      <p:pic>
        <p:nvPicPr>
          <p:cNvPr id="1027" name="Picture 24" descr="Small Red Square"/>
          <p:cNvPicPr>
            <a:picLocks noChangeAspect="1" noChangeArrowheads="1"/>
          </p:cNvPicPr>
          <p:nvPr/>
        </p:nvPicPr>
        <p:blipFill>
          <a:blip r:embed="rId15" cstate="print"/>
          <a:srcRect/>
          <a:stretch>
            <a:fillRect/>
          </a:stretch>
        </p:blipFill>
        <p:spPr bwMode="auto">
          <a:xfrm>
            <a:off x="1" y="0"/>
            <a:ext cx="688975" cy="514350"/>
          </a:xfrm>
          <a:prstGeom prst="rect">
            <a:avLst/>
          </a:prstGeom>
          <a:noFill/>
          <a:ln w="9525">
            <a:noFill/>
            <a:miter lim="800000"/>
            <a:headEnd/>
            <a:tailEnd/>
          </a:ln>
        </p:spPr>
      </p:pic>
      <p:sp>
        <p:nvSpPr>
          <p:cNvPr id="1028" name="Rectangle 7"/>
          <p:cNvSpPr>
            <a:spLocks noGrp="1" noChangeArrowheads="1"/>
          </p:cNvSpPr>
          <p:nvPr>
            <p:ph type="body" idx="1"/>
          </p:nvPr>
        </p:nvSpPr>
        <p:spPr bwMode="auto">
          <a:xfrm>
            <a:off x="685800" y="1200150"/>
            <a:ext cx="7537450" cy="32575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8"/>
          <p:cNvSpPr>
            <a:spLocks noGrp="1" noChangeArrowheads="1"/>
          </p:cNvSpPr>
          <p:nvPr>
            <p:ph type="title"/>
          </p:nvPr>
        </p:nvSpPr>
        <p:spPr bwMode="auto">
          <a:xfrm>
            <a:off x="889000" y="228600"/>
            <a:ext cx="7581900" cy="7060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33" name="Rectangle 9"/>
          <p:cNvSpPr>
            <a:spLocks noChangeArrowheads="1"/>
          </p:cNvSpPr>
          <p:nvPr/>
        </p:nvSpPr>
        <p:spPr bwMode="auto">
          <a:xfrm>
            <a:off x="0" y="4629150"/>
            <a:ext cx="9144000" cy="228600"/>
          </a:xfrm>
          <a:prstGeom prst="rect">
            <a:avLst/>
          </a:prstGeom>
          <a:noFill/>
          <a:ln w="9525">
            <a:noFill/>
            <a:miter lim="800000"/>
            <a:headEnd type="none" w="sm" len="sm"/>
            <a:tailEnd type="none" w="sm" len="sm"/>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pic>
        <p:nvPicPr>
          <p:cNvPr id="1031" name="Picture 20" descr="Oracle WHITE"/>
          <p:cNvPicPr>
            <a:picLocks noChangeAspect="1" noChangeArrowheads="1"/>
          </p:cNvPicPr>
          <p:nvPr/>
        </p:nvPicPr>
        <p:blipFill>
          <a:blip r:embed="rId16" cstate="print"/>
          <a:srcRect/>
          <a:stretch>
            <a:fillRect/>
          </a:stretch>
        </p:blipFill>
        <p:spPr bwMode="auto">
          <a:xfrm>
            <a:off x="7620000" y="4669632"/>
            <a:ext cx="947738" cy="89297"/>
          </a:xfrm>
          <a:prstGeom prst="rect">
            <a:avLst/>
          </a:prstGeom>
          <a:noFill/>
          <a:ln w="9525">
            <a:noFill/>
            <a:miter lim="800000"/>
            <a:headEnd/>
            <a:tailEnd/>
          </a:ln>
        </p:spPr>
      </p:pic>
      <p:sp>
        <p:nvSpPr>
          <p:cNvPr id="1047" name="Rectangle 23"/>
          <p:cNvSpPr>
            <a:spLocks noGrp="1" noChangeArrowheads="1"/>
          </p:cNvSpPr>
          <p:nvPr>
            <p:ph type="ftr" sz="quarter" idx="3"/>
          </p:nvPr>
        </p:nvSpPr>
        <p:spPr bwMode="auto">
          <a:xfrm>
            <a:off x="152400" y="4914900"/>
            <a:ext cx="8839200" cy="1143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fontAlgn="auto" hangingPunct="0">
              <a:lnSpc>
                <a:spcPct val="100000"/>
              </a:lnSpc>
              <a:spcBef>
                <a:spcPct val="0"/>
              </a:spcBef>
              <a:spcAft>
                <a:spcPts val="0"/>
              </a:spcAft>
              <a:buClrTx/>
              <a:defRPr sz="900" b="0">
                <a:solidFill>
                  <a:srgbClr val="000000"/>
                </a:solidFill>
                <a:latin typeface="+mn-lt"/>
                <a:cs typeface="+mn-cs"/>
              </a:defRPr>
            </a:lvl1pPr>
          </a:lstStyle>
          <a:p>
            <a:pPr>
              <a:defRPr/>
            </a:pPr>
            <a:r>
              <a:rPr lang="en-US"/>
              <a:t>Copyright © 2010, Oracle and/or its affiliates. All rights reserved.  Oracle Proprietary and Confidential</a:t>
            </a:r>
            <a:endParaRPr lang="en-GB"/>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Lst>
  <p:transition/>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5" descr="Red Bar"/>
          <p:cNvPicPr>
            <a:picLocks noChangeAspect="1" noChangeArrowheads="1"/>
          </p:cNvPicPr>
          <p:nvPr/>
        </p:nvPicPr>
        <p:blipFill>
          <a:blip r:embed="rId15" cstate="print"/>
          <a:srcRect/>
          <a:stretch>
            <a:fillRect/>
          </a:stretch>
        </p:blipFill>
        <p:spPr bwMode="auto">
          <a:xfrm>
            <a:off x="0" y="4629152"/>
            <a:ext cx="9144000" cy="169069"/>
          </a:xfrm>
          <a:prstGeom prst="rect">
            <a:avLst/>
          </a:prstGeom>
          <a:noFill/>
          <a:ln w="9525">
            <a:noFill/>
            <a:miter lim="800000"/>
            <a:headEnd/>
            <a:tailEnd/>
          </a:ln>
        </p:spPr>
      </p:pic>
      <p:pic>
        <p:nvPicPr>
          <p:cNvPr id="1027" name="Picture 24" descr="Small Red Square"/>
          <p:cNvPicPr>
            <a:picLocks noChangeAspect="1" noChangeArrowheads="1"/>
          </p:cNvPicPr>
          <p:nvPr/>
        </p:nvPicPr>
        <p:blipFill>
          <a:blip r:embed="rId16" cstate="print"/>
          <a:srcRect/>
          <a:stretch>
            <a:fillRect/>
          </a:stretch>
        </p:blipFill>
        <p:spPr bwMode="auto">
          <a:xfrm>
            <a:off x="5" y="0"/>
            <a:ext cx="688975" cy="514350"/>
          </a:xfrm>
          <a:prstGeom prst="rect">
            <a:avLst/>
          </a:prstGeom>
          <a:noFill/>
          <a:ln w="9525">
            <a:noFill/>
            <a:miter lim="800000"/>
            <a:headEnd/>
            <a:tailEnd/>
          </a:ln>
        </p:spPr>
      </p:pic>
      <p:sp>
        <p:nvSpPr>
          <p:cNvPr id="1028" name="Rectangle 7"/>
          <p:cNvSpPr>
            <a:spLocks noGrp="1" noChangeArrowheads="1"/>
          </p:cNvSpPr>
          <p:nvPr>
            <p:ph type="body" idx="1"/>
          </p:nvPr>
        </p:nvSpPr>
        <p:spPr bwMode="auto">
          <a:xfrm>
            <a:off x="685800" y="1200150"/>
            <a:ext cx="7537450" cy="32575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8"/>
          <p:cNvSpPr>
            <a:spLocks noGrp="1" noChangeArrowheads="1"/>
          </p:cNvSpPr>
          <p:nvPr>
            <p:ph type="title"/>
          </p:nvPr>
        </p:nvSpPr>
        <p:spPr bwMode="auto">
          <a:xfrm>
            <a:off x="889000" y="228602"/>
            <a:ext cx="7581900" cy="7060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33" name="Rectangle 9"/>
          <p:cNvSpPr>
            <a:spLocks noChangeArrowheads="1"/>
          </p:cNvSpPr>
          <p:nvPr/>
        </p:nvSpPr>
        <p:spPr bwMode="auto">
          <a:xfrm>
            <a:off x="0" y="4629150"/>
            <a:ext cx="9144000" cy="228600"/>
          </a:xfrm>
          <a:prstGeom prst="rect">
            <a:avLst/>
          </a:prstGeom>
          <a:noFill/>
          <a:ln w="9525">
            <a:noFill/>
            <a:miter lim="800000"/>
            <a:headEnd type="none" w="sm" len="sm"/>
            <a:tailEnd type="none" w="sm" len="sm"/>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pic>
        <p:nvPicPr>
          <p:cNvPr id="1031" name="Picture 20" descr="Oracle WHITE"/>
          <p:cNvPicPr>
            <a:picLocks noChangeAspect="1" noChangeArrowheads="1"/>
          </p:cNvPicPr>
          <p:nvPr/>
        </p:nvPicPr>
        <p:blipFill>
          <a:blip r:embed="rId17" cstate="print"/>
          <a:srcRect/>
          <a:stretch>
            <a:fillRect/>
          </a:stretch>
        </p:blipFill>
        <p:spPr bwMode="auto">
          <a:xfrm>
            <a:off x="7620000" y="4669634"/>
            <a:ext cx="947738" cy="89297"/>
          </a:xfrm>
          <a:prstGeom prst="rect">
            <a:avLst/>
          </a:prstGeom>
          <a:noFill/>
          <a:ln w="9525">
            <a:noFill/>
            <a:miter lim="800000"/>
            <a:headEnd/>
            <a:tailEnd/>
          </a:ln>
        </p:spPr>
      </p:pic>
      <p:sp>
        <p:nvSpPr>
          <p:cNvPr id="1047" name="Rectangle 23"/>
          <p:cNvSpPr>
            <a:spLocks noGrp="1" noChangeArrowheads="1"/>
          </p:cNvSpPr>
          <p:nvPr>
            <p:ph type="ftr" sz="quarter" idx="3"/>
          </p:nvPr>
        </p:nvSpPr>
        <p:spPr bwMode="auto">
          <a:xfrm>
            <a:off x="152400" y="4914900"/>
            <a:ext cx="8839200" cy="1143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fontAlgn="auto" hangingPunct="0">
              <a:lnSpc>
                <a:spcPct val="100000"/>
              </a:lnSpc>
              <a:spcBef>
                <a:spcPct val="0"/>
              </a:spcBef>
              <a:spcAft>
                <a:spcPts val="0"/>
              </a:spcAft>
              <a:buClrTx/>
              <a:defRPr sz="900" b="0">
                <a:solidFill>
                  <a:srgbClr val="000000"/>
                </a:solidFill>
                <a:latin typeface="+mn-lt"/>
                <a:cs typeface="+mn-cs"/>
              </a:defRPr>
            </a:lvl1pPr>
          </a:lstStyle>
          <a:p>
            <a:pPr>
              <a:defRPr/>
            </a:pPr>
            <a:r>
              <a:rPr lang="en-US"/>
              <a:t>Copyright © 2010, Oracle and/or its affiliates. All rights reserved.  Oracle Proprietary and Confidential</a:t>
            </a:r>
            <a:endParaRPr lang="en-GB"/>
          </a:p>
        </p:txBody>
      </p:sp>
    </p:spTree>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Lst>
  <p:transition/>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4863" y="246063"/>
            <a:ext cx="8229600" cy="40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04863" y="1524000"/>
            <a:ext cx="8229600" cy="2928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8" name="Picture 20" descr="Oracle WHITE"/>
          <p:cNvPicPr>
            <a:picLocks noChangeArrowheads="1"/>
          </p:cNvPicPr>
          <p:nvPr/>
        </p:nvPicPr>
        <p:blipFill>
          <a:blip r:embed="rId20" cstate="print"/>
          <a:srcRect/>
          <a:stretch>
            <a:fillRect/>
          </a:stretch>
        </p:blipFill>
        <p:spPr bwMode="auto">
          <a:xfrm>
            <a:off x="8015288" y="4668838"/>
            <a:ext cx="704850" cy="88900"/>
          </a:xfrm>
          <a:prstGeom prst="rect">
            <a:avLst/>
          </a:prstGeom>
          <a:noFill/>
          <a:ln w="9525">
            <a:noFill/>
            <a:miter lim="800000"/>
            <a:headEnd/>
            <a:tailEnd/>
          </a:ln>
        </p:spPr>
      </p:pic>
      <p:grpSp>
        <p:nvGrpSpPr>
          <p:cNvPr id="2" name="Group 4"/>
          <p:cNvGrpSpPr>
            <a:grpSpLocks/>
          </p:cNvGrpSpPr>
          <p:nvPr/>
        </p:nvGrpSpPr>
        <p:grpSpPr bwMode="auto">
          <a:xfrm>
            <a:off x="0" y="4629150"/>
            <a:ext cx="9144000" cy="168275"/>
            <a:chOff x="0" y="4629150"/>
            <a:chExt cx="9144000" cy="168275"/>
          </a:xfrm>
        </p:grpSpPr>
        <p:pic>
          <p:nvPicPr>
            <p:cNvPr id="1035" name="Picture 25" descr="Red Bar"/>
            <p:cNvPicPr>
              <a:picLocks noChangeAspect="1" noChangeArrowheads="1"/>
            </p:cNvPicPr>
            <p:nvPr/>
          </p:nvPicPr>
          <p:blipFill>
            <a:blip r:embed="rId21"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1036" name="Picture 20" descr="Oracle WHITE"/>
            <p:cNvPicPr>
              <a:picLocks noChangeArrowheads="1"/>
            </p:cNvPicPr>
            <p:nvPr userDrawn="1"/>
          </p:nvPicPr>
          <p:blipFill>
            <a:blip r:embed="rId20" cstate="print"/>
            <a:srcRect/>
            <a:stretch>
              <a:fillRect/>
            </a:stretch>
          </p:blipFill>
          <p:spPr bwMode="auto">
            <a:xfrm>
              <a:off x="8015479" y="4668926"/>
              <a:ext cx="704056" cy="88722"/>
            </a:xfrm>
            <a:prstGeom prst="rect">
              <a:avLst/>
            </a:prstGeom>
            <a:noFill/>
            <a:ln w="9525">
              <a:noFill/>
              <a:miter lim="800000"/>
              <a:headEnd/>
              <a:tailEnd/>
            </a:ln>
          </p:spPr>
        </p:pic>
      </p:grpSp>
      <p:grpSp>
        <p:nvGrpSpPr>
          <p:cNvPr id="3" name="Group 13"/>
          <p:cNvGrpSpPr>
            <a:grpSpLocks/>
          </p:cNvGrpSpPr>
          <p:nvPr/>
        </p:nvGrpSpPr>
        <p:grpSpPr bwMode="auto">
          <a:xfrm>
            <a:off x="598488" y="4913313"/>
            <a:ext cx="4584700" cy="219075"/>
            <a:chOff x="597807" y="4913790"/>
            <a:chExt cx="4584912" cy="219168"/>
          </a:xfrm>
        </p:grpSpPr>
        <p:sp>
          <p:nvSpPr>
            <p:cNvPr id="15" name="Text Box 14"/>
            <p:cNvSpPr txBox="1">
              <a:spLocks noChangeArrowheads="1"/>
            </p:cNvSpPr>
            <p:nvPr userDrawn="1"/>
          </p:nvSpPr>
          <p:spPr bwMode="auto">
            <a:xfrm>
              <a:off x="631146" y="4913790"/>
              <a:ext cx="2505191" cy="219168"/>
            </a:xfrm>
            <a:prstGeom prst="rect">
              <a:avLst/>
            </a:prstGeom>
            <a:noFill/>
            <a:ln>
              <a:noFill/>
            </a:ln>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FF1414"/>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6024"/>
              <a:ext cx="1587" cy="96878"/>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sp>
          <p:nvSpPr>
            <p:cNvPr id="17" name="Text Box 14"/>
            <p:cNvSpPr txBox="1">
              <a:spLocks noChangeArrowheads="1"/>
            </p:cNvSpPr>
            <p:nvPr userDrawn="1"/>
          </p:nvSpPr>
          <p:spPr bwMode="auto">
            <a:xfrm>
              <a:off x="2923602" y="4913790"/>
              <a:ext cx="2259117" cy="219168"/>
            </a:xfrm>
            <a:prstGeom prst="rect">
              <a:avLst/>
            </a:prstGeom>
            <a:noFill/>
            <a:ln>
              <a:noFill/>
            </a:ln>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rgbClr val="FF1414"/>
                </a:buClr>
                <a:buFont typeface="Arial"/>
                <a:buNone/>
                <a:defRPr/>
              </a:pPr>
              <a:endParaRPr lang="en-US" sz="800" dirty="0" smtClean="0">
                <a:solidFill>
                  <a:srgbClr val="000000"/>
                </a:solidFill>
              </a:endParaRPr>
            </a:p>
          </p:txBody>
        </p:sp>
      </p:grpSp>
      <p:sp>
        <p:nvSpPr>
          <p:cNvPr id="20" name="Rectangle 19"/>
          <p:cNvSpPr/>
          <p:nvPr/>
        </p:nvSpPr>
        <p:spPr>
          <a:xfrm>
            <a:off x="355600" y="4883150"/>
            <a:ext cx="279400" cy="185738"/>
          </a:xfrm>
          <a:prstGeom prst="rect">
            <a:avLst/>
          </a:prstGeom>
        </p:spPr>
        <p:txBody>
          <a:bodyPr wrap="none">
            <a:spAutoFit/>
          </a:bodyPr>
          <a:lstStyle/>
          <a:p>
            <a:pPr algn="r" fontAlgn="auto">
              <a:spcBef>
                <a:spcPts val="0"/>
              </a:spcBef>
              <a:spcAft>
                <a:spcPts val="0"/>
              </a:spcAft>
              <a:defRPr/>
            </a:pPr>
            <a:fld id="{F4E9E7D1-2F40-4335-900F-A806DEDD141B}" type="slidenum">
              <a:rPr lang="en-US" sz="600">
                <a:solidFill>
                  <a:srgbClr val="000000"/>
                </a:solidFill>
                <a:latin typeface="Arial"/>
              </a:rPr>
              <a:pPr algn="r" fontAlgn="auto">
                <a:spcBef>
                  <a:spcPts val="0"/>
                </a:spcBef>
                <a:spcAft>
                  <a:spcPts val="0"/>
                </a:spcAft>
                <a:defRPr/>
              </a:pPr>
              <a:t>‹#›</a:t>
            </a:fld>
            <a:endParaRPr lang="en-US" sz="600" dirty="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Lst>
  <p:transition spd="med">
    <p:fade/>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kern="1200">
          <a:solidFill>
            <a:schemeClr val="tx1"/>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2pPr>
      <a:lvl3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3pPr>
      <a:lvl4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4pPr>
      <a:lvl5pPr algn="l" rtl="0" eaLnBrk="0" fontAlgn="base" hangingPunct="0">
        <a:lnSpc>
          <a:spcPct val="90000"/>
        </a:lnSpc>
        <a:spcBef>
          <a:spcPct val="0"/>
        </a:spcBef>
        <a:spcAft>
          <a:spcPct val="0"/>
        </a:spcAft>
        <a:defRPr sz="2800" b="1">
          <a:solidFill>
            <a:schemeClr val="tx1"/>
          </a:solidFill>
          <a:latin typeface="Arial" pitchFamily="34" charset="0"/>
          <a:cs typeface="Arial" pitchFamily="34" charset="0"/>
        </a:defRPr>
      </a:lvl5pPr>
      <a:lvl6pPr marL="457200" algn="l" rtl="0" fontAlgn="base">
        <a:lnSpc>
          <a:spcPct val="90000"/>
        </a:lnSpc>
        <a:spcBef>
          <a:spcPct val="0"/>
        </a:spcBef>
        <a:spcAft>
          <a:spcPct val="0"/>
        </a:spcAft>
        <a:defRPr sz="2800" b="1">
          <a:solidFill>
            <a:schemeClr val="tx1"/>
          </a:solidFill>
          <a:latin typeface="Arial" pitchFamily="34" charset="0"/>
          <a:cs typeface="Arial" pitchFamily="34" charset="0"/>
        </a:defRPr>
      </a:lvl6pPr>
      <a:lvl7pPr marL="914400" algn="l" rtl="0" fontAlgn="base">
        <a:lnSpc>
          <a:spcPct val="90000"/>
        </a:lnSpc>
        <a:spcBef>
          <a:spcPct val="0"/>
        </a:spcBef>
        <a:spcAft>
          <a:spcPct val="0"/>
        </a:spcAft>
        <a:defRPr sz="2800" b="1">
          <a:solidFill>
            <a:schemeClr val="tx1"/>
          </a:solidFill>
          <a:latin typeface="Arial" pitchFamily="34" charset="0"/>
          <a:cs typeface="Arial" pitchFamily="34" charset="0"/>
        </a:defRPr>
      </a:lvl7pPr>
      <a:lvl8pPr marL="1371600" algn="l" rtl="0" fontAlgn="base">
        <a:lnSpc>
          <a:spcPct val="90000"/>
        </a:lnSpc>
        <a:spcBef>
          <a:spcPct val="0"/>
        </a:spcBef>
        <a:spcAft>
          <a:spcPct val="0"/>
        </a:spcAft>
        <a:defRPr sz="2800" b="1">
          <a:solidFill>
            <a:schemeClr val="tx1"/>
          </a:solidFill>
          <a:latin typeface="Arial" pitchFamily="34" charset="0"/>
          <a:cs typeface="Arial" pitchFamily="34" charset="0"/>
        </a:defRPr>
      </a:lvl8pPr>
      <a:lvl9pPr marL="1828800" algn="l" rtl="0" fontAlgn="base">
        <a:lnSpc>
          <a:spcPct val="90000"/>
        </a:lnSpc>
        <a:spcBef>
          <a:spcPct val="0"/>
        </a:spcBef>
        <a:spcAft>
          <a:spcPct val="0"/>
        </a:spcAft>
        <a:defRPr sz="2800" b="1">
          <a:solidFill>
            <a:schemeClr val="tx1"/>
          </a:solidFill>
          <a:latin typeface="Arial" pitchFamily="34" charset="0"/>
          <a:cs typeface="Arial" pitchFamily="34" charset="0"/>
        </a:defRPr>
      </a:lvl9pPr>
    </p:titleStyle>
    <p:bodyStyle>
      <a:lvl1pPr marL="228600" indent="-168275" algn="l" defTabSz="228600" rtl="0" eaLnBrk="0" fontAlgn="base" hangingPunct="0">
        <a:spcBef>
          <a:spcPct val="0"/>
        </a:spcBef>
        <a:spcAft>
          <a:spcPts val="600"/>
        </a:spcAft>
        <a:buClr>
          <a:srgbClr val="FF0000"/>
        </a:buClr>
        <a:buSzPct val="85000"/>
        <a:buFont typeface="Wingdings" pitchFamily="2" charset="2"/>
        <a:buChar char="§"/>
        <a:defRPr sz="2000" kern="1200">
          <a:solidFill>
            <a:schemeClr val="tx1"/>
          </a:solidFill>
          <a:latin typeface="Arial" pitchFamily="34" charset="0"/>
          <a:ea typeface="+mn-ea"/>
          <a:cs typeface="Arial" pitchFamily="34" charset="0"/>
        </a:defRPr>
      </a:lvl1pPr>
      <a:lvl2pPr marL="6318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mn-ea"/>
          <a:cs typeface="Arial" pitchFamily="34" charset="0"/>
        </a:defRPr>
      </a:lvl2pPr>
      <a:lvl3pPr marL="974725" indent="-174625" algn="l" defTabSz="228600" rtl="0" eaLnBrk="0" fontAlgn="base" hangingPunct="0">
        <a:spcBef>
          <a:spcPct val="0"/>
        </a:spcBef>
        <a:spcAft>
          <a:spcPts val="600"/>
        </a:spcAft>
        <a:buClr>
          <a:srgbClr val="FF0000"/>
        </a:buClr>
        <a:buSzPct val="85000"/>
        <a:buFont typeface="Wingdings" pitchFamily="2" charset="2"/>
        <a:buChar char="§"/>
        <a:defRPr kern="1200">
          <a:solidFill>
            <a:schemeClr val="tx1"/>
          </a:solidFill>
          <a:latin typeface="Arial" pitchFamily="34" charset="0"/>
          <a:ea typeface="+mn-ea"/>
          <a:cs typeface="Arial" pitchFamily="34" charset="0"/>
        </a:defRPr>
      </a:lvl3pPr>
      <a:lvl4pPr marL="14319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mn-ea"/>
          <a:cs typeface="Arial" pitchFamily="34" charset="0"/>
        </a:defRPr>
      </a:lvl4pPr>
      <a:lvl5pPr marL="1828800" indent="-168275" algn="l" rtl="0" eaLnBrk="0" fontAlgn="base" hangingPunct="0">
        <a:spcBef>
          <a:spcPct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mailto:Timm.Hannula@oracle.com" TargetMode="External"/><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3" Type="http://schemas.openxmlformats.org/officeDocument/2006/relationships/hyperlink" Target="https://beehiveonline.oracle.com/content/dav/Oracle/HCM_Data_Conversion_Reference_Library_Workspace/Documents/6.%20Objects/FBLv11DataLoaderColumnsV3.xlsx" TargetMode="External"/><Relationship Id="rId2" Type="http://schemas.openxmlformats.org/officeDocument/2006/relationships/notesSlide" Target="../notesSlides/notesSlide8.xml"/><Relationship Id="rId1" Type="http://schemas.openxmlformats.org/officeDocument/2006/relationships/slideLayout" Target="../slideLayouts/slideLayout75.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5.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7.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5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830923" y="845503"/>
            <a:ext cx="7502525" cy="3255962"/>
          </a:xfrm>
        </p:spPr>
        <p:txBody>
          <a:bodyPr/>
          <a:lstStyle/>
          <a:p>
            <a:pPr marL="0" indent="0">
              <a:spcBef>
                <a:spcPct val="0"/>
              </a:spcBef>
              <a:buClrTx/>
              <a:buFont typeface="Arial" pitchFamily="34" charset="0"/>
              <a:buNone/>
            </a:pPr>
            <a:r>
              <a:rPr lang="en-US" sz="2200" dirty="0" smtClean="0">
                <a:cs typeface="Times New Roman" pitchFamily="18" charset="0"/>
              </a:rPr>
              <a:t>The following is intended to outline our general product direction. It is intended for information purposes only, </a:t>
            </a:r>
            <a:br>
              <a:rPr lang="en-US" sz="2200" dirty="0" smtClean="0">
                <a:cs typeface="Times New Roman" pitchFamily="18" charset="0"/>
              </a:rPr>
            </a:br>
            <a:r>
              <a:rPr lang="en-US" sz="2200" dirty="0" smtClean="0">
                <a:cs typeface="Times New Roman" pitchFamily="18" charset="0"/>
              </a:rPr>
              <a:t>and may not be incorporated into any contract. It is </a:t>
            </a:r>
            <a:br>
              <a:rPr lang="en-US" sz="2200" dirty="0" smtClean="0">
                <a:cs typeface="Times New Roman" pitchFamily="18" charset="0"/>
              </a:rPr>
            </a:br>
            <a:r>
              <a:rPr lang="en-US" sz="2200" dirty="0" smtClean="0">
                <a:cs typeface="Times New Roman" pitchFamily="18" charset="0"/>
              </a:rPr>
              <a:t>not a commitment to deliver any material, code, or functionality, and should not be relied upon in making purchasing decisions. </a:t>
            </a:r>
          </a:p>
          <a:p>
            <a:pPr marL="0" indent="0">
              <a:spcBef>
                <a:spcPct val="50000"/>
              </a:spcBef>
              <a:buClrTx/>
              <a:buFont typeface="Arial" pitchFamily="34" charset="0"/>
              <a:buNone/>
            </a:pPr>
            <a:r>
              <a:rPr lang="en-US" sz="2200" dirty="0" smtClean="0">
                <a:cs typeface="Times New Roman" pitchFamily="18" charset="0"/>
              </a:rPr>
              <a:t>The development, release, and timing of any features or functionality described for Oracle’s products remains at the sole discretion of Oracle.</a:t>
            </a:r>
          </a:p>
        </p:txBody>
      </p:sp>
      <p:sp>
        <p:nvSpPr>
          <p:cNvPr id="13315" name="Title 2"/>
          <p:cNvSpPr txBox="1">
            <a:spLocks/>
          </p:cNvSpPr>
          <p:nvPr/>
        </p:nvSpPr>
        <p:spPr bwMode="auto">
          <a:xfrm>
            <a:off x="808038" y="201649"/>
            <a:ext cx="7950200" cy="473075"/>
          </a:xfrm>
          <a:prstGeom prst="rect">
            <a:avLst/>
          </a:prstGeom>
          <a:noFill/>
          <a:ln w="9525">
            <a:noFill/>
            <a:miter lim="800000"/>
            <a:headEnd/>
            <a:tailEnd/>
          </a:ln>
        </p:spPr>
        <p:txBody>
          <a:bodyPr/>
          <a:lstStyle/>
          <a:p>
            <a:pPr eaLnBrk="0" hangingPunct="0"/>
            <a:r>
              <a:rPr lang="en-US" sz="2800" b="1" dirty="0">
                <a:solidFill>
                  <a:srgbClr val="000000"/>
                </a:solidFill>
                <a:cs typeface="+mn-cs"/>
              </a:rPr>
              <a:t>Safe Harbor Statements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533401" y="971551"/>
            <a:ext cx="7315200" cy="1752600"/>
            <a:chOff x="413444" y="3674201"/>
            <a:chExt cx="7914238" cy="860079"/>
          </a:xfrm>
          <a:noFill/>
        </p:grpSpPr>
        <p:sp>
          <p:nvSpPr>
            <p:cNvPr id="19" name="Rectangle 18"/>
            <p:cNvSpPr/>
            <p:nvPr/>
          </p:nvSpPr>
          <p:spPr>
            <a:xfrm rot="16200000">
              <a:off x="3940523" y="147122"/>
              <a:ext cx="860079" cy="7914238"/>
            </a:xfrm>
            <a:prstGeom prst="rect">
              <a:avLst/>
            </a:prstGeom>
            <a:grpFill/>
            <a:ln w="12700">
              <a:solidFill>
                <a:schemeClr val="tx2"/>
              </a:solidFill>
              <a:prstDash val="solid"/>
            </a:ln>
          </p:spPr>
          <p:style>
            <a:lnRef idx="1">
              <a:schemeClr val="accent1"/>
            </a:lnRef>
            <a:fillRef idx="2">
              <a:schemeClr val="accent1"/>
            </a:fillRef>
            <a:effectRef idx="1">
              <a:schemeClr val="accent1"/>
            </a:effectRef>
            <a:fontRef idx="minor">
              <a:schemeClr val="dk1"/>
            </a:fontRef>
          </p:style>
          <p:txBody>
            <a:bodyPr lIns="0" tIns="0" rIns="0" bIns="0"/>
            <a:lstStyle/>
            <a:p>
              <a:pPr algn="ctr">
                <a:defRPr/>
              </a:pPr>
              <a:endParaRPr lang="en-US" sz="1600" b="1" dirty="0">
                <a:solidFill>
                  <a:srgbClr val="000000"/>
                </a:solidFill>
                <a:cs typeface="Arial" pitchFamily="34" charset="0"/>
              </a:endParaRPr>
            </a:p>
          </p:txBody>
        </p:sp>
        <p:sp>
          <p:nvSpPr>
            <p:cNvPr id="20" name="Rectangle 19"/>
            <p:cNvSpPr/>
            <p:nvPr/>
          </p:nvSpPr>
          <p:spPr>
            <a:xfrm rot="16200000">
              <a:off x="403019" y="3692888"/>
              <a:ext cx="845249" cy="824399"/>
            </a:xfrm>
            <a:prstGeom prst="rect">
              <a:avLst/>
            </a:prstGeom>
            <a:grpFill/>
            <a:ln w="12700">
              <a:solidFill>
                <a:schemeClr val="tx2"/>
              </a:solidFill>
              <a:prstDash val="solid"/>
            </a:ln>
          </p:spPr>
          <p:style>
            <a:lnRef idx="1">
              <a:schemeClr val="accent1"/>
            </a:lnRef>
            <a:fillRef idx="2">
              <a:schemeClr val="accent1"/>
            </a:fillRef>
            <a:effectRef idx="1">
              <a:schemeClr val="accent1"/>
            </a:effectRef>
            <a:fontRef idx="minor">
              <a:schemeClr val="dk1"/>
            </a:fontRef>
          </p:style>
          <p:txBody>
            <a:bodyPr lIns="0" tIns="0" rIns="0" bIns="0"/>
            <a:lstStyle/>
            <a:p>
              <a:pPr algn="ctr">
                <a:defRPr/>
              </a:pPr>
              <a:r>
                <a:rPr lang="en-US" sz="1400" b="1" dirty="0">
                  <a:solidFill>
                    <a:srgbClr val="000000"/>
                  </a:solidFill>
                  <a:cs typeface="Arial" pitchFamily="34" charset="0"/>
                </a:rPr>
                <a:t>Customer/Partner Activity</a:t>
              </a:r>
              <a:endParaRPr lang="en-US" sz="1600" b="1" dirty="0">
                <a:solidFill>
                  <a:srgbClr val="000000"/>
                </a:solidFill>
                <a:cs typeface="Arial" pitchFamily="34" charset="0"/>
              </a:endParaRPr>
            </a:p>
          </p:txBody>
        </p:sp>
      </p:grpSp>
      <p:sp>
        <p:nvSpPr>
          <p:cNvPr id="32770" name="Title 1"/>
          <p:cNvSpPr>
            <a:spLocks noGrp="1"/>
          </p:cNvSpPr>
          <p:nvPr>
            <p:ph type="title"/>
          </p:nvPr>
        </p:nvSpPr>
        <p:spPr>
          <a:xfrm>
            <a:off x="685800" y="209550"/>
            <a:ext cx="7581900" cy="706438"/>
          </a:xfrm>
        </p:spPr>
        <p:txBody>
          <a:bodyPr/>
          <a:lstStyle/>
          <a:p>
            <a:r>
              <a:rPr lang="en-US" dirty="0" smtClean="0"/>
              <a:t>File Based Loader</a:t>
            </a:r>
            <a:br>
              <a:rPr lang="en-US" dirty="0" smtClean="0"/>
            </a:br>
            <a:r>
              <a:rPr lang="en-US" dirty="0" smtClean="0"/>
              <a:t>Who does what..</a:t>
            </a:r>
            <a:r>
              <a:rPr lang="en-US" sz="1600" i="1" dirty="0" smtClean="0">
                <a:solidFill>
                  <a:srgbClr val="FF0000"/>
                </a:solidFill>
              </a:rPr>
              <a:t/>
            </a:r>
            <a:br>
              <a:rPr lang="en-US" sz="1600" i="1" dirty="0" smtClean="0">
                <a:solidFill>
                  <a:srgbClr val="FF0000"/>
                </a:solidFill>
              </a:rPr>
            </a:br>
            <a:endParaRPr lang="en-US" dirty="0" smtClean="0"/>
          </a:p>
        </p:txBody>
      </p:sp>
      <p:sp>
        <p:nvSpPr>
          <p:cNvPr id="13" name="Slide Number Placeholder 12"/>
          <p:cNvSpPr>
            <a:spLocks noGrp="1"/>
          </p:cNvSpPr>
          <p:nvPr>
            <p:ph type="sldNum" sz="quarter" idx="4294967295"/>
          </p:nvPr>
        </p:nvSpPr>
        <p:spPr>
          <a:xfrm>
            <a:off x="7010400" y="4894263"/>
            <a:ext cx="2133600" cy="357187"/>
          </a:xfrm>
          <a:prstGeom prst="rect">
            <a:avLst/>
          </a:prstGeom>
        </p:spPr>
        <p:txBody>
          <a:bodyPr/>
          <a:lstStyle/>
          <a:p>
            <a:pPr>
              <a:defRPr/>
            </a:pPr>
            <a:fld id="{C2421875-B574-4645-9308-C297597DA2EB}" type="slidenum">
              <a:rPr lang="en-US" sz="1800" smtClean="0">
                <a:solidFill>
                  <a:srgbClr val="000000"/>
                </a:solidFill>
                <a:latin typeface="Arial" charset="0"/>
                <a:cs typeface="Arial" charset="0"/>
              </a:rPr>
              <a:pPr>
                <a:defRPr/>
              </a:pPr>
              <a:t>10</a:t>
            </a:fld>
            <a:endParaRPr lang="en-US" sz="1800" dirty="0">
              <a:solidFill>
                <a:srgbClr val="000000"/>
              </a:solidFill>
              <a:latin typeface="Arial" charset="0"/>
              <a:cs typeface="Arial" charset="0"/>
            </a:endParaRPr>
          </a:p>
        </p:txBody>
      </p:sp>
      <p:graphicFrame>
        <p:nvGraphicFramePr>
          <p:cNvPr id="43" name="Diagram 42"/>
          <p:cNvGraphicFramePr/>
          <p:nvPr/>
        </p:nvGraphicFramePr>
        <p:xfrm>
          <a:off x="1371600" y="971550"/>
          <a:ext cx="74676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772" name="Left Brace 4"/>
          <p:cNvSpPr>
            <a:spLocks/>
          </p:cNvSpPr>
          <p:nvPr/>
        </p:nvSpPr>
        <p:spPr bwMode="auto">
          <a:xfrm>
            <a:off x="1295400" y="1123950"/>
            <a:ext cx="228600" cy="381000"/>
          </a:xfrm>
          <a:prstGeom prst="leftBrace">
            <a:avLst>
              <a:gd name="adj1" fmla="val 8341"/>
              <a:gd name="adj2" fmla="val 50000"/>
            </a:avLst>
          </a:prstGeom>
          <a:noFill/>
          <a:ln w="9525" algn="ctr">
            <a:noFill/>
            <a:round/>
            <a:headEnd/>
            <a:tailEnd/>
          </a:ln>
        </p:spPr>
        <p:txBody>
          <a:bodyPr lIns="92075" tIns="46038" rIns="92075" bIns="46038">
            <a:spAutoFit/>
          </a:bodyPr>
          <a:lstStyle/>
          <a:p>
            <a:pPr marL="119063" indent="-119063" algn="ctr">
              <a:lnSpc>
                <a:spcPct val="90000"/>
              </a:lnSpc>
              <a:spcBef>
                <a:spcPct val="50000"/>
              </a:spcBef>
              <a:buClr>
                <a:srgbClr val="667263"/>
              </a:buClr>
            </a:pPr>
            <a:endParaRPr lang="en-US" sz="2000" b="1">
              <a:solidFill>
                <a:srgbClr val="FF0000"/>
              </a:solidFill>
              <a:latin typeface="Arial" charset="0"/>
              <a:cs typeface="Arial" charset="0"/>
            </a:endParaRPr>
          </a:p>
        </p:txBody>
      </p:sp>
      <p:sp>
        <p:nvSpPr>
          <p:cNvPr id="32773" name="Left Brace 5"/>
          <p:cNvSpPr>
            <a:spLocks/>
          </p:cNvSpPr>
          <p:nvPr/>
        </p:nvSpPr>
        <p:spPr bwMode="auto">
          <a:xfrm>
            <a:off x="685800" y="1047750"/>
            <a:ext cx="457200" cy="387350"/>
          </a:xfrm>
          <a:prstGeom prst="leftBrace">
            <a:avLst>
              <a:gd name="adj1" fmla="val 8333"/>
              <a:gd name="adj2" fmla="val 50000"/>
            </a:avLst>
          </a:prstGeom>
          <a:noFill/>
          <a:ln w="9525" algn="ctr">
            <a:noFill/>
            <a:round/>
            <a:headEnd/>
            <a:tailEnd/>
          </a:ln>
        </p:spPr>
        <p:txBody>
          <a:bodyPr lIns="92075" tIns="46038" rIns="92075" bIns="46038">
            <a:spAutoFit/>
          </a:bodyPr>
          <a:lstStyle/>
          <a:p>
            <a:pPr marL="119063" indent="-119063" algn="ctr">
              <a:lnSpc>
                <a:spcPct val="90000"/>
              </a:lnSpc>
              <a:spcBef>
                <a:spcPct val="50000"/>
              </a:spcBef>
              <a:buClr>
                <a:srgbClr val="667263"/>
              </a:buClr>
            </a:pPr>
            <a:endParaRPr lang="en-US" sz="2000" b="1">
              <a:solidFill>
                <a:srgbClr val="000000"/>
              </a:solidFill>
              <a:latin typeface="Arial" charset="0"/>
              <a:cs typeface="Arial" charset="0"/>
            </a:endParaRPr>
          </a:p>
        </p:txBody>
      </p:sp>
      <p:sp>
        <p:nvSpPr>
          <p:cNvPr id="32774" name="Rounded Rectangle 7"/>
          <p:cNvSpPr>
            <a:spLocks noChangeArrowheads="1"/>
          </p:cNvSpPr>
          <p:nvPr/>
        </p:nvSpPr>
        <p:spPr bwMode="auto">
          <a:xfrm>
            <a:off x="609600" y="1047750"/>
            <a:ext cx="1219200" cy="409575"/>
          </a:xfrm>
          <a:prstGeom prst="roundRect">
            <a:avLst>
              <a:gd name="adj" fmla="val 16667"/>
            </a:avLst>
          </a:prstGeom>
          <a:noFill/>
          <a:ln w="9525" algn="ctr">
            <a:noFill/>
            <a:round/>
            <a:headEnd/>
            <a:tailEnd/>
          </a:ln>
        </p:spPr>
        <p:txBody>
          <a:bodyPr lIns="92075" tIns="46038" rIns="92075" bIns="46038">
            <a:spAutoFit/>
          </a:bodyPr>
          <a:lstStyle/>
          <a:p>
            <a:pPr marL="119063" indent="-119063" algn="ctr">
              <a:lnSpc>
                <a:spcPct val="90000"/>
              </a:lnSpc>
              <a:spcBef>
                <a:spcPct val="50000"/>
              </a:spcBef>
              <a:buClr>
                <a:srgbClr val="667263"/>
              </a:buClr>
            </a:pPr>
            <a:endParaRPr lang="en-US" sz="2000" b="1">
              <a:solidFill>
                <a:srgbClr val="000000"/>
              </a:solidFill>
              <a:latin typeface="Arial" charset="0"/>
              <a:cs typeface="Arial" charset="0"/>
            </a:endParaRPr>
          </a:p>
        </p:txBody>
      </p:sp>
      <p:grpSp>
        <p:nvGrpSpPr>
          <p:cNvPr id="3" name="Group 21"/>
          <p:cNvGrpSpPr/>
          <p:nvPr/>
        </p:nvGrpSpPr>
        <p:grpSpPr>
          <a:xfrm>
            <a:off x="533400" y="2800350"/>
            <a:ext cx="7315200" cy="1752600"/>
            <a:chOff x="413444" y="3674201"/>
            <a:chExt cx="7914238" cy="860079"/>
          </a:xfrm>
          <a:noFill/>
        </p:grpSpPr>
        <p:sp>
          <p:nvSpPr>
            <p:cNvPr id="23" name="Rectangle 22"/>
            <p:cNvSpPr/>
            <p:nvPr/>
          </p:nvSpPr>
          <p:spPr>
            <a:xfrm rot="16200000">
              <a:off x="3940523" y="147122"/>
              <a:ext cx="860079" cy="7914238"/>
            </a:xfrm>
            <a:prstGeom prst="rect">
              <a:avLst/>
            </a:prstGeom>
            <a:grpFill/>
            <a:ln w="12700">
              <a:solidFill>
                <a:schemeClr val="tx2"/>
              </a:solidFill>
              <a:prstDash val="solid"/>
            </a:ln>
          </p:spPr>
          <p:style>
            <a:lnRef idx="1">
              <a:schemeClr val="accent1"/>
            </a:lnRef>
            <a:fillRef idx="2">
              <a:schemeClr val="accent1"/>
            </a:fillRef>
            <a:effectRef idx="1">
              <a:schemeClr val="accent1"/>
            </a:effectRef>
            <a:fontRef idx="minor">
              <a:schemeClr val="dk1"/>
            </a:fontRef>
          </p:style>
          <p:txBody>
            <a:bodyPr lIns="0" tIns="0" rIns="0" bIns="0"/>
            <a:lstStyle/>
            <a:p>
              <a:pPr algn="ctr">
                <a:defRPr/>
              </a:pPr>
              <a:endParaRPr lang="en-US" sz="1600" b="1" dirty="0">
                <a:solidFill>
                  <a:srgbClr val="000000"/>
                </a:solidFill>
                <a:cs typeface="Arial" pitchFamily="34" charset="0"/>
              </a:endParaRPr>
            </a:p>
          </p:txBody>
        </p:sp>
        <p:sp>
          <p:nvSpPr>
            <p:cNvPr id="24" name="Rectangle 23"/>
            <p:cNvSpPr/>
            <p:nvPr/>
          </p:nvSpPr>
          <p:spPr>
            <a:xfrm rot="16200000">
              <a:off x="403021" y="3692887"/>
              <a:ext cx="845249" cy="824401"/>
            </a:xfrm>
            <a:prstGeom prst="rect">
              <a:avLst/>
            </a:prstGeom>
            <a:grpFill/>
            <a:ln w="12700">
              <a:solidFill>
                <a:schemeClr val="tx2"/>
              </a:solidFill>
              <a:prstDash val="solid"/>
            </a:ln>
          </p:spPr>
          <p:style>
            <a:lnRef idx="1">
              <a:schemeClr val="accent1"/>
            </a:lnRef>
            <a:fillRef idx="2">
              <a:schemeClr val="accent1"/>
            </a:fillRef>
            <a:effectRef idx="1">
              <a:schemeClr val="accent1"/>
            </a:effectRef>
            <a:fontRef idx="minor">
              <a:schemeClr val="dk1"/>
            </a:fontRef>
          </p:style>
          <p:txBody>
            <a:bodyPr lIns="0" tIns="0" rIns="0" bIns="0"/>
            <a:lstStyle/>
            <a:p>
              <a:pPr algn="ctr">
                <a:defRPr/>
              </a:pPr>
              <a:r>
                <a:rPr lang="en-US" sz="1400" b="1" dirty="0">
                  <a:solidFill>
                    <a:srgbClr val="000000"/>
                  </a:solidFill>
                  <a:cs typeface="Arial" pitchFamily="34" charset="0"/>
                </a:rPr>
                <a:t>Delivered Functionality</a:t>
              </a:r>
            </a:p>
          </p:txBody>
        </p:sp>
      </p:gr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FBL Documents /References </a:t>
            </a:r>
            <a:endParaRPr lang="en-US" dirty="0"/>
          </a:p>
        </p:txBody>
      </p:sp>
      <p:sp>
        <p:nvSpPr>
          <p:cNvPr id="3" name="Rectangle 2"/>
          <p:cNvSpPr/>
          <p:nvPr/>
        </p:nvSpPr>
        <p:spPr>
          <a:xfrm>
            <a:off x="794540" y="2243123"/>
            <a:ext cx="4564070" cy="200055"/>
          </a:xfrm>
          <a:prstGeom prst="rect">
            <a:avLst/>
          </a:prstGeom>
        </p:spPr>
        <p:txBody>
          <a:bodyPr wrap="none">
            <a:spAutoFit/>
          </a:bodyPr>
          <a:lstStyle/>
          <a:p>
            <a:r>
              <a:rPr lang="en-US" dirty="0" smtClean="0"/>
              <a:t>https://beehiveonline.oracle.com/teamcollab/overview/HCM_Data_Conversion_Reference_Library_Workspace</a:t>
            </a:r>
            <a:endParaRPr lang="en-US" dirty="0"/>
          </a:p>
        </p:txBody>
      </p:sp>
      <p:sp>
        <p:nvSpPr>
          <p:cNvPr id="4" name="Rectangle 3"/>
          <p:cNvSpPr/>
          <p:nvPr/>
        </p:nvSpPr>
        <p:spPr>
          <a:xfrm>
            <a:off x="600075" y="806217"/>
            <a:ext cx="8115300" cy="1169551"/>
          </a:xfrm>
          <a:prstGeom prst="rect">
            <a:avLst/>
          </a:prstGeom>
        </p:spPr>
        <p:txBody>
          <a:bodyPr wrap="square">
            <a:spAutoFit/>
          </a:bodyPr>
          <a:lstStyle/>
          <a:p>
            <a:r>
              <a:rPr lang="en-US" sz="1000" b="1" dirty="0" smtClean="0"/>
              <a:t>Integrations Library: </a:t>
            </a:r>
          </a:p>
          <a:p>
            <a:endParaRPr lang="en-US" sz="1000" b="1" dirty="0" smtClean="0"/>
          </a:p>
          <a:p>
            <a:r>
              <a:rPr lang="en-US" sz="1000" b="1" dirty="0" smtClean="0"/>
              <a:t>The Data Conversion Reference Library provides customers and partners with timely data conversion related information specific to their Fusion HCM implementation..</a:t>
            </a:r>
          </a:p>
          <a:p>
            <a:endParaRPr lang="en-US" sz="1000" b="1" dirty="0" smtClean="0"/>
          </a:p>
          <a:p>
            <a:r>
              <a:rPr lang="en-US" sz="1000" b="1" dirty="0" smtClean="0"/>
              <a:t>Email  </a:t>
            </a:r>
            <a:r>
              <a:rPr lang="en-US" sz="1000" b="1" dirty="0" smtClean="0">
                <a:hlinkClick r:id="rId2"/>
              </a:rPr>
              <a:t>Timm.Hannula@oracle.com</a:t>
            </a:r>
            <a:r>
              <a:rPr lang="en-US" sz="1000" b="1" dirty="0" smtClean="0"/>
              <a:t> for </a:t>
            </a:r>
            <a:r>
              <a:rPr lang="en-US" sz="1000" b="1" dirty="0" smtClean="0"/>
              <a:t>access with you email address .</a:t>
            </a:r>
            <a:endParaRPr lang="en-US" sz="1000" b="1" dirty="0" smtClean="0"/>
          </a:p>
          <a:p>
            <a:endParaRPr lang="en-US" sz="1000" b="1" dirty="0"/>
          </a:p>
        </p:txBody>
      </p:sp>
      <p:pic>
        <p:nvPicPr>
          <p:cNvPr id="489475" name="Picture 3"/>
          <p:cNvPicPr>
            <a:picLocks noChangeAspect="1" noChangeArrowheads="1"/>
          </p:cNvPicPr>
          <p:nvPr/>
        </p:nvPicPr>
        <p:blipFill>
          <a:blip r:embed="rId3" cstate="print"/>
          <a:srcRect t="15333" r="5208" b="43333"/>
          <a:stretch>
            <a:fillRect/>
          </a:stretch>
        </p:blipFill>
        <p:spPr bwMode="auto">
          <a:xfrm>
            <a:off x="676275" y="1853858"/>
            <a:ext cx="7991474" cy="2193472"/>
          </a:xfrm>
          <a:prstGeom prst="rect">
            <a:avLst/>
          </a:prstGeom>
          <a:noFill/>
          <a:ln w="9525">
            <a:noFill/>
            <a:miter lim="800000"/>
            <a:headEnd/>
            <a:tailEnd/>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863" y="246063"/>
            <a:ext cx="8229600" cy="768350"/>
          </a:xfrm>
        </p:spPr>
        <p:txBody>
          <a:bodyPr rtlCol="0">
            <a:noAutofit/>
          </a:bodyPr>
          <a:lstStyle/>
          <a:p>
            <a:pPr eaLnBrk="1" fontAlgn="auto" hangingPunct="1">
              <a:spcAft>
                <a:spcPts val="0"/>
              </a:spcAft>
              <a:defRPr/>
            </a:pPr>
            <a:r>
              <a:rPr lang="en-US" dirty="0" smtClean="0"/>
              <a:t>File Based Loader</a:t>
            </a:r>
            <a:br>
              <a:rPr lang="en-US" dirty="0" smtClean="0"/>
            </a:br>
            <a:r>
              <a:rPr lang="en-US" sz="1400" dirty="0" smtClean="0">
                <a:solidFill>
                  <a:schemeClr val="accent1"/>
                </a:solidFill>
                <a:ea typeface="+mn-ea"/>
              </a:rPr>
              <a:t>Supported Business Objects </a:t>
            </a:r>
            <a:endParaRPr lang="en-US" sz="2400" dirty="0"/>
          </a:p>
        </p:txBody>
      </p:sp>
      <p:sp>
        <p:nvSpPr>
          <p:cNvPr id="3" name="Rectangle 20"/>
          <p:cNvSpPr>
            <a:spLocks noChangeArrowheads="1"/>
          </p:cNvSpPr>
          <p:nvPr/>
        </p:nvSpPr>
        <p:spPr bwMode="auto">
          <a:xfrm>
            <a:off x="5694889" y="1207692"/>
            <a:ext cx="2310425" cy="3071010"/>
          </a:xfrm>
          <a:prstGeom prst="rect">
            <a:avLst/>
          </a:prstGeom>
          <a:solidFill>
            <a:srgbClr val="FFF0C1"/>
          </a:solidFill>
          <a:ln w="28575">
            <a:solidFill>
              <a:schemeClr val="bg1"/>
            </a:solidFill>
            <a:miter lim="800000"/>
            <a:headEnd/>
            <a:tailEnd/>
          </a:ln>
          <a:effectLst>
            <a:glow rad="101600">
              <a:schemeClr val="accent3">
                <a:satMod val="175000"/>
                <a:alpha val="40000"/>
              </a:schemeClr>
            </a:glow>
            <a:outerShdw blurRad="50800" dist="38100" dir="2700000" algn="tl" rotWithShape="0">
              <a:prstClr val="black">
                <a:alpha val="40000"/>
              </a:prstClr>
            </a:outerShdw>
          </a:effectLst>
        </p:spPr>
        <p:txBody>
          <a:bodyPr/>
          <a:lstStyle/>
          <a:p>
            <a:pPr marL="228600" indent="-228600">
              <a:defRPr/>
            </a:pPr>
            <a:r>
              <a:rPr lang="en-US" sz="1200" u="sng" dirty="0">
                <a:solidFill>
                  <a:srgbClr val="000000"/>
                </a:solidFill>
                <a:latin typeface="Calibri" pitchFamily="34" charset="0"/>
                <a:cs typeface="Arial" charset="0"/>
              </a:rPr>
              <a:t>Employment</a:t>
            </a:r>
          </a:p>
          <a:p>
            <a:pPr marL="228600" indent="-228600">
              <a:buFontTx/>
              <a:buAutoNum type="arabicPeriod"/>
              <a:defRPr/>
            </a:pPr>
            <a:r>
              <a:rPr lang="en-US" sz="1100" dirty="0">
                <a:solidFill>
                  <a:srgbClr val="000000"/>
                </a:solidFill>
                <a:latin typeface="Calibri" pitchFamily="34" charset="0"/>
                <a:cs typeface="Arial" charset="0"/>
              </a:rPr>
              <a:t>Person </a:t>
            </a:r>
          </a:p>
          <a:p>
            <a:pPr marL="457200" lvl="1" indent="-228600">
              <a:buFont typeface="Arial" pitchFamily="34" charset="0"/>
              <a:buChar char="•"/>
              <a:defRPr/>
            </a:pPr>
            <a:r>
              <a:rPr lang="en-US" sz="1100" dirty="0">
                <a:solidFill>
                  <a:srgbClr val="000000"/>
                </a:solidFill>
                <a:latin typeface="Calibri" pitchFamily="34" charset="0"/>
                <a:cs typeface="Arial" charset="0"/>
              </a:rPr>
              <a:t>Person Name</a:t>
            </a:r>
          </a:p>
          <a:p>
            <a:pPr marL="457200" lvl="1" indent="-228600">
              <a:buFont typeface="Arial" pitchFamily="34" charset="0"/>
              <a:buChar char="•"/>
              <a:defRPr/>
            </a:pPr>
            <a:r>
              <a:rPr lang="en-US" sz="1100" dirty="0">
                <a:solidFill>
                  <a:srgbClr val="000000"/>
                </a:solidFill>
                <a:latin typeface="Calibri" pitchFamily="34" charset="0"/>
                <a:cs typeface="Arial" charset="0"/>
              </a:rPr>
              <a:t>Person National Identifier</a:t>
            </a:r>
          </a:p>
          <a:p>
            <a:pPr marL="457200" lvl="1" indent="-228600">
              <a:buFont typeface="Arial" pitchFamily="34" charset="0"/>
              <a:buChar char="•"/>
              <a:defRPr/>
            </a:pPr>
            <a:r>
              <a:rPr lang="en-US" sz="1100" dirty="0">
                <a:solidFill>
                  <a:srgbClr val="000000"/>
                </a:solidFill>
                <a:latin typeface="Calibri" pitchFamily="34" charset="0"/>
                <a:cs typeface="Arial" charset="0"/>
              </a:rPr>
              <a:t>Person Address</a:t>
            </a:r>
          </a:p>
          <a:p>
            <a:pPr marL="457200" lvl="1" indent="-228600">
              <a:buFont typeface="Arial" pitchFamily="34" charset="0"/>
              <a:buChar char="•"/>
              <a:defRPr/>
            </a:pPr>
            <a:r>
              <a:rPr lang="en-US" sz="1100" dirty="0">
                <a:solidFill>
                  <a:srgbClr val="000000"/>
                </a:solidFill>
                <a:latin typeface="Calibri" pitchFamily="34" charset="0"/>
                <a:cs typeface="Arial" charset="0"/>
              </a:rPr>
              <a:t>Person Legislative</a:t>
            </a:r>
          </a:p>
          <a:p>
            <a:pPr marL="457200" lvl="1" indent="-228600">
              <a:buFont typeface="Arial" pitchFamily="34" charset="0"/>
              <a:buChar char="•"/>
              <a:defRPr/>
            </a:pPr>
            <a:r>
              <a:rPr lang="en-US" sz="1100" dirty="0">
                <a:solidFill>
                  <a:srgbClr val="000000"/>
                </a:solidFill>
                <a:latin typeface="Calibri" pitchFamily="34" charset="0"/>
                <a:cs typeface="Arial" charset="0"/>
              </a:rPr>
              <a:t>Person Phone</a:t>
            </a:r>
          </a:p>
          <a:p>
            <a:pPr marL="457200" lvl="1" indent="-228600">
              <a:buFont typeface="Arial" pitchFamily="34" charset="0"/>
              <a:buChar char="•"/>
              <a:defRPr/>
            </a:pPr>
            <a:r>
              <a:rPr lang="en-US" sz="1100" dirty="0">
                <a:solidFill>
                  <a:srgbClr val="000000"/>
                </a:solidFill>
                <a:latin typeface="Calibri" pitchFamily="34" charset="0"/>
                <a:cs typeface="Arial" charset="0"/>
              </a:rPr>
              <a:t>Person Email</a:t>
            </a:r>
          </a:p>
          <a:p>
            <a:pPr marL="457200" lvl="1" indent="-228600">
              <a:buFont typeface="Arial" pitchFamily="34" charset="0"/>
              <a:buChar char="•"/>
              <a:defRPr/>
            </a:pPr>
            <a:r>
              <a:rPr lang="en-US" sz="1100" dirty="0">
                <a:solidFill>
                  <a:srgbClr val="000000"/>
                </a:solidFill>
                <a:latin typeface="Calibri" pitchFamily="34" charset="0"/>
                <a:cs typeface="Arial" charset="0"/>
              </a:rPr>
              <a:t>Person Documentation</a:t>
            </a:r>
          </a:p>
          <a:p>
            <a:pPr marL="457200" lvl="1" indent="-228600">
              <a:buFont typeface="Arial" pitchFamily="34" charset="0"/>
              <a:buChar char="•"/>
              <a:defRPr/>
            </a:pPr>
            <a:r>
              <a:rPr lang="en-US" sz="1100" dirty="0">
                <a:solidFill>
                  <a:srgbClr val="000000"/>
                </a:solidFill>
                <a:latin typeface="Calibri" pitchFamily="34" charset="0"/>
                <a:cs typeface="Arial" charset="0"/>
              </a:rPr>
              <a:t>Person Type Usage</a:t>
            </a:r>
          </a:p>
          <a:p>
            <a:pPr marL="228600" indent="-228600">
              <a:buFontTx/>
              <a:buAutoNum type="arabicPeriod"/>
              <a:defRPr/>
            </a:pPr>
            <a:r>
              <a:rPr lang="en-US" sz="1100" dirty="0">
                <a:solidFill>
                  <a:srgbClr val="000000"/>
                </a:solidFill>
                <a:latin typeface="Calibri" pitchFamily="34" charset="0"/>
                <a:cs typeface="Arial" charset="0"/>
              </a:rPr>
              <a:t>Assignment</a:t>
            </a:r>
          </a:p>
          <a:p>
            <a:pPr marL="457200" lvl="1" indent="-228600">
              <a:buFont typeface="Arial" pitchFamily="34" charset="0"/>
              <a:buChar char="•"/>
              <a:defRPr/>
            </a:pPr>
            <a:r>
              <a:rPr lang="en-US" sz="1100" dirty="0">
                <a:solidFill>
                  <a:srgbClr val="000000"/>
                </a:solidFill>
                <a:latin typeface="Calibri" pitchFamily="34" charset="0"/>
                <a:cs typeface="Arial" charset="0"/>
              </a:rPr>
              <a:t>Assignment Work Measure</a:t>
            </a:r>
          </a:p>
          <a:p>
            <a:pPr marL="457200" lvl="1" indent="-228600">
              <a:buFont typeface="Arial" pitchFamily="34" charset="0"/>
              <a:buChar char="•"/>
              <a:defRPr/>
            </a:pPr>
            <a:r>
              <a:rPr lang="en-US" sz="1100" dirty="0">
                <a:solidFill>
                  <a:srgbClr val="000000"/>
                </a:solidFill>
                <a:latin typeface="Calibri" pitchFamily="34" charset="0"/>
                <a:cs typeface="Arial" charset="0"/>
              </a:rPr>
              <a:t>Assignment Supervisor</a:t>
            </a:r>
          </a:p>
          <a:p>
            <a:pPr marL="457200" lvl="1" indent="-228600">
              <a:buFont typeface="Arial" pitchFamily="34" charset="0"/>
              <a:buChar char="•"/>
              <a:defRPr/>
            </a:pPr>
            <a:r>
              <a:rPr lang="en-US" sz="1100" dirty="0">
                <a:solidFill>
                  <a:srgbClr val="000000"/>
                </a:solidFill>
                <a:latin typeface="Calibri" pitchFamily="34" charset="0"/>
                <a:cs typeface="Arial" charset="0"/>
              </a:rPr>
              <a:t>Work Term</a:t>
            </a:r>
          </a:p>
          <a:p>
            <a:pPr marL="457200" lvl="1" indent="-228600">
              <a:buFont typeface="Arial" pitchFamily="34" charset="0"/>
              <a:buChar char="•"/>
              <a:defRPr/>
            </a:pPr>
            <a:r>
              <a:rPr lang="en-US" sz="1100" dirty="0">
                <a:solidFill>
                  <a:srgbClr val="000000"/>
                </a:solidFill>
                <a:latin typeface="Calibri" pitchFamily="34" charset="0"/>
                <a:cs typeface="Arial" charset="0"/>
              </a:rPr>
              <a:t>Work Relationship</a:t>
            </a:r>
          </a:p>
          <a:p>
            <a:pPr marL="114300" indent="-228600">
              <a:buFontTx/>
              <a:buAutoNum type="arabicPeriod"/>
              <a:defRPr/>
            </a:pPr>
            <a:r>
              <a:rPr lang="en-US" sz="1100" dirty="0">
                <a:solidFill>
                  <a:srgbClr val="000000"/>
                </a:solidFill>
                <a:latin typeface="Calibri" pitchFamily="34" charset="0"/>
                <a:cs typeface="Arial" charset="0"/>
              </a:rPr>
              <a:t>Person Profile</a:t>
            </a:r>
          </a:p>
          <a:p>
            <a:pPr marL="114300" indent="-228600">
              <a:buFontTx/>
              <a:buAutoNum type="arabicPeriod"/>
              <a:defRPr/>
            </a:pPr>
            <a:r>
              <a:rPr lang="en-US" sz="1100" dirty="0">
                <a:solidFill>
                  <a:srgbClr val="000000"/>
                </a:solidFill>
                <a:latin typeface="Calibri" pitchFamily="34" charset="0"/>
                <a:cs typeface="Arial" charset="0"/>
              </a:rPr>
              <a:t>Person Profile Items</a:t>
            </a:r>
          </a:p>
        </p:txBody>
      </p:sp>
      <p:sp>
        <p:nvSpPr>
          <p:cNvPr id="5" name="Rectangle 20"/>
          <p:cNvSpPr>
            <a:spLocks noChangeArrowheads="1"/>
          </p:cNvSpPr>
          <p:nvPr/>
        </p:nvSpPr>
        <p:spPr bwMode="auto">
          <a:xfrm>
            <a:off x="1093232" y="1215183"/>
            <a:ext cx="2150299" cy="1880442"/>
          </a:xfrm>
          <a:prstGeom prst="rect">
            <a:avLst/>
          </a:prstGeom>
          <a:solidFill>
            <a:schemeClr val="bg1">
              <a:lumMod val="85000"/>
            </a:schemeClr>
          </a:solidFill>
          <a:ln w="28575">
            <a:solidFill>
              <a:schemeClr val="bg1"/>
            </a:solidFill>
            <a:miter lim="800000"/>
            <a:headEnd/>
            <a:tailEnd/>
          </a:ln>
          <a:effectLst>
            <a:glow rad="101600">
              <a:schemeClr val="accent3">
                <a:satMod val="175000"/>
                <a:alpha val="40000"/>
              </a:schemeClr>
            </a:glow>
            <a:outerShdw blurRad="50800" dist="38100" dir="2700000" algn="tl" rotWithShape="0">
              <a:prstClr val="black">
                <a:alpha val="40000"/>
              </a:prstClr>
            </a:outerShdw>
          </a:effectLst>
        </p:spPr>
        <p:txBody>
          <a:bodyPr/>
          <a:lstStyle/>
          <a:p>
            <a:pPr marL="228600" indent="-228600">
              <a:defRPr/>
            </a:pPr>
            <a:r>
              <a:rPr lang="en-US" sz="1200" u="sng" dirty="0">
                <a:solidFill>
                  <a:srgbClr val="000000"/>
                </a:solidFill>
                <a:latin typeface="Calibri" pitchFamily="34" charset="0"/>
                <a:cs typeface="Arial" charset="0"/>
              </a:rPr>
              <a:t>Work Structures</a:t>
            </a:r>
          </a:p>
          <a:p>
            <a:pPr marL="228600" indent="-228600">
              <a:buFontTx/>
              <a:buAutoNum type="arabicPeriod"/>
              <a:defRPr/>
            </a:pPr>
            <a:r>
              <a:rPr lang="en-US" sz="1100" dirty="0">
                <a:solidFill>
                  <a:srgbClr val="000000"/>
                </a:solidFill>
                <a:latin typeface="Calibri" pitchFamily="34" charset="0"/>
                <a:cs typeface="Arial" charset="0"/>
              </a:rPr>
              <a:t>Location</a:t>
            </a:r>
          </a:p>
          <a:p>
            <a:pPr marL="228600" indent="-228600">
              <a:buFontTx/>
              <a:buAutoNum type="arabicPeriod"/>
              <a:defRPr/>
            </a:pPr>
            <a:r>
              <a:rPr lang="en-US" sz="1100" dirty="0">
                <a:solidFill>
                  <a:srgbClr val="000000"/>
                </a:solidFill>
                <a:latin typeface="Calibri" pitchFamily="34" charset="0"/>
                <a:cs typeface="Arial" charset="0"/>
              </a:rPr>
              <a:t>Organizations</a:t>
            </a:r>
          </a:p>
          <a:p>
            <a:pPr marL="457200" lvl="1" indent="-228600">
              <a:buFont typeface="Arial" pitchFamily="34" charset="0"/>
              <a:buChar char="•"/>
              <a:defRPr/>
            </a:pPr>
            <a:r>
              <a:rPr lang="en-US" sz="1100" dirty="0">
                <a:solidFill>
                  <a:srgbClr val="000000"/>
                </a:solidFill>
                <a:latin typeface="Calibri" pitchFamily="34" charset="0"/>
                <a:cs typeface="Arial" charset="0"/>
              </a:rPr>
              <a:t>Business Unit</a:t>
            </a:r>
          </a:p>
          <a:p>
            <a:pPr marL="457200" lvl="1" indent="-228600">
              <a:buFont typeface="Arial" pitchFamily="34" charset="0"/>
              <a:buChar char="•"/>
              <a:defRPr/>
            </a:pPr>
            <a:r>
              <a:rPr lang="en-US" sz="1100" dirty="0">
                <a:solidFill>
                  <a:srgbClr val="000000"/>
                </a:solidFill>
                <a:latin typeface="Calibri" pitchFamily="34" charset="0"/>
                <a:cs typeface="Arial" charset="0"/>
              </a:rPr>
              <a:t>HR Org as Departments</a:t>
            </a:r>
          </a:p>
          <a:p>
            <a:pPr marL="228600" indent="-228600">
              <a:buFontTx/>
              <a:buAutoNum type="arabicPeriod"/>
              <a:defRPr/>
            </a:pPr>
            <a:r>
              <a:rPr lang="en-US" sz="1100" dirty="0">
                <a:solidFill>
                  <a:srgbClr val="000000"/>
                </a:solidFill>
                <a:latin typeface="Calibri" pitchFamily="34" charset="0"/>
                <a:cs typeface="Arial" charset="0"/>
              </a:rPr>
              <a:t>Job Family</a:t>
            </a:r>
          </a:p>
          <a:p>
            <a:pPr marL="228600" indent="-228600">
              <a:buFontTx/>
              <a:buAutoNum type="arabicPeriod"/>
              <a:defRPr/>
            </a:pPr>
            <a:r>
              <a:rPr lang="en-US" sz="1100" dirty="0">
                <a:solidFill>
                  <a:srgbClr val="000000"/>
                </a:solidFill>
                <a:latin typeface="Calibri" pitchFamily="34" charset="0"/>
                <a:cs typeface="Arial" charset="0"/>
              </a:rPr>
              <a:t>Job</a:t>
            </a:r>
          </a:p>
          <a:p>
            <a:pPr marL="228600" indent="-228600">
              <a:buFontTx/>
              <a:buAutoNum type="arabicPeriod"/>
              <a:defRPr/>
            </a:pPr>
            <a:r>
              <a:rPr lang="en-US" sz="1100" dirty="0">
                <a:solidFill>
                  <a:srgbClr val="000000"/>
                </a:solidFill>
                <a:latin typeface="Calibri" pitchFamily="34" charset="0"/>
                <a:cs typeface="Arial" charset="0"/>
              </a:rPr>
              <a:t>Position </a:t>
            </a:r>
          </a:p>
          <a:p>
            <a:pPr marL="228600" indent="-228600">
              <a:buFontTx/>
              <a:buAutoNum type="arabicPeriod"/>
              <a:defRPr/>
            </a:pPr>
            <a:r>
              <a:rPr lang="en-US" sz="1100" dirty="0">
                <a:solidFill>
                  <a:srgbClr val="000000"/>
                </a:solidFill>
                <a:latin typeface="Calibri" pitchFamily="34" charset="0"/>
                <a:cs typeface="Arial" charset="0"/>
              </a:rPr>
              <a:t>Grade</a:t>
            </a:r>
          </a:p>
          <a:p>
            <a:pPr marL="228600" indent="-228600">
              <a:buFontTx/>
              <a:buAutoNum type="arabicPeriod"/>
              <a:defRPr/>
            </a:pPr>
            <a:endParaRPr lang="en-US" sz="1200" u="sng" dirty="0">
              <a:solidFill>
                <a:srgbClr val="000000"/>
              </a:solidFill>
              <a:latin typeface="Calibri" pitchFamily="34" charset="0"/>
              <a:cs typeface="Arial" charset="0"/>
            </a:endParaRPr>
          </a:p>
        </p:txBody>
      </p:sp>
      <p:sp>
        <p:nvSpPr>
          <p:cNvPr id="6" name="Rectangle 20"/>
          <p:cNvSpPr>
            <a:spLocks noChangeArrowheads="1"/>
          </p:cNvSpPr>
          <p:nvPr/>
        </p:nvSpPr>
        <p:spPr bwMode="auto">
          <a:xfrm>
            <a:off x="1067997" y="3271975"/>
            <a:ext cx="4533663" cy="1008032"/>
          </a:xfrm>
          <a:prstGeom prst="rect">
            <a:avLst/>
          </a:prstGeom>
          <a:solidFill>
            <a:srgbClr val="CEE9F2"/>
          </a:solidFill>
          <a:ln w="28575">
            <a:solidFill>
              <a:schemeClr val="bg1"/>
            </a:solidFill>
            <a:miter lim="800000"/>
            <a:headEnd/>
            <a:tailEnd/>
          </a:ln>
          <a:effectLst>
            <a:glow rad="101600">
              <a:schemeClr val="accent3">
                <a:satMod val="175000"/>
                <a:alpha val="40000"/>
              </a:schemeClr>
            </a:glow>
            <a:outerShdw blurRad="50800" dist="38100" dir="2700000" algn="tl" rotWithShape="0">
              <a:prstClr val="black">
                <a:alpha val="40000"/>
              </a:prstClr>
            </a:outerShdw>
          </a:effectLst>
        </p:spPr>
        <p:txBody>
          <a:bodyPr/>
          <a:lstStyle/>
          <a:p>
            <a:pPr marL="228600" indent="-228600">
              <a:defRPr/>
            </a:pPr>
            <a:r>
              <a:rPr lang="en-US" sz="1200" u="sng" dirty="0">
                <a:solidFill>
                  <a:srgbClr val="000000"/>
                </a:solidFill>
                <a:latin typeface="Calibri" pitchFamily="34" charset="0"/>
                <a:cs typeface="Arial" charset="0"/>
              </a:rPr>
              <a:t>Compensation</a:t>
            </a:r>
          </a:p>
          <a:p>
            <a:pPr marL="228600" indent="-228600">
              <a:buFontTx/>
              <a:buAutoNum type="arabicPeriod"/>
              <a:defRPr/>
            </a:pPr>
            <a:r>
              <a:rPr lang="en-US" sz="1100" dirty="0">
                <a:solidFill>
                  <a:srgbClr val="000000"/>
                </a:solidFill>
                <a:latin typeface="Calibri" pitchFamily="34" charset="0"/>
                <a:cs typeface="Arial" charset="0"/>
              </a:rPr>
              <a:t>Salary Basis</a:t>
            </a:r>
          </a:p>
          <a:p>
            <a:pPr marL="228600" indent="-228600">
              <a:buFontTx/>
              <a:buAutoNum type="arabicPeriod"/>
              <a:defRPr/>
            </a:pPr>
            <a:r>
              <a:rPr lang="en-US" sz="1100" dirty="0">
                <a:solidFill>
                  <a:srgbClr val="000000"/>
                </a:solidFill>
                <a:latin typeface="Calibri" pitchFamily="34" charset="0"/>
                <a:cs typeface="Arial" charset="0"/>
              </a:rPr>
              <a:t>Salary, Salary Components</a:t>
            </a:r>
          </a:p>
          <a:p>
            <a:pPr marL="228600" indent="-228600">
              <a:buFontTx/>
              <a:buAutoNum type="arabicPeriod"/>
              <a:defRPr/>
            </a:pPr>
            <a:r>
              <a:rPr lang="en-US" sz="1100" dirty="0">
                <a:solidFill>
                  <a:srgbClr val="000000"/>
                </a:solidFill>
                <a:latin typeface="Calibri" pitchFamily="34" charset="0"/>
                <a:cs typeface="Arial" charset="0"/>
              </a:rPr>
              <a:t>Element Entries (Bonus, Allowances)</a:t>
            </a:r>
          </a:p>
          <a:p>
            <a:pPr marL="228600" indent="-228600">
              <a:defRPr/>
            </a:pPr>
            <a:endParaRPr lang="en-US" sz="1200" u="sng" dirty="0">
              <a:solidFill>
                <a:srgbClr val="000000"/>
              </a:solidFill>
              <a:latin typeface="Calibri" pitchFamily="34" charset="0"/>
              <a:cs typeface="Arial" charset="0"/>
            </a:endParaRPr>
          </a:p>
        </p:txBody>
      </p:sp>
      <p:sp>
        <p:nvSpPr>
          <p:cNvPr id="8" name="Rectangle 20"/>
          <p:cNvSpPr>
            <a:spLocks noChangeArrowheads="1"/>
          </p:cNvSpPr>
          <p:nvPr/>
        </p:nvSpPr>
        <p:spPr bwMode="auto">
          <a:xfrm>
            <a:off x="3383479" y="1222074"/>
            <a:ext cx="2171932" cy="1883076"/>
          </a:xfrm>
          <a:prstGeom prst="rect">
            <a:avLst/>
          </a:prstGeom>
          <a:solidFill>
            <a:srgbClr val="CBA9E5"/>
          </a:solidFill>
          <a:ln w="28575">
            <a:solidFill>
              <a:schemeClr val="bg1"/>
            </a:solidFill>
            <a:miter lim="800000"/>
            <a:headEnd/>
            <a:tailEnd/>
          </a:ln>
          <a:effectLst>
            <a:glow rad="101600">
              <a:schemeClr val="accent3">
                <a:satMod val="175000"/>
                <a:alpha val="40000"/>
              </a:schemeClr>
            </a:glow>
            <a:outerShdw blurRad="50800" dist="38100" dir="2700000" algn="tl" rotWithShape="0">
              <a:prstClr val="black">
                <a:alpha val="40000"/>
              </a:prstClr>
            </a:outerShdw>
          </a:effectLst>
        </p:spPr>
        <p:txBody>
          <a:bodyPr/>
          <a:lstStyle/>
          <a:p>
            <a:pPr marL="228600" indent="-228600">
              <a:defRPr/>
            </a:pPr>
            <a:r>
              <a:rPr lang="en-US" sz="1200" u="sng" dirty="0">
                <a:solidFill>
                  <a:srgbClr val="000000"/>
                </a:solidFill>
                <a:latin typeface="Calibri" pitchFamily="34" charset="0"/>
                <a:cs typeface="Arial" charset="0"/>
              </a:rPr>
              <a:t>Talent</a:t>
            </a:r>
          </a:p>
          <a:p>
            <a:pPr marL="228600" indent="-228600">
              <a:buFontTx/>
              <a:buAutoNum type="arabicPeriod"/>
              <a:defRPr/>
            </a:pPr>
            <a:r>
              <a:rPr lang="en-US" sz="1050" dirty="0">
                <a:solidFill>
                  <a:srgbClr val="000000"/>
                </a:solidFill>
                <a:latin typeface="Calibri" pitchFamily="34" charset="0"/>
                <a:cs typeface="Arial" charset="0"/>
              </a:rPr>
              <a:t>Competencies </a:t>
            </a:r>
          </a:p>
          <a:p>
            <a:pPr marL="228600" indent="-228600">
              <a:buFontTx/>
              <a:buAutoNum type="arabicPeriod"/>
              <a:defRPr/>
            </a:pPr>
            <a:r>
              <a:rPr lang="en-US" sz="1050" dirty="0">
                <a:solidFill>
                  <a:srgbClr val="000000"/>
                </a:solidFill>
                <a:latin typeface="Calibri" pitchFamily="34" charset="0"/>
                <a:cs typeface="Arial" charset="0"/>
              </a:rPr>
              <a:t>Qualification</a:t>
            </a:r>
          </a:p>
          <a:p>
            <a:pPr marL="228600" indent="-228600">
              <a:buFontTx/>
              <a:buAutoNum type="arabicPeriod"/>
              <a:defRPr/>
            </a:pPr>
            <a:r>
              <a:rPr lang="en-US" sz="1050" dirty="0">
                <a:solidFill>
                  <a:srgbClr val="000000"/>
                </a:solidFill>
                <a:latin typeface="Calibri" pitchFamily="34" charset="0"/>
                <a:cs typeface="Arial" charset="0"/>
              </a:rPr>
              <a:t>Rating  Scales &amp; Levels</a:t>
            </a:r>
          </a:p>
          <a:p>
            <a:pPr marL="228600" indent="-228600">
              <a:buFontTx/>
              <a:buAutoNum type="arabicPeriod"/>
              <a:defRPr/>
            </a:pPr>
            <a:r>
              <a:rPr lang="en-US" sz="1050" dirty="0">
                <a:solidFill>
                  <a:srgbClr val="000000"/>
                </a:solidFill>
                <a:latin typeface="Calibri" pitchFamily="34" charset="0"/>
                <a:cs typeface="Arial" charset="0"/>
              </a:rPr>
              <a:t>Schools &amp; Colleges</a:t>
            </a:r>
          </a:p>
          <a:p>
            <a:pPr marL="228600" indent="-228600">
              <a:defRPr/>
            </a:pPr>
            <a:endParaRPr lang="en-US" sz="1400" dirty="0">
              <a:solidFill>
                <a:srgbClr val="000000"/>
              </a:solidFill>
              <a:latin typeface="Calibri" pitchFamily="34" charset="0"/>
              <a:cs typeface="Arial" charset="0"/>
            </a:endParaRPr>
          </a:p>
          <a:p>
            <a:pPr marL="228600" indent="-228600">
              <a:defRPr/>
            </a:pPr>
            <a:endParaRPr lang="en-US" sz="1800" u="sng" dirty="0">
              <a:solidFill>
                <a:srgbClr val="000000"/>
              </a:solidFill>
              <a:latin typeface="Calibri" pitchFamily="34" charset="0"/>
              <a:cs typeface="Arial" charset="0"/>
            </a:endParaRPr>
          </a:p>
        </p:txBody>
      </p:sp>
      <p:sp>
        <p:nvSpPr>
          <p:cNvPr id="7" name="Rectangle 6"/>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Based Loader </a:t>
            </a:r>
            <a:endParaRPr lang="en-US" dirty="0"/>
          </a:p>
        </p:txBody>
      </p:sp>
      <p:sp>
        <p:nvSpPr>
          <p:cNvPr id="4" name="Text Placeholder 3"/>
          <p:cNvSpPr>
            <a:spLocks noGrp="1"/>
          </p:cNvSpPr>
          <p:nvPr>
            <p:ph type="body" sz="quarter" idx="13"/>
          </p:nvPr>
        </p:nvSpPr>
        <p:spPr/>
        <p:txBody>
          <a:bodyPr/>
          <a:lstStyle/>
          <a:p>
            <a:r>
              <a:rPr lang="en-US" dirty="0" err="1" smtClean="0"/>
              <a:t>Dat</a:t>
            </a:r>
            <a:r>
              <a:rPr lang="en-US" dirty="0" smtClean="0"/>
              <a:t> File Structure</a:t>
            </a:r>
            <a:endParaRPr lang="en-US" dirty="0"/>
          </a:p>
        </p:txBody>
      </p:sp>
      <p:pic>
        <p:nvPicPr>
          <p:cNvPr id="475138" name="Picture 2"/>
          <p:cNvPicPr>
            <a:picLocks noChangeAspect="1" noChangeArrowheads="1"/>
          </p:cNvPicPr>
          <p:nvPr/>
        </p:nvPicPr>
        <p:blipFill>
          <a:blip r:embed="rId2" cstate="print"/>
          <a:srcRect l="7333" t="32667" r="12083" b="19467"/>
          <a:stretch>
            <a:fillRect/>
          </a:stretch>
        </p:blipFill>
        <p:spPr bwMode="auto">
          <a:xfrm>
            <a:off x="784860" y="1136562"/>
            <a:ext cx="6667500" cy="247531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Based Loader </a:t>
            </a:r>
            <a:r>
              <a:rPr lang="en-US" sz="1800" dirty="0" smtClean="0">
                <a:solidFill>
                  <a:schemeClr val="accent1"/>
                </a:solidFill>
              </a:rPr>
              <a:t/>
            </a:r>
            <a:br>
              <a:rPr lang="en-US" sz="1800" dirty="0" smtClean="0">
                <a:solidFill>
                  <a:schemeClr val="accent1"/>
                </a:solidFill>
              </a:rPr>
            </a:br>
            <a:r>
              <a:rPr lang="en-US" sz="1800" dirty="0" smtClean="0">
                <a:solidFill>
                  <a:schemeClr val="accent1"/>
                </a:solidFill>
              </a:rPr>
              <a:t>Data Loading Sequence</a:t>
            </a:r>
            <a:endParaRPr lang="en-US" dirty="0">
              <a:solidFill>
                <a:schemeClr val="accent1"/>
              </a:solidFill>
            </a:endParaRPr>
          </a:p>
        </p:txBody>
      </p:sp>
      <p:sp>
        <p:nvSpPr>
          <p:cNvPr id="4" name="Content Placeholder 2"/>
          <p:cNvSpPr txBox="1">
            <a:spLocks/>
          </p:cNvSpPr>
          <p:nvPr/>
        </p:nvSpPr>
        <p:spPr>
          <a:xfrm>
            <a:off x="604321" y="1095375"/>
            <a:ext cx="8539679" cy="3257550"/>
          </a:xfrm>
          <a:prstGeom prst="rect">
            <a:avLst/>
          </a:prstGeom>
        </p:spPr>
        <p:txBody>
          <a:bodyPr/>
          <a:lstStyle/>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Action</a:t>
            </a: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ActionReasons</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Location</a:t>
            </a: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BusinessUnit</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Grade</a:t>
            </a: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GradeRate</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JobFamily</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Job</a:t>
            </a: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SalaryBasis</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Establishment</a:t>
            </a: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Rating Model</a:t>
            </a: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Wingdings" pitchFamily="2" charset="2"/>
              <a:buNone/>
              <a:tabLst/>
              <a:defRPr/>
            </a:pP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5" name="Content Placeholder 2"/>
          <p:cNvSpPr txBox="1">
            <a:spLocks/>
          </p:cNvSpPr>
          <p:nvPr/>
        </p:nvSpPr>
        <p:spPr bwMode="auto">
          <a:xfrm>
            <a:off x="3633272" y="1144905"/>
            <a:ext cx="2557978" cy="34747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ContentItem</a:t>
            </a: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lang="en-US" sz="1400" noProof="0" dirty="0" err="1" smtClean="0">
                <a:ea typeface="+mn-ea"/>
              </a:rPr>
              <a:t>ContentItemRelationship</a:t>
            </a:r>
            <a:endParaRPr lang="en-US" sz="1400" dirty="0" smtClean="0">
              <a:ea typeface="+mn-ea"/>
            </a:endParaRP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kumimoji="0" lang="en-US" sz="1400" b="0" i="0" u="none" strike="noStrike" kern="1200" cap="none" spc="0" normalizeH="0" baseline="0" dirty="0" smtClean="0">
                <a:ln>
                  <a:noFill/>
                </a:ln>
                <a:solidFill>
                  <a:schemeClr val="tx1"/>
                </a:solidFill>
                <a:effectLst/>
                <a:uLnTx/>
                <a:uFillTx/>
                <a:latin typeface="Arial" pitchFamily="34" charset="0"/>
                <a:ea typeface="+mn-ea"/>
                <a:cs typeface="Arial" pitchFamily="34" charset="0"/>
              </a:rPr>
              <a:t>Person</a:t>
            </a:r>
            <a:endParaRPr lang="en-US" sz="1400" dirty="0" smtClean="0">
              <a:ea typeface="+mn-ea"/>
            </a:endParaRP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lang="en-US" sz="1400" noProof="0" dirty="0" err="1" smtClean="0">
                <a:ea typeface="+mn-ea"/>
              </a:rPr>
              <a:t>PersonDocumentation</a:t>
            </a:r>
            <a:endParaRPr lang="en-US" sz="1400" dirty="0" smtClean="0">
              <a:ea typeface="+mn-ea"/>
            </a:endParaRP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kumimoji="0" lang="en-US" sz="1400" b="0" i="0" u="none" strike="noStrike" kern="1200" cap="none" spc="0" normalizeH="0" baseline="0" dirty="0" smtClean="0">
                <a:ln>
                  <a:noFill/>
                </a:ln>
                <a:solidFill>
                  <a:schemeClr val="tx1"/>
                </a:solidFill>
                <a:effectLst/>
                <a:uLnTx/>
                <a:uFillTx/>
                <a:latin typeface="Arial" pitchFamily="34" charset="0"/>
                <a:ea typeface="+mn-ea"/>
                <a:cs typeface="Arial" pitchFamily="34" charset="0"/>
              </a:rPr>
              <a:t>Department</a:t>
            </a:r>
            <a:endParaRPr lang="en-US" sz="1400" dirty="0" smtClean="0">
              <a:ea typeface="+mn-ea"/>
            </a:endParaRP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lang="en-US" sz="1400" noProof="0" dirty="0" smtClean="0">
                <a:ea typeface="+mn-ea"/>
              </a:rPr>
              <a:t>Position</a:t>
            </a:r>
            <a:endParaRPr lang="en-US" sz="1400" dirty="0" smtClean="0">
              <a:ea typeface="+mn-ea"/>
            </a:endParaRP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kumimoji="0" lang="en-US" sz="1400" b="0" i="0" u="none" strike="noStrike" kern="1200" cap="none" spc="0" normalizeH="0" baseline="0" dirty="0" err="1" smtClean="0">
                <a:ln>
                  <a:noFill/>
                </a:ln>
                <a:solidFill>
                  <a:schemeClr val="tx1"/>
                </a:solidFill>
                <a:effectLst/>
                <a:uLnTx/>
                <a:uFillTx/>
                <a:latin typeface="Arial" pitchFamily="34" charset="0"/>
                <a:ea typeface="+mn-ea"/>
                <a:cs typeface="Arial" pitchFamily="34" charset="0"/>
              </a:rPr>
              <a:t>WorkRelationship</a:t>
            </a:r>
            <a:endParaRPr lang="en-US" sz="1400" dirty="0" smtClean="0">
              <a:ea typeface="+mn-ea"/>
            </a:endParaRP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lang="en-US" sz="1400" noProof="0" dirty="0" smtClean="0">
                <a:ea typeface="+mn-ea"/>
              </a:rPr>
              <a:t>Salary</a:t>
            </a:r>
            <a:endParaRPr lang="en-US" sz="1400" dirty="0" smtClean="0">
              <a:ea typeface="+mn-ea"/>
            </a:endParaRP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kumimoji="0" lang="en-US" sz="1400" b="0" i="0" u="none" strike="noStrike" kern="1200" cap="none" spc="0" normalizeH="0" baseline="0" dirty="0" smtClean="0">
                <a:ln>
                  <a:noFill/>
                </a:ln>
                <a:solidFill>
                  <a:schemeClr val="tx1"/>
                </a:solidFill>
                <a:effectLst/>
                <a:uLnTx/>
                <a:uFillTx/>
                <a:latin typeface="Arial" pitchFamily="34" charset="0"/>
                <a:ea typeface="+mn-ea"/>
                <a:cs typeface="Arial" pitchFamily="34" charset="0"/>
              </a:rPr>
              <a:t>Element</a:t>
            </a:r>
            <a:r>
              <a:rPr kumimoji="0" lang="en-US" sz="1400" b="0" i="0" u="none" strike="noStrike" kern="1200" cap="none" spc="0" normalizeH="0" dirty="0" smtClean="0">
                <a:ln>
                  <a:noFill/>
                </a:ln>
                <a:solidFill>
                  <a:schemeClr val="tx1"/>
                </a:solidFill>
                <a:effectLst/>
                <a:uLnTx/>
                <a:uFillTx/>
                <a:latin typeface="Arial" pitchFamily="34" charset="0"/>
                <a:ea typeface="+mn-ea"/>
                <a:cs typeface="Arial" pitchFamily="34" charset="0"/>
              </a:rPr>
              <a:t> Entry</a:t>
            </a:r>
          </a:p>
          <a:p>
            <a:pPr marL="517525" marR="0" lvl="0" indent="-457200" algn="l" defTabSz="228600" rtl="0" eaLnBrk="0" fontAlgn="base" latinLnBrk="0" hangingPunct="0">
              <a:lnSpc>
                <a:spcPct val="100000"/>
              </a:lnSpc>
              <a:spcBef>
                <a:spcPct val="0"/>
              </a:spcBef>
              <a:spcAft>
                <a:spcPts val="600"/>
              </a:spcAft>
              <a:buClr>
                <a:srgbClr val="FF0000"/>
              </a:buClr>
              <a:buSzPct val="85000"/>
              <a:buAutoNum type="arabicPeriod" startAt="12"/>
              <a:tabLst/>
              <a:defRPr/>
            </a:pPr>
            <a:r>
              <a:rPr lang="en-US" sz="1400" dirty="0" smtClean="0">
                <a:ea typeface="+mn-ea"/>
              </a:rPr>
              <a:t>Profile</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517525" marR="0" lvl="0" indent="-457200" algn="l" defTabSz="228600" rtl="0" eaLnBrk="0" fontAlgn="base" latinLnBrk="0" hangingPunct="0">
              <a:lnSpc>
                <a:spcPct val="100000"/>
              </a:lnSpc>
              <a:spcBef>
                <a:spcPct val="0"/>
              </a:spcBef>
              <a:spcAft>
                <a:spcPts val="600"/>
              </a:spcAft>
              <a:buClr>
                <a:srgbClr val="FF0000"/>
              </a:buClr>
              <a:buSzPct val="85000"/>
              <a:buFont typeface="+mj-lt"/>
              <a:buAutoNum type="arabicPeriod"/>
              <a:tabLst/>
              <a:defRPr/>
            </a:pP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863" y="246063"/>
            <a:ext cx="8229600" cy="768350"/>
          </a:xfrm>
        </p:spPr>
        <p:txBody>
          <a:bodyPr rtlCol="0">
            <a:noAutofit/>
          </a:bodyPr>
          <a:lstStyle/>
          <a:p>
            <a:pPr eaLnBrk="1" fontAlgn="auto" hangingPunct="1">
              <a:spcAft>
                <a:spcPts val="0"/>
              </a:spcAft>
              <a:defRPr/>
            </a:pPr>
            <a:r>
              <a:rPr lang="en-US" dirty="0" smtClean="0"/>
              <a:t>File Based Loader</a:t>
            </a:r>
            <a:br>
              <a:rPr lang="en-US" dirty="0" smtClean="0"/>
            </a:br>
            <a:r>
              <a:rPr lang="en-US" sz="1400" dirty="0" smtClean="0">
                <a:solidFill>
                  <a:schemeClr val="accent1"/>
                </a:solidFill>
                <a:ea typeface="+mn-ea"/>
              </a:rPr>
              <a:t>Objects Filenames</a:t>
            </a:r>
            <a:endParaRPr lang="en-US" dirty="0"/>
          </a:p>
        </p:txBody>
      </p:sp>
      <p:graphicFrame>
        <p:nvGraphicFramePr>
          <p:cNvPr id="4" name="Table 3"/>
          <p:cNvGraphicFramePr>
            <a:graphicFrameLocks noGrp="1"/>
          </p:cNvGraphicFramePr>
          <p:nvPr/>
        </p:nvGraphicFramePr>
        <p:xfrm>
          <a:off x="358775" y="1490663"/>
          <a:ext cx="4271159" cy="2590800"/>
        </p:xfrm>
        <a:graphic>
          <a:graphicData uri="http://schemas.openxmlformats.org/drawingml/2006/table">
            <a:tbl>
              <a:tblPr/>
              <a:tblGrid>
                <a:gridCol w="1665752"/>
                <a:gridCol w="2605407"/>
              </a:tblGrid>
              <a:tr h="92364">
                <a:tc>
                  <a:txBody>
                    <a:bodyPr/>
                    <a:lstStyle/>
                    <a:p>
                      <a:pPr marL="0" marR="0" hangingPunct="0">
                        <a:lnSpc>
                          <a:spcPts val="1200"/>
                        </a:lnSpc>
                        <a:spcBef>
                          <a:spcPts val="0"/>
                        </a:spcBef>
                        <a:spcAft>
                          <a:spcPts val="300"/>
                        </a:spcAft>
                      </a:pPr>
                      <a:r>
                        <a:rPr lang="en-US" sz="900" b="1" cap="all" dirty="0" smtClean="0">
                          <a:latin typeface="Arial"/>
                          <a:ea typeface="Times New Roman"/>
                          <a:cs typeface="Times New Roman"/>
                        </a:rPr>
                        <a:t>Object</a:t>
                      </a:r>
                      <a:r>
                        <a:rPr lang="en-US" sz="900" b="1" cap="all" baseline="0" dirty="0" smtClean="0">
                          <a:latin typeface="Arial"/>
                          <a:ea typeface="Times New Roman"/>
                          <a:cs typeface="Times New Roman"/>
                        </a:rPr>
                        <a:t> </a:t>
                      </a:r>
                      <a:r>
                        <a:rPr lang="en-US" sz="900" b="1" cap="all" baseline="0" dirty="0" err="1" smtClean="0">
                          <a:latin typeface="Arial"/>
                          <a:ea typeface="Times New Roman"/>
                          <a:cs typeface="Times New Roman"/>
                        </a:rPr>
                        <a:t>namE</a:t>
                      </a:r>
                      <a:endParaRPr lang="en-US" sz="800" b="1" cap="all"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0" marR="0" hangingPunct="0">
                        <a:lnSpc>
                          <a:spcPts val="1200"/>
                        </a:lnSpc>
                        <a:spcBef>
                          <a:spcPts val="0"/>
                        </a:spcBef>
                        <a:spcAft>
                          <a:spcPts val="300"/>
                        </a:spcAft>
                      </a:pPr>
                      <a:r>
                        <a:rPr lang="en-US" sz="900" b="1" cap="all" dirty="0">
                          <a:latin typeface="Arial"/>
                          <a:ea typeface="Times New Roman"/>
                          <a:cs typeface="Times New Roman"/>
                        </a:rPr>
                        <a:t>Data-File Name</a:t>
                      </a:r>
                      <a:endParaRPr lang="en-US" sz="800" b="1" cap="all"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BusinessUnit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F_BUSINESS_UNIT_VO.dat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err="1">
                          <a:solidFill>
                            <a:schemeClr val="tx1"/>
                          </a:solidFill>
                          <a:latin typeface="Arial"/>
                          <a:ea typeface="Times New Roman"/>
                          <a:cs typeface="Times New Roman"/>
                        </a:rPr>
                        <a:t>ContentItem</a:t>
                      </a:r>
                      <a:endParaRPr lang="en-US" sz="800" kern="1200" dirty="0">
                        <a:solidFill>
                          <a:schemeClr val="tx1"/>
                        </a:solidFill>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F_CONTENT_ITEM_RATING_DESCRIPTION_VO.dat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endParaRPr lang="en-US" sz="800" kern="1200" dirty="0">
                        <a:solidFill>
                          <a:schemeClr val="tx1"/>
                        </a:solidFill>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F_CONTENT_ITEM_VO.dat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Department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F_DEPARTMENT_DETAIL_VO.dat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endParaRPr lang="en-US" sz="800" kern="1200" dirty="0">
                        <a:solidFill>
                          <a:schemeClr val="tx1"/>
                        </a:solidFill>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F_DEPARTMENT_VO.dat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ElementEntry</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F_ELEMENT_ENTRY_VALUE_VO.dat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endParaRPr lang="en-US" sz="800" kern="1200" dirty="0">
                        <a:solidFill>
                          <a:schemeClr val="tx1"/>
                        </a:solidFill>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F_ELEMENT_ENTRY_VO.dat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Establishment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F_ESTABLISHMENT_VO.dat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Grade</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F_GRADE_VO.dat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GradeRate</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F_GRADE_RATE_VALUE_VO.dat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endParaRPr lang="en-US" sz="800" kern="1200" dirty="0">
                        <a:solidFill>
                          <a:schemeClr val="tx1"/>
                        </a:solidFill>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F_GRADE_RATE_VO.dat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Job</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F_JOB_GRADE_VO.dat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endParaRPr lang="en-US" sz="800" kern="1200" dirty="0">
                        <a:solidFill>
                          <a:schemeClr val="tx1"/>
                        </a:solidFill>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F_JOB_VO.dat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Location</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0">
                        <a:lnSpc>
                          <a:spcPts val="1200"/>
                        </a:lnSpc>
                        <a:spcBef>
                          <a:spcPts val="0"/>
                        </a:spcBef>
                        <a:spcAft>
                          <a:spcPts val="300"/>
                        </a:spcAft>
                      </a:pPr>
                      <a:r>
                        <a:rPr lang="en-US" sz="800" kern="1200" dirty="0">
                          <a:solidFill>
                            <a:schemeClr val="tx1"/>
                          </a:solidFill>
                          <a:latin typeface="Arial"/>
                          <a:ea typeface="Times New Roman"/>
                          <a:cs typeface="Times New Roman"/>
                        </a:rPr>
                        <a:t>F_LOCATION_VO.dat</a:t>
                      </a: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r>
                        <a:rPr lang="en-US" sz="800" dirty="0">
                          <a:latin typeface="Arial"/>
                          <a:ea typeface="Times New Roman"/>
                          <a:cs typeface="Times New Roman"/>
                        </a:rPr>
                        <a:t>Position</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F_POSITION_GRADE_VO.dat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F_POSITION_VO.dat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5111750" y="715963"/>
          <a:ext cx="3694546" cy="3505200"/>
        </p:xfrm>
        <a:graphic>
          <a:graphicData uri="http://schemas.openxmlformats.org/drawingml/2006/table">
            <a:tbl>
              <a:tblPr/>
              <a:tblGrid>
                <a:gridCol w="1143330"/>
                <a:gridCol w="2551216"/>
              </a:tblGrid>
              <a:tr h="92364">
                <a:tc>
                  <a:txBody>
                    <a:bodyPr/>
                    <a:lstStyle/>
                    <a:p>
                      <a:pPr marL="0" marR="0" hangingPunct="0">
                        <a:lnSpc>
                          <a:spcPts val="1200"/>
                        </a:lnSpc>
                        <a:spcBef>
                          <a:spcPts val="0"/>
                        </a:spcBef>
                        <a:spcAft>
                          <a:spcPts val="300"/>
                        </a:spcAft>
                      </a:pPr>
                      <a:r>
                        <a:rPr lang="en-US" sz="800" b="1" cap="all" dirty="0">
                          <a:latin typeface="Arial"/>
                          <a:ea typeface="Times New Roman"/>
                          <a:cs typeface="Times New Roman"/>
                        </a:rPr>
                        <a:t>Object </a:t>
                      </a:r>
                      <a:r>
                        <a:rPr lang="en-US" sz="800" b="1" cap="all" dirty="0" smtClean="0">
                          <a:latin typeface="Arial"/>
                          <a:ea typeface="Times New Roman"/>
                          <a:cs typeface="Times New Roman"/>
                        </a:rPr>
                        <a:t> Name</a:t>
                      </a:r>
                      <a:endParaRPr lang="en-US" sz="700" b="1" cap="all"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0" marR="0" hangingPunct="0">
                        <a:lnSpc>
                          <a:spcPts val="1200"/>
                        </a:lnSpc>
                        <a:spcBef>
                          <a:spcPts val="0"/>
                        </a:spcBef>
                        <a:spcAft>
                          <a:spcPts val="300"/>
                        </a:spcAft>
                      </a:pPr>
                      <a:r>
                        <a:rPr lang="en-US" sz="800" b="1" cap="all">
                          <a:latin typeface="Arial"/>
                          <a:ea typeface="Times New Roman"/>
                          <a:cs typeface="Times New Roman"/>
                        </a:rPr>
                        <a:t>Data-File Name</a:t>
                      </a:r>
                      <a:endParaRPr lang="en-US" sz="700" b="1" cap="all">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r>
              <a:tr h="92364">
                <a:tc>
                  <a:txBody>
                    <a:bodyPr/>
                    <a:lstStyle/>
                    <a:p>
                      <a:pPr marL="0" marR="0" hangingPunct="0">
                        <a:lnSpc>
                          <a:spcPts val="1200"/>
                        </a:lnSpc>
                        <a:spcBef>
                          <a:spcPts val="0"/>
                        </a:spcBef>
                        <a:spcAft>
                          <a:spcPts val="300"/>
                        </a:spcAft>
                      </a:pPr>
                      <a:r>
                        <a:rPr lang="en-US" sz="800" dirty="0">
                          <a:latin typeface="Arial"/>
                          <a:ea typeface="Times New Roman"/>
                          <a:cs typeface="Times New Roman"/>
                        </a:rPr>
                        <a:t>Person</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F_PERSON_ADDRESS_VO.dat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F_PERSON_EMAIL_VO.dat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F_PERSON_ETHNICITY_VO.dat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F_PERSON_LEGISLATIVE_DATA_VO.dat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F_PERSON_NAME_VO.dat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F_PERSON_NATIONAL_IDENTIFIER_VO.dat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F_PERSON_PHONE_VO.dat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F_PERSON_VO.dat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r>
                        <a:rPr lang="en-US" sz="800" dirty="0">
                          <a:latin typeface="Arial"/>
                          <a:ea typeface="Times New Roman"/>
                          <a:cs typeface="Times New Roman"/>
                        </a:rPr>
                        <a:t>Profile</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F_PROFILE_ITEM_VO.dat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F_PROFILE_RELATION_VO.dat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F_PROFILE_VO.dat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r>
                        <a:rPr lang="en-US" sz="800">
                          <a:latin typeface="Arial"/>
                          <a:ea typeface="Times New Roman"/>
                          <a:cs typeface="Times New Roman"/>
                        </a:rPr>
                        <a:t>RatingModel</a:t>
                      </a:r>
                      <a:endParaRPr lang="en-US" sz="7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F_RATING_LEVEL_VO.dat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F_RATING_MODEL_VO.dat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r>
                        <a:rPr lang="en-US" sz="800" dirty="0">
                          <a:latin typeface="Arial"/>
                          <a:ea typeface="Times New Roman"/>
                          <a:cs typeface="Times New Roman"/>
                        </a:rPr>
                        <a:t>Salary</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F_SALARY_COMPONENT_VO.dat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F_SALARY_VO.dat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r>
                        <a:rPr lang="en-US" sz="800">
                          <a:latin typeface="Arial"/>
                          <a:ea typeface="Times New Roman"/>
                          <a:cs typeface="Times New Roman"/>
                        </a:rPr>
                        <a:t>SalaryBasis</a:t>
                      </a:r>
                      <a:endParaRPr lang="en-US" sz="7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F_SALARY_BASIS_VO.dat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r>
                        <a:rPr lang="en-US" sz="800">
                          <a:latin typeface="Arial"/>
                          <a:ea typeface="Times New Roman"/>
                          <a:cs typeface="Times New Roman"/>
                        </a:rPr>
                        <a:t>WorkRelationship</a:t>
                      </a:r>
                      <a:endParaRPr lang="en-US" sz="7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F_ASSIGNMENT_SUPERVISOR_VO.dat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F_ASSIGNMENT_VO.dat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F_ASSIGNMENT_WORK_MEASURE_VO.dat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F_WORK_RELATIONSHIP_VO.dat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ts val="1200"/>
                        </a:lnSpc>
                        <a:spcBef>
                          <a:spcPts val="0"/>
                        </a:spcBef>
                        <a:spcAft>
                          <a:spcPts val="300"/>
                        </a:spcAft>
                      </a:pPr>
                      <a:r>
                        <a:rPr lang="en-US" sz="800" dirty="0">
                          <a:latin typeface="Arial"/>
                          <a:ea typeface="Times New Roman"/>
                          <a:cs typeface="Times New Roman"/>
                        </a:rPr>
                        <a:t>F_WORK_TERMS_VO.dat</a:t>
                      </a: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364">
                <a:tc>
                  <a:txBody>
                    <a:bodyPr/>
                    <a:lstStyle/>
                    <a:p>
                      <a:pPr marL="0" marR="0" hangingPunct="0">
                        <a:lnSpc>
                          <a:spcPts val="1200"/>
                        </a:lnSpc>
                        <a:spcBef>
                          <a:spcPts val="0"/>
                        </a:spcBef>
                        <a:spcAft>
                          <a:spcPts val="300"/>
                        </a:spcAft>
                      </a:pPr>
                      <a:endParaRPr lang="en-US" sz="8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hangingPunct="0">
                        <a:lnSpc>
                          <a:spcPts val="1200"/>
                        </a:lnSpc>
                        <a:spcBef>
                          <a:spcPts val="0"/>
                        </a:spcBef>
                        <a:spcAft>
                          <a:spcPts val="300"/>
                        </a:spcAft>
                      </a:pPr>
                      <a:endParaRPr lang="en-US" sz="700" dirty="0">
                        <a:latin typeface="Arial"/>
                        <a:ea typeface="Times New Roman"/>
                        <a:cs typeface="Times New Roman"/>
                      </a:endParaRPr>
                    </a:p>
                  </a:txBody>
                  <a:tcPr marL="41564" marR="41564"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6" name="Rectangle 5"/>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209550" y="4211851"/>
            <a:ext cx="8934450" cy="415498"/>
          </a:xfrm>
          <a:prstGeom prst="rect">
            <a:avLst/>
          </a:prstGeom>
        </p:spPr>
        <p:txBody>
          <a:bodyPr wrap="square">
            <a:spAutoFit/>
          </a:bodyPr>
          <a:lstStyle/>
          <a:p>
            <a:r>
              <a:rPr lang="en-US" b="1" dirty="0" smtClean="0">
                <a:solidFill>
                  <a:srgbClr val="0070C0"/>
                </a:solidFill>
              </a:rPr>
              <a:t>Sample Data https://beehiveonline.oracle.com/content/dav/Oracle/HCM_Data_Conversion_Reference_Library_Workspace/Documents/4.%20Load/1.%20Tools/2.%20File%20Based%20Loader/3.%20References/Sample%20Load%20ZIP%20File(s)/FBLv11SampleDemoData.zip</a:t>
            </a:r>
            <a:endParaRPr lang="en-US" b="1" dirty="0">
              <a:solidFill>
                <a:srgbClr val="0070C0"/>
              </a:solidFill>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rtlCol="0">
            <a:noAutofit/>
          </a:bodyPr>
          <a:lstStyle/>
          <a:p>
            <a:pPr eaLnBrk="1" fontAlgn="auto" hangingPunct="1">
              <a:spcAft>
                <a:spcPts val="0"/>
              </a:spcAft>
              <a:defRPr/>
            </a:pPr>
            <a:r>
              <a:rPr lang="en-US" dirty="0" smtClean="0"/>
              <a:t>File Based Loader</a:t>
            </a:r>
            <a:br>
              <a:rPr lang="en-US" dirty="0" smtClean="0"/>
            </a:br>
            <a:r>
              <a:rPr lang="en-US" sz="1400" dirty="0" smtClean="0">
                <a:solidFill>
                  <a:schemeClr val="accent1"/>
                </a:solidFill>
                <a:ea typeface="+mn-ea"/>
              </a:rPr>
              <a:t>Mapping </a:t>
            </a:r>
            <a:endParaRPr lang="en-US" dirty="0"/>
          </a:p>
        </p:txBody>
      </p:sp>
      <p:sp>
        <p:nvSpPr>
          <p:cNvPr id="6" name="Rectangle 5"/>
          <p:cNvSpPr/>
          <p:nvPr/>
        </p:nvSpPr>
        <p:spPr>
          <a:xfrm>
            <a:off x="476250" y="922437"/>
            <a:ext cx="4572000" cy="246221"/>
          </a:xfrm>
          <a:prstGeom prst="rect">
            <a:avLst/>
          </a:prstGeom>
        </p:spPr>
        <p:txBody>
          <a:bodyPr>
            <a:spAutoFit/>
          </a:bodyPr>
          <a:lstStyle/>
          <a:p>
            <a:r>
              <a:rPr lang="en-US" sz="1000" dirty="0" smtClean="0">
                <a:hlinkClick r:id="rId3"/>
              </a:rPr>
              <a:t>DataLoaderColumnsV3.xlsx</a:t>
            </a:r>
            <a:endParaRPr lang="en-US" sz="1000" dirty="0"/>
          </a:p>
        </p:txBody>
      </p:sp>
      <p:pic>
        <p:nvPicPr>
          <p:cNvPr id="462849" name="Picture 1"/>
          <p:cNvPicPr>
            <a:picLocks noChangeAspect="1" noChangeArrowheads="1"/>
          </p:cNvPicPr>
          <p:nvPr/>
        </p:nvPicPr>
        <p:blipFill>
          <a:blip r:embed="rId4" cstate="print"/>
          <a:srcRect t="24333" r="6875" b="40000"/>
          <a:stretch>
            <a:fillRect/>
          </a:stretch>
        </p:blipFill>
        <p:spPr bwMode="auto">
          <a:xfrm>
            <a:off x="0" y="1335417"/>
            <a:ext cx="9144000" cy="218883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08038" y="94060"/>
            <a:ext cx="7950200" cy="472678"/>
          </a:xfrm>
        </p:spPr>
        <p:txBody>
          <a:bodyPr/>
          <a:lstStyle/>
          <a:p>
            <a:r>
              <a:rPr lang="en-US" smtClean="0"/>
              <a:t>Enterprise setup vs Conversion Objects</a:t>
            </a:r>
          </a:p>
        </p:txBody>
      </p:sp>
      <p:graphicFrame>
        <p:nvGraphicFramePr>
          <p:cNvPr id="4" name="Table 3"/>
          <p:cNvGraphicFramePr>
            <a:graphicFrameLocks noGrp="1"/>
          </p:cNvGraphicFramePr>
          <p:nvPr/>
        </p:nvGraphicFramePr>
        <p:xfrm>
          <a:off x="666750" y="683419"/>
          <a:ext cx="7934324" cy="3831068"/>
        </p:xfrm>
        <a:graphic>
          <a:graphicData uri="http://schemas.openxmlformats.org/drawingml/2006/table">
            <a:tbl>
              <a:tblPr/>
              <a:tblGrid>
                <a:gridCol w="3892910"/>
                <a:gridCol w="4041414"/>
              </a:tblGrid>
              <a:tr h="220196">
                <a:tc>
                  <a:txBody>
                    <a:bodyPr/>
                    <a:lstStyle/>
                    <a:p>
                      <a:pPr algn="ctr" fontAlgn="b"/>
                      <a:r>
                        <a:rPr lang="en-US" sz="800" b="1" i="0" u="none" strike="noStrike" dirty="0">
                          <a:solidFill>
                            <a:srgbClr val="000000"/>
                          </a:solidFill>
                          <a:latin typeface="Calibri"/>
                        </a:rPr>
                        <a:t>Data you setup online in Fusion</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800" b="1" i="0" u="none" strike="noStrike" dirty="0">
                          <a:solidFill>
                            <a:srgbClr val="000000"/>
                          </a:solidFill>
                          <a:latin typeface="Calibri"/>
                        </a:rPr>
                        <a:t>Data you should not setup online, instead convert using FBL</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41642">
                <a:tc>
                  <a:txBody>
                    <a:bodyPr/>
                    <a:lstStyle/>
                    <a:p>
                      <a:pPr algn="ctr" fontAlgn="b"/>
                      <a:r>
                        <a:rPr lang="en-US" sz="900" b="1" i="0" u="none" strike="noStrike">
                          <a:solidFill>
                            <a:srgbClr val="C00000"/>
                          </a:solidFill>
                          <a:latin typeface="Calibri"/>
                        </a:rPr>
                        <a:t>Enterprise Level Setup</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1" i="0" u="none" strike="noStrike" dirty="0">
                          <a:solidFill>
                            <a:srgbClr val="C00000"/>
                          </a:solidFill>
                          <a:latin typeface="Calibri"/>
                        </a:rPr>
                        <a:t>Work structure &amp; Employee Data</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0196">
                <a:tc>
                  <a:txBody>
                    <a:bodyPr/>
                    <a:lstStyle/>
                    <a:p>
                      <a:pPr algn="l" fontAlgn="b"/>
                      <a:r>
                        <a:rPr lang="en-US" sz="800" b="0" i="0" u="none" strike="noStrike" dirty="0">
                          <a:solidFill>
                            <a:srgbClr val="000000"/>
                          </a:solidFill>
                          <a:latin typeface="Calibri"/>
                        </a:rPr>
                        <a:t>This is the basic setup in every project </a:t>
                      </a:r>
                      <a:r>
                        <a:rPr lang="en-US" sz="800" b="0" i="0" u="none" strike="noStrike" dirty="0" smtClean="0">
                          <a:solidFill>
                            <a:srgbClr val="000000"/>
                          </a:solidFill>
                          <a:latin typeface="Calibri"/>
                        </a:rPr>
                        <a:t>irrespective </a:t>
                      </a:r>
                      <a:r>
                        <a:rPr lang="en-US" sz="800" b="0" i="0" u="none" strike="noStrike" dirty="0">
                          <a:solidFill>
                            <a:srgbClr val="000000"/>
                          </a:solidFill>
                          <a:latin typeface="Calibri"/>
                        </a:rPr>
                        <a:t>of conversion approach.</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0392">
                <a:tc>
                  <a:txBody>
                    <a:bodyPr/>
                    <a:lstStyle/>
                    <a:p>
                      <a:pPr algn="l" fontAlgn="b"/>
                      <a:r>
                        <a:rPr lang="en-US" sz="800" b="0" i="0" u="none" strike="noStrike" dirty="0">
                          <a:solidFill>
                            <a:srgbClr val="000000"/>
                          </a:solidFill>
                          <a:latin typeface="Calibri"/>
                        </a:rPr>
                        <a:t>Once you configure following objects in Fusion Application, extract the GUIDs using cross reference </a:t>
                      </a:r>
                      <a:r>
                        <a:rPr lang="en-US" sz="800" b="0" i="0" u="none" strike="noStrike" dirty="0" smtClean="0">
                          <a:solidFill>
                            <a:srgbClr val="000000"/>
                          </a:solidFill>
                          <a:latin typeface="Calibri"/>
                        </a:rPr>
                        <a:t>process</a:t>
                      </a:r>
                      <a:r>
                        <a:rPr lang="en-US" sz="800" b="0" i="0" u="none" strike="noStrike" baseline="0" dirty="0" smtClean="0">
                          <a:solidFill>
                            <a:srgbClr val="000000"/>
                          </a:solidFill>
                          <a:latin typeface="Calibri"/>
                        </a:rPr>
                        <a:t> and use it in the input files for mapping.</a:t>
                      </a:r>
                      <a:endParaRPr lang="en-US" sz="800" b="0" i="0" u="none" strike="noStrike" dirty="0">
                        <a:solidFill>
                          <a:srgbClr val="000000"/>
                        </a:solidFill>
                        <a:latin typeface="Calibri"/>
                      </a:endParaRP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There is no GUID extract required for data converted using FBL. You will specify IDs (JOBID, Location ID, Person ID ..etc) as part of your data file. FBL will use those IDs to build the key map internally.</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2445">
                <a:tc>
                  <a:txBody>
                    <a:bodyPr/>
                    <a:lstStyle/>
                    <a:p>
                      <a:pPr algn="l" fontAlgn="b"/>
                      <a:r>
                        <a:rPr lang="en-US" sz="800" b="0" i="0" u="none" strike="noStrike" dirty="0">
                          <a:solidFill>
                            <a:srgbClr val="000000"/>
                          </a:solidFill>
                          <a:latin typeface="Calibri"/>
                        </a:rPr>
                        <a:t>Objects you configure online:</a:t>
                      </a:r>
                      <a:br>
                        <a:rPr lang="en-US" sz="800" b="0" i="0" u="none" strike="noStrike" dirty="0">
                          <a:solidFill>
                            <a:srgbClr val="000000"/>
                          </a:solidFill>
                          <a:latin typeface="Calibri"/>
                        </a:rPr>
                      </a:br>
                      <a:r>
                        <a:rPr lang="en-US" sz="800" b="0" i="0" u="none" strike="noStrike" dirty="0">
                          <a:solidFill>
                            <a:srgbClr val="000000"/>
                          </a:solidFill>
                          <a:latin typeface="Calibri"/>
                        </a:rPr>
                        <a:t>• ACTION</a:t>
                      </a:r>
                      <a:br>
                        <a:rPr lang="en-US" sz="800" b="0" i="0" u="none" strike="noStrike" dirty="0">
                          <a:solidFill>
                            <a:srgbClr val="000000"/>
                          </a:solidFill>
                          <a:latin typeface="Calibri"/>
                        </a:rPr>
                      </a:br>
                      <a:r>
                        <a:rPr lang="en-US" sz="800" b="0" i="0" u="none" strike="noStrike" dirty="0">
                          <a:solidFill>
                            <a:srgbClr val="000000"/>
                          </a:solidFill>
                          <a:latin typeface="Calibri"/>
                        </a:rPr>
                        <a:t>• ACTION_REASON</a:t>
                      </a:r>
                      <a:br>
                        <a:rPr lang="en-US" sz="800" b="0" i="0" u="none" strike="noStrike" dirty="0">
                          <a:solidFill>
                            <a:srgbClr val="000000"/>
                          </a:solidFill>
                          <a:latin typeface="Calibri"/>
                        </a:rPr>
                      </a:br>
                      <a:r>
                        <a:rPr lang="en-US" sz="800" b="0" i="0" u="none" strike="noStrike" dirty="0">
                          <a:solidFill>
                            <a:srgbClr val="000000"/>
                          </a:solidFill>
                          <a:latin typeface="Calibri"/>
                        </a:rPr>
                        <a:t>• ACTION_REASON_USAGE</a:t>
                      </a:r>
                      <a:br>
                        <a:rPr lang="en-US" sz="800" b="0" i="0" u="none" strike="noStrike" dirty="0">
                          <a:solidFill>
                            <a:srgbClr val="000000"/>
                          </a:solidFill>
                          <a:latin typeface="Calibri"/>
                        </a:rPr>
                      </a:br>
                      <a:r>
                        <a:rPr lang="en-US" sz="800" b="0" i="0" u="none" strike="noStrike" dirty="0">
                          <a:solidFill>
                            <a:srgbClr val="000000"/>
                          </a:solidFill>
                          <a:latin typeface="Calibri"/>
                        </a:rPr>
                        <a:t>• ACTION_TYPE</a:t>
                      </a:r>
                      <a:br>
                        <a:rPr lang="en-US" sz="800" b="0" i="0" u="none" strike="noStrike" dirty="0">
                          <a:solidFill>
                            <a:srgbClr val="000000"/>
                          </a:solidFill>
                          <a:latin typeface="Calibri"/>
                        </a:rPr>
                      </a:br>
                      <a:r>
                        <a:rPr lang="en-US" sz="800" b="0" i="0" u="none" strike="noStrike" dirty="0">
                          <a:solidFill>
                            <a:srgbClr val="000000"/>
                          </a:solidFill>
                          <a:latin typeface="Calibri"/>
                        </a:rPr>
                        <a:t>• ASSIGNMENT_STATUS_TYPE</a:t>
                      </a:r>
                      <a:br>
                        <a:rPr lang="en-US" sz="800" b="0" i="0" u="none" strike="noStrike" dirty="0">
                          <a:solidFill>
                            <a:srgbClr val="000000"/>
                          </a:solidFill>
                          <a:latin typeface="Calibri"/>
                        </a:rPr>
                      </a:br>
                      <a:r>
                        <a:rPr lang="en-US" sz="800" b="0" i="0" u="none" strike="noStrike" dirty="0">
                          <a:solidFill>
                            <a:srgbClr val="000000"/>
                          </a:solidFill>
                          <a:latin typeface="Calibri"/>
                        </a:rPr>
                        <a:t>• ENTERPRISE</a:t>
                      </a:r>
                      <a:br>
                        <a:rPr lang="en-US" sz="800" b="0" i="0" u="none" strike="noStrike" dirty="0">
                          <a:solidFill>
                            <a:srgbClr val="000000"/>
                          </a:solidFill>
                          <a:latin typeface="Calibri"/>
                        </a:rPr>
                      </a:br>
                      <a:r>
                        <a:rPr lang="en-US" sz="800" b="0" i="0" u="none" strike="noStrike" dirty="0">
                          <a:solidFill>
                            <a:srgbClr val="000000"/>
                          </a:solidFill>
                          <a:latin typeface="Calibri"/>
                        </a:rPr>
                        <a:t>• LEGAL_ENTITY</a:t>
                      </a:r>
                      <a:br>
                        <a:rPr lang="en-US" sz="800" b="0" i="0" u="none" strike="noStrike" dirty="0">
                          <a:solidFill>
                            <a:srgbClr val="000000"/>
                          </a:solidFill>
                          <a:latin typeface="Calibri"/>
                        </a:rPr>
                      </a:br>
                      <a:r>
                        <a:rPr lang="en-US" sz="800" b="0" i="0" u="none" strike="noStrike" dirty="0">
                          <a:solidFill>
                            <a:srgbClr val="000000"/>
                          </a:solidFill>
                          <a:latin typeface="Calibri"/>
                        </a:rPr>
                        <a:t>• LEGISLATIVE_DATA_GROUP</a:t>
                      </a:r>
                      <a:br>
                        <a:rPr lang="en-US" sz="800" b="0" i="0" u="none" strike="noStrike" dirty="0">
                          <a:solidFill>
                            <a:srgbClr val="000000"/>
                          </a:solidFill>
                          <a:latin typeface="Calibri"/>
                        </a:rPr>
                      </a:br>
                      <a:r>
                        <a:rPr lang="en-US" sz="800" b="0" i="0" u="none" strike="noStrike" dirty="0">
                          <a:solidFill>
                            <a:srgbClr val="000000"/>
                          </a:solidFill>
                          <a:latin typeface="Calibri"/>
                        </a:rPr>
                        <a:t>• PERSON_TYPE</a:t>
                      </a:r>
                      <a:br>
                        <a:rPr lang="en-US" sz="800" b="0" i="0" u="none" strike="noStrike" dirty="0">
                          <a:solidFill>
                            <a:srgbClr val="000000"/>
                          </a:solidFill>
                          <a:latin typeface="Calibri"/>
                        </a:rPr>
                      </a:br>
                      <a:r>
                        <a:rPr lang="en-US" sz="800" b="0" i="0" u="none" strike="noStrike" dirty="0">
                          <a:solidFill>
                            <a:srgbClr val="000000"/>
                          </a:solidFill>
                          <a:latin typeface="Calibri"/>
                        </a:rPr>
                        <a:t>• SETID</a:t>
                      </a:r>
                      <a:br>
                        <a:rPr lang="en-US" sz="800" b="0" i="0" u="none" strike="noStrike" dirty="0">
                          <a:solidFill>
                            <a:srgbClr val="000000"/>
                          </a:solidFill>
                          <a:latin typeface="Calibri"/>
                        </a:rPr>
                      </a:br>
                      <a:r>
                        <a:rPr lang="en-US" sz="800" b="0" i="0" u="none" strike="noStrike" dirty="0">
                          <a:solidFill>
                            <a:srgbClr val="000000"/>
                          </a:solidFill>
                          <a:latin typeface="Calibri"/>
                        </a:rPr>
                        <a:t>• PAY_ELEMENT_TYPE_STD</a:t>
                      </a:r>
                      <a:br>
                        <a:rPr lang="en-US" sz="800" b="0" i="0" u="none" strike="noStrike" dirty="0">
                          <a:solidFill>
                            <a:srgbClr val="000000"/>
                          </a:solidFill>
                          <a:latin typeface="Calibri"/>
                        </a:rPr>
                      </a:br>
                      <a:r>
                        <a:rPr lang="en-US" sz="800" b="0" i="0" u="none" strike="noStrike" dirty="0">
                          <a:solidFill>
                            <a:srgbClr val="000000"/>
                          </a:solidFill>
                          <a:latin typeface="Calibri"/>
                        </a:rPr>
                        <a:t>• PAY_ELEMENT_TYPE_SUPPL</a:t>
                      </a:r>
                      <a:br>
                        <a:rPr lang="en-US" sz="800" b="0" i="0" u="none" strike="noStrike" dirty="0">
                          <a:solidFill>
                            <a:srgbClr val="000000"/>
                          </a:solidFill>
                          <a:latin typeface="Calibri"/>
                        </a:rPr>
                      </a:br>
                      <a:r>
                        <a:rPr lang="en-US" sz="800" b="0" i="0" u="none" strike="noStrike" dirty="0">
                          <a:solidFill>
                            <a:srgbClr val="000000"/>
                          </a:solidFill>
                          <a:latin typeface="Calibri"/>
                        </a:rPr>
                        <a:t>• PAY_INPUT_VALUE_STD</a:t>
                      </a:r>
                      <a:br>
                        <a:rPr lang="en-US" sz="800" b="0" i="0" u="none" strike="noStrike" dirty="0">
                          <a:solidFill>
                            <a:srgbClr val="000000"/>
                          </a:solidFill>
                          <a:latin typeface="Calibri"/>
                        </a:rPr>
                      </a:br>
                      <a:r>
                        <a:rPr lang="en-US" sz="800" b="0" i="0" u="none" strike="noStrike" dirty="0">
                          <a:solidFill>
                            <a:srgbClr val="000000"/>
                          </a:solidFill>
                          <a:latin typeface="Calibri"/>
                        </a:rPr>
                        <a:t>• PAY_INPUT_VALUE_SUPPL</a:t>
                      </a:r>
                      <a:br>
                        <a:rPr lang="en-US" sz="800" b="0" i="0" u="none" strike="noStrike" dirty="0">
                          <a:solidFill>
                            <a:srgbClr val="000000"/>
                          </a:solidFill>
                          <a:latin typeface="Calibri"/>
                        </a:rPr>
                      </a:br>
                      <a:r>
                        <a:rPr lang="en-US" sz="800" b="0" i="0" u="none" strike="noStrike" dirty="0">
                          <a:solidFill>
                            <a:srgbClr val="000000"/>
                          </a:solidFill>
                          <a:latin typeface="Calibri"/>
                        </a:rPr>
                        <a:t>• HRT_CONTENT_ITEM_LANGUAGE</a:t>
                      </a:r>
                      <a:br>
                        <a:rPr lang="en-US" sz="800" b="0" i="0" u="none" strike="noStrike" dirty="0">
                          <a:solidFill>
                            <a:srgbClr val="000000"/>
                          </a:solidFill>
                          <a:latin typeface="Calibri"/>
                        </a:rPr>
                      </a:br>
                      <a:r>
                        <a:rPr lang="en-US" sz="800" b="0" i="0" u="none" strike="noStrike" dirty="0">
                          <a:solidFill>
                            <a:srgbClr val="000000"/>
                          </a:solidFill>
                          <a:latin typeface="Calibri"/>
                        </a:rPr>
                        <a:t>• HRT_CONTENT_TYPE</a:t>
                      </a:r>
                      <a:br>
                        <a:rPr lang="en-US" sz="800" b="0" i="0" u="none" strike="noStrike" dirty="0">
                          <a:solidFill>
                            <a:srgbClr val="000000"/>
                          </a:solidFill>
                          <a:latin typeface="Calibri"/>
                        </a:rPr>
                      </a:br>
                      <a:r>
                        <a:rPr lang="en-US" sz="800" b="0" i="0" u="none" strike="noStrike" dirty="0">
                          <a:solidFill>
                            <a:srgbClr val="000000"/>
                          </a:solidFill>
                          <a:latin typeface="Calibri"/>
                        </a:rPr>
                        <a:t>• HRT_CONTENT_TYPE_RELAT</a:t>
                      </a:r>
                      <a:br>
                        <a:rPr lang="en-US" sz="800" b="0" i="0" u="none" strike="noStrike" dirty="0">
                          <a:solidFill>
                            <a:srgbClr val="000000"/>
                          </a:solidFill>
                          <a:latin typeface="Calibri"/>
                        </a:rPr>
                      </a:br>
                      <a:r>
                        <a:rPr lang="en-US" sz="800" b="0" i="0" u="none" strike="noStrike" dirty="0">
                          <a:solidFill>
                            <a:srgbClr val="000000"/>
                          </a:solidFill>
                          <a:latin typeface="Calibri"/>
                        </a:rPr>
                        <a:t>• HRT_PROFILE_TYPE</a:t>
                      </a:r>
                      <a:br>
                        <a:rPr lang="en-US" sz="800" b="0" i="0" u="none" strike="noStrike" dirty="0">
                          <a:solidFill>
                            <a:srgbClr val="000000"/>
                          </a:solidFill>
                          <a:latin typeface="Calibri"/>
                        </a:rPr>
                      </a:br>
                      <a:r>
                        <a:rPr lang="en-US" sz="800" b="0" i="0" u="none" strike="noStrike" dirty="0">
                          <a:solidFill>
                            <a:srgbClr val="000000"/>
                          </a:solidFill>
                          <a:latin typeface="Calibri"/>
                        </a:rPr>
                        <a:t>• HRT_QUALIFIER</a:t>
                      </a:r>
                      <a:br>
                        <a:rPr lang="en-US" sz="800" b="0" i="0" u="none" strike="noStrike" dirty="0">
                          <a:solidFill>
                            <a:srgbClr val="000000"/>
                          </a:solidFill>
                          <a:latin typeface="Calibri"/>
                        </a:rPr>
                      </a:br>
                      <a:r>
                        <a:rPr lang="en-US" sz="800" b="0" i="0" u="none" strike="noStrike" dirty="0">
                          <a:solidFill>
                            <a:srgbClr val="000000"/>
                          </a:solidFill>
                          <a:latin typeface="Calibri"/>
                        </a:rPr>
                        <a:t>• HRT_QUALIFIER_SET</a:t>
                      </a:r>
                      <a:br>
                        <a:rPr lang="en-US" sz="800" b="0" i="0" u="none" strike="noStrike" dirty="0">
                          <a:solidFill>
                            <a:srgbClr val="000000"/>
                          </a:solidFill>
                          <a:latin typeface="Calibri"/>
                        </a:rPr>
                      </a:br>
                      <a:r>
                        <a:rPr lang="en-US" sz="800" b="0" i="0" u="none" strike="noStrike" dirty="0">
                          <a:solidFill>
                            <a:srgbClr val="000000"/>
                          </a:solidFill>
                          <a:latin typeface="Calibri"/>
                        </a:rPr>
                        <a:t>• HRT_RELATION_CONFIG</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Objects supported by FBL for conversion:</a:t>
                      </a:r>
                      <a:br>
                        <a:rPr lang="en-US" sz="800" b="0" i="0" u="none" strike="noStrike" dirty="0">
                          <a:solidFill>
                            <a:srgbClr val="000000"/>
                          </a:solidFill>
                          <a:latin typeface="Calibri"/>
                        </a:rPr>
                      </a:br>
                      <a:r>
                        <a:rPr lang="en-US" sz="800" b="1" i="0" u="none" strike="noStrike" dirty="0">
                          <a:solidFill>
                            <a:srgbClr val="000000"/>
                          </a:solidFill>
                          <a:latin typeface="Calibri"/>
                        </a:rPr>
                        <a:t>Work Structures</a:t>
                      </a:r>
                      <a:r>
                        <a:rPr lang="en-US" sz="800" b="0" i="0" u="none" strike="noStrike" dirty="0">
                          <a:solidFill>
                            <a:srgbClr val="000000"/>
                          </a:solidFill>
                          <a:latin typeface="Calibri"/>
                        </a:rPr>
                        <a:t/>
                      </a:r>
                      <a:br>
                        <a:rPr lang="en-US" sz="800" b="0" i="0" u="none" strike="noStrike" dirty="0">
                          <a:solidFill>
                            <a:srgbClr val="000000"/>
                          </a:solidFill>
                          <a:latin typeface="Calibri"/>
                        </a:rPr>
                      </a:br>
                      <a:r>
                        <a:rPr lang="en-US" sz="800" b="0" i="0" u="none" strike="noStrike" dirty="0">
                          <a:solidFill>
                            <a:srgbClr val="000000"/>
                          </a:solidFill>
                          <a:latin typeface="Calibri"/>
                        </a:rPr>
                        <a:t>• Business Units</a:t>
                      </a:r>
                      <a:br>
                        <a:rPr lang="en-US" sz="800" b="0" i="0" u="none" strike="noStrike" dirty="0">
                          <a:solidFill>
                            <a:srgbClr val="000000"/>
                          </a:solidFill>
                          <a:latin typeface="Calibri"/>
                        </a:rPr>
                      </a:br>
                      <a:r>
                        <a:rPr lang="en-US" sz="800" b="0" i="0" u="none" strike="noStrike" dirty="0">
                          <a:solidFill>
                            <a:srgbClr val="000000"/>
                          </a:solidFill>
                          <a:latin typeface="Calibri"/>
                        </a:rPr>
                        <a:t>• Locations</a:t>
                      </a:r>
                      <a:br>
                        <a:rPr lang="en-US" sz="800" b="0" i="0" u="none" strike="noStrike" dirty="0">
                          <a:solidFill>
                            <a:srgbClr val="000000"/>
                          </a:solidFill>
                          <a:latin typeface="Calibri"/>
                        </a:rPr>
                      </a:br>
                      <a:r>
                        <a:rPr lang="en-US" sz="800" b="0" i="0" u="none" strike="noStrike" dirty="0">
                          <a:solidFill>
                            <a:srgbClr val="000000"/>
                          </a:solidFill>
                          <a:latin typeface="Calibri"/>
                        </a:rPr>
                        <a:t>• Job Families</a:t>
                      </a:r>
                      <a:br>
                        <a:rPr lang="en-US" sz="800" b="0" i="0" u="none" strike="noStrike" dirty="0">
                          <a:solidFill>
                            <a:srgbClr val="000000"/>
                          </a:solidFill>
                          <a:latin typeface="Calibri"/>
                        </a:rPr>
                      </a:br>
                      <a:r>
                        <a:rPr lang="en-US" sz="800" b="0" i="0" u="none" strike="noStrike" dirty="0">
                          <a:solidFill>
                            <a:srgbClr val="000000"/>
                          </a:solidFill>
                          <a:latin typeface="Calibri"/>
                        </a:rPr>
                        <a:t>• Jobs</a:t>
                      </a:r>
                      <a:br>
                        <a:rPr lang="en-US" sz="800" b="0" i="0" u="none" strike="noStrike" dirty="0">
                          <a:solidFill>
                            <a:srgbClr val="000000"/>
                          </a:solidFill>
                          <a:latin typeface="Calibri"/>
                        </a:rPr>
                      </a:br>
                      <a:r>
                        <a:rPr lang="en-US" sz="800" b="0" i="0" u="none" strike="noStrike" dirty="0">
                          <a:solidFill>
                            <a:srgbClr val="000000"/>
                          </a:solidFill>
                          <a:latin typeface="Calibri"/>
                        </a:rPr>
                        <a:t>• Grades</a:t>
                      </a:r>
                      <a:br>
                        <a:rPr lang="en-US" sz="800" b="0" i="0" u="none" strike="noStrike" dirty="0">
                          <a:solidFill>
                            <a:srgbClr val="000000"/>
                          </a:solidFill>
                          <a:latin typeface="Calibri"/>
                        </a:rPr>
                      </a:br>
                      <a:r>
                        <a:rPr lang="en-US" sz="800" b="0" i="0" u="none" strike="noStrike" dirty="0">
                          <a:solidFill>
                            <a:srgbClr val="000000"/>
                          </a:solidFill>
                          <a:latin typeface="Calibri"/>
                        </a:rPr>
                        <a:t>• Grade Rates</a:t>
                      </a:r>
                      <a:br>
                        <a:rPr lang="en-US" sz="800" b="0" i="0" u="none" strike="noStrike" dirty="0">
                          <a:solidFill>
                            <a:srgbClr val="000000"/>
                          </a:solidFill>
                          <a:latin typeface="Calibri"/>
                        </a:rPr>
                      </a:br>
                      <a:r>
                        <a:rPr lang="en-US" sz="800" b="0" i="0" u="none" strike="noStrike" dirty="0">
                          <a:solidFill>
                            <a:srgbClr val="000000"/>
                          </a:solidFill>
                          <a:latin typeface="Calibri"/>
                        </a:rPr>
                        <a:t>• Positions</a:t>
                      </a:r>
                      <a:br>
                        <a:rPr lang="en-US" sz="800" b="0" i="0" u="none" strike="noStrike" dirty="0">
                          <a:solidFill>
                            <a:srgbClr val="000000"/>
                          </a:solidFill>
                          <a:latin typeface="Calibri"/>
                        </a:rPr>
                      </a:br>
                      <a:r>
                        <a:rPr lang="en-US" sz="800" b="0" i="0" u="none" strike="noStrike" dirty="0">
                          <a:solidFill>
                            <a:srgbClr val="000000"/>
                          </a:solidFill>
                          <a:latin typeface="Calibri"/>
                        </a:rPr>
                        <a:t>• Departments</a:t>
                      </a:r>
                      <a:br>
                        <a:rPr lang="en-US" sz="800" b="0" i="0" u="none" strike="noStrike" dirty="0">
                          <a:solidFill>
                            <a:srgbClr val="000000"/>
                          </a:solidFill>
                          <a:latin typeface="Calibri"/>
                        </a:rPr>
                      </a:br>
                      <a:r>
                        <a:rPr lang="en-US" sz="800" b="0" i="0" u="none" strike="noStrike" dirty="0">
                          <a:solidFill>
                            <a:srgbClr val="000000"/>
                          </a:solidFill>
                          <a:latin typeface="Calibri"/>
                        </a:rPr>
                        <a:t>• Dept Hierarchy </a:t>
                      </a:r>
                      <a:br>
                        <a:rPr lang="en-US" sz="800" b="0" i="0" u="none" strike="noStrike" dirty="0">
                          <a:solidFill>
                            <a:srgbClr val="000000"/>
                          </a:solidFill>
                          <a:latin typeface="Calibri"/>
                        </a:rPr>
                      </a:br>
                      <a:r>
                        <a:rPr lang="en-US" sz="800" b="1" i="0" u="none" strike="noStrike" dirty="0">
                          <a:solidFill>
                            <a:srgbClr val="000000"/>
                          </a:solidFill>
                          <a:latin typeface="Calibri"/>
                        </a:rPr>
                        <a:t>Transaction Data </a:t>
                      </a:r>
                      <a:r>
                        <a:rPr lang="en-US" sz="800" b="0" i="0" u="none" strike="noStrike" dirty="0">
                          <a:solidFill>
                            <a:srgbClr val="000000"/>
                          </a:solidFill>
                          <a:latin typeface="Calibri"/>
                        </a:rPr>
                        <a:t/>
                      </a:r>
                      <a:br>
                        <a:rPr lang="en-US" sz="800" b="0" i="0" u="none" strike="noStrike" dirty="0">
                          <a:solidFill>
                            <a:srgbClr val="000000"/>
                          </a:solidFill>
                          <a:latin typeface="Calibri"/>
                        </a:rPr>
                      </a:br>
                      <a:r>
                        <a:rPr lang="en-US" sz="800" b="0" i="0" u="none" strike="noStrike" dirty="0">
                          <a:solidFill>
                            <a:srgbClr val="000000"/>
                          </a:solidFill>
                          <a:latin typeface="Calibri"/>
                        </a:rPr>
                        <a:t>• Person</a:t>
                      </a:r>
                      <a:br>
                        <a:rPr lang="en-US" sz="800" b="0" i="0" u="none" strike="noStrike" dirty="0">
                          <a:solidFill>
                            <a:srgbClr val="000000"/>
                          </a:solidFill>
                          <a:latin typeface="Calibri"/>
                        </a:rPr>
                      </a:br>
                      <a:r>
                        <a:rPr lang="en-US" sz="800" b="0" i="0" u="none" strike="noStrike" dirty="0">
                          <a:solidFill>
                            <a:srgbClr val="000000"/>
                          </a:solidFill>
                          <a:latin typeface="Calibri"/>
                        </a:rPr>
                        <a:t>• Work Relationships (work term, assignment, supervisor, work measure)</a:t>
                      </a:r>
                      <a:br>
                        <a:rPr lang="en-US" sz="800" b="0" i="0" u="none" strike="noStrike" dirty="0">
                          <a:solidFill>
                            <a:srgbClr val="000000"/>
                          </a:solidFill>
                          <a:latin typeface="Calibri"/>
                        </a:rPr>
                      </a:br>
                      <a:r>
                        <a:rPr lang="en-US" sz="800" b="0" i="0" u="none" strike="noStrike" dirty="0">
                          <a:solidFill>
                            <a:srgbClr val="000000"/>
                          </a:solidFill>
                          <a:latin typeface="Calibri"/>
                        </a:rPr>
                        <a:t>Workforce Compensation</a:t>
                      </a:r>
                      <a:br>
                        <a:rPr lang="en-US" sz="800" b="0" i="0" u="none" strike="noStrike" dirty="0">
                          <a:solidFill>
                            <a:srgbClr val="000000"/>
                          </a:solidFill>
                          <a:latin typeface="Calibri"/>
                        </a:rPr>
                      </a:br>
                      <a:r>
                        <a:rPr lang="en-US" sz="800" b="0" i="0" u="none" strike="noStrike" dirty="0">
                          <a:solidFill>
                            <a:srgbClr val="000000"/>
                          </a:solidFill>
                          <a:latin typeface="Calibri"/>
                        </a:rPr>
                        <a:t>• Salary Basis </a:t>
                      </a:r>
                      <a:br>
                        <a:rPr lang="en-US" sz="800" b="0" i="0" u="none" strike="noStrike" dirty="0">
                          <a:solidFill>
                            <a:srgbClr val="000000"/>
                          </a:solidFill>
                          <a:latin typeface="Calibri"/>
                        </a:rPr>
                      </a:br>
                      <a:r>
                        <a:rPr lang="en-US" sz="800" b="0" i="0" u="none" strike="noStrike" dirty="0">
                          <a:solidFill>
                            <a:srgbClr val="000000"/>
                          </a:solidFill>
                          <a:latin typeface="Calibri"/>
                        </a:rPr>
                        <a:t>• Salary</a:t>
                      </a:r>
                      <a:br>
                        <a:rPr lang="en-US" sz="800" b="0" i="0" u="none" strike="noStrike" dirty="0">
                          <a:solidFill>
                            <a:srgbClr val="000000"/>
                          </a:solidFill>
                          <a:latin typeface="Calibri"/>
                        </a:rPr>
                      </a:br>
                      <a:r>
                        <a:rPr lang="en-US" sz="800" b="0" i="0" u="none" strike="noStrike" dirty="0">
                          <a:solidFill>
                            <a:srgbClr val="000000"/>
                          </a:solidFill>
                          <a:latin typeface="Calibri"/>
                        </a:rPr>
                        <a:t>• Element Entries </a:t>
                      </a:r>
                      <a:br>
                        <a:rPr lang="en-US" sz="800" b="0" i="0" u="none" strike="noStrike" dirty="0">
                          <a:solidFill>
                            <a:srgbClr val="000000"/>
                          </a:solidFill>
                          <a:latin typeface="Calibri"/>
                        </a:rPr>
                      </a:br>
                      <a:r>
                        <a:rPr lang="en-US" sz="800" b="1" i="0" u="none" strike="noStrike" dirty="0">
                          <a:solidFill>
                            <a:srgbClr val="000000"/>
                          </a:solidFill>
                          <a:latin typeface="Calibri"/>
                        </a:rPr>
                        <a:t>Talent Management</a:t>
                      </a:r>
                      <a:r>
                        <a:rPr lang="en-US" sz="800" b="0" i="0" u="none" strike="noStrike" dirty="0">
                          <a:solidFill>
                            <a:srgbClr val="000000"/>
                          </a:solidFill>
                          <a:latin typeface="Calibri"/>
                        </a:rPr>
                        <a:t/>
                      </a:r>
                      <a:br>
                        <a:rPr lang="en-US" sz="800" b="0" i="0" u="none" strike="noStrike" dirty="0">
                          <a:solidFill>
                            <a:srgbClr val="000000"/>
                          </a:solidFill>
                          <a:latin typeface="Calibri"/>
                        </a:rPr>
                      </a:br>
                      <a:r>
                        <a:rPr lang="en-US" sz="800" b="0" i="0" u="none" strike="noStrike" dirty="0">
                          <a:solidFill>
                            <a:srgbClr val="000000"/>
                          </a:solidFill>
                          <a:latin typeface="Calibri"/>
                        </a:rPr>
                        <a:t>• Content Items</a:t>
                      </a:r>
                      <a:br>
                        <a:rPr lang="en-US" sz="800" b="0" i="0" u="none" strike="noStrike" dirty="0">
                          <a:solidFill>
                            <a:srgbClr val="000000"/>
                          </a:solidFill>
                          <a:latin typeface="Calibri"/>
                        </a:rPr>
                      </a:br>
                      <a:r>
                        <a:rPr lang="en-US" sz="800" b="0" i="0" u="none" strike="noStrike" dirty="0">
                          <a:solidFill>
                            <a:srgbClr val="000000"/>
                          </a:solidFill>
                          <a:latin typeface="Calibri"/>
                        </a:rPr>
                        <a:t>• Rating Models</a:t>
                      </a:r>
                      <a:br>
                        <a:rPr lang="en-US" sz="800" b="0" i="0" u="none" strike="noStrike" dirty="0">
                          <a:solidFill>
                            <a:srgbClr val="000000"/>
                          </a:solidFill>
                          <a:latin typeface="Calibri"/>
                        </a:rPr>
                      </a:br>
                      <a:r>
                        <a:rPr lang="en-US" sz="800" b="0" i="0" u="none" strike="noStrike" dirty="0">
                          <a:solidFill>
                            <a:srgbClr val="000000"/>
                          </a:solidFill>
                          <a:latin typeface="Calibri"/>
                        </a:rPr>
                        <a:t>• Establishments</a:t>
                      </a:r>
                      <a:br>
                        <a:rPr lang="en-US" sz="800" b="0" i="0" u="none" strike="noStrike" dirty="0">
                          <a:solidFill>
                            <a:srgbClr val="000000"/>
                          </a:solidFill>
                          <a:latin typeface="Calibri"/>
                        </a:rPr>
                      </a:br>
                      <a:r>
                        <a:rPr lang="en-US" sz="800" b="0" i="0" u="none" strike="noStrike" dirty="0">
                          <a:solidFill>
                            <a:srgbClr val="000000"/>
                          </a:solidFill>
                          <a:latin typeface="Calibri"/>
                        </a:rPr>
                        <a:t>• Profiles (Qualifications, Competencies, latest Performance Rating) </a:t>
                      </a:r>
                    </a:p>
                  </a:txBody>
                  <a:tcPr marL="5976" marR="5976" marT="4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04863" y="179388"/>
            <a:ext cx="8229600" cy="406400"/>
          </a:xfrm>
        </p:spPr>
        <p:txBody>
          <a:bodyPr/>
          <a:lstStyle/>
          <a:p>
            <a:r>
              <a:rPr lang="en-US" dirty="0" smtClean="0"/>
              <a:t>Cross Reference between the data files</a:t>
            </a:r>
          </a:p>
        </p:txBody>
      </p:sp>
      <p:sp>
        <p:nvSpPr>
          <p:cNvPr id="15363" name="Footer Placeholder 4"/>
          <p:cNvSpPr>
            <a:spLocks noGrp="1"/>
          </p:cNvSpPr>
          <p:nvPr>
            <p:ph type="ftr" sz="quarter" idx="10"/>
          </p:nvPr>
        </p:nvSpPr>
        <p:spPr>
          <a:noFill/>
        </p:spPr>
        <p:txBody>
          <a:bodyPr/>
          <a:lstStyle/>
          <a:p>
            <a:r>
              <a:rPr lang="en-US" smtClean="0"/>
              <a:t>© 2007 Oracle Corporation – Proprietary and Confidential</a:t>
            </a:r>
          </a:p>
        </p:txBody>
      </p:sp>
      <p:pic>
        <p:nvPicPr>
          <p:cNvPr id="15364" name="Picture 5" descr="ID's Relationship.gif"/>
          <p:cNvPicPr>
            <a:picLocks noChangeAspect="1"/>
          </p:cNvPicPr>
          <p:nvPr/>
        </p:nvPicPr>
        <p:blipFill>
          <a:blip r:embed="rId2" cstate="print"/>
          <a:srcRect/>
          <a:stretch>
            <a:fillRect/>
          </a:stretch>
        </p:blipFill>
        <p:spPr bwMode="auto">
          <a:xfrm>
            <a:off x="276225" y="607577"/>
            <a:ext cx="8063864" cy="4535923"/>
          </a:xfrm>
          <a:prstGeom prst="rect">
            <a:avLst/>
          </a:prstGeom>
          <a:noFill/>
          <a:ln w="9525">
            <a:noFill/>
            <a:miter lim="800000"/>
            <a:headEnd/>
            <a:tailEnd/>
          </a:ln>
        </p:spPr>
      </p:pic>
      <p:sp>
        <p:nvSpPr>
          <p:cNvPr id="5" name="Rectangle 4"/>
          <p:cNvSpPr/>
          <p:nvPr/>
        </p:nvSpPr>
        <p:spPr>
          <a:xfrm>
            <a:off x="352425" y="2733675"/>
            <a:ext cx="7200900" cy="7524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Loading Flex Fields</a:t>
            </a:r>
            <a:endParaRPr lang="en-US" dirty="0"/>
          </a:p>
        </p:txBody>
      </p:sp>
      <p:sp>
        <p:nvSpPr>
          <p:cNvPr id="6" name="Content Placeholder 5"/>
          <p:cNvSpPr>
            <a:spLocks noGrp="1"/>
          </p:cNvSpPr>
          <p:nvPr>
            <p:ph sz="quarter" idx="12"/>
          </p:nvPr>
        </p:nvSpPr>
        <p:spPr>
          <a:xfrm>
            <a:off x="594796" y="1045851"/>
            <a:ext cx="8358703" cy="3062606"/>
          </a:xfrm>
        </p:spPr>
        <p:txBody>
          <a:bodyPr/>
          <a:lstStyle/>
          <a:p>
            <a:r>
              <a:rPr lang="en-US" sz="1600" dirty="0" smtClean="0"/>
              <a:t>FBL currently does not support loading of Flex Fields</a:t>
            </a:r>
          </a:p>
          <a:p>
            <a:endParaRPr lang="en-US" sz="1600" dirty="0" smtClean="0"/>
          </a:p>
          <a:p>
            <a:r>
              <a:rPr lang="en-US" sz="1600" dirty="0" smtClean="0"/>
              <a:t>There is a Interim work around process to load Flex field data </a:t>
            </a:r>
          </a:p>
          <a:p>
            <a:pPr lvl="1"/>
            <a:r>
              <a:rPr lang="en-US" sz="1500" dirty="0" smtClean="0"/>
              <a:t>Details of this process here : https://beehiveonline.oracle.com/teamcollab/wiki/HCM_Data_Conversion_Reference_Library_Workspace:DFF+Load+Info</a:t>
            </a:r>
          </a:p>
          <a:p>
            <a:endParaRPr lang="en-US" sz="1600" dirty="0" smtClean="0"/>
          </a:p>
          <a:p>
            <a:pPr>
              <a:buNone/>
            </a:pPr>
            <a:endParaRPr lang="en-US" sz="1600"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
          <p:cNvSpPr>
            <a:spLocks noGrp="1"/>
          </p:cNvSpPr>
          <p:nvPr>
            <p:ph type="ctrTitle"/>
          </p:nvPr>
        </p:nvSpPr>
        <p:spPr>
          <a:xfrm>
            <a:off x="572493" y="3642361"/>
            <a:ext cx="8464827" cy="693420"/>
          </a:xfrm>
        </p:spPr>
        <p:txBody>
          <a:bodyPr wrap="square">
            <a:noAutofit/>
          </a:bodyPr>
          <a:lstStyle/>
          <a:p>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Fusion HCM Cloud Integration </a:t>
            </a:r>
            <a:br>
              <a:rPr lang="en-US" dirty="0" smtClean="0">
                <a:ea typeface="ＭＳ Ｐゴシック" pitchFamily="34" charset="-128"/>
              </a:rPr>
            </a:br>
            <a:r>
              <a:rPr lang="en-US" dirty="0" smtClean="0">
                <a:ea typeface="ＭＳ Ｐゴシック" pitchFamily="34" charset="-128"/>
              </a:rPr>
              <a:t>File Based Loader  ( </a:t>
            </a:r>
            <a:r>
              <a:rPr lang="en-US" dirty="0" err="1" smtClean="0">
                <a:ea typeface="ＭＳ Ｐゴシック" pitchFamily="34" charset="-128"/>
              </a:rPr>
              <a:t>Rel</a:t>
            </a:r>
            <a:r>
              <a:rPr lang="en-US" dirty="0" smtClean="0">
                <a:ea typeface="ＭＳ Ｐゴシック" pitchFamily="34" charset="-128"/>
              </a:rPr>
              <a:t> 5) </a:t>
            </a:r>
            <a:br>
              <a:rPr lang="en-US" dirty="0" smtClean="0">
                <a:ea typeface="ＭＳ Ｐゴシック" pitchFamily="34" charset="-128"/>
              </a:rPr>
            </a:br>
            <a:r>
              <a:rPr lang="en-US" sz="1800" dirty="0" smtClean="0">
                <a:ea typeface="ＭＳ Ｐゴシック" pitchFamily="34" charset="-128"/>
              </a:rPr>
              <a:t>Prabu Iyer ,Timm Hannula –Fusion HCM Development</a:t>
            </a:r>
            <a:endParaRPr lang="en-US" dirty="0" smtClean="0">
              <a:ea typeface="ＭＳ Ｐゴシック" pitchFamily="34" charset="-128"/>
            </a:endParaRPr>
          </a:p>
        </p:txBody>
      </p:sp>
      <p:pic>
        <p:nvPicPr>
          <p:cNvPr id="32" name="Picture 5"/>
          <p:cNvPicPr>
            <a:picLocks noChangeAspect="1" noChangeArrowheads="1"/>
          </p:cNvPicPr>
          <p:nvPr/>
        </p:nvPicPr>
        <p:blipFill>
          <a:blip r:embed="rId3" cstate="print"/>
          <a:srcRect/>
          <a:stretch>
            <a:fillRect/>
          </a:stretch>
        </p:blipFill>
        <p:spPr bwMode="auto">
          <a:xfrm rot="20634609">
            <a:off x="862126" y="892885"/>
            <a:ext cx="2429837" cy="1828910"/>
          </a:xfrm>
          <a:prstGeom prst="rect">
            <a:avLst/>
          </a:prstGeom>
          <a:ln>
            <a:noFill/>
          </a:ln>
          <a:effectLst>
            <a:outerShdw blurRad="190500" algn="tl" rotWithShape="0">
              <a:srgbClr val="000000">
                <a:alpha val="70000"/>
              </a:srgbClr>
            </a:outerShdw>
          </a:effectLst>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46063"/>
            <a:ext cx="8229600" cy="406400"/>
          </a:xfrm>
        </p:spPr>
        <p:txBody>
          <a:bodyPr/>
          <a:lstStyle/>
          <a:p>
            <a:r>
              <a:rPr lang="en-US" dirty="0" smtClean="0"/>
              <a:t>Demo </a:t>
            </a:r>
            <a:endParaRPr lang="en-US" dirty="0"/>
          </a:p>
        </p:txBody>
      </p:sp>
      <p:sp>
        <p:nvSpPr>
          <p:cNvPr id="6" name="Title 4"/>
          <p:cNvSpPr txBox="1">
            <a:spLocks/>
          </p:cNvSpPr>
          <p:nvPr/>
        </p:nvSpPr>
        <p:spPr bwMode="auto">
          <a:xfrm>
            <a:off x="914400" y="1312863"/>
            <a:ext cx="8229600" cy="40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Scenario : </a:t>
            </a:r>
          </a:p>
          <a:p>
            <a:pPr marL="0" marR="0" lvl="0" indent="0" algn="l" defTabSz="914400" rtl="0" eaLnBrk="0" fontAlgn="base" latinLnBrk="0" hangingPunct="0">
              <a:lnSpc>
                <a:spcPct val="90000"/>
              </a:lnSpc>
              <a:spcBef>
                <a:spcPct val="0"/>
              </a:spcBef>
              <a:spcAft>
                <a:spcPct val="0"/>
              </a:spcAft>
              <a:buClrTx/>
              <a:buSzTx/>
              <a:buFontTx/>
              <a:buNone/>
              <a:tabLst/>
              <a:defRPr/>
            </a:pPr>
            <a:endParaRPr lang="en-US" sz="2800" b="1" dirty="0" smtClean="0">
              <a:ea typeface="+mj-ea"/>
            </a:endParaRPr>
          </a:p>
          <a:p>
            <a:pPr lvl="3" indent="0" eaLnBrk="0" hangingPunct="0">
              <a:lnSpc>
                <a:spcPct val="90000"/>
              </a:lnSpc>
              <a:buFont typeface="Arial" pitchFamily="34" charset="0"/>
              <a:buChar char="•"/>
            </a:pPr>
            <a:r>
              <a:rPr kumimoji="0" lang="en-US"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Load</a:t>
            </a:r>
            <a:r>
              <a:rPr kumimoji="0" lang="en-US" sz="20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 Locations</a:t>
            </a:r>
          </a:p>
          <a:p>
            <a:pPr lvl="3" indent="0" eaLnBrk="0" hangingPunct="0">
              <a:lnSpc>
                <a:spcPct val="90000"/>
              </a:lnSpc>
              <a:buFont typeface="Arial" pitchFamily="34" charset="0"/>
              <a:buChar char="•"/>
            </a:pPr>
            <a:r>
              <a:rPr lang="en-US" sz="2000" b="1" dirty="0" smtClean="0">
                <a:ea typeface="+mj-ea"/>
              </a:rPr>
              <a:t>Update Locations</a:t>
            </a:r>
          </a:p>
          <a:p>
            <a:pPr lvl="3" indent="0" eaLnBrk="0" hangingPunct="0">
              <a:lnSpc>
                <a:spcPct val="90000"/>
              </a:lnSpc>
              <a:buFont typeface="Arial" pitchFamily="34" charset="0"/>
              <a:buChar char="•"/>
            </a:pPr>
            <a:endParaRPr kumimoji="0" lang="en-US" sz="2000" b="1" i="0" u="none" strike="noStrike" kern="1200" cap="none" spc="0" normalizeH="0" noProof="0" dirty="0" smtClean="0">
              <a:ln>
                <a:noFill/>
              </a:ln>
              <a:solidFill>
                <a:schemeClr val="tx1"/>
              </a:solidFill>
              <a:effectLst/>
              <a:uLnTx/>
              <a:uFillTx/>
              <a:latin typeface="Arial" pitchFamily="34" charset="0"/>
              <a:ea typeface="+mj-ea"/>
              <a:cs typeface="Arial" pitchFamily="34" charset="0"/>
            </a:endParaRPr>
          </a:p>
          <a:p>
            <a:pPr lvl="3" indent="0" eaLnBrk="0" hangingPunct="0">
              <a:lnSpc>
                <a:spcPct val="90000"/>
              </a:lnSpc>
              <a:buFont typeface="Arial" pitchFamily="34" charset="0"/>
              <a:buChar char="•"/>
            </a:pPr>
            <a:r>
              <a:rPr lang="en-US" sz="2000" b="1" noProof="0" dirty="0" smtClean="0">
                <a:ea typeface="+mj-ea"/>
              </a:rPr>
              <a:t>Sample Files Used In the Demo</a:t>
            </a:r>
            <a:endParaRPr kumimoji="0" lang="en-US" sz="2000" b="1" i="0" u="none" strike="noStrike" kern="1200" cap="none" spc="0" normalizeH="0" noProof="0" dirty="0" smtClean="0">
              <a:ln>
                <a:noFill/>
              </a:ln>
              <a:solidFill>
                <a:schemeClr val="tx1"/>
              </a:solidFill>
              <a:effectLst/>
              <a:uLnTx/>
              <a:uFillTx/>
              <a:latin typeface="Arial" pitchFamily="34" charset="0"/>
              <a:ea typeface="+mj-ea"/>
              <a:cs typeface="Arial" pitchFamily="34"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lang="en-US" sz="2800" b="1" dirty="0" smtClean="0">
                <a:ea typeface="+mj-ea"/>
              </a:rPr>
              <a:t> </a:t>
            </a:r>
            <a:r>
              <a:rPr kumimoji="0" lang="en-US" sz="28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a:t>
            </a:r>
            <a:endParaRPr kumimoji="0" lang="en-US" sz="28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478209" name="Object 1"/>
          <p:cNvGraphicFramePr>
            <a:graphicFrameLocks noChangeAspect="1"/>
          </p:cNvGraphicFramePr>
          <p:nvPr/>
        </p:nvGraphicFramePr>
        <p:xfrm>
          <a:off x="4410075" y="3486150"/>
          <a:ext cx="2571750" cy="708025"/>
        </p:xfrm>
        <a:graphic>
          <a:graphicData uri="http://schemas.openxmlformats.org/presentationml/2006/ole">
            <p:oleObj spid="_x0000_s478209" name="Packager Shell Object" showAsIcon="1" r:id="rId3" imgW="2895480" imgH="865080" progId="Package">
              <p:embed/>
            </p:oleObj>
          </a:graphicData>
        </a:graphic>
      </p:graphicFrame>
      <p:graphicFrame>
        <p:nvGraphicFramePr>
          <p:cNvPr id="478210" name="Object 2"/>
          <p:cNvGraphicFramePr>
            <a:graphicFrameLocks noChangeAspect="1"/>
          </p:cNvGraphicFramePr>
          <p:nvPr/>
        </p:nvGraphicFramePr>
        <p:xfrm>
          <a:off x="1724025" y="3522337"/>
          <a:ext cx="1962150" cy="795663"/>
        </p:xfrm>
        <a:graphic>
          <a:graphicData uri="http://schemas.openxmlformats.org/presentationml/2006/ole">
            <p:oleObj spid="_x0000_s478210" name="Packager Shell Object" showAsIcon="1" r:id="rId4" imgW="2133720" imgH="865080" progId="Package">
              <p:embed/>
            </p:oleObj>
          </a:graphicData>
        </a:graphic>
      </p:graphicFrame>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47" y="188388"/>
            <a:ext cx="8229586" cy="406395"/>
          </a:xfrm>
        </p:spPr>
        <p:txBody>
          <a:bodyPr/>
          <a:lstStyle/>
          <a:p>
            <a:r>
              <a:rPr lang="en-US" dirty="0" smtClean="0"/>
              <a:t>File Based Loader</a:t>
            </a:r>
            <a:endParaRPr lang="en-US" dirty="0"/>
          </a:p>
        </p:txBody>
      </p:sp>
      <p:sp>
        <p:nvSpPr>
          <p:cNvPr id="4" name="Text Placeholder 3"/>
          <p:cNvSpPr>
            <a:spLocks noGrp="1"/>
          </p:cNvSpPr>
          <p:nvPr>
            <p:ph type="body" sz="quarter" idx="13"/>
          </p:nvPr>
        </p:nvSpPr>
        <p:spPr>
          <a:xfrm>
            <a:off x="690047" y="591066"/>
            <a:ext cx="8229600" cy="304800"/>
          </a:xfrm>
        </p:spPr>
        <p:txBody>
          <a:bodyPr/>
          <a:lstStyle/>
          <a:p>
            <a:r>
              <a:rPr lang="en-US" dirty="0" smtClean="0"/>
              <a:t>Navigator-&gt;Work Force </a:t>
            </a:r>
            <a:r>
              <a:rPr lang="en-US" dirty="0" err="1" smtClean="0"/>
              <a:t>Mangement</a:t>
            </a:r>
            <a:r>
              <a:rPr lang="en-US" dirty="0" smtClean="0"/>
              <a:t>-&gt;Data Exchange</a:t>
            </a:r>
            <a:endParaRPr lang="en-US" dirty="0"/>
          </a:p>
        </p:txBody>
      </p:sp>
      <p:pic>
        <p:nvPicPr>
          <p:cNvPr id="3074" name="Picture 2"/>
          <p:cNvPicPr>
            <a:picLocks noGrp="1" noChangeAspect="1" noChangeArrowheads="1"/>
          </p:cNvPicPr>
          <p:nvPr>
            <p:ph sz="quarter" idx="12"/>
          </p:nvPr>
        </p:nvPicPr>
        <p:blipFill>
          <a:blip r:embed="rId2" cstate="print"/>
          <a:srcRect l="21554" t="41109" r="25457" b="15656"/>
          <a:stretch>
            <a:fillRect/>
          </a:stretch>
        </p:blipFill>
        <p:spPr bwMode="auto">
          <a:xfrm>
            <a:off x="1596363" y="1400176"/>
            <a:ext cx="6004588" cy="3181349"/>
          </a:xfrm>
          <a:prstGeom prst="rect">
            <a:avLst/>
          </a:prstGeom>
          <a:noFill/>
          <a:ln w="9525">
            <a:noFill/>
            <a:miter lim="800000"/>
            <a:headEnd/>
            <a:tailEnd/>
          </a:ln>
        </p:spPr>
      </p:pic>
      <p:sp>
        <p:nvSpPr>
          <p:cNvPr id="6" name="AutoShape 20"/>
          <p:cNvSpPr>
            <a:spLocks noChangeArrowheads="1"/>
          </p:cNvSpPr>
          <p:nvPr/>
        </p:nvSpPr>
        <p:spPr bwMode="auto">
          <a:xfrm>
            <a:off x="1954650" y="946792"/>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pPr>
              <a:buClrTx/>
              <a:buSzTx/>
              <a:buFontTx/>
              <a:buNone/>
            </a:pPr>
            <a:r>
              <a:rPr lang="en-US" sz="800" b="1" dirty="0" smtClean="0"/>
              <a:t>Load Business Object via </a:t>
            </a:r>
          </a:p>
          <a:p>
            <a:pPr>
              <a:buClrTx/>
              <a:buSzTx/>
              <a:buFontTx/>
              <a:buNone/>
            </a:pPr>
            <a:r>
              <a:rPr lang="en-US" sz="800" b="1" dirty="0" smtClean="0"/>
              <a:t>Flat Files </a:t>
            </a:r>
            <a:endParaRPr lang="en-US" sz="800" b="1" dirty="0"/>
          </a:p>
        </p:txBody>
      </p:sp>
      <p:sp>
        <p:nvSpPr>
          <p:cNvPr id="7" name="Oval 43"/>
          <p:cNvSpPr>
            <a:spLocks noChangeArrowheads="1"/>
          </p:cNvSpPr>
          <p:nvPr/>
        </p:nvSpPr>
        <p:spPr bwMode="auto">
          <a:xfrm>
            <a:off x="1667312" y="1000219"/>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8" name="AutoShape 20"/>
          <p:cNvSpPr>
            <a:spLocks noChangeArrowheads="1"/>
          </p:cNvSpPr>
          <p:nvPr/>
        </p:nvSpPr>
        <p:spPr bwMode="auto">
          <a:xfrm>
            <a:off x="3392925" y="940855"/>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Submit Data Load Process</a:t>
            </a:r>
            <a:endParaRPr lang="en-US" sz="800" b="1" dirty="0">
              <a:solidFill>
                <a:schemeClr val="tx2"/>
              </a:solidFill>
            </a:endParaRPr>
          </a:p>
        </p:txBody>
      </p:sp>
      <p:sp>
        <p:nvSpPr>
          <p:cNvPr id="9" name="Oval 43"/>
          <p:cNvSpPr>
            <a:spLocks noChangeArrowheads="1"/>
          </p:cNvSpPr>
          <p:nvPr/>
        </p:nvSpPr>
        <p:spPr bwMode="auto">
          <a:xfrm>
            <a:off x="3113525" y="100170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0" name="AutoShape 20"/>
          <p:cNvSpPr>
            <a:spLocks noChangeArrowheads="1"/>
          </p:cNvSpPr>
          <p:nvPr/>
        </p:nvSpPr>
        <p:spPr bwMode="auto">
          <a:xfrm>
            <a:off x="4845487" y="933435"/>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a:solidFill>
                  <a:schemeClr val="tx2"/>
                </a:solidFill>
              </a:rPr>
              <a:t> </a:t>
            </a:r>
            <a:endParaRPr lang="en-US" sz="800" b="1" dirty="0" smtClean="0">
              <a:solidFill>
                <a:schemeClr val="tx2"/>
              </a:solidFill>
            </a:endParaRPr>
          </a:p>
          <a:p>
            <a:r>
              <a:rPr lang="en-US" sz="800" b="1" dirty="0" smtClean="0">
                <a:solidFill>
                  <a:schemeClr val="tx2"/>
                </a:solidFill>
              </a:rPr>
              <a:t>Monitor Data Load</a:t>
            </a:r>
          </a:p>
          <a:p>
            <a:endParaRPr lang="en-US" sz="800" b="1" dirty="0">
              <a:solidFill>
                <a:schemeClr val="tx2"/>
              </a:solidFill>
            </a:endParaRPr>
          </a:p>
        </p:txBody>
      </p:sp>
      <p:sp>
        <p:nvSpPr>
          <p:cNvPr id="11" name="Oval 43"/>
          <p:cNvSpPr>
            <a:spLocks noChangeArrowheads="1"/>
          </p:cNvSpPr>
          <p:nvPr/>
        </p:nvSpPr>
        <p:spPr bwMode="auto">
          <a:xfrm>
            <a:off x="4574025" y="100170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2" name="AutoShape 20"/>
          <p:cNvSpPr>
            <a:spLocks noChangeArrowheads="1"/>
          </p:cNvSpPr>
          <p:nvPr/>
        </p:nvSpPr>
        <p:spPr bwMode="auto">
          <a:xfrm>
            <a:off x="6315512" y="934919"/>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
            </a:r>
            <a:br>
              <a:rPr lang="en-US" sz="800" b="1" dirty="0" smtClean="0">
                <a:solidFill>
                  <a:schemeClr val="tx2"/>
                </a:solidFill>
              </a:rPr>
            </a:br>
            <a:r>
              <a:rPr lang="en-US" sz="800" b="1" dirty="0" smtClean="0">
                <a:solidFill>
                  <a:schemeClr val="tx2"/>
                </a:solidFill>
              </a:rPr>
              <a:t>Error Handling  /Data Validation	</a:t>
            </a:r>
            <a:endParaRPr lang="en-US" sz="800" b="1" dirty="0">
              <a:solidFill>
                <a:schemeClr val="tx2"/>
              </a:solidFill>
            </a:endParaRPr>
          </a:p>
        </p:txBody>
      </p:sp>
      <p:sp>
        <p:nvSpPr>
          <p:cNvPr id="13" name="Oval 43"/>
          <p:cNvSpPr>
            <a:spLocks noChangeArrowheads="1"/>
          </p:cNvSpPr>
          <p:nvPr/>
        </p:nvSpPr>
        <p:spPr bwMode="auto">
          <a:xfrm>
            <a:off x="6044050" y="100318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0"/>
            <a:ext cx="8229600" cy="768350"/>
          </a:xfrm>
        </p:spPr>
        <p:txBody>
          <a:bodyPr rtlCol="0">
            <a:noAutofit/>
          </a:bodyPr>
          <a:lstStyle/>
          <a:p>
            <a:pPr eaLnBrk="1" fontAlgn="auto" hangingPunct="1">
              <a:spcAft>
                <a:spcPts val="0"/>
              </a:spcAft>
              <a:defRPr/>
            </a:pPr>
            <a:r>
              <a:rPr lang="en-US" dirty="0" smtClean="0"/>
              <a:t>File Based Loader</a:t>
            </a:r>
            <a:br>
              <a:rPr lang="en-US" dirty="0" smtClean="0"/>
            </a:br>
            <a:r>
              <a:rPr lang="en-US" sz="1400" dirty="0" smtClean="0">
                <a:solidFill>
                  <a:schemeClr val="accent1"/>
                </a:solidFill>
                <a:ea typeface="+mn-ea"/>
              </a:rPr>
              <a:t>Load Data to Interface Tables – Load HCM Data</a:t>
            </a:r>
            <a:endParaRPr lang="en-US" sz="1800" dirty="0"/>
          </a:p>
        </p:txBody>
      </p:sp>
      <p:pic>
        <p:nvPicPr>
          <p:cNvPr id="24579" name="Picture 3"/>
          <p:cNvPicPr>
            <a:picLocks noChangeAspect="1" noChangeArrowheads="1"/>
          </p:cNvPicPr>
          <p:nvPr/>
        </p:nvPicPr>
        <p:blipFill>
          <a:blip r:embed="rId3" cstate="print"/>
          <a:srcRect/>
          <a:stretch>
            <a:fillRect/>
          </a:stretch>
        </p:blipFill>
        <p:spPr bwMode="auto">
          <a:xfrm>
            <a:off x="1352550" y="1188518"/>
            <a:ext cx="6296024" cy="3408881"/>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Down Arrow 4"/>
          <p:cNvSpPr/>
          <p:nvPr/>
        </p:nvSpPr>
        <p:spPr bwMode="auto">
          <a:xfrm rot="5400000">
            <a:off x="2477294" y="1377157"/>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6" name="AutoShape 20"/>
          <p:cNvSpPr>
            <a:spLocks noChangeArrowheads="1"/>
          </p:cNvSpPr>
          <p:nvPr/>
        </p:nvSpPr>
        <p:spPr bwMode="auto">
          <a:xfrm>
            <a:off x="1573650" y="622942"/>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Load Business Object via </a:t>
            </a:r>
          </a:p>
          <a:p>
            <a:pPr>
              <a:buClrTx/>
              <a:buSzTx/>
              <a:buFontTx/>
              <a:buNone/>
            </a:pPr>
            <a:r>
              <a:rPr lang="en-US" sz="800" b="1" dirty="0" smtClean="0">
                <a:solidFill>
                  <a:schemeClr val="tx2"/>
                </a:solidFill>
              </a:rPr>
              <a:t>Flat Files </a:t>
            </a:r>
            <a:endParaRPr lang="en-US" sz="800" b="1" dirty="0">
              <a:solidFill>
                <a:schemeClr val="tx2"/>
              </a:solidFill>
            </a:endParaRPr>
          </a:p>
        </p:txBody>
      </p:sp>
      <p:sp>
        <p:nvSpPr>
          <p:cNvPr id="7" name="Oval 43"/>
          <p:cNvSpPr>
            <a:spLocks noChangeArrowheads="1"/>
          </p:cNvSpPr>
          <p:nvPr/>
        </p:nvSpPr>
        <p:spPr bwMode="auto">
          <a:xfrm>
            <a:off x="1286312" y="676369"/>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8" name="AutoShape 20"/>
          <p:cNvSpPr>
            <a:spLocks noChangeArrowheads="1"/>
          </p:cNvSpPr>
          <p:nvPr/>
        </p:nvSpPr>
        <p:spPr bwMode="auto">
          <a:xfrm>
            <a:off x="3011925" y="617005"/>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r>
              <a:rPr lang="en-US" sz="800" b="1" dirty="0" smtClean="0"/>
              <a:t>Submit Data Load Process</a:t>
            </a:r>
            <a:endParaRPr lang="en-US" sz="800" b="1" dirty="0"/>
          </a:p>
        </p:txBody>
      </p:sp>
      <p:sp>
        <p:nvSpPr>
          <p:cNvPr id="9" name="Oval 43"/>
          <p:cNvSpPr>
            <a:spLocks noChangeArrowheads="1"/>
          </p:cNvSpPr>
          <p:nvPr/>
        </p:nvSpPr>
        <p:spPr bwMode="auto">
          <a:xfrm>
            <a:off x="2732525" y="67785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0" name="AutoShape 20"/>
          <p:cNvSpPr>
            <a:spLocks noChangeArrowheads="1"/>
          </p:cNvSpPr>
          <p:nvPr/>
        </p:nvSpPr>
        <p:spPr bwMode="auto">
          <a:xfrm>
            <a:off x="4464487" y="609585"/>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a:solidFill>
                  <a:schemeClr val="tx2"/>
                </a:solidFill>
              </a:rPr>
              <a:t> </a:t>
            </a:r>
            <a:endParaRPr lang="en-US" sz="800" b="1" dirty="0" smtClean="0">
              <a:solidFill>
                <a:schemeClr val="tx2"/>
              </a:solidFill>
            </a:endParaRPr>
          </a:p>
          <a:p>
            <a:r>
              <a:rPr lang="en-US" sz="800" b="1" dirty="0" smtClean="0">
                <a:solidFill>
                  <a:schemeClr val="tx2"/>
                </a:solidFill>
              </a:rPr>
              <a:t>Monitor Data Load</a:t>
            </a:r>
          </a:p>
          <a:p>
            <a:endParaRPr lang="en-US" sz="800" b="1" dirty="0">
              <a:solidFill>
                <a:schemeClr val="tx2"/>
              </a:solidFill>
            </a:endParaRPr>
          </a:p>
        </p:txBody>
      </p:sp>
      <p:sp>
        <p:nvSpPr>
          <p:cNvPr id="11" name="Oval 43"/>
          <p:cNvSpPr>
            <a:spLocks noChangeArrowheads="1"/>
          </p:cNvSpPr>
          <p:nvPr/>
        </p:nvSpPr>
        <p:spPr bwMode="auto">
          <a:xfrm>
            <a:off x="4193025" y="67785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2" name="AutoShape 20"/>
          <p:cNvSpPr>
            <a:spLocks noChangeArrowheads="1"/>
          </p:cNvSpPr>
          <p:nvPr/>
        </p:nvSpPr>
        <p:spPr bwMode="auto">
          <a:xfrm>
            <a:off x="5934512" y="611069"/>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
            </a:r>
            <a:br>
              <a:rPr lang="en-US" sz="800" b="1" dirty="0" smtClean="0">
                <a:solidFill>
                  <a:schemeClr val="tx2"/>
                </a:solidFill>
              </a:rPr>
            </a:br>
            <a:r>
              <a:rPr lang="en-US" sz="800" b="1" dirty="0" smtClean="0">
                <a:solidFill>
                  <a:schemeClr val="tx2"/>
                </a:solidFill>
              </a:rPr>
              <a:t>Error Handling  /Data Validation	</a:t>
            </a:r>
            <a:endParaRPr lang="en-US" sz="800" b="1" dirty="0">
              <a:solidFill>
                <a:schemeClr val="tx2"/>
              </a:solidFill>
            </a:endParaRPr>
          </a:p>
        </p:txBody>
      </p:sp>
      <p:sp>
        <p:nvSpPr>
          <p:cNvPr id="13" name="Oval 43"/>
          <p:cNvSpPr>
            <a:spLocks noChangeArrowheads="1"/>
          </p:cNvSpPr>
          <p:nvPr/>
        </p:nvSpPr>
        <p:spPr bwMode="auto">
          <a:xfrm>
            <a:off x="5663050" y="67933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19138" y="141288"/>
            <a:ext cx="8229600" cy="768350"/>
          </a:xfrm>
        </p:spPr>
        <p:txBody>
          <a:bodyPr/>
          <a:lstStyle/>
          <a:p>
            <a:pPr eaLnBrk="1" hangingPunct="1"/>
            <a:r>
              <a:rPr lang="en-US" dirty="0" smtClean="0">
                <a:latin typeface="Arial" charset="0"/>
                <a:cs typeface="Arial" charset="0"/>
              </a:rPr>
              <a:t>File Based Loader</a:t>
            </a:r>
            <a:br>
              <a:rPr lang="en-US" dirty="0" smtClean="0">
                <a:latin typeface="Arial" charset="0"/>
                <a:cs typeface="Arial" charset="0"/>
              </a:rPr>
            </a:br>
            <a:r>
              <a:rPr lang="en-US" sz="1200" dirty="0" smtClean="0">
                <a:solidFill>
                  <a:schemeClr val="accent1"/>
                </a:solidFill>
                <a:latin typeface="Arial" charset="0"/>
                <a:cs typeface="Arial" charset="0"/>
              </a:rPr>
              <a:t>Load Data to Interface Tables – Load HCM Data</a:t>
            </a:r>
            <a:endParaRPr lang="en-US" dirty="0" smtClean="0">
              <a:latin typeface="Arial" charset="0"/>
              <a:cs typeface="Arial" charset="0"/>
            </a:endParaRPr>
          </a:p>
        </p:txBody>
      </p:sp>
      <p:pic>
        <p:nvPicPr>
          <p:cNvPr id="23556" name="Picture 4"/>
          <p:cNvPicPr>
            <a:picLocks noChangeAspect="1" noChangeArrowheads="1"/>
          </p:cNvPicPr>
          <p:nvPr/>
        </p:nvPicPr>
        <p:blipFill>
          <a:blip r:embed="rId3" cstate="print"/>
          <a:srcRect/>
          <a:stretch>
            <a:fillRect/>
          </a:stretch>
        </p:blipFill>
        <p:spPr bwMode="auto">
          <a:xfrm>
            <a:off x="1257300" y="1145473"/>
            <a:ext cx="6492875" cy="3451927"/>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Down Arrow 4"/>
          <p:cNvSpPr/>
          <p:nvPr/>
        </p:nvSpPr>
        <p:spPr bwMode="auto">
          <a:xfrm rot="3584109">
            <a:off x="5493544" y="3329782"/>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6" name="AutoShape 20"/>
          <p:cNvSpPr>
            <a:spLocks noChangeArrowheads="1"/>
          </p:cNvSpPr>
          <p:nvPr/>
        </p:nvSpPr>
        <p:spPr bwMode="auto">
          <a:xfrm>
            <a:off x="2221350" y="699142"/>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Load Business Object via </a:t>
            </a:r>
          </a:p>
          <a:p>
            <a:r>
              <a:rPr lang="en-US" sz="800" b="1" dirty="0" smtClean="0">
                <a:solidFill>
                  <a:schemeClr val="tx2"/>
                </a:solidFill>
              </a:rPr>
              <a:t>Flat Files </a:t>
            </a:r>
          </a:p>
        </p:txBody>
      </p:sp>
      <p:sp>
        <p:nvSpPr>
          <p:cNvPr id="7" name="Oval 43"/>
          <p:cNvSpPr>
            <a:spLocks noChangeArrowheads="1"/>
          </p:cNvSpPr>
          <p:nvPr/>
        </p:nvSpPr>
        <p:spPr bwMode="auto">
          <a:xfrm>
            <a:off x="1934012" y="752569"/>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8" name="AutoShape 20"/>
          <p:cNvSpPr>
            <a:spLocks noChangeArrowheads="1"/>
          </p:cNvSpPr>
          <p:nvPr/>
        </p:nvSpPr>
        <p:spPr bwMode="auto">
          <a:xfrm>
            <a:off x="3659625" y="693205"/>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Submit Data Load Process</a:t>
            </a:r>
            <a:endParaRPr lang="en-US" sz="800" b="1" dirty="0">
              <a:solidFill>
                <a:schemeClr val="tx2"/>
              </a:solidFill>
            </a:endParaRPr>
          </a:p>
        </p:txBody>
      </p:sp>
      <p:sp>
        <p:nvSpPr>
          <p:cNvPr id="9" name="Oval 43"/>
          <p:cNvSpPr>
            <a:spLocks noChangeArrowheads="1"/>
          </p:cNvSpPr>
          <p:nvPr/>
        </p:nvSpPr>
        <p:spPr bwMode="auto">
          <a:xfrm>
            <a:off x="3380225" y="75405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0" name="AutoShape 20"/>
          <p:cNvSpPr>
            <a:spLocks noChangeArrowheads="1"/>
          </p:cNvSpPr>
          <p:nvPr/>
        </p:nvSpPr>
        <p:spPr bwMode="auto">
          <a:xfrm>
            <a:off x="5112187" y="685785"/>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r>
              <a:rPr lang="en-US" sz="800" b="1" dirty="0" smtClean="0"/>
              <a:t> </a:t>
            </a:r>
          </a:p>
          <a:p>
            <a:r>
              <a:rPr lang="en-US" sz="800" b="1" dirty="0" smtClean="0"/>
              <a:t>Monitor Data Load</a:t>
            </a:r>
          </a:p>
          <a:p>
            <a:endParaRPr lang="en-US" sz="800" b="1" dirty="0" smtClean="0"/>
          </a:p>
        </p:txBody>
      </p:sp>
      <p:sp>
        <p:nvSpPr>
          <p:cNvPr id="11" name="Oval 43"/>
          <p:cNvSpPr>
            <a:spLocks noChangeArrowheads="1"/>
          </p:cNvSpPr>
          <p:nvPr/>
        </p:nvSpPr>
        <p:spPr bwMode="auto">
          <a:xfrm>
            <a:off x="4840725" y="75405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2" name="AutoShape 20"/>
          <p:cNvSpPr>
            <a:spLocks noChangeArrowheads="1"/>
          </p:cNvSpPr>
          <p:nvPr/>
        </p:nvSpPr>
        <p:spPr bwMode="auto">
          <a:xfrm>
            <a:off x="6582212" y="687269"/>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
            </a:r>
            <a:br>
              <a:rPr lang="en-US" sz="800" b="1" dirty="0" smtClean="0">
                <a:solidFill>
                  <a:schemeClr val="tx2"/>
                </a:solidFill>
              </a:rPr>
            </a:br>
            <a:r>
              <a:rPr lang="en-US" sz="800" b="1" dirty="0" smtClean="0">
                <a:solidFill>
                  <a:schemeClr val="tx2"/>
                </a:solidFill>
              </a:rPr>
              <a:t>Error Handling  /Data Validation	</a:t>
            </a:r>
            <a:endParaRPr lang="en-US" sz="800" b="1" dirty="0">
              <a:solidFill>
                <a:schemeClr val="tx2"/>
              </a:solidFill>
            </a:endParaRPr>
          </a:p>
        </p:txBody>
      </p:sp>
      <p:sp>
        <p:nvSpPr>
          <p:cNvPr id="13" name="Oval 43"/>
          <p:cNvSpPr>
            <a:spLocks noChangeArrowheads="1"/>
          </p:cNvSpPr>
          <p:nvPr/>
        </p:nvSpPr>
        <p:spPr bwMode="auto">
          <a:xfrm>
            <a:off x="6310750" y="75553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04863" y="150813"/>
            <a:ext cx="8229600" cy="768350"/>
          </a:xfrm>
        </p:spPr>
        <p:txBody>
          <a:bodyPr/>
          <a:lstStyle/>
          <a:p>
            <a:pPr eaLnBrk="1" hangingPunct="1"/>
            <a:r>
              <a:rPr lang="en-US" smtClean="0">
                <a:latin typeface="Arial" charset="0"/>
                <a:cs typeface="Arial" charset="0"/>
              </a:rPr>
              <a:t>File Based Loader</a:t>
            </a:r>
            <a:br>
              <a:rPr lang="en-US" smtClean="0">
                <a:latin typeface="Arial" charset="0"/>
                <a:cs typeface="Arial" charset="0"/>
              </a:rPr>
            </a:br>
            <a:r>
              <a:rPr lang="en-US" sz="1400" smtClean="0">
                <a:solidFill>
                  <a:schemeClr val="accent1"/>
                </a:solidFill>
                <a:latin typeface="Arial" charset="0"/>
                <a:cs typeface="Arial" charset="0"/>
              </a:rPr>
              <a:t>Load Data to Interface Tables – Load HCM Data  - Error Management</a:t>
            </a:r>
            <a:endParaRPr lang="en-US" sz="3200" smtClean="0">
              <a:latin typeface="Arial" charset="0"/>
              <a:cs typeface="Arial" charset="0"/>
            </a:endParaRPr>
          </a:p>
        </p:txBody>
      </p:sp>
      <p:pic>
        <p:nvPicPr>
          <p:cNvPr id="218114" name="Picture 2"/>
          <p:cNvPicPr>
            <a:picLocks noChangeAspect="1" noChangeArrowheads="1"/>
          </p:cNvPicPr>
          <p:nvPr/>
        </p:nvPicPr>
        <p:blipFill>
          <a:blip r:embed="rId3" cstate="print"/>
          <a:srcRect/>
          <a:stretch>
            <a:fillRect/>
          </a:stretch>
        </p:blipFill>
        <p:spPr bwMode="auto">
          <a:xfrm>
            <a:off x="668338" y="1325563"/>
            <a:ext cx="7488237" cy="3278187"/>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Down Arrow 4"/>
          <p:cNvSpPr/>
          <p:nvPr/>
        </p:nvSpPr>
        <p:spPr bwMode="auto">
          <a:xfrm rot="3175412">
            <a:off x="4871244" y="2901157"/>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7" name="AutoShape 20"/>
          <p:cNvSpPr>
            <a:spLocks noChangeArrowheads="1"/>
          </p:cNvSpPr>
          <p:nvPr/>
        </p:nvSpPr>
        <p:spPr bwMode="auto">
          <a:xfrm>
            <a:off x="1592700" y="861067"/>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Load Business Object via </a:t>
            </a:r>
          </a:p>
          <a:p>
            <a:r>
              <a:rPr lang="en-US" sz="800" b="1" dirty="0" smtClean="0">
                <a:solidFill>
                  <a:schemeClr val="tx2"/>
                </a:solidFill>
              </a:rPr>
              <a:t>Flat Files </a:t>
            </a:r>
          </a:p>
        </p:txBody>
      </p:sp>
      <p:sp>
        <p:nvSpPr>
          <p:cNvPr id="8" name="Oval 43"/>
          <p:cNvSpPr>
            <a:spLocks noChangeArrowheads="1"/>
          </p:cNvSpPr>
          <p:nvPr/>
        </p:nvSpPr>
        <p:spPr bwMode="auto">
          <a:xfrm>
            <a:off x="1305362" y="914494"/>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9" name="AutoShape 20"/>
          <p:cNvSpPr>
            <a:spLocks noChangeArrowheads="1"/>
          </p:cNvSpPr>
          <p:nvPr/>
        </p:nvSpPr>
        <p:spPr bwMode="auto">
          <a:xfrm>
            <a:off x="3030975" y="85513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Submit Data Load Process</a:t>
            </a:r>
            <a:endParaRPr lang="en-US" sz="800" b="1" dirty="0">
              <a:solidFill>
                <a:schemeClr val="tx2"/>
              </a:solidFill>
            </a:endParaRPr>
          </a:p>
        </p:txBody>
      </p:sp>
      <p:sp>
        <p:nvSpPr>
          <p:cNvPr id="10" name="Oval 43"/>
          <p:cNvSpPr>
            <a:spLocks noChangeArrowheads="1"/>
          </p:cNvSpPr>
          <p:nvPr/>
        </p:nvSpPr>
        <p:spPr bwMode="auto">
          <a:xfrm>
            <a:off x="2751575" y="9159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1" name="AutoShape 20"/>
          <p:cNvSpPr>
            <a:spLocks noChangeArrowheads="1"/>
          </p:cNvSpPr>
          <p:nvPr/>
        </p:nvSpPr>
        <p:spPr bwMode="auto">
          <a:xfrm>
            <a:off x="4483537" y="84771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a:solidFill>
                  <a:schemeClr val="tx2"/>
                </a:solidFill>
              </a:rPr>
              <a:t> </a:t>
            </a:r>
            <a:endParaRPr lang="en-US" sz="800" b="1" dirty="0" smtClean="0">
              <a:solidFill>
                <a:schemeClr val="tx2"/>
              </a:solidFill>
            </a:endParaRPr>
          </a:p>
          <a:p>
            <a:r>
              <a:rPr lang="en-US" sz="800" b="1" dirty="0" smtClean="0">
                <a:solidFill>
                  <a:schemeClr val="tx2"/>
                </a:solidFill>
              </a:rPr>
              <a:t>Monitor Data Load</a:t>
            </a:r>
          </a:p>
          <a:p>
            <a:endParaRPr lang="en-US" sz="800" b="1" dirty="0">
              <a:solidFill>
                <a:schemeClr val="tx2"/>
              </a:solidFill>
            </a:endParaRPr>
          </a:p>
        </p:txBody>
      </p:sp>
      <p:sp>
        <p:nvSpPr>
          <p:cNvPr id="12" name="Oval 43"/>
          <p:cNvSpPr>
            <a:spLocks noChangeArrowheads="1"/>
          </p:cNvSpPr>
          <p:nvPr/>
        </p:nvSpPr>
        <p:spPr bwMode="auto">
          <a:xfrm>
            <a:off x="4212075" y="9159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3" name="AutoShape 20"/>
          <p:cNvSpPr>
            <a:spLocks noChangeArrowheads="1"/>
          </p:cNvSpPr>
          <p:nvPr/>
        </p:nvSpPr>
        <p:spPr bwMode="auto">
          <a:xfrm>
            <a:off x="5953562" y="849194"/>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r>
              <a:rPr lang="en-US" sz="800" b="1" dirty="0" smtClean="0"/>
              <a:t/>
            </a:r>
            <a:br>
              <a:rPr lang="en-US" sz="800" b="1" dirty="0" smtClean="0"/>
            </a:br>
            <a:r>
              <a:rPr lang="en-US" sz="800" b="1" dirty="0" smtClean="0"/>
              <a:t>Error Handling  /Data Validation	</a:t>
            </a:r>
          </a:p>
        </p:txBody>
      </p:sp>
      <p:sp>
        <p:nvSpPr>
          <p:cNvPr id="14" name="Oval 43"/>
          <p:cNvSpPr>
            <a:spLocks noChangeArrowheads="1"/>
          </p:cNvSpPr>
          <p:nvPr/>
        </p:nvSpPr>
        <p:spPr bwMode="auto">
          <a:xfrm>
            <a:off x="5682100" y="91746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04863" y="246063"/>
            <a:ext cx="8229600" cy="768350"/>
          </a:xfrm>
        </p:spPr>
        <p:txBody>
          <a:bodyPr/>
          <a:lstStyle/>
          <a:p>
            <a:pPr eaLnBrk="1" hangingPunct="1"/>
            <a:r>
              <a:rPr lang="en-US" smtClean="0">
                <a:latin typeface="Arial" charset="0"/>
                <a:cs typeface="Arial" charset="0"/>
              </a:rPr>
              <a:t>File Based Loader</a:t>
            </a:r>
            <a:br>
              <a:rPr lang="en-US" smtClean="0">
                <a:latin typeface="Arial" charset="0"/>
                <a:cs typeface="Arial" charset="0"/>
              </a:rPr>
            </a:br>
            <a:r>
              <a:rPr lang="en-US" sz="1400" smtClean="0">
                <a:solidFill>
                  <a:schemeClr val="accent1"/>
                </a:solidFill>
                <a:latin typeface="Arial" charset="0"/>
                <a:cs typeface="Arial" charset="0"/>
              </a:rPr>
              <a:t>Load Data from Interface Tables to Application Tables– Load Batch Data</a:t>
            </a:r>
            <a:endParaRPr lang="en-US" sz="3200" smtClean="0">
              <a:latin typeface="Arial" charset="0"/>
              <a:cs typeface="Arial" charset="0"/>
            </a:endParaRPr>
          </a:p>
        </p:txBody>
      </p:sp>
      <p:pic>
        <p:nvPicPr>
          <p:cNvPr id="26627" name="Picture 3"/>
          <p:cNvPicPr>
            <a:picLocks noChangeAspect="1" noChangeArrowheads="1"/>
          </p:cNvPicPr>
          <p:nvPr/>
        </p:nvPicPr>
        <p:blipFill>
          <a:blip r:embed="rId3" cstate="print"/>
          <a:srcRect/>
          <a:stretch>
            <a:fillRect/>
          </a:stretch>
        </p:blipFill>
        <p:spPr bwMode="auto">
          <a:xfrm>
            <a:off x="623888" y="1262063"/>
            <a:ext cx="7772400" cy="3171825"/>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Down Arrow 4"/>
          <p:cNvSpPr/>
          <p:nvPr/>
        </p:nvSpPr>
        <p:spPr bwMode="auto">
          <a:xfrm rot="5400000">
            <a:off x="1734344" y="1056482"/>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7" name="Down Arrow 6"/>
          <p:cNvSpPr/>
          <p:nvPr/>
        </p:nvSpPr>
        <p:spPr bwMode="auto">
          <a:xfrm rot="3175412">
            <a:off x="3956844" y="1831182"/>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8" name="AutoShape 20"/>
          <p:cNvSpPr>
            <a:spLocks noChangeArrowheads="1"/>
          </p:cNvSpPr>
          <p:nvPr/>
        </p:nvSpPr>
        <p:spPr bwMode="auto">
          <a:xfrm>
            <a:off x="1592700" y="861067"/>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Load Business Object via </a:t>
            </a:r>
          </a:p>
          <a:p>
            <a:r>
              <a:rPr lang="en-US" sz="800" b="1" dirty="0" smtClean="0">
                <a:solidFill>
                  <a:schemeClr val="tx2"/>
                </a:solidFill>
              </a:rPr>
              <a:t>Flat Files </a:t>
            </a:r>
          </a:p>
        </p:txBody>
      </p:sp>
      <p:sp>
        <p:nvSpPr>
          <p:cNvPr id="9" name="Oval 43"/>
          <p:cNvSpPr>
            <a:spLocks noChangeArrowheads="1"/>
          </p:cNvSpPr>
          <p:nvPr/>
        </p:nvSpPr>
        <p:spPr bwMode="auto">
          <a:xfrm>
            <a:off x="1305362" y="914494"/>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10" name="AutoShape 20"/>
          <p:cNvSpPr>
            <a:spLocks noChangeArrowheads="1"/>
          </p:cNvSpPr>
          <p:nvPr/>
        </p:nvSpPr>
        <p:spPr bwMode="auto">
          <a:xfrm>
            <a:off x="3030975" y="85513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Submit Data Load Process</a:t>
            </a:r>
            <a:endParaRPr lang="en-US" sz="800" b="1" dirty="0">
              <a:solidFill>
                <a:schemeClr val="tx2"/>
              </a:solidFill>
            </a:endParaRPr>
          </a:p>
        </p:txBody>
      </p:sp>
      <p:sp>
        <p:nvSpPr>
          <p:cNvPr id="11" name="Oval 43"/>
          <p:cNvSpPr>
            <a:spLocks noChangeArrowheads="1"/>
          </p:cNvSpPr>
          <p:nvPr/>
        </p:nvSpPr>
        <p:spPr bwMode="auto">
          <a:xfrm>
            <a:off x="2751575" y="9159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2" name="AutoShape 20"/>
          <p:cNvSpPr>
            <a:spLocks noChangeArrowheads="1"/>
          </p:cNvSpPr>
          <p:nvPr/>
        </p:nvSpPr>
        <p:spPr bwMode="auto">
          <a:xfrm>
            <a:off x="4483537" y="84771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a:solidFill>
                  <a:schemeClr val="tx2"/>
                </a:solidFill>
              </a:rPr>
              <a:t> </a:t>
            </a:r>
            <a:endParaRPr lang="en-US" sz="800" b="1" dirty="0" smtClean="0">
              <a:solidFill>
                <a:schemeClr val="tx2"/>
              </a:solidFill>
            </a:endParaRPr>
          </a:p>
          <a:p>
            <a:r>
              <a:rPr lang="en-US" sz="800" b="1" dirty="0" smtClean="0">
                <a:solidFill>
                  <a:schemeClr val="tx2"/>
                </a:solidFill>
              </a:rPr>
              <a:t>Monitor Data Load</a:t>
            </a:r>
          </a:p>
          <a:p>
            <a:endParaRPr lang="en-US" sz="800" b="1" dirty="0">
              <a:solidFill>
                <a:schemeClr val="tx2"/>
              </a:solidFill>
            </a:endParaRPr>
          </a:p>
        </p:txBody>
      </p:sp>
      <p:sp>
        <p:nvSpPr>
          <p:cNvPr id="13" name="Oval 43"/>
          <p:cNvSpPr>
            <a:spLocks noChangeArrowheads="1"/>
          </p:cNvSpPr>
          <p:nvPr/>
        </p:nvSpPr>
        <p:spPr bwMode="auto">
          <a:xfrm>
            <a:off x="4212075" y="9159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4" name="AutoShape 20"/>
          <p:cNvSpPr>
            <a:spLocks noChangeArrowheads="1"/>
          </p:cNvSpPr>
          <p:nvPr/>
        </p:nvSpPr>
        <p:spPr bwMode="auto">
          <a:xfrm>
            <a:off x="5953562" y="849194"/>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r>
              <a:rPr lang="en-US" sz="800" b="1" dirty="0" smtClean="0"/>
              <a:t/>
            </a:r>
            <a:br>
              <a:rPr lang="en-US" sz="800" b="1" dirty="0" smtClean="0"/>
            </a:br>
            <a:r>
              <a:rPr lang="en-US" sz="800" b="1" dirty="0" smtClean="0"/>
              <a:t>Error Handling  /Data Validation	</a:t>
            </a:r>
          </a:p>
        </p:txBody>
      </p:sp>
      <p:sp>
        <p:nvSpPr>
          <p:cNvPr id="15" name="Oval 43"/>
          <p:cNvSpPr>
            <a:spLocks noChangeArrowheads="1"/>
          </p:cNvSpPr>
          <p:nvPr/>
        </p:nvSpPr>
        <p:spPr bwMode="auto">
          <a:xfrm>
            <a:off x="5682100" y="91746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04863" y="246063"/>
            <a:ext cx="8229600" cy="768350"/>
          </a:xfrm>
        </p:spPr>
        <p:txBody>
          <a:bodyPr/>
          <a:lstStyle/>
          <a:p>
            <a:pPr eaLnBrk="1" hangingPunct="1"/>
            <a:r>
              <a:rPr lang="en-US" smtClean="0">
                <a:latin typeface="Arial" charset="0"/>
                <a:cs typeface="Arial" charset="0"/>
              </a:rPr>
              <a:t>File Based Loader</a:t>
            </a:r>
            <a:br>
              <a:rPr lang="en-US" smtClean="0">
                <a:latin typeface="Arial" charset="0"/>
                <a:cs typeface="Arial" charset="0"/>
              </a:rPr>
            </a:br>
            <a:r>
              <a:rPr lang="en-US" sz="1400" smtClean="0">
                <a:solidFill>
                  <a:schemeClr val="accent1"/>
                </a:solidFill>
                <a:latin typeface="Arial" charset="0"/>
                <a:cs typeface="Arial" charset="0"/>
              </a:rPr>
              <a:t>Load Data from Interface Tables to Application Tables– Load Batch Data – Error Management</a:t>
            </a:r>
            <a:endParaRPr lang="en-US" sz="3200" smtClean="0">
              <a:latin typeface="Arial" charset="0"/>
              <a:cs typeface="Arial" charset="0"/>
            </a:endParaRPr>
          </a:p>
        </p:txBody>
      </p:sp>
      <p:pic>
        <p:nvPicPr>
          <p:cNvPr id="220162" name="Picture 2"/>
          <p:cNvPicPr>
            <a:picLocks noChangeAspect="1" noChangeArrowheads="1"/>
          </p:cNvPicPr>
          <p:nvPr/>
        </p:nvPicPr>
        <p:blipFill>
          <a:blip r:embed="rId3" cstate="print"/>
          <a:srcRect/>
          <a:stretch>
            <a:fillRect/>
          </a:stretch>
        </p:blipFill>
        <p:spPr bwMode="auto">
          <a:xfrm>
            <a:off x="681038" y="1382713"/>
            <a:ext cx="7681912" cy="3235325"/>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Down Arrow 4"/>
          <p:cNvSpPr/>
          <p:nvPr/>
        </p:nvSpPr>
        <p:spPr bwMode="auto">
          <a:xfrm rot="3175412">
            <a:off x="6014244" y="2580482"/>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6" name="AutoShape 20"/>
          <p:cNvSpPr>
            <a:spLocks noChangeArrowheads="1"/>
          </p:cNvSpPr>
          <p:nvPr/>
        </p:nvSpPr>
        <p:spPr bwMode="auto">
          <a:xfrm>
            <a:off x="1592700" y="937267"/>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Load Business Object via </a:t>
            </a:r>
          </a:p>
          <a:p>
            <a:r>
              <a:rPr lang="en-US" sz="800" b="1" dirty="0" smtClean="0">
                <a:solidFill>
                  <a:schemeClr val="tx2"/>
                </a:solidFill>
              </a:rPr>
              <a:t>Flat Files </a:t>
            </a:r>
          </a:p>
        </p:txBody>
      </p:sp>
      <p:sp>
        <p:nvSpPr>
          <p:cNvPr id="7" name="Oval 43"/>
          <p:cNvSpPr>
            <a:spLocks noChangeArrowheads="1"/>
          </p:cNvSpPr>
          <p:nvPr/>
        </p:nvSpPr>
        <p:spPr bwMode="auto">
          <a:xfrm>
            <a:off x="1305362" y="990694"/>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8" name="AutoShape 20"/>
          <p:cNvSpPr>
            <a:spLocks noChangeArrowheads="1"/>
          </p:cNvSpPr>
          <p:nvPr/>
        </p:nvSpPr>
        <p:spPr bwMode="auto">
          <a:xfrm>
            <a:off x="3030975" y="93133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Submit Data Load Process</a:t>
            </a:r>
            <a:endParaRPr lang="en-US" sz="800" b="1" dirty="0">
              <a:solidFill>
                <a:schemeClr val="tx2"/>
              </a:solidFill>
            </a:endParaRPr>
          </a:p>
        </p:txBody>
      </p:sp>
      <p:sp>
        <p:nvSpPr>
          <p:cNvPr id="9" name="Oval 43"/>
          <p:cNvSpPr>
            <a:spLocks noChangeArrowheads="1"/>
          </p:cNvSpPr>
          <p:nvPr/>
        </p:nvSpPr>
        <p:spPr bwMode="auto">
          <a:xfrm>
            <a:off x="2751575" y="9921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0" name="AutoShape 20"/>
          <p:cNvSpPr>
            <a:spLocks noChangeArrowheads="1"/>
          </p:cNvSpPr>
          <p:nvPr/>
        </p:nvSpPr>
        <p:spPr bwMode="auto">
          <a:xfrm>
            <a:off x="4483537" y="92391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a:solidFill>
                  <a:schemeClr val="tx2"/>
                </a:solidFill>
              </a:rPr>
              <a:t> </a:t>
            </a:r>
            <a:endParaRPr lang="en-US" sz="800" b="1" dirty="0" smtClean="0">
              <a:solidFill>
                <a:schemeClr val="tx2"/>
              </a:solidFill>
            </a:endParaRPr>
          </a:p>
          <a:p>
            <a:r>
              <a:rPr lang="en-US" sz="800" b="1" dirty="0" smtClean="0">
                <a:solidFill>
                  <a:schemeClr val="tx2"/>
                </a:solidFill>
              </a:rPr>
              <a:t>Monitor Data Load</a:t>
            </a:r>
          </a:p>
          <a:p>
            <a:endParaRPr lang="en-US" sz="800" b="1" dirty="0">
              <a:solidFill>
                <a:schemeClr val="tx2"/>
              </a:solidFill>
            </a:endParaRPr>
          </a:p>
        </p:txBody>
      </p:sp>
      <p:sp>
        <p:nvSpPr>
          <p:cNvPr id="11" name="Oval 43"/>
          <p:cNvSpPr>
            <a:spLocks noChangeArrowheads="1"/>
          </p:cNvSpPr>
          <p:nvPr/>
        </p:nvSpPr>
        <p:spPr bwMode="auto">
          <a:xfrm>
            <a:off x="4212075" y="9921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2" name="AutoShape 20"/>
          <p:cNvSpPr>
            <a:spLocks noChangeArrowheads="1"/>
          </p:cNvSpPr>
          <p:nvPr/>
        </p:nvSpPr>
        <p:spPr bwMode="auto">
          <a:xfrm>
            <a:off x="5953562" y="925394"/>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r>
              <a:rPr lang="en-US" sz="800" b="1" dirty="0" smtClean="0"/>
              <a:t/>
            </a:r>
            <a:br>
              <a:rPr lang="en-US" sz="800" b="1" dirty="0" smtClean="0"/>
            </a:br>
            <a:r>
              <a:rPr lang="en-US" sz="800" b="1" dirty="0" smtClean="0"/>
              <a:t>Error Handling  /Data Validation	</a:t>
            </a:r>
          </a:p>
        </p:txBody>
      </p:sp>
      <p:sp>
        <p:nvSpPr>
          <p:cNvPr id="13" name="Oval 43"/>
          <p:cNvSpPr>
            <a:spLocks noChangeArrowheads="1"/>
          </p:cNvSpPr>
          <p:nvPr/>
        </p:nvSpPr>
        <p:spPr bwMode="auto">
          <a:xfrm>
            <a:off x="5682100" y="99366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04863" y="112713"/>
            <a:ext cx="8229600" cy="768350"/>
          </a:xfrm>
        </p:spPr>
        <p:txBody>
          <a:bodyPr/>
          <a:lstStyle/>
          <a:p>
            <a:pPr eaLnBrk="1" hangingPunct="1"/>
            <a:r>
              <a:rPr lang="en-US" dirty="0" smtClean="0">
                <a:latin typeface="Arial" charset="0"/>
                <a:cs typeface="Arial" charset="0"/>
              </a:rPr>
              <a:t>File Based Loader</a:t>
            </a:r>
            <a:br>
              <a:rPr lang="en-US" dirty="0" smtClean="0">
                <a:latin typeface="Arial" charset="0"/>
                <a:cs typeface="Arial" charset="0"/>
              </a:rPr>
            </a:br>
            <a:r>
              <a:rPr lang="en-US" sz="1400" dirty="0" smtClean="0">
                <a:solidFill>
                  <a:schemeClr val="accent1"/>
                </a:solidFill>
                <a:latin typeface="Arial" charset="0"/>
                <a:cs typeface="Arial" charset="0"/>
              </a:rPr>
              <a:t> Load Data from Interface Tables to Application Tables– Load Batch Data – Error Management</a:t>
            </a:r>
            <a:endParaRPr lang="en-US" dirty="0" smtClean="0">
              <a:latin typeface="Arial" charset="0"/>
              <a:cs typeface="Arial" charset="0"/>
            </a:endParaRPr>
          </a:p>
        </p:txBody>
      </p:sp>
      <p:pic>
        <p:nvPicPr>
          <p:cNvPr id="222210" name="Picture 2"/>
          <p:cNvPicPr>
            <a:picLocks noChangeAspect="1" noChangeArrowheads="1"/>
          </p:cNvPicPr>
          <p:nvPr/>
        </p:nvPicPr>
        <p:blipFill>
          <a:blip r:embed="rId3" cstate="print"/>
          <a:srcRect/>
          <a:stretch>
            <a:fillRect/>
          </a:stretch>
        </p:blipFill>
        <p:spPr bwMode="auto">
          <a:xfrm>
            <a:off x="536575" y="1285875"/>
            <a:ext cx="7794625" cy="3289300"/>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Down Arrow 4"/>
          <p:cNvSpPr/>
          <p:nvPr/>
        </p:nvSpPr>
        <p:spPr bwMode="auto">
          <a:xfrm rot="3175412">
            <a:off x="2258219" y="2736057"/>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6" name="AutoShape 20"/>
          <p:cNvSpPr>
            <a:spLocks noChangeArrowheads="1"/>
          </p:cNvSpPr>
          <p:nvPr/>
        </p:nvSpPr>
        <p:spPr bwMode="auto">
          <a:xfrm>
            <a:off x="1592700" y="861067"/>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Load Business Object via </a:t>
            </a:r>
          </a:p>
          <a:p>
            <a:r>
              <a:rPr lang="en-US" sz="800" b="1" dirty="0" smtClean="0">
                <a:solidFill>
                  <a:schemeClr val="tx2"/>
                </a:solidFill>
              </a:rPr>
              <a:t>Flat Files </a:t>
            </a:r>
          </a:p>
        </p:txBody>
      </p:sp>
      <p:sp>
        <p:nvSpPr>
          <p:cNvPr id="7" name="Oval 43"/>
          <p:cNvSpPr>
            <a:spLocks noChangeArrowheads="1"/>
          </p:cNvSpPr>
          <p:nvPr/>
        </p:nvSpPr>
        <p:spPr bwMode="auto">
          <a:xfrm>
            <a:off x="1305362" y="914494"/>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8" name="AutoShape 20"/>
          <p:cNvSpPr>
            <a:spLocks noChangeArrowheads="1"/>
          </p:cNvSpPr>
          <p:nvPr/>
        </p:nvSpPr>
        <p:spPr bwMode="auto">
          <a:xfrm>
            <a:off x="3030975" y="85513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Submit Data Load Process</a:t>
            </a:r>
            <a:endParaRPr lang="en-US" sz="800" b="1" dirty="0">
              <a:solidFill>
                <a:schemeClr val="tx2"/>
              </a:solidFill>
            </a:endParaRPr>
          </a:p>
        </p:txBody>
      </p:sp>
      <p:sp>
        <p:nvSpPr>
          <p:cNvPr id="9" name="Oval 43"/>
          <p:cNvSpPr>
            <a:spLocks noChangeArrowheads="1"/>
          </p:cNvSpPr>
          <p:nvPr/>
        </p:nvSpPr>
        <p:spPr bwMode="auto">
          <a:xfrm>
            <a:off x="2751575" y="9159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0" name="AutoShape 20"/>
          <p:cNvSpPr>
            <a:spLocks noChangeArrowheads="1"/>
          </p:cNvSpPr>
          <p:nvPr/>
        </p:nvSpPr>
        <p:spPr bwMode="auto">
          <a:xfrm>
            <a:off x="4483537" y="847710"/>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a:solidFill>
                  <a:schemeClr val="tx2"/>
                </a:solidFill>
              </a:rPr>
              <a:t> </a:t>
            </a:r>
            <a:endParaRPr lang="en-US" sz="800" b="1" dirty="0" smtClean="0">
              <a:solidFill>
                <a:schemeClr val="tx2"/>
              </a:solidFill>
            </a:endParaRPr>
          </a:p>
          <a:p>
            <a:r>
              <a:rPr lang="en-US" sz="800" b="1" dirty="0" smtClean="0">
                <a:solidFill>
                  <a:schemeClr val="tx2"/>
                </a:solidFill>
              </a:rPr>
              <a:t>Monitor Data Load</a:t>
            </a:r>
          </a:p>
          <a:p>
            <a:endParaRPr lang="en-US" sz="800" b="1" dirty="0">
              <a:solidFill>
                <a:schemeClr val="tx2"/>
              </a:solidFill>
            </a:endParaRPr>
          </a:p>
        </p:txBody>
      </p:sp>
      <p:sp>
        <p:nvSpPr>
          <p:cNvPr id="11" name="Oval 43"/>
          <p:cNvSpPr>
            <a:spLocks noChangeArrowheads="1"/>
          </p:cNvSpPr>
          <p:nvPr/>
        </p:nvSpPr>
        <p:spPr bwMode="auto">
          <a:xfrm>
            <a:off x="4212075" y="91597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2" name="AutoShape 20"/>
          <p:cNvSpPr>
            <a:spLocks noChangeArrowheads="1"/>
          </p:cNvSpPr>
          <p:nvPr/>
        </p:nvSpPr>
        <p:spPr bwMode="auto">
          <a:xfrm>
            <a:off x="5953562" y="849194"/>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r>
              <a:rPr lang="en-US" sz="800" b="1" dirty="0" smtClean="0"/>
              <a:t/>
            </a:r>
            <a:br>
              <a:rPr lang="en-US" sz="800" b="1" dirty="0" smtClean="0"/>
            </a:br>
            <a:r>
              <a:rPr lang="en-US" sz="800" b="1" dirty="0" smtClean="0"/>
              <a:t>Error Handling  /Data Validation	</a:t>
            </a:r>
          </a:p>
        </p:txBody>
      </p:sp>
      <p:sp>
        <p:nvSpPr>
          <p:cNvPr id="13" name="Oval 43"/>
          <p:cNvSpPr>
            <a:spLocks noChangeArrowheads="1"/>
          </p:cNvSpPr>
          <p:nvPr/>
        </p:nvSpPr>
        <p:spPr bwMode="auto">
          <a:xfrm>
            <a:off x="5682100" y="91746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3888" y="0"/>
            <a:ext cx="8229600" cy="768350"/>
          </a:xfrm>
        </p:spPr>
        <p:txBody>
          <a:bodyPr/>
          <a:lstStyle/>
          <a:p>
            <a:pPr eaLnBrk="1" hangingPunct="1"/>
            <a:r>
              <a:rPr lang="en-US" smtClean="0">
                <a:latin typeface="Arial" charset="0"/>
                <a:cs typeface="Arial" charset="0"/>
              </a:rPr>
              <a:t>File Based Loader</a:t>
            </a:r>
            <a:br>
              <a:rPr lang="en-US" smtClean="0">
                <a:latin typeface="Arial" charset="0"/>
                <a:cs typeface="Arial" charset="0"/>
              </a:rPr>
            </a:br>
            <a:r>
              <a:rPr lang="en-US" sz="1400" smtClean="0">
                <a:solidFill>
                  <a:schemeClr val="accent1"/>
                </a:solidFill>
                <a:latin typeface="Arial" charset="0"/>
                <a:cs typeface="Arial" charset="0"/>
              </a:rPr>
              <a:t> Load Data from Interface Tables to Application Tables– Load Batch Data – Error Management</a:t>
            </a:r>
            <a:endParaRPr lang="en-US" sz="2000" smtClean="0">
              <a:latin typeface="Arial" charset="0"/>
              <a:cs typeface="Arial" charset="0"/>
            </a:endParaRPr>
          </a:p>
        </p:txBody>
      </p:sp>
      <p:pic>
        <p:nvPicPr>
          <p:cNvPr id="223234" name="Picture 2"/>
          <p:cNvPicPr>
            <a:picLocks noChangeAspect="1" noChangeArrowheads="1"/>
          </p:cNvPicPr>
          <p:nvPr/>
        </p:nvPicPr>
        <p:blipFill>
          <a:blip r:embed="rId3" cstate="print"/>
          <a:srcRect/>
          <a:stretch>
            <a:fillRect/>
          </a:stretch>
        </p:blipFill>
        <p:spPr bwMode="auto">
          <a:xfrm>
            <a:off x="639763" y="1166813"/>
            <a:ext cx="7459662" cy="3430587"/>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Down Arrow 4"/>
          <p:cNvSpPr/>
          <p:nvPr/>
        </p:nvSpPr>
        <p:spPr bwMode="auto">
          <a:xfrm rot="3175412">
            <a:off x="3550444" y="3126582"/>
            <a:ext cx="466725" cy="630237"/>
          </a:xfrm>
          <a:prstGeom prst="downArrow">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2075" tIns="46038" rIns="92075" bIns="46038"/>
          <a:lstStyle/>
          <a:p>
            <a:pPr marL="119063" indent="-119063" algn="ctr">
              <a:lnSpc>
                <a:spcPct val="90000"/>
              </a:lnSpc>
              <a:spcBef>
                <a:spcPct val="50000"/>
              </a:spcBef>
              <a:buClr>
                <a:srgbClr val="FF1414"/>
              </a:buClr>
              <a:defRPr/>
            </a:pPr>
            <a:endParaRPr lang="en-US" sz="1800">
              <a:solidFill>
                <a:srgbClr val="000000"/>
              </a:solidFill>
              <a:latin typeface="Arial" charset="0"/>
              <a:ea typeface="+mn-ea"/>
              <a:cs typeface="Arial" charset="0"/>
            </a:endParaRPr>
          </a:p>
        </p:txBody>
      </p:sp>
      <p:sp>
        <p:nvSpPr>
          <p:cNvPr id="6" name="AutoShape 20"/>
          <p:cNvSpPr>
            <a:spLocks noChangeArrowheads="1"/>
          </p:cNvSpPr>
          <p:nvPr/>
        </p:nvSpPr>
        <p:spPr bwMode="auto">
          <a:xfrm>
            <a:off x="1602225" y="680092"/>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smtClean="0">
                <a:solidFill>
                  <a:schemeClr val="tx2"/>
                </a:solidFill>
              </a:rPr>
              <a:t>Load Business Object via </a:t>
            </a:r>
          </a:p>
          <a:p>
            <a:r>
              <a:rPr lang="en-US" sz="800" b="1" dirty="0" smtClean="0">
                <a:solidFill>
                  <a:schemeClr val="tx2"/>
                </a:solidFill>
              </a:rPr>
              <a:t>Flat Files </a:t>
            </a:r>
          </a:p>
        </p:txBody>
      </p:sp>
      <p:sp>
        <p:nvSpPr>
          <p:cNvPr id="7" name="Oval 43"/>
          <p:cNvSpPr>
            <a:spLocks noChangeArrowheads="1"/>
          </p:cNvSpPr>
          <p:nvPr/>
        </p:nvSpPr>
        <p:spPr bwMode="auto">
          <a:xfrm>
            <a:off x="1314887" y="733519"/>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dirty="0">
                <a:solidFill>
                  <a:srgbClr val="003366"/>
                </a:solidFill>
              </a:rPr>
              <a:t>1</a:t>
            </a:r>
          </a:p>
        </p:txBody>
      </p:sp>
      <p:sp>
        <p:nvSpPr>
          <p:cNvPr id="8" name="AutoShape 20"/>
          <p:cNvSpPr>
            <a:spLocks noChangeArrowheads="1"/>
          </p:cNvSpPr>
          <p:nvPr/>
        </p:nvSpPr>
        <p:spPr bwMode="auto">
          <a:xfrm>
            <a:off x="3040500" y="674155"/>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pPr>
              <a:buClrTx/>
              <a:buSzTx/>
              <a:buFontTx/>
              <a:buNone/>
            </a:pPr>
            <a:r>
              <a:rPr lang="en-US" sz="800" b="1" dirty="0" smtClean="0">
                <a:solidFill>
                  <a:schemeClr val="tx2"/>
                </a:solidFill>
              </a:rPr>
              <a:t>Submit Data Load Process</a:t>
            </a:r>
            <a:endParaRPr lang="en-US" sz="800" b="1" dirty="0">
              <a:solidFill>
                <a:schemeClr val="tx2"/>
              </a:solidFill>
            </a:endParaRPr>
          </a:p>
        </p:txBody>
      </p:sp>
      <p:sp>
        <p:nvSpPr>
          <p:cNvPr id="9" name="Oval 43"/>
          <p:cNvSpPr>
            <a:spLocks noChangeArrowheads="1"/>
          </p:cNvSpPr>
          <p:nvPr/>
        </p:nvSpPr>
        <p:spPr bwMode="auto">
          <a:xfrm>
            <a:off x="2761100" y="73500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2</a:t>
            </a:r>
          </a:p>
        </p:txBody>
      </p:sp>
      <p:sp>
        <p:nvSpPr>
          <p:cNvPr id="10" name="AutoShape 20"/>
          <p:cNvSpPr>
            <a:spLocks noChangeArrowheads="1"/>
          </p:cNvSpPr>
          <p:nvPr/>
        </p:nvSpPr>
        <p:spPr bwMode="auto">
          <a:xfrm>
            <a:off x="4493062" y="666735"/>
            <a:ext cx="1120775" cy="373992"/>
          </a:xfrm>
          <a:prstGeom prst="chevron">
            <a:avLst>
              <a:gd name="adj" fmla="val 26421"/>
            </a:avLst>
          </a:prstGeom>
          <a:gradFill rotWithShape="1">
            <a:gsLst>
              <a:gs pos="0">
                <a:srgbClr val="CDE5F5"/>
              </a:gs>
              <a:gs pos="50000">
                <a:srgbClr val="F4F9FD"/>
              </a:gs>
              <a:gs pos="100000">
                <a:srgbClr val="CDE5F5"/>
              </a:gs>
            </a:gsLst>
            <a:lin ang="5400000" scaled="1"/>
          </a:gradFill>
          <a:ln w="19050" algn="ctr">
            <a:solidFill>
              <a:srgbClr val="477383"/>
            </a:solidFill>
            <a:miter lim="800000"/>
            <a:headEnd/>
            <a:tailEnd/>
          </a:ln>
        </p:spPr>
        <p:txBody>
          <a:bodyPr lIns="90000" tIns="46800" rIns="90000" bIns="46800" anchor="ctr"/>
          <a:lstStyle/>
          <a:p>
            <a:r>
              <a:rPr lang="en-US" sz="800" b="1" dirty="0">
                <a:solidFill>
                  <a:schemeClr val="tx2"/>
                </a:solidFill>
              </a:rPr>
              <a:t> </a:t>
            </a:r>
            <a:endParaRPr lang="en-US" sz="800" b="1" dirty="0" smtClean="0">
              <a:solidFill>
                <a:schemeClr val="tx2"/>
              </a:solidFill>
            </a:endParaRPr>
          </a:p>
          <a:p>
            <a:r>
              <a:rPr lang="en-US" sz="800" b="1" dirty="0" smtClean="0">
                <a:solidFill>
                  <a:schemeClr val="tx2"/>
                </a:solidFill>
              </a:rPr>
              <a:t>Monitor Data Load</a:t>
            </a:r>
          </a:p>
          <a:p>
            <a:endParaRPr lang="en-US" sz="800" b="1" dirty="0">
              <a:solidFill>
                <a:schemeClr val="tx2"/>
              </a:solidFill>
            </a:endParaRPr>
          </a:p>
        </p:txBody>
      </p:sp>
      <p:sp>
        <p:nvSpPr>
          <p:cNvPr id="11" name="Oval 43"/>
          <p:cNvSpPr>
            <a:spLocks noChangeArrowheads="1"/>
          </p:cNvSpPr>
          <p:nvPr/>
        </p:nvSpPr>
        <p:spPr bwMode="auto">
          <a:xfrm>
            <a:off x="4221600" y="735003"/>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3</a:t>
            </a:r>
          </a:p>
        </p:txBody>
      </p:sp>
      <p:sp>
        <p:nvSpPr>
          <p:cNvPr id="12" name="AutoShape 20"/>
          <p:cNvSpPr>
            <a:spLocks noChangeArrowheads="1"/>
          </p:cNvSpPr>
          <p:nvPr/>
        </p:nvSpPr>
        <p:spPr bwMode="auto">
          <a:xfrm>
            <a:off x="5963087" y="668219"/>
            <a:ext cx="1120775" cy="373992"/>
          </a:xfrm>
          <a:prstGeom prst="chevron">
            <a:avLst>
              <a:gd name="adj" fmla="val 26421"/>
            </a:avLst>
          </a:prstGeom>
          <a:solidFill>
            <a:schemeClr val="accent1"/>
          </a:solidFill>
          <a:ln w="19050" algn="ctr">
            <a:solidFill>
              <a:srgbClr val="477383"/>
            </a:solidFill>
            <a:miter lim="800000"/>
            <a:headEnd/>
            <a:tailEnd/>
          </a:ln>
        </p:spPr>
        <p:txBody>
          <a:bodyPr lIns="90000" tIns="46800" rIns="90000" bIns="46800" anchor="ctr"/>
          <a:lstStyle/>
          <a:p>
            <a:r>
              <a:rPr lang="en-US" sz="800" b="1" dirty="0" smtClean="0"/>
              <a:t/>
            </a:r>
            <a:br>
              <a:rPr lang="en-US" sz="800" b="1" dirty="0" smtClean="0"/>
            </a:br>
            <a:r>
              <a:rPr lang="en-US" sz="800" b="1" dirty="0" smtClean="0"/>
              <a:t>Error Handling  /Data Validation	</a:t>
            </a:r>
          </a:p>
        </p:txBody>
      </p:sp>
      <p:sp>
        <p:nvSpPr>
          <p:cNvPr id="13" name="Oval 43"/>
          <p:cNvSpPr>
            <a:spLocks noChangeArrowheads="1"/>
          </p:cNvSpPr>
          <p:nvPr/>
        </p:nvSpPr>
        <p:spPr bwMode="auto">
          <a:xfrm>
            <a:off x="5691625" y="736488"/>
            <a:ext cx="312738" cy="253780"/>
          </a:xfrm>
          <a:prstGeom prst="ellipse">
            <a:avLst/>
          </a:prstGeom>
          <a:gradFill rotWithShape="1">
            <a:gsLst>
              <a:gs pos="0">
                <a:srgbClr val="D1E4F1"/>
              </a:gs>
              <a:gs pos="100000">
                <a:srgbClr val="277FBB"/>
              </a:gs>
            </a:gsLst>
            <a:path path="shape">
              <a:fillToRect l="50000" t="50000" r="50000" b="50000"/>
            </a:path>
          </a:gradFill>
          <a:ln w="12700" algn="ctr">
            <a:noFill/>
            <a:round/>
            <a:headEnd/>
            <a:tailEnd/>
          </a:ln>
        </p:spPr>
        <p:txBody>
          <a:bodyPr wrap="none" lIns="90000" tIns="46800" rIns="90000" bIns="46800" anchor="ctr"/>
          <a:lstStyle/>
          <a:p>
            <a:pPr>
              <a:buClrTx/>
              <a:buSzTx/>
              <a:buFontTx/>
              <a:buNone/>
            </a:pPr>
            <a:r>
              <a:rPr lang="en-US" b="1">
                <a:solidFill>
                  <a:srgbClr val="003366"/>
                </a:solidFill>
              </a:rPr>
              <a:t>4</a:t>
            </a: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a:xfrm>
            <a:off x="3783971" y="2157882"/>
            <a:ext cx="1989902" cy="874740"/>
          </a:xfrm>
        </p:spPr>
        <p:txBody>
          <a:bodyPr>
            <a:noAutofit/>
          </a:bodyPr>
          <a:lstStyle/>
          <a:p>
            <a:r>
              <a:rPr lang="en-US" sz="6000" dirty="0" smtClean="0"/>
              <a:t>Q&amp;A</a:t>
            </a:r>
            <a:endParaRPr lang="en-US" sz="6000" dirty="0"/>
          </a:p>
        </p:txBody>
      </p:sp>
      <p:sp>
        <p:nvSpPr>
          <p:cNvPr id="4" name="TextBox 3"/>
          <p:cNvSpPr txBox="1"/>
          <p:nvPr/>
        </p:nvSpPr>
        <p:spPr>
          <a:xfrm>
            <a:off x="4714240" y="-599440"/>
            <a:ext cx="184666" cy="369332"/>
          </a:xfrm>
          <a:prstGeom prst="rect">
            <a:avLst/>
          </a:prstGeom>
          <a:noFill/>
        </p:spPr>
        <p:txBody>
          <a:bodyPr wrap="none" rtlCol="0">
            <a:spAutoFit/>
          </a:bodyPr>
          <a:lstStyle/>
          <a:p>
            <a:pPr fontAlgn="auto">
              <a:spcBef>
                <a:spcPts val="0"/>
              </a:spcBef>
              <a:spcAft>
                <a:spcPts val="0"/>
              </a:spcAft>
            </a:pPr>
            <a:endParaRPr lang="en-US" sz="1800" dirty="0">
              <a:solidFill>
                <a:srgbClr val="000000"/>
              </a:solidFill>
              <a:latin typeface="Arial"/>
              <a:ea typeface="+mn-ea"/>
              <a:cs typeface="+mn-cs"/>
            </a:endParaRPr>
          </a:p>
        </p:txBody>
      </p:sp>
    </p:spTree>
    <p:extLst>
      <p:ext uri="{BB962C8B-B14F-4D97-AF65-F5344CB8AC3E}">
        <p14:creationId xmlns:p14="http://schemas.microsoft.com/office/powerpoint/2010/main" xmlns="" val="362685933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a:xfrm>
            <a:off x="684213" y="163513"/>
            <a:ext cx="8132762" cy="431800"/>
          </a:xfrm>
        </p:spPr>
        <p:txBody>
          <a:bodyPr/>
          <a:lstStyle/>
          <a:p>
            <a:r>
              <a:rPr lang="nl-NL" dirty="0" smtClean="0"/>
              <a:t>Oracle Fusion Integration Framework</a:t>
            </a:r>
            <a:endParaRPr lang="en-US" dirty="0"/>
          </a:p>
        </p:txBody>
      </p:sp>
      <p:sp>
        <p:nvSpPr>
          <p:cNvPr id="3" name="Rectangle 2"/>
          <p:cNvSpPr/>
          <p:nvPr/>
        </p:nvSpPr>
        <p:spPr>
          <a:xfrm>
            <a:off x="2551814" y="989773"/>
            <a:ext cx="3382261" cy="33909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rgbClr val="FFFFFF"/>
              </a:solidFill>
              <a:ea typeface="ＭＳ Ｐゴシック" charset="0"/>
              <a:cs typeface="ＭＳ Ｐゴシック" charset="0"/>
            </a:endParaRPr>
          </a:p>
        </p:txBody>
      </p:sp>
      <p:pic>
        <p:nvPicPr>
          <p:cNvPr id="5" name="Picture 22" descr="http://blogs.oracle.com/applications/resource/O_FusionApps_HumaCapitalMgmt_clr.bmp"/>
          <p:cNvPicPr>
            <a:picLocks noChangeAspect="1" noChangeArrowheads="1"/>
          </p:cNvPicPr>
          <p:nvPr/>
        </p:nvPicPr>
        <p:blipFill>
          <a:blip r:embed="rId2" cstate="screen"/>
          <a:srcRect/>
          <a:stretch>
            <a:fillRect/>
          </a:stretch>
        </p:blipFill>
        <p:spPr bwMode="auto">
          <a:xfrm>
            <a:off x="3414610" y="1008920"/>
            <a:ext cx="1500975" cy="671024"/>
          </a:xfrm>
          <a:prstGeom prst="rect">
            <a:avLst/>
          </a:prstGeom>
          <a:noFill/>
        </p:spPr>
      </p:pic>
      <p:sp>
        <p:nvSpPr>
          <p:cNvPr id="6" name="Rounded Rectangle 5"/>
          <p:cNvSpPr/>
          <p:nvPr/>
        </p:nvSpPr>
        <p:spPr>
          <a:xfrm>
            <a:off x="3646967" y="1784086"/>
            <a:ext cx="1063256" cy="365760"/>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200" b="1" dirty="0" smtClean="0">
                <a:solidFill>
                  <a:srgbClr val="000000"/>
                </a:solidFill>
                <a:latin typeface="+mj-lt"/>
                <a:cs typeface="Arial" pitchFamily="34" charset="0"/>
              </a:rPr>
              <a:t>Core HR</a:t>
            </a:r>
            <a:endParaRPr lang="nl-NL" sz="1200" b="1" dirty="0" err="1" smtClean="0">
              <a:solidFill>
                <a:srgbClr val="000000"/>
              </a:solidFill>
              <a:latin typeface="+mj-lt"/>
              <a:cs typeface="Arial" pitchFamily="34" charset="0"/>
            </a:endParaRPr>
          </a:p>
        </p:txBody>
      </p:sp>
      <p:sp>
        <p:nvSpPr>
          <p:cNvPr id="7" name="Rounded Rectangle 6"/>
          <p:cNvSpPr/>
          <p:nvPr/>
        </p:nvSpPr>
        <p:spPr>
          <a:xfrm>
            <a:off x="3646967" y="2614186"/>
            <a:ext cx="1063256" cy="365760"/>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ts val="1200"/>
              </a:lnSpc>
            </a:pPr>
            <a:r>
              <a:rPr lang="en-US" sz="1200" b="1" dirty="0" smtClean="0">
                <a:solidFill>
                  <a:srgbClr val="000000"/>
                </a:solidFill>
                <a:latin typeface="+mj-lt"/>
                <a:cs typeface="Arial" pitchFamily="34" charset="0"/>
              </a:rPr>
              <a:t>Performance</a:t>
            </a:r>
            <a:br>
              <a:rPr lang="en-US" sz="1200" b="1" dirty="0" smtClean="0">
                <a:solidFill>
                  <a:srgbClr val="000000"/>
                </a:solidFill>
                <a:latin typeface="+mj-lt"/>
                <a:cs typeface="Arial" pitchFamily="34" charset="0"/>
              </a:rPr>
            </a:br>
            <a:r>
              <a:rPr lang="en-US" sz="1200" b="1" dirty="0" smtClean="0">
                <a:solidFill>
                  <a:srgbClr val="000000"/>
                </a:solidFill>
                <a:latin typeface="+mj-lt"/>
                <a:cs typeface="Arial" pitchFamily="34" charset="0"/>
              </a:rPr>
              <a:t>Management</a:t>
            </a:r>
            <a:endParaRPr lang="nl-NL" sz="1200" b="1" dirty="0" err="1" smtClean="0">
              <a:solidFill>
                <a:srgbClr val="000000"/>
              </a:solidFill>
              <a:latin typeface="+mj-lt"/>
              <a:cs typeface="Arial" pitchFamily="34" charset="0"/>
            </a:endParaRPr>
          </a:p>
        </p:txBody>
      </p:sp>
      <p:sp>
        <p:nvSpPr>
          <p:cNvPr id="8" name="Rounded Rectangle 7"/>
          <p:cNvSpPr/>
          <p:nvPr/>
        </p:nvSpPr>
        <p:spPr>
          <a:xfrm>
            <a:off x="3646967" y="3029236"/>
            <a:ext cx="1063256" cy="365760"/>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ts val="1200"/>
              </a:lnSpc>
            </a:pPr>
            <a:r>
              <a:rPr lang="en-US" sz="1200" b="1" dirty="0" smtClean="0">
                <a:solidFill>
                  <a:srgbClr val="000000"/>
                </a:solidFill>
                <a:latin typeface="+mj-lt"/>
                <a:cs typeface="Arial" pitchFamily="34" charset="0"/>
              </a:rPr>
              <a:t>Goal</a:t>
            </a:r>
            <a:br>
              <a:rPr lang="en-US" sz="1200" b="1" dirty="0" smtClean="0">
                <a:solidFill>
                  <a:srgbClr val="000000"/>
                </a:solidFill>
                <a:latin typeface="+mj-lt"/>
                <a:cs typeface="Arial" pitchFamily="34" charset="0"/>
              </a:rPr>
            </a:br>
            <a:r>
              <a:rPr lang="en-US" sz="1200" b="1" dirty="0" smtClean="0">
                <a:solidFill>
                  <a:srgbClr val="000000"/>
                </a:solidFill>
                <a:latin typeface="+mj-lt"/>
                <a:cs typeface="Arial" pitchFamily="34" charset="0"/>
              </a:rPr>
              <a:t>Management</a:t>
            </a:r>
          </a:p>
        </p:txBody>
      </p:sp>
      <p:sp>
        <p:nvSpPr>
          <p:cNvPr id="9" name="Rounded Rectangle 8"/>
          <p:cNvSpPr/>
          <p:nvPr/>
        </p:nvSpPr>
        <p:spPr>
          <a:xfrm>
            <a:off x="3646967" y="2199136"/>
            <a:ext cx="1063256" cy="365760"/>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200" b="1" dirty="0" smtClean="0">
                <a:solidFill>
                  <a:srgbClr val="000000"/>
                </a:solidFill>
                <a:latin typeface="+mj-lt"/>
                <a:cs typeface="Arial" pitchFamily="34" charset="0"/>
              </a:rPr>
              <a:t>Benefits</a:t>
            </a:r>
          </a:p>
        </p:txBody>
      </p:sp>
      <p:sp>
        <p:nvSpPr>
          <p:cNvPr id="10" name="Rounded Rectangle 9"/>
          <p:cNvSpPr/>
          <p:nvPr/>
        </p:nvSpPr>
        <p:spPr>
          <a:xfrm>
            <a:off x="3646967" y="3444286"/>
            <a:ext cx="1063256" cy="365760"/>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200" b="1" dirty="0" smtClean="0">
                <a:solidFill>
                  <a:srgbClr val="000000"/>
                </a:solidFill>
                <a:latin typeface="+mj-lt"/>
                <a:cs typeface="Arial" pitchFamily="34" charset="0"/>
              </a:rPr>
              <a:t>Talent</a:t>
            </a:r>
          </a:p>
        </p:txBody>
      </p:sp>
      <p:sp>
        <p:nvSpPr>
          <p:cNvPr id="11" name="Rounded Rectangle 10"/>
          <p:cNvSpPr/>
          <p:nvPr/>
        </p:nvSpPr>
        <p:spPr>
          <a:xfrm>
            <a:off x="3646967" y="3859336"/>
            <a:ext cx="1063256" cy="365760"/>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200" b="1" dirty="0" smtClean="0">
                <a:solidFill>
                  <a:srgbClr val="000000"/>
                </a:solidFill>
                <a:latin typeface="+mj-lt"/>
                <a:cs typeface="Arial" pitchFamily="34" charset="0"/>
              </a:rPr>
              <a:t>Compensation</a:t>
            </a:r>
          </a:p>
        </p:txBody>
      </p:sp>
      <p:sp>
        <p:nvSpPr>
          <p:cNvPr id="12" name="Rounded Rectangle 11"/>
          <p:cNvSpPr/>
          <p:nvPr/>
        </p:nvSpPr>
        <p:spPr>
          <a:xfrm>
            <a:off x="2747731" y="1773365"/>
            <a:ext cx="820416" cy="1125425"/>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400" b="1" dirty="0" smtClean="0">
                <a:solidFill>
                  <a:srgbClr val="000000"/>
                </a:solidFill>
                <a:latin typeface="+mj-lt"/>
                <a:cs typeface="Arial" pitchFamily="34" charset="0"/>
              </a:rPr>
              <a:t>Staging Area</a:t>
            </a:r>
            <a:endParaRPr lang="nl-NL" sz="1400" b="1" dirty="0" err="1" smtClean="0">
              <a:solidFill>
                <a:srgbClr val="000000"/>
              </a:solidFill>
              <a:latin typeface="+mj-lt"/>
              <a:cs typeface="Arial" pitchFamily="34" charset="0"/>
            </a:endParaRPr>
          </a:p>
        </p:txBody>
      </p:sp>
      <p:sp>
        <p:nvSpPr>
          <p:cNvPr id="13" name="Rounded Rectangle 12"/>
          <p:cNvSpPr/>
          <p:nvPr/>
        </p:nvSpPr>
        <p:spPr>
          <a:xfrm>
            <a:off x="2753827" y="3086287"/>
            <a:ext cx="820416" cy="1145490"/>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400" b="1" dirty="0" smtClean="0">
                <a:solidFill>
                  <a:srgbClr val="000000"/>
                </a:solidFill>
                <a:latin typeface="+mj-lt"/>
                <a:cs typeface="Arial" pitchFamily="34" charset="0"/>
              </a:rPr>
              <a:t>Web</a:t>
            </a:r>
          </a:p>
          <a:p>
            <a:pPr algn="ctr"/>
            <a:r>
              <a:rPr lang="en-US" sz="1400" b="1" dirty="0" smtClean="0">
                <a:solidFill>
                  <a:srgbClr val="000000"/>
                </a:solidFill>
                <a:latin typeface="+mj-lt"/>
                <a:cs typeface="Arial" pitchFamily="34" charset="0"/>
              </a:rPr>
              <a:t>Services</a:t>
            </a:r>
            <a:endParaRPr lang="nl-NL" sz="1400" b="1" dirty="0" err="1" smtClean="0">
              <a:solidFill>
                <a:srgbClr val="000000"/>
              </a:solidFill>
              <a:latin typeface="+mj-lt"/>
              <a:cs typeface="Arial" pitchFamily="34" charset="0"/>
            </a:endParaRPr>
          </a:p>
        </p:txBody>
      </p:sp>
      <p:sp>
        <p:nvSpPr>
          <p:cNvPr id="14" name="Rounded Rectangle 13"/>
          <p:cNvSpPr/>
          <p:nvPr/>
        </p:nvSpPr>
        <p:spPr>
          <a:xfrm>
            <a:off x="4802783" y="1773365"/>
            <a:ext cx="820416" cy="1125425"/>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400" b="1" dirty="0" smtClean="0">
                <a:solidFill>
                  <a:srgbClr val="000000"/>
                </a:solidFill>
                <a:latin typeface="+mj-lt"/>
                <a:cs typeface="Arial" pitchFamily="34" charset="0"/>
              </a:rPr>
              <a:t>HCM Extract</a:t>
            </a:r>
            <a:endParaRPr lang="nl-NL" sz="1400" b="1" dirty="0" err="1" smtClean="0">
              <a:solidFill>
                <a:srgbClr val="000000"/>
              </a:solidFill>
              <a:latin typeface="+mj-lt"/>
              <a:cs typeface="Arial" pitchFamily="34" charset="0"/>
            </a:endParaRPr>
          </a:p>
        </p:txBody>
      </p:sp>
      <p:sp>
        <p:nvSpPr>
          <p:cNvPr id="15" name="Rounded Rectangle 14"/>
          <p:cNvSpPr/>
          <p:nvPr/>
        </p:nvSpPr>
        <p:spPr>
          <a:xfrm>
            <a:off x="4802783" y="3078580"/>
            <a:ext cx="820416" cy="1125425"/>
          </a:xfrm>
          <a:prstGeom prst="roundRect">
            <a:avLst/>
          </a:prstGeom>
          <a:solidFill>
            <a:schemeClr val="bg1"/>
          </a:solidFill>
          <a:ln w="127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400" b="1" dirty="0" smtClean="0">
                <a:solidFill>
                  <a:srgbClr val="000000"/>
                </a:solidFill>
                <a:latin typeface="+mj-lt"/>
                <a:cs typeface="Arial" pitchFamily="34" charset="0"/>
              </a:rPr>
              <a:t>Fusion Analytics</a:t>
            </a:r>
            <a:endParaRPr lang="nl-NL" sz="1400" b="1" dirty="0" smtClean="0">
              <a:solidFill>
                <a:srgbClr val="000000"/>
              </a:solidFill>
              <a:latin typeface="+mj-lt"/>
              <a:cs typeface="Arial" pitchFamily="34" charset="0"/>
            </a:endParaRPr>
          </a:p>
        </p:txBody>
      </p:sp>
      <p:sp>
        <p:nvSpPr>
          <p:cNvPr id="16" name="Right Arrow 15"/>
          <p:cNvSpPr/>
          <p:nvPr/>
        </p:nvSpPr>
        <p:spPr>
          <a:xfrm>
            <a:off x="1689469" y="2260483"/>
            <a:ext cx="1069887" cy="34505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itchFamily="34" charset="0"/>
              <a:cs typeface="Arial" pitchFamily="34" charset="0"/>
            </a:endParaRPr>
          </a:p>
        </p:txBody>
      </p:sp>
      <p:sp>
        <p:nvSpPr>
          <p:cNvPr id="18" name="Right Arrow 17"/>
          <p:cNvSpPr/>
          <p:nvPr/>
        </p:nvSpPr>
        <p:spPr>
          <a:xfrm>
            <a:off x="5707711" y="3585939"/>
            <a:ext cx="977059" cy="34505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itchFamily="34" charset="0"/>
              <a:cs typeface="Arial" pitchFamily="34" charset="0"/>
            </a:endParaRPr>
          </a:p>
        </p:txBody>
      </p:sp>
      <p:sp>
        <p:nvSpPr>
          <p:cNvPr id="19" name="Right Arrow 18"/>
          <p:cNvSpPr/>
          <p:nvPr/>
        </p:nvSpPr>
        <p:spPr>
          <a:xfrm>
            <a:off x="5711455" y="1859362"/>
            <a:ext cx="968433" cy="34505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itchFamily="34" charset="0"/>
              <a:cs typeface="Arial" pitchFamily="34" charset="0"/>
            </a:endParaRPr>
          </a:p>
        </p:txBody>
      </p:sp>
      <p:sp>
        <p:nvSpPr>
          <p:cNvPr id="21" name="Rectangle 20"/>
          <p:cNvSpPr/>
          <p:nvPr/>
        </p:nvSpPr>
        <p:spPr>
          <a:xfrm>
            <a:off x="190500" y="1051730"/>
            <a:ext cx="2047875" cy="2492990"/>
          </a:xfrm>
          <a:prstGeom prst="rect">
            <a:avLst/>
          </a:prstGeom>
        </p:spPr>
        <p:txBody>
          <a:bodyPr wrap="square">
            <a:spAutoFit/>
          </a:bodyPr>
          <a:lstStyle/>
          <a:p>
            <a:r>
              <a:rPr lang="en-US" sz="1200" b="1" dirty="0" smtClean="0">
                <a:solidFill>
                  <a:srgbClr val="FF0000"/>
                </a:solidFill>
                <a:latin typeface="+mj-lt"/>
                <a:ea typeface="Times New Roman" pitchFamily="18" charset="0"/>
              </a:rPr>
              <a:t>File Based Loader</a:t>
            </a:r>
            <a:r>
              <a:rPr lang="en-US" sz="1200" dirty="0" smtClean="0">
                <a:solidFill>
                  <a:srgbClr val="FF0000"/>
                </a:solidFill>
                <a:latin typeface="+mj-lt"/>
                <a:ea typeface="Times New Roman" pitchFamily="18" charset="0"/>
              </a:rPr>
              <a:t> </a:t>
            </a:r>
            <a:r>
              <a:rPr lang="en-US" sz="1200" dirty="0" smtClean="0">
                <a:solidFill>
                  <a:srgbClr val="000000"/>
                </a:solidFill>
                <a:latin typeface="+mj-lt"/>
                <a:ea typeface="Times New Roman" pitchFamily="18" charset="0"/>
              </a:rPr>
              <a:t>- Simplified high volume data loading based on CSV , XML, DAT</a:t>
            </a:r>
            <a:br>
              <a:rPr lang="en-US" sz="1200" dirty="0" smtClean="0">
                <a:solidFill>
                  <a:srgbClr val="000000"/>
                </a:solidFill>
                <a:latin typeface="+mj-lt"/>
                <a:ea typeface="Times New Roman" pitchFamily="18" charset="0"/>
              </a:rPr>
            </a:br>
            <a:endParaRPr lang="en-US" sz="1200" b="1" dirty="0" smtClean="0">
              <a:solidFill>
                <a:srgbClr val="000000"/>
              </a:solidFill>
              <a:latin typeface="+mj-lt"/>
              <a:ea typeface="Times New Roman" pitchFamily="18" charset="0"/>
            </a:endParaRPr>
          </a:p>
          <a:p>
            <a:r>
              <a:rPr lang="en-US" sz="1200" b="1" dirty="0" smtClean="0">
                <a:solidFill>
                  <a:schemeClr val="accent2">
                    <a:lumMod val="40000"/>
                    <a:lumOff val="60000"/>
                  </a:schemeClr>
                </a:solidFill>
                <a:latin typeface="+mj-lt"/>
                <a:ea typeface="Times New Roman" pitchFamily="18" charset="0"/>
              </a:rPr>
              <a:t>Spreadsheet Loader </a:t>
            </a:r>
            <a:r>
              <a:rPr lang="en-US" sz="1200" dirty="0" smtClean="0">
                <a:solidFill>
                  <a:schemeClr val="accent2">
                    <a:lumMod val="40000"/>
                    <a:lumOff val="60000"/>
                  </a:schemeClr>
                </a:solidFill>
                <a:latin typeface="+mj-lt"/>
                <a:ea typeface="Times New Roman" pitchFamily="18" charset="0"/>
              </a:rPr>
              <a:t>– Simplified Low volume data loading via spreadsheets</a:t>
            </a:r>
            <a:br>
              <a:rPr lang="en-US" sz="1200" dirty="0" smtClean="0">
                <a:solidFill>
                  <a:schemeClr val="accent2">
                    <a:lumMod val="40000"/>
                    <a:lumOff val="60000"/>
                  </a:schemeClr>
                </a:solidFill>
                <a:latin typeface="+mj-lt"/>
                <a:ea typeface="Times New Roman" pitchFamily="18" charset="0"/>
              </a:rPr>
            </a:br>
            <a:endParaRPr lang="en-US" sz="1200" dirty="0" smtClean="0">
              <a:solidFill>
                <a:schemeClr val="accent2">
                  <a:lumMod val="40000"/>
                  <a:lumOff val="60000"/>
                </a:schemeClr>
              </a:solidFill>
              <a:latin typeface="+mj-lt"/>
              <a:ea typeface="Times New Roman" pitchFamily="18" charset="0"/>
            </a:endParaRPr>
          </a:p>
          <a:p>
            <a:pPr marL="114300" indent="-114300"/>
            <a:r>
              <a:rPr lang="en-US" sz="1200" b="1" dirty="0" smtClean="0">
                <a:solidFill>
                  <a:schemeClr val="accent2">
                    <a:lumMod val="40000"/>
                    <a:lumOff val="60000"/>
                  </a:schemeClr>
                </a:solidFill>
                <a:latin typeface="+mj-lt"/>
                <a:ea typeface="Times New Roman" pitchFamily="18" charset="0"/>
              </a:rPr>
              <a:t>Specialized Loaders -</a:t>
            </a:r>
          </a:p>
          <a:p>
            <a:pPr marL="114300" indent="-114300"/>
            <a:r>
              <a:rPr lang="en-US" sz="1200" dirty="0" smtClean="0">
                <a:solidFill>
                  <a:schemeClr val="accent2">
                    <a:lumMod val="40000"/>
                    <a:lumOff val="60000"/>
                  </a:schemeClr>
                </a:solidFill>
                <a:latin typeface="+mj-lt"/>
                <a:ea typeface="Times New Roman" pitchFamily="18" charset="0"/>
              </a:rPr>
              <a:t>Payroll Batch  Element Entries Benefits, Talent </a:t>
            </a:r>
          </a:p>
          <a:p>
            <a:endParaRPr lang="en-US" sz="1200" b="1" dirty="0" smtClean="0">
              <a:solidFill>
                <a:schemeClr val="accent2">
                  <a:lumMod val="40000"/>
                  <a:lumOff val="60000"/>
                </a:schemeClr>
              </a:solidFill>
              <a:latin typeface="+mj-lt"/>
              <a:ea typeface="Times New Roman" pitchFamily="18" charset="0"/>
            </a:endParaRPr>
          </a:p>
          <a:p>
            <a:endParaRPr lang="en-US" sz="1200" dirty="0" smtClean="0">
              <a:solidFill>
                <a:schemeClr val="accent2">
                  <a:lumMod val="40000"/>
                  <a:lumOff val="60000"/>
                </a:schemeClr>
              </a:solidFill>
              <a:latin typeface="+mj-lt"/>
              <a:ea typeface="Times New Roman" pitchFamily="18" charset="0"/>
            </a:endParaRPr>
          </a:p>
        </p:txBody>
      </p:sp>
      <p:sp>
        <p:nvSpPr>
          <p:cNvPr id="22" name="Rectangle 21"/>
          <p:cNvSpPr/>
          <p:nvPr/>
        </p:nvSpPr>
        <p:spPr>
          <a:xfrm>
            <a:off x="177021" y="3455936"/>
            <a:ext cx="1947054" cy="830997"/>
          </a:xfrm>
          <a:prstGeom prst="rect">
            <a:avLst/>
          </a:prstGeom>
        </p:spPr>
        <p:txBody>
          <a:bodyPr wrap="square">
            <a:spAutoFit/>
          </a:bodyPr>
          <a:lstStyle/>
          <a:p>
            <a:r>
              <a:rPr lang="en-US" sz="1200" b="1" dirty="0" smtClean="0">
                <a:solidFill>
                  <a:schemeClr val="accent2">
                    <a:lumMod val="40000"/>
                    <a:lumOff val="60000"/>
                  </a:schemeClr>
                </a:solidFill>
                <a:latin typeface="+mj-lt"/>
                <a:ea typeface="Times New Roman" pitchFamily="18" charset="0"/>
              </a:rPr>
              <a:t>Web services</a:t>
            </a:r>
            <a:r>
              <a:rPr lang="en-US" sz="1200" dirty="0" smtClean="0">
                <a:solidFill>
                  <a:schemeClr val="accent2">
                    <a:lumMod val="40000"/>
                    <a:lumOff val="60000"/>
                  </a:schemeClr>
                </a:solidFill>
                <a:latin typeface="+mj-lt"/>
                <a:ea typeface="Times New Roman" pitchFamily="18" charset="0"/>
              </a:rPr>
              <a:t> – Programmatic data exchange with external systems </a:t>
            </a:r>
            <a:endParaRPr lang="en-US" sz="1200" b="1" dirty="0" smtClean="0">
              <a:solidFill>
                <a:schemeClr val="accent2">
                  <a:lumMod val="40000"/>
                  <a:lumOff val="60000"/>
                </a:schemeClr>
              </a:solidFill>
              <a:latin typeface="+mj-lt"/>
              <a:ea typeface="Times New Roman" pitchFamily="18" charset="0"/>
            </a:endParaRPr>
          </a:p>
        </p:txBody>
      </p:sp>
      <p:sp>
        <p:nvSpPr>
          <p:cNvPr id="23" name="Rectangle 22"/>
          <p:cNvSpPr/>
          <p:nvPr/>
        </p:nvSpPr>
        <p:spPr>
          <a:xfrm>
            <a:off x="6655981" y="1552365"/>
            <a:ext cx="2186127" cy="2862322"/>
          </a:xfrm>
          <a:prstGeom prst="rect">
            <a:avLst/>
          </a:prstGeom>
        </p:spPr>
        <p:txBody>
          <a:bodyPr wrap="square">
            <a:spAutoFit/>
          </a:bodyPr>
          <a:lstStyle/>
          <a:p>
            <a:endParaRPr lang="en-US" sz="1200" b="1" dirty="0" smtClean="0">
              <a:solidFill>
                <a:srgbClr val="FF0000"/>
              </a:solidFill>
              <a:latin typeface="+mj-lt"/>
              <a:ea typeface="Times New Roman" pitchFamily="18" charset="0"/>
            </a:endParaRPr>
          </a:p>
          <a:p>
            <a:r>
              <a:rPr lang="en-US" sz="1200" b="1" dirty="0" smtClean="0">
                <a:solidFill>
                  <a:schemeClr val="accent2">
                    <a:lumMod val="40000"/>
                    <a:lumOff val="60000"/>
                  </a:schemeClr>
                </a:solidFill>
                <a:latin typeface="+mj-lt"/>
                <a:ea typeface="Times New Roman" pitchFamily="18" charset="0"/>
              </a:rPr>
              <a:t>HCM Extract  </a:t>
            </a:r>
            <a:r>
              <a:rPr lang="en-US" sz="1200" dirty="0" smtClean="0">
                <a:solidFill>
                  <a:schemeClr val="accent2">
                    <a:lumMod val="40000"/>
                    <a:lumOff val="60000"/>
                  </a:schemeClr>
                </a:solidFill>
                <a:latin typeface="+mj-lt"/>
                <a:ea typeface="Times New Roman" pitchFamily="18" charset="0"/>
              </a:rPr>
              <a:t>- Extract, Transform and format large amounts of complex data</a:t>
            </a:r>
          </a:p>
          <a:p>
            <a:endParaRPr lang="en-US" sz="1200" dirty="0" smtClean="0">
              <a:solidFill>
                <a:schemeClr val="accent2">
                  <a:lumMod val="40000"/>
                  <a:lumOff val="60000"/>
                </a:schemeClr>
              </a:solidFill>
              <a:latin typeface="+mj-lt"/>
              <a:ea typeface="Times New Roman" pitchFamily="18" charset="0"/>
            </a:endParaRPr>
          </a:p>
          <a:p>
            <a:endParaRPr lang="nl-NL" sz="1200" dirty="0" smtClean="0">
              <a:solidFill>
                <a:schemeClr val="accent2">
                  <a:lumMod val="40000"/>
                  <a:lumOff val="60000"/>
                </a:schemeClr>
              </a:solidFill>
              <a:latin typeface="+mj-lt"/>
              <a:ea typeface="Times New Roman" pitchFamily="18" charset="0"/>
            </a:endParaRPr>
          </a:p>
          <a:p>
            <a:endParaRPr lang="en-US" sz="1200" b="1" dirty="0" smtClean="0">
              <a:solidFill>
                <a:schemeClr val="accent2">
                  <a:lumMod val="40000"/>
                  <a:lumOff val="60000"/>
                </a:schemeClr>
              </a:solidFill>
              <a:latin typeface="+mj-lt"/>
              <a:ea typeface="Times New Roman" pitchFamily="18" charset="0"/>
            </a:endParaRPr>
          </a:p>
          <a:p>
            <a:r>
              <a:rPr lang="en-US" sz="1200" b="1" dirty="0" smtClean="0">
                <a:solidFill>
                  <a:schemeClr val="accent2">
                    <a:lumMod val="40000"/>
                    <a:lumOff val="60000"/>
                  </a:schemeClr>
                </a:solidFill>
                <a:latin typeface="+mj-lt"/>
                <a:ea typeface="Times New Roman" pitchFamily="18" charset="0"/>
              </a:rPr>
              <a:t>BI Publisher</a:t>
            </a:r>
            <a:r>
              <a:rPr lang="en-US" sz="1200" dirty="0" smtClean="0">
                <a:solidFill>
                  <a:schemeClr val="accent2">
                    <a:lumMod val="40000"/>
                    <a:lumOff val="60000"/>
                  </a:schemeClr>
                </a:solidFill>
                <a:latin typeface="+mj-lt"/>
                <a:ea typeface="Times New Roman" pitchFamily="18" charset="0"/>
              </a:rPr>
              <a:t> - Extract data from HCM Business Object repository in a preformatted template</a:t>
            </a:r>
            <a:endParaRPr lang="en-US" sz="1200" dirty="0" smtClean="0">
              <a:solidFill>
                <a:schemeClr val="accent2">
                  <a:lumMod val="40000"/>
                  <a:lumOff val="60000"/>
                </a:schemeClr>
              </a:solidFill>
              <a:latin typeface="+mj-lt"/>
            </a:endParaRPr>
          </a:p>
          <a:p>
            <a:endParaRPr lang="en-US" sz="1200" dirty="0" smtClean="0">
              <a:solidFill>
                <a:schemeClr val="accent2">
                  <a:lumMod val="40000"/>
                  <a:lumOff val="60000"/>
                </a:schemeClr>
              </a:solidFill>
              <a:latin typeface="+mj-lt"/>
              <a:ea typeface="Times New Roman" pitchFamily="18" charset="0"/>
            </a:endParaRPr>
          </a:p>
          <a:p>
            <a:r>
              <a:rPr lang="en-US" sz="1200" b="1" dirty="0" smtClean="0">
                <a:solidFill>
                  <a:schemeClr val="accent2">
                    <a:lumMod val="40000"/>
                    <a:lumOff val="60000"/>
                  </a:schemeClr>
                </a:solidFill>
                <a:latin typeface="+mj-lt"/>
                <a:ea typeface="Times New Roman" pitchFamily="18" charset="0"/>
              </a:rPr>
              <a:t>OTBI</a:t>
            </a:r>
            <a:r>
              <a:rPr lang="en-US" sz="1200" dirty="0" smtClean="0">
                <a:solidFill>
                  <a:schemeClr val="accent2">
                    <a:lumMod val="40000"/>
                    <a:lumOff val="60000"/>
                  </a:schemeClr>
                </a:solidFill>
                <a:latin typeface="+mj-lt"/>
                <a:ea typeface="Times New Roman" pitchFamily="18" charset="0"/>
              </a:rPr>
              <a:t>  - Extract data from HCM Business Object repository to provide real-time operational reporting &amp; file creation</a:t>
            </a:r>
            <a:endParaRPr lang="en-US" sz="1200" dirty="0">
              <a:solidFill>
                <a:schemeClr val="accent2">
                  <a:lumMod val="40000"/>
                  <a:lumOff val="60000"/>
                </a:schemeClr>
              </a:solidFill>
              <a:latin typeface="+mj-lt"/>
            </a:endParaRPr>
          </a:p>
        </p:txBody>
      </p:sp>
      <p:sp>
        <p:nvSpPr>
          <p:cNvPr id="24" name="Right Arrow 23"/>
          <p:cNvSpPr/>
          <p:nvPr/>
        </p:nvSpPr>
        <p:spPr>
          <a:xfrm>
            <a:off x="5711455" y="3125061"/>
            <a:ext cx="977059" cy="34505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itchFamily="34" charset="0"/>
              <a:cs typeface="Arial" pitchFamily="34" charset="0"/>
            </a:endParaRPr>
          </a:p>
        </p:txBody>
      </p:sp>
      <p:sp>
        <p:nvSpPr>
          <p:cNvPr id="25" name="Down Arrow 24"/>
          <p:cNvSpPr/>
          <p:nvPr/>
        </p:nvSpPr>
        <p:spPr>
          <a:xfrm>
            <a:off x="7071869" y="2402949"/>
            <a:ext cx="328391" cy="401433"/>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itchFamily="34" charset="0"/>
              <a:cs typeface="Arial" pitchFamily="34" charset="0"/>
            </a:endParaRPr>
          </a:p>
        </p:txBody>
      </p:sp>
      <p:sp>
        <p:nvSpPr>
          <p:cNvPr id="26" name="Left-Right Arrow 25"/>
          <p:cNvSpPr/>
          <p:nvPr/>
        </p:nvSpPr>
        <p:spPr>
          <a:xfrm>
            <a:off x="1606632" y="3664024"/>
            <a:ext cx="1158949" cy="347472"/>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itchFamily="34" charset="0"/>
              <a:cs typeface="Arial" pitchFamily="34" charset="0"/>
            </a:endParaRPr>
          </a:p>
        </p:txBody>
      </p:sp>
      <p:sp>
        <p:nvSpPr>
          <p:cNvPr id="29" name="Content Placeholder 7"/>
          <p:cNvSpPr txBox="1">
            <a:spLocks/>
          </p:cNvSpPr>
          <p:nvPr/>
        </p:nvSpPr>
        <p:spPr>
          <a:xfrm>
            <a:off x="722974" y="544933"/>
            <a:ext cx="8139112" cy="318691"/>
          </a:xfrm>
          <a:prstGeom prst="rect">
            <a:avLst/>
          </a:prstGeom>
        </p:spPr>
        <p:txBody>
          <a:bodyPr/>
          <a:lstStyle/>
          <a:p>
            <a:pPr marL="212725" marR="0" lvl="0" indent="-212725" algn="l" defTabSz="914400" rtl="0" eaLnBrk="0" fontAlgn="base" latinLnBrk="0" hangingPunct="0">
              <a:lnSpc>
                <a:spcPct val="100000"/>
              </a:lnSpc>
              <a:spcBef>
                <a:spcPts val="500"/>
              </a:spcBef>
              <a:spcAft>
                <a:spcPts val="200"/>
              </a:spcAft>
              <a:buClr>
                <a:schemeClr val="tx2"/>
              </a:buClr>
              <a:buSzTx/>
              <a:tabLst/>
              <a:defRPr/>
            </a:pPr>
            <a:r>
              <a:rPr lang="en-US" sz="2400" dirty="0" smtClean="0">
                <a:solidFill>
                  <a:srgbClr val="FF0000"/>
                </a:solidFill>
                <a:ea typeface="ＭＳ Ｐゴシック" pitchFamily="127" charset="-128"/>
                <a:cs typeface="ＭＳ Ｐゴシック" pitchFamily="127" charset="-128"/>
              </a:rPr>
              <a:t>The “Big Picture”</a:t>
            </a:r>
            <a:endParaRPr kumimoji="0" lang="en-US" sz="2400" b="0" i="0" u="none" strike="noStrike" kern="1200" cap="none" spc="0" normalizeH="0" baseline="0" noProof="0" dirty="0" smtClean="0">
              <a:ln>
                <a:noFill/>
              </a:ln>
              <a:solidFill>
                <a:srgbClr val="FF0000"/>
              </a:solidFill>
              <a:effectLst/>
              <a:uLnTx/>
              <a:uFillTx/>
              <a:latin typeface="Arial" pitchFamily="34" charset="0"/>
              <a:ea typeface="ＭＳ Ｐゴシック" pitchFamily="127" charset="-128"/>
              <a:cs typeface="ＭＳ Ｐゴシック" pitchFamily="127" charset="-128"/>
            </a:endParaRPr>
          </a:p>
          <a:p>
            <a:pPr marL="212725" marR="0" lvl="0" indent="-212725" algn="l" defTabSz="914400" rtl="0" eaLnBrk="0" fontAlgn="base" latinLnBrk="0" hangingPunct="0">
              <a:lnSpc>
                <a:spcPct val="100000"/>
              </a:lnSpc>
              <a:spcBef>
                <a:spcPts val="500"/>
              </a:spcBef>
              <a:spcAft>
                <a:spcPts val="200"/>
              </a:spcAft>
              <a:buClr>
                <a:schemeClr val="tx2"/>
              </a:buClr>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ＭＳ Ｐゴシック" pitchFamily="127" charset="-128"/>
              <a:cs typeface="ＭＳ Ｐゴシック" pitchFamily="127" charset="-128"/>
            </a:endParaRPr>
          </a:p>
        </p:txBody>
      </p:sp>
      <p:sp>
        <p:nvSpPr>
          <p:cNvPr id="28" name="Rectangle 27"/>
          <p:cNvSpPr/>
          <p:nvPr/>
        </p:nvSpPr>
        <p:spPr>
          <a:xfrm>
            <a:off x="123825" y="1009650"/>
            <a:ext cx="2238375" cy="819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type="body" sz="quarter" idx="13"/>
          </p:nvPr>
        </p:nvSpPr>
        <p:spPr>
          <a:xfrm>
            <a:off x="3165486" y="1560279"/>
            <a:ext cx="5544524" cy="2535471"/>
          </a:xfrm>
        </p:spPr>
        <p:txBody>
          <a:bodyPr/>
          <a:lstStyle/>
          <a:p>
            <a:r>
              <a:rPr lang="en-US" sz="1600" dirty="0" smtClean="0"/>
              <a:t>FBL Overview</a:t>
            </a:r>
          </a:p>
          <a:p>
            <a:r>
              <a:rPr lang="en-US" sz="1600" dirty="0" smtClean="0"/>
              <a:t>Demo  - Load /Update Scenarios</a:t>
            </a:r>
          </a:p>
          <a:p>
            <a:r>
              <a:rPr lang="en-US" sz="1600" dirty="0" smtClean="0"/>
              <a:t>Q/A</a:t>
            </a:r>
          </a:p>
          <a:p>
            <a:endParaRPr lang="en-US" sz="16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4"/>
          <p:cNvSpPr>
            <a:spLocks noGrp="1"/>
          </p:cNvSpPr>
          <p:nvPr>
            <p:ph type="body" sz="quarter" idx="13"/>
          </p:nvPr>
        </p:nvSpPr>
        <p:spPr>
          <a:xfrm>
            <a:off x="434975" y="1858963"/>
            <a:ext cx="3130550" cy="2138362"/>
          </a:xfrm>
        </p:spPr>
        <p:txBody>
          <a:bodyPr>
            <a:normAutofit lnSpcReduction="10000"/>
          </a:bodyPr>
          <a:lstStyle/>
          <a:p>
            <a:pPr eaLnBrk="1" hangingPunct="1">
              <a:defRPr/>
            </a:pPr>
            <a:r>
              <a:rPr lang="en-US" sz="1400" dirty="0" smtClean="0"/>
              <a:t>Load HR data from your source system to Fusion HCM</a:t>
            </a:r>
          </a:p>
          <a:p>
            <a:pPr eaLnBrk="1" hangingPunct="1">
              <a:defRPr/>
            </a:pPr>
            <a:r>
              <a:rPr lang="en-US" sz="1400" dirty="0" smtClean="0"/>
              <a:t>Flat file based data upload utility</a:t>
            </a:r>
          </a:p>
          <a:p>
            <a:pPr eaLnBrk="1" hangingPunct="1">
              <a:defRPr/>
            </a:pPr>
            <a:r>
              <a:rPr lang="en-US" sz="1400" dirty="0" smtClean="0"/>
              <a:t>Validates and loads the data</a:t>
            </a:r>
          </a:p>
          <a:p>
            <a:pPr eaLnBrk="1" hangingPunct="1">
              <a:defRPr/>
            </a:pPr>
            <a:r>
              <a:rPr lang="en-US" sz="1400" dirty="0" smtClean="0"/>
              <a:t>Support for Error Correction</a:t>
            </a:r>
          </a:p>
          <a:p>
            <a:pPr eaLnBrk="1" hangingPunct="1">
              <a:defRPr/>
            </a:pPr>
            <a:r>
              <a:rPr lang="en-US" sz="1400" dirty="0" smtClean="0"/>
              <a:t>Supports complex data objects with full date effective history</a:t>
            </a:r>
          </a:p>
          <a:p>
            <a:pPr eaLnBrk="1" hangingPunct="1">
              <a:defRPr/>
            </a:pPr>
            <a:r>
              <a:rPr lang="en-US" sz="1400" dirty="0" smtClean="0"/>
              <a:t>Supports multiple data sources</a:t>
            </a:r>
          </a:p>
          <a:p>
            <a:pPr eaLnBrk="1" hangingPunct="1">
              <a:defRPr/>
            </a:pPr>
            <a:endParaRPr lang="en-US" sz="1400" dirty="0" smtClean="0"/>
          </a:p>
          <a:p>
            <a:pPr eaLnBrk="1" hangingPunct="1">
              <a:defRPr/>
            </a:pPr>
            <a:endParaRPr lang="en-US" dirty="0" smtClean="0"/>
          </a:p>
        </p:txBody>
      </p:sp>
      <p:sp>
        <p:nvSpPr>
          <p:cNvPr id="17411" name="Title 78"/>
          <p:cNvSpPr>
            <a:spLocks noGrp="1"/>
          </p:cNvSpPr>
          <p:nvPr>
            <p:ph type="title"/>
          </p:nvPr>
        </p:nvSpPr>
        <p:spPr>
          <a:xfrm>
            <a:off x="804863" y="246063"/>
            <a:ext cx="8220075" cy="769937"/>
          </a:xfrm>
        </p:spPr>
        <p:txBody>
          <a:bodyPr/>
          <a:lstStyle/>
          <a:p>
            <a:pPr eaLnBrk="1" hangingPunct="1"/>
            <a:r>
              <a:rPr lang="en-US" smtClean="0">
                <a:latin typeface="Arial" charset="0"/>
                <a:cs typeface="Arial" charset="0"/>
              </a:rPr>
              <a:t>File Based Loader</a:t>
            </a:r>
            <a:br>
              <a:rPr lang="en-US" smtClean="0">
                <a:latin typeface="Arial" charset="0"/>
                <a:cs typeface="Arial" charset="0"/>
              </a:rPr>
            </a:br>
            <a:endParaRPr lang="en-US" smtClean="0">
              <a:latin typeface="Arial" charset="0"/>
              <a:cs typeface="Arial" charset="0"/>
            </a:endParaRPr>
          </a:p>
        </p:txBody>
      </p:sp>
      <p:sp>
        <p:nvSpPr>
          <p:cNvPr id="17412" name="Text Placeholder 1"/>
          <p:cNvSpPr>
            <a:spLocks noGrp="1"/>
          </p:cNvSpPr>
          <p:nvPr>
            <p:ph type="body" sz="quarter" idx="14"/>
          </p:nvPr>
        </p:nvSpPr>
        <p:spPr>
          <a:xfrm>
            <a:off x="427038" y="1163638"/>
            <a:ext cx="3411537" cy="544512"/>
          </a:xfrm>
        </p:spPr>
        <p:txBody>
          <a:bodyPr/>
          <a:lstStyle/>
          <a:p>
            <a:pPr eaLnBrk="1" hangingPunct="1"/>
            <a:r>
              <a:rPr lang="en-US" smtClean="0">
                <a:latin typeface="Arial" charset="0"/>
                <a:cs typeface="Arial" charset="0"/>
              </a:rPr>
              <a:t>Overview</a:t>
            </a:r>
          </a:p>
        </p:txBody>
      </p:sp>
      <p:pic>
        <p:nvPicPr>
          <p:cNvPr id="17413" name="Picture 6"/>
          <p:cNvPicPr>
            <a:picLocks noChangeAspect="1" noChangeArrowheads="1"/>
          </p:cNvPicPr>
          <p:nvPr/>
        </p:nvPicPr>
        <p:blipFill>
          <a:blip r:embed="rId3" cstate="print"/>
          <a:srcRect r="43223"/>
          <a:stretch>
            <a:fillRect/>
          </a:stretch>
        </p:blipFill>
        <p:spPr bwMode="auto">
          <a:xfrm>
            <a:off x="4562475" y="1662113"/>
            <a:ext cx="2432685" cy="2044700"/>
          </a:xfrm>
          <a:prstGeom prst="rect">
            <a:avLst/>
          </a:prstGeom>
          <a:noFill/>
          <a:ln w="9525">
            <a:noFill/>
            <a:miter lim="800000"/>
            <a:headEnd/>
            <a:tailEnd/>
          </a:ln>
        </p:spPr>
      </p:pic>
      <p:sp>
        <p:nvSpPr>
          <p:cNvPr id="6" name="Rectangle 5"/>
          <p:cNvSpPr/>
          <p:nvPr/>
        </p:nvSpPr>
        <p:spPr>
          <a:xfrm>
            <a:off x="2878138" y="4889500"/>
            <a:ext cx="2338387" cy="16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AutoShape 92" descr="Horizontal brick"/>
          <p:cNvSpPr>
            <a:spLocks noChangeArrowheads="1"/>
          </p:cNvSpPr>
          <p:nvPr/>
        </p:nvSpPr>
        <p:spPr bwMode="auto">
          <a:xfrm>
            <a:off x="7026052" y="1338978"/>
            <a:ext cx="198437" cy="2468880"/>
          </a:xfrm>
          <a:prstGeom prst="roundRect">
            <a:avLst>
              <a:gd name="adj" fmla="val 16667"/>
            </a:avLst>
          </a:prstGeom>
          <a:pattFill prst="horzBrick">
            <a:fgClr>
              <a:srgbClr val="FF0000">
                <a:alpha val="25000"/>
              </a:srgbClr>
            </a:fgClr>
            <a:bgClr>
              <a:srgbClr val="FFFFFF"/>
            </a:bgClr>
          </a:pattFill>
          <a:ln w="12700">
            <a:solidFill>
              <a:srgbClr val="D30028"/>
            </a:solidFill>
            <a:round/>
            <a:headEnd/>
            <a:tailEnd/>
          </a:ln>
          <a:effectLst/>
        </p:spPr>
        <p:txBody>
          <a:bodyPr wrap="square" lIns="73152" tIns="36576" rIns="73152" bIns="36576" anchor="ctr">
            <a:spAutoFit/>
          </a:bodyPr>
          <a:lstStyle/>
          <a:p>
            <a:endParaRPr lang="en-US"/>
          </a:p>
        </p:txBody>
      </p:sp>
      <p:pic>
        <p:nvPicPr>
          <p:cNvPr id="8" name="Picture 22" descr="http://blogs.oracle.com/applications/resource/O_FusionApps_HumaCapitalMgmt_clr.bmp"/>
          <p:cNvPicPr>
            <a:picLocks noChangeAspect="1" noChangeArrowheads="1"/>
          </p:cNvPicPr>
          <p:nvPr/>
        </p:nvPicPr>
        <p:blipFill>
          <a:blip r:embed="rId4" cstate="print"/>
          <a:srcRect/>
          <a:stretch>
            <a:fillRect/>
          </a:stretch>
        </p:blipFill>
        <p:spPr bwMode="auto">
          <a:xfrm>
            <a:off x="7549942" y="2209800"/>
            <a:ext cx="1312445" cy="870600"/>
          </a:xfrm>
          <a:prstGeom prst="rect">
            <a:avLst/>
          </a:prstGeom>
          <a:noFill/>
          <a:ln>
            <a:solidFill>
              <a:schemeClr val="accent1"/>
            </a:solidFill>
          </a:ln>
        </p:spPr>
      </p:pic>
      <p:sp>
        <p:nvSpPr>
          <p:cNvPr id="9" name="Rectangle 8"/>
          <p:cNvSpPr/>
          <p:nvPr/>
        </p:nvSpPr>
        <p:spPr>
          <a:xfrm>
            <a:off x="6317280" y="3919448"/>
            <a:ext cx="1333200" cy="461665"/>
          </a:xfrm>
          <a:prstGeom prst="rect">
            <a:avLst/>
          </a:prstGeom>
        </p:spPr>
        <p:txBody>
          <a:bodyPr wrap="square">
            <a:spAutoFit/>
          </a:bodyPr>
          <a:lstStyle/>
          <a:p>
            <a:r>
              <a:rPr lang="en-US" sz="800" b="1" dirty="0" smtClean="0"/>
              <a:t>Load  data from any source via Flat Files in Fusion Object Shape</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5553" name="Picture 1"/>
          <p:cNvPicPr>
            <a:picLocks noChangeAspect="1" noChangeArrowheads="1"/>
          </p:cNvPicPr>
          <p:nvPr/>
        </p:nvPicPr>
        <p:blipFill>
          <a:blip r:embed="rId3" cstate="screen"/>
          <a:srcRect/>
          <a:stretch>
            <a:fillRect/>
          </a:stretch>
        </p:blipFill>
        <p:spPr bwMode="auto">
          <a:xfrm>
            <a:off x="6925603" y="110755"/>
            <a:ext cx="2094091" cy="995552"/>
          </a:xfrm>
          <a:prstGeom prst="rect">
            <a:avLst/>
          </a:prstGeom>
          <a:noFill/>
          <a:ln w="9525">
            <a:noFill/>
            <a:miter lim="800000"/>
            <a:headEnd/>
            <a:tailEnd/>
          </a:ln>
        </p:spPr>
      </p:pic>
      <p:grpSp>
        <p:nvGrpSpPr>
          <p:cNvPr id="2" name="Group 113"/>
          <p:cNvGrpSpPr/>
          <p:nvPr/>
        </p:nvGrpSpPr>
        <p:grpSpPr>
          <a:xfrm>
            <a:off x="7774138" y="481276"/>
            <a:ext cx="455462" cy="511705"/>
            <a:chOff x="4866728" y="1147013"/>
            <a:chExt cx="455462" cy="511705"/>
          </a:xfrm>
        </p:grpSpPr>
        <p:sp>
          <p:nvSpPr>
            <p:cNvPr id="42" name="Rectangle 41"/>
            <p:cNvSpPr/>
            <p:nvPr/>
          </p:nvSpPr>
          <p:spPr>
            <a:xfrm>
              <a:off x="4866728" y="1412497"/>
              <a:ext cx="455462" cy="246221"/>
            </a:xfrm>
            <a:prstGeom prst="rect">
              <a:avLst/>
            </a:prstGeom>
          </p:spPr>
          <p:txBody>
            <a:bodyPr wrap="square">
              <a:spAutoFit/>
            </a:bodyPr>
            <a:lstStyle/>
            <a:p>
              <a:pPr algn="ctr" defTabSz="823913" eaLnBrk="0" hangingPunct="0">
                <a:defRPr/>
              </a:pPr>
              <a:r>
                <a:rPr lang="en-US" sz="500" dirty="0" err="1" smtClean="0">
                  <a:solidFill>
                    <a:schemeClr val="accent1"/>
                  </a:solidFill>
                  <a:latin typeface="Arial"/>
                </a:rPr>
                <a:t>csv</a:t>
              </a:r>
              <a:r>
                <a:rPr lang="en-US" sz="500" dirty="0" smtClean="0">
                  <a:solidFill>
                    <a:schemeClr val="accent1"/>
                  </a:solidFill>
                  <a:latin typeface="Arial"/>
                </a:rPr>
                <a:t> </a:t>
              </a:r>
              <a:r>
                <a:rPr lang="en-US" sz="500" dirty="0" err="1" smtClean="0">
                  <a:solidFill>
                    <a:schemeClr val="accent1"/>
                  </a:solidFill>
                  <a:latin typeface="Arial"/>
                </a:rPr>
                <a:t>datafile</a:t>
              </a:r>
              <a:endParaRPr lang="en-US" sz="500" dirty="0">
                <a:solidFill>
                  <a:schemeClr val="accent1"/>
                </a:solidFill>
                <a:latin typeface="Arial"/>
              </a:endParaRPr>
            </a:p>
          </p:txBody>
        </p:sp>
        <p:pic>
          <p:nvPicPr>
            <p:cNvPr id="40" name="Picture 31" descr="zip.jpeg"/>
            <p:cNvPicPr>
              <a:picLocks noChangeAspect="1"/>
            </p:cNvPicPr>
            <p:nvPr/>
          </p:nvPicPr>
          <p:blipFill>
            <a:blip r:embed="rId4" cstate="screen"/>
            <a:srcRect/>
            <a:stretch>
              <a:fillRect/>
            </a:stretch>
          </p:blipFill>
          <p:spPr bwMode="auto">
            <a:xfrm>
              <a:off x="4878223" y="1147013"/>
              <a:ext cx="353317" cy="264988"/>
            </a:xfrm>
            <a:prstGeom prst="rect">
              <a:avLst/>
            </a:prstGeom>
            <a:noFill/>
            <a:ln w="9525">
              <a:noFill/>
              <a:miter lim="800000"/>
              <a:headEnd/>
              <a:tailEnd/>
            </a:ln>
          </p:spPr>
        </p:pic>
      </p:grpSp>
      <p:sp>
        <p:nvSpPr>
          <p:cNvPr id="24583" name="Text Placeholder 9"/>
          <p:cNvSpPr>
            <a:spLocks noGrp="1"/>
          </p:cNvSpPr>
          <p:nvPr>
            <p:ph type="body" sz="quarter" idx="13"/>
          </p:nvPr>
        </p:nvSpPr>
        <p:spPr>
          <a:xfrm>
            <a:off x="804347" y="501574"/>
            <a:ext cx="8229600" cy="304800"/>
          </a:xfrm>
        </p:spPr>
        <p:txBody>
          <a:bodyPr/>
          <a:lstStyle/>
          <a:p>
            <a:pPr eaLnBrk="1" hangingPunct="1">
              <a:spcAft>
                <a:spcPct val="0"/>
              </a:spcAft>
            </a:pPr>
            <a:r>
              <a:rPr lang="en-US" dirty="0" smtClean="0">
                <a:solidFill>
                  <a:schemeClr val="tx2"/>
                </a:solidFill>
                <a:latin typeface="Arial" charset="0"/>
                <a:cs typeface="Arial" charset="0"/>
              </a:rPr>
              <a:t>Process Flow</a:t>
            </a:r>
          </a:p>
        </p:txBody>
      </p:sp>
      <p:pic>
        <p:nvPicPr>
          <p:cNvPr id="24584" name="Picture 8"/>
          <p:cNvPicPr>
            <a:picLocks noChangeAspect="1" noChangeArrowheads="1"/>
          </p:cNvPicPr>
          <p:nvPr/>
        </p:nvPicPr>
        <p:blipFill>
          <a:blip r:embed="rId5" cstate="screen"/>
          <a:srcRect/>
          <a:stretch>
            <a:fillRect/>
          </a:stretch>
        </p:blipFill>
        <p:spPr bwMode="auto">
          <a:xfrm>
            <a:off x="2104674" y="2567192"/>
            <a:ext cx="719138" cy="627063"/>
          </a:xfrm>
          <a:prstGeom prst="rect">
            <a:avLst/>
          </a:prstGeom>
          <a:noFill/>
          <a:ln w="9525">
            <a:noFill/>
            <a:miter lim="800000"/>
            <a:headEnd/>
            <a:tailEnd/>
          </a:ln>
        </p:spPr>
      </p:pic>
      <p:sp>
        <p:nvSpPr>
          <p:cNvPr id="86" name="Rectangle 85"/>
          <p:cNvSpPr/>
          <p:nvPr/>
        </p:nvSpPr>
        <p:spPr>
          <a:xfrm>
            <a:off x="2122406" y="1249325"/>
            <a:ext cx="1483894" cy="1223154"/>
          </a:xfrm>
          <a:prstGeom prst="rect">
            <a:avLst/>
          </a:prstGeom>
          <a:solidFill>
            <a:schemeClr val="bg1">
              <a:lumMod val="85000"/>
              <a:alpha val="49000"/>
            </a:schemeClr>
          </a:solidFill>
          <a:ln w="12700">
            <a:solidFill>
              <a:schemeClr val="bg2"/>
            </a:solidFill>
          </a:ln>
          <a:effectLst>
            <a:outerShdw blurRad="279400" dist="101600" dir="30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85725" indent="-85725">
              <a:spcBef>
                <a:spcPts val="0"/>
              </a:spcBef>
              <a:buClr>
                <a:srgbClr val="FF1414"/>
              </a:buClr>
              <a:buFont typeface="Arial" pitchFamily="34" charset="0"/>
              <a:buChar char="•"/>
              <a:defRPr/>
            </a:pPr>
            <a:r>
              <a:rPr lang="en-US" sz="1050" dirty="0">
                <a:solidFill>
                  <a:srgbClr val="000000">
                    <a:lumMod val="75000"/>
                    <a:lumOff val="25000"/>
                  </a:srgbClr>
                </a:solidFill>
                <a:latin typeface="Segoe UI Semibold" pitchFamily="34" charset="0"/>
              </a:rPr>
              <a:t>Bulk Data </a:t>
            </a:r>
            <a:r>
              <a:rPr lang="en-US" sz="1050" dirty="0" smtClean="0">
                <a:solidFill>
                  <a:srgbClr val="000000">
                    <a:lumMod val="75000"/>
                    <a:lumOff val="25000"/>
                  </a:srgbClr>
                </a:solidFill>
                <a:latin typeface="Segoe UI Semibold" pitchFamily="34" charset="0"/>
              </a:rPr>
              <a:t>Load</a:t>
            </a:r>
            <a:endParaRPr lang="en-US" sz="1050" dirty="0">
              <a:solidFill>
                <a:srgbClr val="000000">
                  <a:lumMod val="75000"/>
                  <a:lumOff val="25000"/>
                </a:srgbClr>
              </a:solidFill>
              <a:latin typeface="Segoe UI Semibold" pitchFamily="34" charset="0"/>
            </a:endParaRPr>
          </a:p>
          <a:p>
            <a:pPr marL="266700" lvl="1" indent="-85725">
              <a:buClr>
                <a:srgbClr val="FF1414"/>
              </a:buClr>
              <a:buFont typeface="Arial" pitchFamily="34" charset="0"/>
              <a:buChar char="•"/>
              <a:defRPr/>
            </a:pPr>
            <a:r>
              <a:rPr lang="en-US" sz="900" dirty="0" smtClean="0">
                <a:solidFill>
                  <a:srgbClr val="000000">
                    <a:lumMod val="75000"/>
                    <a:lumOff val="25000"/>
                  </a:srgbClr>
                </a:solidFill>
                <a:latin typeface="Segoe UI Semibold" pitchFamily="34" charset="0"/>
              </a:rPr>
              <a:t>CSV format</a:t>
            </a:r>
            <a:endParaRPr lang="en-US" sz="900" dirty="0">
              <a:solidFill>
                <a:srgbClr val="000000">
                  <a:lumMod val="75000"/>
                  <a:lumOff val="25000"/>
                </a:srgbClr>
              </a:solidFill>
              <a:latin typeface="Segoe UI Semibold" pitchFamily="34" charset="0"/>
            </a:endParaRPr>
          </a:p>
          <a:p>
            <a:pPr marL="85725" indent="-85725">
              <a:spcBef>
                <a:spcPts val="0"/>
              </a:spcBef>
              <a:buClr>
                <a:srgbClr val="FF1414"/>
              </a:buClr>
              <a:buFont typeface="Arial" pitchFamily="34" charset="0"/>
              <a:buChar char="•"/>
              <a:defRPr/>
            </a:pPr>
            <a:r>
              <a:rPr lang="en-US" sz="1050" dirty="0">
                <a:solidFill>
                  <a:srgbClr val="000000">
                    <a:lumMod val="75000"/>
                    <a:lumOff val="25000"/>
                  </a:srgbClr>
                </a:solidFill>
                <a:latin typeface="Segoe UI Semibold" pitchFamily="34" charset="0"/>
              </a:rPr>
              <a:t>Data </a:t>
            </a:r>
            <a:r>
              <a:rPr lang="en-US" sz="1050" dirty="0" smtClean="0">
                <a:solidFill>
                  <a:srgbClr val="000000">
                    <a:lumMod val="75000"/>
                    <a:lumOff val="25000"/>
                  </a:srgbClr>
                </a:solidFill>
                <a:latin typeface="Segoe UI Semibold" pitchFamily="34" charset="0"/>
              </a:rPr>
              <a:t>Conversion</a:t>
            </a:r>
            <a:endParaRPr lang="en-US" sz="1050" dirty="0">
              <a:solidFill>
                <a:srgbClr val="000000">
                  <a:lumMod val="75000"/>
                  <a:lumOff val="25000"/>
                </a:srgbClr>
              </a:solidFill>
              <a:latin typeface="Segoe UI Semibold" pitchFamily="34" charset="0"/>
            </a:endParaRPr>
          </a:p>
          <a:p>
            <a:pPr marL="85725" indent="-85725">
              <a:spcBef>
                <a:spcPts val="0"/>
              </a:spcBef>
              <a:buClr>
                <a:srgbClr val="FF1414"/>
              </a:buClr>
              <a:buFont typeface="Arial" pitchFamily="34" charset="0"/>
              <a:buChar char="•"/>
              <a:defRPr/>
            </a:pPr>
            <a:r>
              <a:rPr lang="en-US" sz="1050" dirty="0">
                <a:solidFill>
                  <a:srgbClr val="000000">
                    <a:lumMod val="75000"/>
                    <a:lumOff val="25000"/>
                  </a:srgbClr>
                </a:solidFill>
                <a:latin typeface="Segoe UI Semibold" pitchFamily="34" charset="0"/>
              </a:rPr>
              <a:t>Initial &amp; On </a:t>
            </a:r>
            <a:r>
              <a:rPr lang="en-US" sz="1050" dirty="0" smtClean="0">
                <a:solidFill>
                  <a:srgbClr val="000000">
                    <a:lumMod val="75000"/>
                    <a:lumOff val="25000"/>
                  </a:srgbClr>
                </a:solidFill>
                <a:latin typeface="Segoe UI Semibold" pitchFamily="34" charset="0"/>
              </a:rPr>
              <a:t>going</a:t>
            </a:r>
            <a:endParaRPr lang="en-US" sz="1050" dirty="0">
              <a:solidFill>
                <a:srgbClr val="000000">
                  <a:lumMod val="75000"/>
                  <a:lumOff val="25000"/>
                </a:srgbClr>
              </a:solidFill>
              <a:latin typeface="Segoe UI Semibold" pitchFamily="34" charset="0"/>
            </a:endParaRPr>
          </a:p>
        </p:txBody>
      </p:sp>
      <p:pic>
        <p:nvPicPr>
          <p:cNvPr id="24588" name="Picture 11"/>
          <p:cNvPicPr>
            <a:picLocks noChangeAspect="1" noChangeArrowheads="1"/>
          </p:cNvPicPr>
          <p:nvPr/>
        </p:nvPicPr>
        <p:blipFill>
          <a:blip r:embed="rId6" cstate="screen"/>
          <a:srcRect/>
          <a:stretch>
            <a:fillRect/>
          </a:stretch>
        </p:blipFill>
        <p:spPr bwMode="auto">
          <a:xfrm>
            <a:off x="837849" y="1871865"/>
            <a:ext cx="522288" cy="450850"/>
          </a:xfrm>
          <a:prstGeom prst="rect">
            <a:avLst/>
          </a:prstGeom>
          <a:noFill/>
          <a:ln w="9525">
            <a:noFill/>
            <a:miter lim="800000"/>
            <a:headEnd/>
            <a:tailEnd/>
          </a:ln>
        </p:spPr>
      </p:pic>
      <p:pic>
        <p:nvPicPr>
          <p:cNvPr id="24589" name="Picture 11"/>
          <p:cNvPicPr>
            <a:picLocks noChangeAspect="1" noChangeArrowheads="1"/>
          </p:cNvPicPr>
          <p:nvPr/>
        </p:nvPicPr>
        <p:blipFill>
          <a:blip r:embed="rId6" cstate="screen"/>
          <a:srcRect/>
          <a:stretch>
            <a:fillRect/>
          </a:stretch>
        </p:blipFill>
        <p:spPr bwMode="auto">
          <a:xfrm>
            <a:off x="820423" y="2678324"/>
            <a:ext cx="522287" cy="449263"/>
          </a:xfrm>
          <a:prstGeom prst="rect">
            <a:avLst/>
          </a:prstGeom>
          <a:noFill/>
          <a:ln w="9525">
            <a:noFill/>
            <a:miter lim="800000"/>
            <a:headEnd/>
            <a:tailEnd/>
          </a:ln>
        </p:spPr>
      </p:pic>
      <p:pic>
        <p:nvPicPr>
          <p:cNvPr id="24590" name="Picture 11"/>
          <p:cNvPicPr>
            <a:picLocks noChangeAspect="1" noChangeArrowheads="1"/>
          </p:cNvPicPr>
          <p:nvPr/>
        </p:nvPicPr>
        <p:blipFill>
          <a:blip r:embed="rId6" cstate="screen"/>
          <a:srcRect/>
          <a:stretch>
            <a:fillRect/>
          </a:stretch>
        </p:blipFill>
        <p:spPr bwMode="auto">
          <a:xfrm>
            <a:off x="847374" y="3357783"/>
            <a:ext cx="522288" cy="449263"/>
          </a:xfrm>
          <a:prstGeom prst="rect">
            <a:avLst/>
          </a:prstGeom>
          <a:noFill/>
          <a:ln w="9525">
            <a:noFill/>
            <a:miter lim="800000"/>
            <a:headEnd/>
            <a:tailEnd/>
          </a:ln>
        </p:spPr>
      </p:pic>
      <p:cxnSp>
        <p:nvCxnSpPr>
          <p:cNvPr id="107" name="Shape 106"/>
          <p:cNvCxnSpPr/>
          <p:nvPr/>
        </p:nvCxnSpPr>
        <p:spPr>
          <a:xfrm>
            <a:off x="1271237" y="2184604"/>
            <a:ext cx="781050" cy="722312"/>
          </a:xfrm>
          <a:prstGeom prst="bentConnector3">
            <a:avLst>
              <a:gd name="adj1" fmla="val 50000"/>
            </a:avLst>
          </a:prstGeom>
          <a:ln w="57150">
            <a:solidFill>
              <a:schemeClr val="accent1"/>
            </a:solidFill>
            <a:tailEnd type="arrow"/>
          </a:ln>
          <a:effectLst>
            <a:outerShdw blurRad="50800" dist="38100" algn="l" rotWithShape="0">
              <a:schemeClr val="bg1">
                <a:lumMod val="50000"/>
                <a:alpha val="70000"/>
              </a:schemeClr>
            </a:outerShdw>
          </a:effectLst>
        </p:spPr>
        <p:style>
          <a:lnRef idx="1">
            <a:schemeClr val="accent1"/>
          </a:lnRef>
          <a:fillRef idx="0">
            <a:schemeClr val="accent1"/>
          </a:fillRef>
          <a:effectRef idx="0">
            <a:schemeClr val="accent1"/>
          </a:effectRef>
          <a:fontRef idx="minor">
            <a:schemeClr val="tx1"/>
          </a:fontRef>
        </p:style>
      </p:cxnSp>
      <p:cxnSp>
        <p:nvCxnSpPr>
          <p:cNvPr id="109" name="Shape 106"/>
          <p:cNvCxnSpPr/>
          <p:nvPr/>
        </p:nvCxnSpPr>
        <p:spPr>
          <a:xfrm>
            <a:off x="1342692" y="2903744"/>
            <a:ext cx="709613" cy="3175"/>
          </a:xfrm>
          <a:prstGeom prst="bentConnector3">
            <a:avLst>
              <a:gd name="adj1" fmla="val 50000"/>
            </a:avLst>
          </a:prstGeom>
          <a:ln w="57150">
            <a:solidFill>
              <a:schemeClr val="accent1"/>
            </a:solidFill>
            <a:tailEnd type="arrow"/>
          </a:ln>
          <a:effectLst>
            <a:outerShdw blurRad="50800" dist="38100" algn="l" rotWithShape="0">
              <a:prstClr val="black">
                <a:alpha val="70000"/>
              </a:prstClr>
            </a:outerShdw>
          </a:effectLst>
        </p:spPr>
        <p:style>
          <a:lnRef idx="1">
            <a:schemeClr val="accent1"/>
          </a:lnRef>
          <a:fillRef idx="0">
            <a:schemeClr val="accent1"/>
          </a:fillRef>
          <a:effectRef idx="0">
            <a:schemeClr val="accent1"/>
          </a:effectRef>
          <a:fontRef idx="minor">
            <a:schemeClr val="tx1"/>
          </a:fontRef>
        </p:style>
      </p:cxnSp>
      <p:cxnSp>
        <p:nvCxnSpPr>
          <p:cNvPr id="112" name="Shape 106"/>
          <p:cNvCxnSpPr/>
          <p:nvPr/>
        </p:nvCxnSpPr>
        <p:spPr>
          <a:xfrm flipV="1">
            <a:off x="1369666" y="2906915"/>
            <a:ext cx="682625" cy="674688"/>
          </a:xfrm>
          <a:prstGeom prst="bentConnector3">
            <a:avLst>
              <a:gd name="adj1" fmla="val 44255"/>
            </a:avLst>
          </a:prstGeom>
          <a:ln w="57150">
            <a:solidFill>
              <a:schemeClr val="accent1"/>
            </a:solidFill>
            <a:tailEnd type="arrow"/>
          </a:ln>
          <a:effectLst>
            <a:outerShdw blurRad="50800" dist="38100" algn="l" rotWithShape="0">
              <a:schemeClr val="bg1">
                <a:lumMod val="50000"/>
                <a:alpha val="70000"/>
              </a:schemeClr>
            </a:outerShdw>
          </a:effectLst>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660049" y="3814983"/>
            <a:ext cx="1264000" cy="461665"/>
          </a:xfrm>
          <a:prstGeom prst="rect">
            <a:avLst/>
          </a:prstGeom>
        </p:spPr>
        <p:txBody>
          <a:bodyPr wrap="none">
            <a:spAutoFit/>
          </a:bodyPr>
          <a:lstStyle/>
          <a:p>
            <a:pPr>
              <a:defRPr/>
            </a:pPr>
            <a:r>
              <a:rPr lang="en-US" sz="1200" dirty="0">
                <a:solidFill>
                  <a:srgbClr val="000000">
                    <a:lumMod val="75000"/>
                    <a:lumOff val="25000"/>
                  </a:srgbClr>
                </a:solidFill>
                <a:latin typeface="Segoe UI Semibold" pitchFamily="34" charset="0"/>
              </a:rPr>
              <a:t>Multiple</a:t>
            </a:r>
          </a:p>
          <a:p>
            <a:pPr>
              <a:defRPr/>
            </a:pPr>
            <a:r>
              <a:rPr lang="en-US" sz="1200" dirty="0">
                <a:solidFill>
                  <a:srgbClr val="000000">
                    <a:lumMod val="75000"/>
                    <a:lumOff val="25000"/>
                  </a:srgbClr>
                </a:solidFill>
                <a:latin typeface="Segoe UI Semibold" pitchFamily="34" charset="0"/>
              </a:rPr>
              <a:t>Source Systems</a:t>
            </a:r>
            <a:endParaRPr lang="en-US" sz="2000" dirty="0">
              <a:solidFill>
                <a:srgbClr val="000000"/>
              </a:solidFill>
            </a:endParaRPr>
          </a:p>
        </p:txBody>
      </p:sp>
      <p:pic>
        <p:nvPicPr>
          <p:cNvPr id="24607" name="Picture 4"/>
          <p:cNvPicPr>
            <a:picLocks noChangeAspect="1" noChangeArrowheads="1"/>
          </p:cNvPicPr>
          <p:nvPr/>
        </p:nvPicPr>
        <p:blipFill>
          <a:blip r:embed="rId7" cstate="screen"/>
          <a:srcRect/>
          <a:stretch>
            <a:fillRect/>
          </a:stretch>
        </p:blipFill>
        <p:spPr bwMode="auto">
          <a:xfrm>
            <a:off x="2734917" y="2822779"/>
            <a:ext cx="555625" cy="444500"/>
          </a:xfrm>
          <a:prstGeom prst="rect">
            <a:avLst/>
          </a:prstGeom>
          <a:noFill/>
          <a:ln w="9525">
            <a:noFill/>
            <a:miter lim="800000"/>
            <a:headEnd/>
            <a:tailEnd/>
          </a:ln>
        </p:spPr>
      </p:pic>
      <p:sp>
        <p:nvSpPr>
          <p:cNvPr id="34" name="Title 33"/>
          <p:cNvSpPr>
            <a:spLocks noGrp="1"/>
          </p:cNvSpPr>
          <p:nvPr>
            <p:ph type="title"/>
          </p:nvPr>
        </p:nvSpPr>
        <p:spPr/>
        <p:txBody>
          <a:bodyPr/>
          <a:lstStyle/>
          <a:p>
            <a:r>
              <a:rPr lang="en-US" dirty="0" smtClean="0"/>
              <a:t>File Based Loader</a:t>
            </a:r>
            <a:endParaRPr lang="en-US" dirty="0"/>
          </a:p>
        </p:txBody>
      </p:sp>
      <p:sp>
        <p:nvSpPr>
          <p:cNvPr id="35" name="Rectangle 34"/>
          <p:cNvSpPr/>
          <p:nvPr/>
        </p:nvSpPr>
        <p:spPr>
          <a:xfrm>
            <a:off x="3983824" y="2020832"/>
            <a:ext cx="5045876" cy="2159000"/>
          </a:xfrm>
          <a:prstGeom prst="rect">
            <a:avLst/>
          </a:prstGeom>
          <a:solidFill>
            <a:schemeClr val="bg1">
              <a:lumMod val="85000"/>
            </a:schemeClr>
          </a:solidFill>
          <a:ln w="19050">
            <a:solidFill>
              <a:schemeClr val="bg1"/>
            </a:solidFill>
          </a:ln>
          <a:effectLst>
            <a:outerShdw blurRad="279400" dist="101600" dir="30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300000"/>
              </a:lnSpc>
              <a:spcBef>
                <a:spcPts val="0"/>
              </a:spcBef>
              <a:defRPr/>
            </a:pPr>
            <a:endParaRPr lang="en-US" sz="1300" dirty="0">
              <a:solidFill>
                <a:srgbClr val="000000">
                  <a:lumMod val="75000"/>
                  <a:lumOff val="25000"/>
                </a:srgbClr>
              </a:solidFill>
              <a:latin typeface="Segoe UI Semibold" pitchFamily="34" charset="0"/>
            </a:endParaRPr>
          </a:p>
        </p:txBody>
      </p:sp>
      <p:sp>
        <p:nvSpPr>
          <p:cNvPr id="36" name="Rounded Rectangle 35"/>
          <p:cNvSpPr/>
          <p:nvPr/>
        </p:nvSpPr>
        <p:spPr>
          <a:xfrm>
            <a:off x="4847445" y="2581232"/>
            <a:ext cx="3787775" cy="993775"/>
          </a:xfrm>
          <a:prstGeom prst="roundRect">
            <a:avLst/>
          </a:prstGeom>
          <a:solidFill>
            <a:schemeClr val="bg1">
              <a:lumMod val="85000"/>
            </a:schemeClr>
          </a:solidFill>
          <a:ln w="19050">
            <a:solidFill>
              <a:schemeClr val="bg1"/>
            </a:solidFill>
          </a:ln>
          <a:effectLst>
            <a:outerShdw blurRad="355600" dist="38100" dir="2700000" sx="96000" sy="96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sz="1300" dirty="0">
              <a:solidFill>
                <a:srgbClr val="000000">
                  <a:lumMod val="75000"/>
                  <a:lumOff val="25000"/>
                </a:srgbClr>
              </a:solidFill>
              <a:latin typeface="Segoe UI Semibold" pitchFamily="34" charset="0"/>
            </a:endParaRPr>
          </a:p>
        </p:txBody>
      </p:sp>
      <p:sp>
        <p:nvSpPr>
          <p:cNvPr id="37" name="Rectangle 36"/>
          <p:cNvSpPr/>
          <p:nvPr/>
        </p:nvSpPr>
        <p:spPr>
          <a:xfrm>
            <a:off x="6141237" y="2760607"/>
            <a:ext cx="1097172" cy="635000"/>
          </a:xfrm>
          <a:prstGeom prst="rect">
            <a:avLst/>
          </a:prstGeom>
          <a:solidFill>
            <a:schemeClr val="bg1">
              <a:lumMod val="85000"/>
            </a:schemeClr>
          </a:solidFill>
          <a:ln w="19050">
            <a:solidFill>
              <a:schemeClr val="bg1">
                <a:lumMod val="95000"/>
              </a:schemeClr>
            </a:solidFill>
          </a:ln>
          <a:effectLst>
            <a:outerShdw blurRad="279400" dist="101600" dir="30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defRPr/>
            </a:pPr>
            <a:r>
              <a:rPr lang="en-US" sz="900" dirty="0">
                <a:solidFill>
                  <a:srgbClr val="000000">
                    <a:lumMod val="75000"/>
                    <a:lumOff val="25000"/>
                  </a:srgbClr>
                </a:solidFill>
                <a:latin typeface="Segoe UI Semibold" pitchFamily="34" charset="0"/>
              </a:rPr>
              <a:t>Validate/</a:t>
            </a:r>
          </a:p>
          <a:p>
            <a:pPr algn="ctr">
              <a:spcBef>
                <a:spcPts val="0"/>
              </a:spcBef>
              <a:defRPr/>
            </a:pPr>
            <a:r>
              <a:rPr lang="en-US" sz="900" dirty="0">
                <a:solidFill>
                  <a:srgbClr val="000000">
                    <a:lumMod val="75000"/>
                    <a:lumOff val="25000"/>
                  </a:srgbClr>
                </a:solidFill>
                <a:latin typeface="Segoe UI Semibold" pitchFamily="34" charset="0"/>
              </a:rPr>
              <a:t>Correct Errors</a:t>
            </a:r>
          </a:p>
        </p:txBody>
      </p:sp>
      <p:sp>
        <p:nvSpPr>
          <p:cNvPr id="38" name="Rectangle 37"/>
          <p:cNvSpPr/>
          <p:nvPr/>
        </p:nvSpPr>
        <p:spPr>
          <a:xfrm>
            <a:off x="7485849" y="2717428"/>
            <a:ext cx="862546" cy="635000"/>
          </a:xfrm>
          <a:prstGeom prst="rect">
            <a:avLst/>
          </a:prstGeom>
          <a:solidFill>
            <a:schemeClr val="bg1">
              <a:lumMod val="85000"/>
            </a:schemeClr>
          </a:solidFill>
          <a:ln w="19050">
            <a:solidFill>
              <a:schemeClr val="bg1">
                <a:lumMod val="95000"/>
              </a:schemeClr>
            </a:solidFill>
          </a:ln>
          <a:effectLst>
            <a:outerShdw blurRad="279400" dist="101600" dir="30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defRPr/>
            </a:pPr>
            <a:r>
              <a:rPr lang="en-US" sz="900" dirty="0">
                <a:solidFill>
                  <a:srgbClr val="000000">
                    <a:lumMod val="75000"/>
                    <a:lumOff val="25000"/>
                  </a:srgbClr>
                </a:solidFill>
                <a:latin typeface="Segoe UI Semibold" pitchFamily="34" charset="0"/>
              </a:rPr>
              <a:t>Load data to Fusion</a:t>
            </a:r>
          </a:p>
        </p:txBody>
      </p:sp>
      <p:cxnSp>
        <p:nvCxnSpPr>
          <p:cNvPr id="39" name="Straight Arrow Connector 38"/>
          <p:cNvCxnSpPr/>
          <p:nvPr/>
        </p:nvCxnSpPr>
        <p:spPr>
          <a:xfrm flipV="1">
            <a:off x="5785652" y="3141608"/>
            <a:ext cx="433387" cy="1587"/>
          </a:xfrm>
          <a:prstGeom prst="straightConnector1">
            <a:avLst/>
          </a:prstGeom>
          <a:ln w="57150">
            <a:solidFill>
              <a:schemeClr val="accent1"/>
            </a:solidFill>
            <a:tailEnd type="arrow"/>
          </a:ln>
          <a:effectLst>
            <a:outerShdw blurRad="50800" dist="38100" algn="l" rotWithShape="0">
              <a:prstClr val="black">
                <a:alpha val="66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119137" y="3087314"/>
            <a:ext cx="433387" cy="9525"/>
          </a:xfrm>
          <a:prstGeom prst="straightConnector1">
            <a:avLst/>
          </a:prstGeom>
          <a:ln w="57150">
            <a:solidFill>
              <a:schemeClr val="accent1"/>
            </a:solidFill>
            <a:tailEnd type="arrow"/>
          </a:ln>
          <a:effectLst>
            <a:outerShdw blurRad="50800" dist="38100" algn="l" rotWithShape="0">
              <a:prstClr val="black">
                <a:alpha val="66000"/>
              </a:prstClr>
            </a:outerShdw>
          </a:effectLst>
        </p:spPr>
        <p:style>
          <a:lnRef idx="1">
            <a:schemeClr val="accent1"/>
          </a:lnRef>
          <a:fillRef idx="0">
            <a:schemeClr val="accent1"/>
          </a:fillRef>
          <a:effectRef idx="0">
            <a:schemeClr val="accent1"/>
          </a:effectRef>
          <a:fontRef idx="minor">
            <a:schemeClr val="tx1"/>
          </a:fontRef>
        </p:style>
      </p:cxnSp>
      <p:sp>
        <p:nvSpPr>
          <p:cNvPr id="44" name="Text Placeholder 9"/>
          <p:cNvSpPr txBox="1">
            <a:spLocks/>
          </p:cNvSpPr>
          <p:nvPr/>
        </p:nvSpPr>
        <p:spPr bwMode="auto">
          <a:xfrm>
            <a:off x="4034624" y="2060521"/>
            <a:ext cx="1246188" cy="300038"/>
          </a:xfrm>
          <a:prstGeom prst="rect">
            <a:avLst/>
          </a:prstGeom>
          <a:noFill/>
          <a:ln w="9525">
            <a:noFill/>
            <a:miter lim="800000"/>
            <a:headEnd/>
            <a:tailEnd/>
          </a:ln>
        </p:spPr>
        <p:txBody>
          <a:bodyPr lIns="0" tIns="0" rIns="0" bIns="0"/>
          <a:lstStyle/>
          <a:p>
            <a:pPr defTabSz="228600">
              <a:buClr>
                <a:srgbClr val="FF0000"/>
              </a:buClr>
              <a:buSzPct val="85000"/>
            </a:pPr>
            <a:r>
              <a:rPr lang="en-US" sz="1400" dirty="0">
                <a:solidFill>
                  <a:srgbClr val="000000"/>
                </a:solidFill>
                <a:latin typeface="Segoe UI Semibold" pitchFamily="34" charset="0"/>
              </a:rPr>
              <a:t>Fusion HCM</a:t>
            </a:r>
          </a:p>
        </p:txBody>
      </p:sp>
      <p:cxnSp>
        <p:nvCxnSpPr>
          <p:cNvPr id="45" name="Straight Arrow Connector 44"/>
          <p:cNvCxnSpPr/>
          <p:nvPr/>
        </p:nvCxnSpPr>
        <p:spPr>
          <a:xfrm>
            <a:off x="3322320" y="3032760"/>
            <a:ext cx="1534642" cy="14868"/>
          </a:xfrm>
          <a:prstGeom prst="straightConnector1">
            <a:avLst/>
          </a:prstGeom>
          <a:ln w="57150">
            <a:solidFill>
              <a:schemeClr val="accent1"/>
            </a:solidFill>
            <a:tailEnd type="arrow"/>
          </a:ln>
          <a:effectLst>
            <a:outerShdw blurRad="50800" dist="38100" algn="l" rotWithShape="0">
              <a:schemeClr val="bg1">
                <a:lumMod val="50000"/>
                <a:alpha val="70000"/>
              </a:schemeClr>
            </a:outerShdw>
          </a:effectLst>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889659" y="2803471"/>
            <a:ext cx="950319" cy="635000"/>
          </a:xfrm>
          <a:prstGeom prst="rect">
            <a:avLst/>
          </a:prstGeom>
          <a:solidFill>
            <a:schemeClr val="bg1">
              <a:lumMod val="85000"/>
            </a:schemeClr>
          </a:solidFill>
          <a:ln w="19050">
            <a:solidFill>
              <a:schemeClr val="bg1">
                <a:lumMod val="95000"/>
              </a:schemeClr>
            </a:solidFill>
          </a:ln>
          <a:effectLst>
            <a:outerShdw blurRad="279400" dist="101600" dir="30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defRPr/>
            </a:pPr>
            <a:r>
              <a:rPr lang="en-US" sz="900" dirty="0">
                <a:solidFill>
                  <a:srgbClr val="000000">
                    <a:lumMod val="75000"/>
                    <a:lumOff val="25000"/>
                  </a:srgbClr>
                </a:solidFill>
                <a:latin typeface="Segoe UI Semibold" pitchFamily="34" charset="0"/>
              </a:rPr>
              <a:t>Load data to Interface Tables</a:t>
            </a:r>
          </a:p>
        </p:txBody>
      </p:sp>
      <p:grpSp>
        <p:nvGrpSpPr>
          <p:cNvPr id="3" name="Group 113"/>
          <p:cNvGrpSpPr/>
          <p:nvPr/>
        </p:nvGrpSpPr>
        <p:grpSpPr>
          <a:xfrm>
            <a:off x="3575518" y="2744416"/>
            <a:ext cx="455462" cy="511705"/>
            <a:chOff x="4866728" y="1147013"/>
            <a:chExt cx="455462" cy="511705"/>
          </a:xfrm>
        </p:grpSpPr>
        <p:sp>
          <p:nvSpPr>
            <p:cNvPr id="50" name="Rectangle 49"/>
            <p:cNvSpPr/>
            <p:nvPr/>
          </p:nvSpPr>
          <p:spPr>
            <a:xfrm>
              <a:off x="4866728" y="1412497"/>
              <a:ext cx="455462" cy="246221"/>
            </a:xfrm>
            <a:prstGeom prst="rect">
              <a:avLst/>
            </a:prstGeom>
          </p:spPr>
          <p:txBody>
            <a:bodyPr wrap="square">
              <a:spAutoFit/>
            </a:bodyPr>
            <a:lstStyle/>
            <a:p>
              <a:pPr algn="ctr" defTabSz="823913" eaLnBrk="0" hangingPunct="0">
                <a:defRPr/>
              </a:pPr>
              <a:r>
                <a:rPr lang="en-US" sz="500" dirty="0" err="1" smtClean="0">
                  <a:solidFill>
                    <a:schemeClr val="accent1"/>
                  </a:solidFill>
                  <a:latin typeface="Arial"/>
                </a:rPr>
                <a:t>csv</a:t>
              </a:r>
              <a:r>
                <a:rPr lang="en-US" sz="500" dirty="0" smtClean="0">
                  <a:solidFill>
                    <a:schemeClr val="accent1"/>
                  </a:solidFill>
                  <a:latin typeface="Arial"/>
                </a:rPr>
                <a:t> </a:t>
              </a:r>
              <a:r>
                <a:rPr lang="en-US" sz="500" dirty="0" err="1" smtClean="0">
                  <a:solidFill>
                    <a:schemeClr val="accent1"/>
                  </a:solidFill>
                  <a:latin typeface="Arial"/>
                </a:rPr>
                <a:t>datafile</a:t>
              </a:r>
              <a:endParaRPr lang="en-US" sz="500" dirty="0">
                <a:solidFill>
                  <a:schemeClr val="accent1"/>
                </a:solidFill>
                <a:latin typeface="Arial"/>
              </a:endParaRPr>
            </a:p>
          </p:txBody>
        </p:sp>
        <p:pic>
          <p:nvPicPr>
            <p:cNvPr id="51" name="Picture 31" descr="zip.jpeg"/>
            <p:cNvPicPr>
              <a:picLocks noChangeAspect="1"/>
            </p:cNvPicPr>
            <p:nvPr/>
          </p:nvPicPr>
          <p:blipFill>
            <a:blip r:embed="rId4" cstate="screen"/>
            <a:srcRect/>
            <a:stretch>
              <a:fillRect/>
            </a:stretch>
          </p:blipFill>
          <p:spPr bwMode="auto">
            <a:xfrm>
              <a:off x="4878223" y="1147013"/>
              <a:ext cx="353317" cy="264988"/>
            </a:xfrm>
            <a:prstGeom prst="rect">
              <a:avLst/>
            </a:prstGeom>
            <a:noFill/>
            <a:ln w="9525">
              <a:noFill/>
              <a:miter lim="800000"/>
              <a:headEnd/>
              <a:tailEnd/>
            </a:ln>
          </p:spPr>
        </p:pic>
      </p:gr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sp>
        <p:nvSpPr>
          <p:cNvPr id="4" name="Text Placeholder 3"/>
          <p:cNvSpPr>
            <a:spLocks noGrp="1"/>
          </p:cNvSpPr>
          <p:nvPr>
            <p:ph type="body" sz="quarter" idx="13"/>
          </p:nvPr>
        </p:nvSpPr>
        <p:spPr/>
        <p:txBody>
          <a:bodyPr/>
          <a:lstStyle/>
          <a:p>
            <a:r>
              <a:rPr lang="en-US" dirty="0" smtClean="0">
                <a:solidFill>
                  <a:srgbClr val="FF0000"/>
                </a:solidFill>
              </a:rPr>
              <a:t>1. Prepare Fusion for Integration</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0" y="1032288"/>
            <a:ext cx="9144000" cy="3221768"/>
          </a:xfrm>
          <a:prstGeom prst="rect">
            <a:avLst/>
          </a:prstGeom>
          <a:noFill/>
          <a:ln w="9525" cap="flat" cmpd="sng" algn="ctr">
            <a:noFill/>
            <a:prstDash val="solid"/>
            <a:miter lim="800000"/>
            <a:headEnd/>
            <a:tailEnd/>
          </a:ln>
        </p:spPr>
      </p:pic>
      <p:sp>
        <p:nvSpPr>
          <p:cNvPr id="6" name="Rectangle 5"/>
          <p:cNvSpPr/>
          <p:nvPr/>
        </p:nvSpPr>
        <p:spPr>
          <a:xfrm>
            <a:off x="390525" y="3514725"/>
            <a:ext cx="390525" cy="2762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sp>
        <p:nvSpPr>
          <p:cNvPr id="4" name="Text Placeholder 3"/>
          <p:cNvSpPr>
            <a:spLocks noGrp="1"/>
          </p:cNvSpPr>
          <p:nvPr>
            <p:ph type="body" sz="quarter" idx="13"/>
          </p:nvPr>
        </p:nvSpPr>
        <p:spPr/>
        <p:txBody>
          <a:bodyPr/>
          <a:lstStyle/>
          <a:p>
            <a:r>
              <a:rPr lang="en-US" dirty="0" smtClean="0">
                <a:solidFill>
                  <a:srgbClr val="FF0000"/>
                </a:solidFill>
              </a:rPr>
              <a:t>2. Transform and Generate Data Files</a:t>
            </a:r>
            <a:endParaRPr lang="en-US" dirty="0" smtClean="0"/>
          </a:p>
        </p:txBody>
      </p:sp>
      <p:pic>
        <p:nvPicPr>
          <p:cNvPr id="5" name="Picture 2"/>
          <p:cNvPicPr>
            <a:picLocks noChangeAspect="1" noChangeArrowheads="1"/>
          </p:cNvPicPr>
          <p:nvPr/>
        </p:nvPicPr>
        <p:blipFill>
          <a:blip r:embed="rId2" cstate="print"/>
          <a:srcRect/>
          <a:stretch>
            <a:fillRect/>
          </a:stretch>
        </p:blipFill>
        <p:spPr bwMode="auto">
          <a:xfrm>
            <a:off x="0" y="1267996"/>
            <a:ext cx="9144000" cy="2813945"/>
          </a:xfrm>
          <a:prstGeom prst="rect">
            <a:avLst/>
          </a:prstGeom>
          <a:noFill/>
          <a:ln w="9525" cap="flat" cmpd="sng" algn="ctr">
            <a:noFill/>
            <a:prstDash val="solid"/>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sp>
        <p:nvSpPr>
          <p:cNvPr id="4" name="Text Placeholder 3"/>
          <p:cNvSpPr>
            <a:spLocks noGrp="1"/>
          </p:cNvSpPr>
          <p:nvPr>
            <p:ph type="body" sz="quarter" idx="13"/>
          </p:nvPr>
        </p:nvSpPr>
        <p:spPr/>
        <p:txBody>
          <a:bodyPr/>
          <a:lstStyle/>
          <a:p>
            <a:r>
              <a:rPr lang="en-US" dirty="0" smtClean="0">
                <a:solidFill>
                  <a:srgbClr val="FF0000"/>
                </a:solidFill>
              </a:rPr>
              <a:t>3. Validate and Load Data</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93334" y="1403813"/>
            <a:ext cx="9050667" cy="2528652"/>
          </a:xfrm>
          <a:prstGeom prst="rect">
            <a:avLst/>
          </a:prstGeom>
          <a:noFill/>
          <a:ln w="9525" cap="flat" cmpd="sng" algn="ctr">
            <a:noFill/>
            <a:prstDash val="solid"/>
            <a:miter lim="800000"/>
            <a:headEnd/>
            <a:tailEnd/>
          </a:ln>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7_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
      <a:dk1>
        <a:srgbClr val="000000"/>
      </a:dk1>
      <a:lt1>
        <a:srgbClr val="FFFFFF"/>
      </a:lt1>
      <a:dk2>
        <a:srgbClr val="FC0000"/>
      </a:dk2>
      <a:lt2>
        <a:srgbClr val="4D4D4D"/>
      </a:lt2>
      <a:accent1>
        <a:srgbClr val="667263"/>
      </a:accent1>
      <a:accent2>
        <a:srgbClr val="BFBFBF"/>
      </a:accent2>
      <a:accent3>
        <a:srgbClr val="FFFFFF"/>
      </a:accent3>
      <a:accent4>
        <a:srgbClr val="000000"/>
      </a:accent4>
      <a:accent5>
        <a:srgbClr val="B8BCB7"/>
      </a:accent5>
      <a:accent6>
        <a:srgbClr val="ADADAD"/>
      </a:accent6>
      <a:hlink>
        <a:srgbClr val="777777"/>
      </a:hlink>
      <a:folHlink>
        <a:srgbClr val="292929"/>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4.xml><?xml version="1.0" encoding="utf-8"?>
<a:theme xmlns:a="http://schemas.openxmlformats.org/drawingml/2006/main" name="3_Oracle_Template_16x9">
  <a:themeElements>
    <a:clrScheme name="Oracle Color Palette">
      <a:dk1>
        <a:srgbClr val="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5.xml><?xml version="1.0" encoding="utf-8"?>
<a:theme xmlns:a="http://schemas.openxmlformats.org/drawingml/2006/main" name="4_Oracle_Template_16x9">
  <a:themeElements>
    <a:clrScheme name="Oracle Color Palette">
      <a:dk1>
        <a:srgbClr val="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6.xml><?xml version="1.0" encoding="utf-8"?>
<a:theme xmlns:a="http://schemas.openxmlformats.org/drawingml/2006/main" name="4_Fusion1.0_Launch_Master_RvES">
  <a:themeElements>
    <a:clrScheme name="Fusion1.0_Launch_Master_RvES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Fusion1.0_Launch_Master_Rv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triangle" w="med" len="med"/>
        </a:ln>
        <a:effectLst/>
      </a:spPr>
      <a:bodyPr vert="horz" wrap="non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triangle" w="med" len="med"/>
        </a:ln>
        <a:effectLst/>
      </a:spPr>
      <a:bodyPr vert="horz" wrap="non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Fusion1.0_Launch_Master_RvES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Fusion1.0_Launch_Master_RvES">
  <a:themeElements>
    <a:clrScheme name="Fusion1.0_Launch_Master_RvES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Fusion1.0_Launch_Master_Rv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triangle" w="med" len="med"/>
        </a:ln>
        <a:effectLst/>
      </a:spPr>
      <a:bodyPr vert="horz" wrap="non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triangle" w="med" len="med"/>
        </a:ln>
        <a:effectLst/>
      </a:spPr>
      <a:bodyPr vert="horz" wrap="non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Fusion1.0_Launch_Master_RvES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Oracle_Template_16x9">
  <a:themeElements>
    <a:clrScheme name="Oracle Color Palette">
      <a:dk1>
        <a:srgbClr val="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Corporate_PPT_Template_10x5.6_v2.potx</Template>
  <TotalTime>100454</TotalTime>
  <Words>1136</Words>
  <Application>Microsoft Office PowerPoint</Application>
  <PresentationFormat>On-screen Show (16:9)</PresentationFormat>
  <Paragraphs>366</Paragraphs>
  <Slides>29</Slides>
  <Notes>17</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29</vt:i4>
      </vt:variant>
    </vt:vector>
  </HeadingPairs>
  <TitlesOfParts>
    <vt:vector size="38" baseType="lpstr">
      <vt:lpstr>7_Corporate_PPT_Template_10x5.6_v2</vt:lpstr>
      <vt:lpstr>Blank Presentation</vt:lpstr>
      <vt:lpstr>Corporate_PPT_Template_10x5.6_v2</vt:lpstr>
      <vt:lpstr>3_Oracle_Template_16x9</vt:lpstr>
      <vt:lpstr>4_Oracle_Template_16x9</vt:lpstr>
      <vt:lpstr>4_Fusion1.0_Launch_Master_RvES</vt:lpstr>
      <vt:lpstr>5_Fusion1.0_Launch_Master_RvES</vt:lpstr>
      <vt:lpstr>1_Oracle_Template_16x9</vt:lpstr>
      <vt:lpstr>Packager Shell Object</vt:lpstr>
      <vt:lpstr>Slide 1</vt:lpstr>
      <vt:lpstr> Fusion HCM Cloud Integration  File Based Loader  ( Rel 5)  Prabu Iyer ,Timm Hannula –Fusion HCM Development</vt:lpstr>
      <vt:lpstr>Oracle Fusion Integration Framework</vt:lpstr>
      <vt:lpstr>Agenda</vt:lpstr>
      <vt:lpstr>File Based Loader </vt:lpstr>
      <vt:lpstr>File Based Loader</vt:lpstr>
      <vt:lpstr>Process Flow</vt:lpstr>
      <vt:lpstr>Process Flow</vt:lpstr>
      <vt:lpstr>Process Flow</vt:lpstr>
      <vt:lpstr>File Based Loader Who does what.. </vt:lpstr>
      <vt:lpstr>FBL Documents /References </vt:lpstr>
      <vt:lpstr>File Based Loader Supported Business Objects </vt:lpstr>
      <vt:lpstr>File Based Loader </vt:lpstr>
      <vt:lpstr>File Based Loader  Data Loading Sequence</vt:lpstr>
      <vt:lpstr>File Based Loader Objects Filenames</vt:lpstr>
      <vt:lpstr>File Based Loader Mapping </vt:lpstr>
      <vt:lpstr>Enterprise setup vs Conversion Objects</vt:lpstr>
      <vt:lpstr>Cross Reference between the data files</vt:lpstr>
      <vt:lpstr>Loading Flex Fields</vt:lpstr>
      <vt:lpstr>Demo </vt:lpstr>
      <vt:lpstr>File Based Loader</vt:lpstr>
      <vt:lpstr>File Based Loader Load Data to Interface Tables – Load HCM Data</vt:lpstr>
      <vt:lpstr>File Based Loader Load Data to Interface Tables – Load HCM Data</vt:lpstr>
      <vt:lpstr>File Based Loader Load Data to Interface Tables – Load HCM Data  - Error Management</vt:lpstr>
      <vt:lpstr>File Based Loader Load Data from Interface Tables to Application Tables– Load Batch Data</vt:lpstr>
      <vt:lpstr>File Based Loader Load Data from Interface Tables to Application Tables– Load Batch Data – Error Management</vt:lpstr>
      <vt:lpstr>File Based Loader  Load Data from Interface Tables to Application Tables– Load Batch Data – Error Management</vt:lpstr>
      <vt:lpstr>File Based Loader  Load Data from Interface Tables to Application Tables– Load Batch Data – Error Management</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piyer</dc:creator>
  <dc:description>This presentation contains information proprietary to Oracle Corporation</dc:description>
  <cp:lastModifiedBy>piyer</cp:lastModifiedBy>
  <cp:revision>1599</cp:revision>
  <cp:lastPrinted>2011-07-26T01:11:56Z</cp:lastPrinted>
  <dcterms:created xsi:type="dcterms:W3CDTF">2011-03-30T19:10:18Z</dcterms:created>
  <dcterms:modified xsi:type="dcterms:W3CDTF">2013-06-25T18:52:40Z</dcterms:modified>
</cp:coreProperties>
</file>