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17"/>
  </p:notesMasterIdLst>
  <p:handoutMasterIdLst>
    <p:handoutMasterId r:id="rId18"/>
  </p:handoutMasterIdLst>
  <p:sldIdLst>
    <p:sldId id="272" r:id="rId5"/>
    <p:sldId id="257" r:id="rId6"/>
    <p:sldId id="258" r:id="rId7"/>
    <p:sldId id="259" r:id="rId8"/>
    <p:sldId id="260" r:id="rId9"/>
    <p:sldId id="261" r:id="rId10"/>
    <p:sldId id="273" r:id="rId11"/>
    <p:sldId id="262" r:id="rId12"/>
    <p:sldId id="263" r:id="rId13"/>
    <p:sldId id="264" r:id="rId14"/>
    <p:sldId id="265" r:id="rId15"/>
    <p:sldId id="270" r:id="rId16"/>
  </p:sldIdLst>
  <p:sldSz cx="9144000" cy="6858000" type="screen4x3"/>
  <p:notesSz cx="7315200" cy="9601200"/>
  <p:embeddedFontLst>
    <p:embeddedFont>
      <p:font typeface="Calibri" panose="020F0502020204030204" pitchFamily="34" charset="0"/>
      <p:regular r:id="rId19"/>
      <p:bold r:id="rId20"/>
      <p:italic r:id="rId21"/>
      <p:boldItalic r:id="rId22"/>
    </p:embeddedFont>
    <p:embeddedFont>
      <p:font typeface="Candara" panose="020E0502030303020204" pitchFamily="34" charset="0"/>
      <p:regular r:id="rId23"/>
      <p:bold r:id="rId24"/>
      <p:italic r:id="rId25"/>
      <p:boldItalic r:id="rId26"/>
    </p:embeddedFont>
    <p:embeddedFont>
      <p:font typeface="ＭＳ Ｐゴシック" panose="020B0600070205080204" pitchFamily="34" charset="-128"/>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1E4"/>
    <a:srgbClr val="E6E8F2"/>
    <a:srgbClr val="D0D4E8"/>
    <a:srgbClr val="AB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10" autoAdjust="0"/>
  </p:normalViewPr>
  <p:slideViewPr>
    <p:cSldViewPr>
      <p:cViewPr>
        <p:scale>
          <a:sx n="73" d="100"/>
          <a:sy n="73" d="100"/>
        </p:scale>
        <p:origin x="-1884" y="-402"/>
      </p:cViewPr>
      <p:guideLst>
        <p:guide orient="horz" pos="2160"/>
        <p:guide pos="2880"/>
      </p:guideLst>
    </p:cSldViewPr>
  </p:slideViewPr>
  <p:notesTextViewPr>
    <p:cViewPr>
      <p:scale>
        <a:sx n="1" d="1"/>
        <a:sy n="1" d="1"/>
      </p:scale>
      <p:origin x="0" y="0"/>
    </p:cViewPr>
  </p:notesTextViewPr>
  <p:notesViewPr>
    <p:cSldViewPr>
      <p:cViewPr varScale="1">
        <p:scale>
          <a:sx n="50" d="100"/>
          <a:sy n="50" d="100"/>
        </p:scale>
        <p:origin x="-2814" y="-108"/>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26"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font" Target="fonts/font3.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6.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112334" tIns="56167" rIns="112334" bIns="56167" rtlCol="0"/>
          <a:lstStyle>
            <a:lvl1pPr algn="l">
              <a:defRPr sz="1500"/>
            </a:lvl1pPr>
          </a:lstStyle>
          <a:p>
            <a:endParaRPr lang="en-IN"/>
          </a:p>
        </p:txBody>
      </p:sp>
      <p:sp>
        <p:nvSpPr>
          <p:cNvPr id="3" name="Date Placeholder 2"/>
          <p:cNvSpPr>
            <a:spLocks noGrp="1"/>
          </p:cNvSpPr>
          <p:nvPr>
            <p:ph type="dt" sz="quarter" idx="1"/>
          </p:nvPr>
        </p:nvSpPr>
        <p:spPr>
          <a:xfrm>
            <a:off x="4143587" y="0"/>
            <a:ext cx="3169920" cy="480060"/>
          </a:xfrm>
          <a:prstGeom prst="rect">
            <a:avLst/>
          </a:prstGeom>
        </p:spPr>
        <p:txBody>
          <a:bodyPr vert="horz" lIns="112334" tIns="56167" rIns="112334" bIns="56167" rtlCol="0"/>
          <a:lstStyle>
            <a:lvl1pPr algn="r">
              <a:defRPr sz="1500"/>
            </a:lvl1pPr>
          </a:lstStyle>
          <a:p>
            <a:fld id="{8F45B8CD-F359-4D94-8AD1-923710D8C70B}" type="datetimeFigureOut">
              <a:rPr lang="en-US" smtClean="0"/>
              <a:pPr/>
              <a:t>8/8/2016</a:t>
            </a:fld>
            <a:endParaRPr lang="en-IN"/>
          </a:p>
        </p:txBody>
      </p:sp>
      <p:sp>
        <p:nvSpPr>
          <p:cNvPr id="4" name="Footer Placeholder 3"/>
          <p:cNvSpPr>
            <a:spLocks noGrp="1"/>
          </p:cNvSpPr>
          <p:nvPr>
            <p:ph type="ftr" sz="quarter" idx="2"/>
          </p:nvPr>
        </p:nvSpPr>
        <p:spPr>
          <a:xfrm>
            <a:off x="0" y="9119474"/>
            <a:ext cx="3169920" cy="480060"/>
          </a:xfrm>
          <a:prstGeom prst="rect">
            <a:avLst/>
          </a:prstGeom>
        </p:spPr>
        <p:txBody>
          <a:bodyPr vert="horz" lIns="112334" tIns="56167" rIns="112334" bIns="56167" rtlCol="0" anchor="b"/>
          <a:lstStyle>
            <a:lvl1pPr algn="l">
              <a:defRPr sz="1500"/>
            </a:lvl1pPr>
          </a:lstStyle>
          <a:p>
            <a:endParaRPr lang="en-IN"/>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112334" tIns="56167" rIns="112334" bIns="56167" rtlCol="0" anchor="b"/>
          <a:lstStyle>
            <a:lvl1pPr algn="r">
              <a:defRPr sz="1500"/>
            </a:lvl1pPr>
          </a:lstStyle>
          <a:p>
            <a:fld id="{F135FA1E-2594-4534-BDDE-F96DBDDC8208}" type="slidenum">
              <a:rPr lang="en-IN" smtClean="0"/>
              <a:pPr/>
              <a:t>‹#›</a:t>
            </a:fld>
            <a:endParaRPr lang="en-IN"/>
          </a:p>
        </p:txBody>
      </p:sp>
    </p:spTree>
    <p:extLst>
      <p:ext uri="{BB962C8B-B14F-4D97-AF65-F5344CB8AC3E}">
        <p14:creationId xmlns:p14="http://schemas.microsoft.com/office/powerpoint/2010/main" val="368914472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714500" y="449263"/>
            <a:ext cx="4800600" cy="3600450"/>
          </a:xfrm>
          <a:prstGeom prst="rect">
            <a:avLst/>
          </a:prstGeom>
          <a:noFill/>
          <a:ln w="12700">
            <a:solidFill>
              <a:prstClr val="black"/>
            </a:solidFill>
          </a:ln>
        </p:spPr>
        <p:txBody>
          <a:bodyPr vert="horz" lIns="112334" tIns="56167" rIns="112334" bIns="56167" rtlCol="0" anchor="ctr"/>
          <a:lstStyle/>
          <a:p>
            <a:endParaRPr lang="en-US"/>
          </a:p>
        </p:txBody>
      </p:sp>
      <p:sp>
        <p:nvSpPr>
          <p:cNvPr id="5" name="Notes Placeholder 4"/>
          <p:cNvSpPr>
            <a:spLocks noGrp="1"/>
          </p:cNvSpPr>
          <p:nvPr>
            <p:ph type="body" sz="quarter" idx="3"/>
          </p:nvPr>
        </p:nvSpPr>
        <p:spPr>
          <a:xfrm>
            <a:off x="1752586" y="4305565"/>
            <a:ext cx="4800634" cy="4320540"/>
          </a:xfrm>
          <a:prstGeom prst="rect">
            <a:avLst/>
          </a:prstGeom>
        </p:spPr>
        <p:txBody>
          <a:bodyPr vert="horz" lIns="112334" tIns="56167" rIns="112334" bIns="56167"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14"/>
          <p:cNvSpPr>
            <a:spLocks noChangeArrowheads="1"/>
          </p:cNvSpPr>
          <p:nvPr/>
        </p:nvSpPr>
        <p:spPr bwMode="auto">
          <a:xfrm>
            <a:off x="228576" y="74977"/>
            <a:ext cx="6934201" cy="325041"/>
          </a:xfrm>
          <a:prstGeom prst="rect">
            <a:avLst/>
          </a:prstGeom>
          <a:noFill/>
          <a:ln w="9525">
            <a:noFill/>
            <a:miter lim="800000"/>
            <a:headEnd/>
            <a:tailEnd/>
          </a:ln>
          <a:effectLst/>
        </p:spPr>
        <p:txBody>
          <a:bodyPr lIns="113570" tIns="56785" rIns="113570" bIns="56785"/>
          <a:lstStyle/>
          <a:p>
            <a:pPr marL="0" marR="0" indent="0" algn="l" defTabSz="112334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latin typeface="Candara" pitchFamily="34" charset="0"/>
                <a:cs typeface="Arial" pitchFamily="34" charset="0"/>
              </a:rPr>
              <a:t>UNIX</a:t>
            </a:r>
          </a:p>
        </p:txBody>
      </p:sp>
      <p:sp>
        <p:nvSpPr>
          <p:cNvPr id="9" name="Rectangle 14"/>
          <p:cNvSpPr>
            <a:spLocks noChangeArrowheads="1"/>
          </p:cNvSpPr>
          <p:nvPr/>
        </p:nvSpPr>
        <p:spPr bwMode="auto">
          <a:xfrm>
            <a:off x="4114804" y="8776126"/>
            <a:ext cx="2946699" cy="470647"/>
          </a:xfrm>
          <a:prstGeom prst="rect">
            <a:avLst/>
          </a:prstGeom>
          <a:noFill/>
          <a:ln w="9525">
            <a:noFill/>
            <a:miter lim="800000"/>
            <a:headEnd/>
            <a:tailEnd/>
          </a:ln>
          <a:effectLst/>
        </p:spPr>
        <p:txBody>
          <a:bodyPr lIns="113570" tIns="56785" rIns="113570" bIns="56785"/>
          <a:lstStyle/>
          <a:p>
            <a:pPr marL="0" marR="0" indent="0" algn="l" defTabSz="1123340" rtl="0" eaLnBrk="1" fontAlgn="auto" latinLnBrk="0" hangingPunct="1">
              <a:lnSpc>
                <a:spcPct val="100000"/>
              </a:lnSpc>
              <a:spcBef>
                <a:spcPts val="0"/>
              </a:spcBef>
              <a:spcAft>
                <a:spcPts val="0"/>
              </a:spcAft>
              <a:buClrTx/>
              <a:buSzTx/>
              <a:buFontTx/>
              <a:buNone/>
              <a:tabLst/>
              <a:defRPr/>
            </a:pPr>
            <a:r>
              <a:rPr lang="en-US" sz="1200" dirty="0" smtClean="0">
                <a:latin typeface="Candara" pitchFamily="34" charset="0"/>
                <a:cs typeface="Arial" pitchFamily="34" charset="0"/>
              </a:rPr>
              <a:t>	                          Page 00-</a:t>
            </a:r>
            <a:fld id="{BD9FB300-F9DC-4669-88F4-967ABA23CC04}" type="slidenum">
              <a:rPr lang="en-US" sz="1200" smtClean="0">
                <a:latin typeface="Candara" pitchFamily="34" charset="0"/>
                <a:cs typeface="Arial" pitchFamily="34" charset="0"/>
              </a:rPr>
              <a:pPr marL="0" marR="0" indent="0" algn="l" defTabSz="1123340" rtl="0" eaLnBrk="1" fontAlgn="auto" latinLnBrk="0" hangingPunct="1">
                <a:lnSpc>
                  <a:spcPct val="100000"/>
                </a:lnSpc>
                <a:spcBef>
                  <a:spcPts val="0"/>
                </a:spcBef>
                <a:spcAft>
                  <a:spcPts val="0"/>
                </a:spcAft>
                <a:buClrTx/>
                <a:buSzTx/>
                <a:buFontTx/>
                <a:buNone/>
                <a:tabLst/>
                <a:defRPr/>
              </a:pPr>
              <a:t>‹#›</a:t>
            </a:fld>
            <a:r>
              <a:rPr lang="en-US" sz="1200" dirty="0" smtClean="0">
                <a:latin typeface="Candara" pitchFamily="34" charset="0"/>
                <a:cs typeface="Arial" pitchFamily="34" charset="0"/>
              </a:rPr>
              <a:t> </a:t>
            </a:r>
          </a:p>
        </p:txBody>
      </p:sp>
      <p:sp>
        <p:nvSpPr>
          <p:cNvPr id="10" name="Line 8"/>
          <p:cNvSpPr>
            <a:spLocks noChangeShapeType="1"/>
          </p:cNvSpPr>
          <p:nvPr/>
        </p:nvSpPr>
        <p:spPr bwMode="auto">
          <a:xfrm>
            <a:off x="1523985" y="375016"/>
            <a:ext cx="0" cy="8401050"/>
          </a:xfrm>
          <a:prstGeom prst="line">
            <a:avLst/>
          </a:prstGeom>
          <a:noFill/>
          <a:ln w="9525">
            <a:solidFill>
              <a:schemeClr val="tx1"/>
            </a:solidFill>
            <a:round/>
            <a:headEnd/>
            <a:tailEnd/>
          </a:ln>
          <a:effectLst/>
        </p:spPr>
        <p:txBody>
          <a:bodyPr lIns="112334" tIns="56167" rIns="112334" bIns="56167"/>
          <a:lstStyle/>
          <a:p>
            <a:endParaRPr lang="en-US"/>
          </a:p>
        </p:txBody>
      </p:sp>
      <p:sp>
        <p:nvSpPr>
          <p:cNvPr id="11" name="Text Box 9"/>
          <p:cNvSpPr txBox="1">
            <a:spLocks noChangeArrowheads="1"/>
          </p:cNvSpPr>
          <p:nvPr/>
        </p:nvSpPr>
        <p:spPr bwMode="auto">
          <a:xfrm>
            <a:off x="0" y="675056"/>
            <a:ext cx="1713383" cy="344263"/>
          </a:xfrm>
          <a:prstGeom prst="rect">
            <a:avLst/>
          </a:prstGeom>
          <a:noFill/>
          <a:ln w="9525">
            <a:noFill/>
            <a:miter lim="800000"/>
            <a:headEnd/>
            <a:tailEnd/>
          </a:ln>
          <a:effectLst/>
        </p:spPr>
        <p:txBody>
          <a:bodyPr wrap="square" lIns="112334" tIns="56167" rIns="112334" bIns="56167">
            <a:spAutoFit/>
          </a:bodyPr>
          <a:lstStyle/>
          <a:p>
            <a:pPr>
              <a:spcBef>
                <a:spcPct val="50000"/>
              </a:spcBef>
            </a:pPr>
            <a:r>
              <a:rPr lang="en-US" sz="1500" b="1" dirty="0">
                <a:latin typeface="Candara" pitchFamily="34" charset="0"/>
                <a:cs typeface="Arial" pitchFamily="34" charset="0"/>
              </a:rPr>
              <a:t>Instructor Notes:</a:t>
            </a:r>
          </a:p>
        </p:txBody>
      </p:sp>
    </p:spTree>
    <p:extLst>
      <p:ext uri="{BB962C8B-B14F-4D97-AF65-F5344CB8AC3E}">
        <p14:creationId xmlns:p14="http://schemas.microsoft.com/office/powerpoint/2010/main" val="20824651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900" kern="1200">
        <a:solidFill>
          <a:schemeClr val="tx1"/>
        </a:solidFill>
        <a:latin typeface="Candara" pitchFamily="34" charset="0"/>
        <a:ea typeface="+mn-ea"/>
        <a:cs typeface="+mn-cs"/>
      </a:defRPr>
    </a:lvl1pPr>
    <a:lvl2pPr marL="457200" algn="l" defTabSz="914400" rtl="0" eaLnBrk="1" latinLnBrk="0" hangingPunct="1">
      <a:defRPr sz="900" kern="1200">
        <a:solidFill>
          <a:schemeClr val="tx1"/>
        </a:solidFill>
        <a:latin typeface="Candara" pitchFamily="34" charset="0"/>
        <a:ea typeface="+mn-ea"/>
        <a:cs typeface="+mn-cs"/>
      </a:defRPr>
    </a:lvl2pPr>
    <a:lvl3pPr marL="914400" algn="l" defTabSz="914400" rtl="0" eaLnBrk="1" latinLnBrk="0" hangingPunct="1">
      <a:defRPr sz="900" kern="1200">
        <a:solidFill>
          <a:schemeClr val="tx1"/>
        </a:solidFill>
        <a:latin typeface="Candara" pitchFamily="34" charset="0"/>
        <a:ea typeface="+mn-ea"/>
        <a:cs typeface="+mn-cs"/>
      </a:defRPr>
    </a:lvl3pPr>
    <a:lvl4pPr marL="1371600" algn="l" defTabSz="914400" rtl="0" eaLnBrk="1" latinLnBrk="0" hangingPunct="1">
      <a:defRPr sz="900" kern="1200">
        <a:solidFill>
          <a:schemeClr val="tx1"/>
        </a:solidFill>
        <a:latin typeface="Candara" pitchFamily="34" charset="0"/>
        <a:ea typeface="+mn-ea"/>
        <a:cs typeface="+mn-cs"/>
      </a:defRPr>
    </a:lvl4pPr>
    <a:lvl5pPr marL="1828800" algn="l" defTabSz="914400" rtl="0" eaLnBrk="1" latinLnBrk="0" hangingPunct="1">
      <a:defRPr sz="900" kern="1200">
        <a:solidFill>
          <a:schemeClr val="tx1"/>
        </a:solidFill>
        <a:latin typeface="Candar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4"/>
          <p:cNvSpPr>
            <a:spLocks noGrp="1" noRot="1" noChangeAspect="1" noTextEdit="1"/>
          </p:cNvSpPr>
          <p:nvPr>
            <p:ph type="sldImg"/>
          </p:nvPr>
        </p:nvSpPr>
        <p:spPr bwMode="auto">
          <a:xfrm>
            <a:off x="1714500" y="450850"/>
            <a:ext cx="48006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a:p>
          <a:p>
            <a:r>
              <a:rPr lang="en-US" sz="1000" dirty="0"/>
              <a:t>Copyright © 2011 IGATE Corporation (a part of Capegemini Group). All rights reserved. </a:t>
            </a:r>
          </a:p>
          <a:p>
            <a:r>
              <a:rPr lang="en-US" sz="1000" dirty="0"/>
              <a:t>No part of this publication shall be reproduced in any way, including but not limited to photocopy, photographic, magnetic, or other record, without the prior written permission of IGATE Corporation (a part of Capegemini Group).</a:t>
            </a:r>
          </a:p>
          <a:p>
            <a:r>
              <a:rPr lang="en-US" sz="1000" dirty="0"/>
              <a:t> IGATE Corporation (a part of Capegemini Group) considers information included in this document to be confidential and proprietary.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714500" y="450850"/>
            <a:ext cx="4800600" cy="36004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714500" y="450850"/>
            <a:ext cx="4800600" cy="36004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51874" y="1170638"/>
            <a:ext cx="1700974" cy="481527"/>
          </a:xfrm>
          <a:prstGeom prst="rect">
            <a:avLst/>
          </a:prstGeom>
          <a:noFill/>
          <a:ln w="9525">
            <a:noFill/>
            <a:miter lim="800000"/>
            <a:headEnd/>
            <a:tailEnd/>
          </a:ln>
          <a:effectLst/>
        </p:spPr>
        <p:txBody>
          <a:bodyPr lIns="111109" tIns="55555" rIns="111109" bIns="55555">
            <a:spAutoFit/>
          </a:bodyPr>
          <a:lstStyle/>
          <a:p>
            <a:pPr>
              <a:spcBef>
                <a:spcPct val="50000"/>
              </a:spcBef>
            </a:pPr>
            <a:r>
              <a:rPr lang="en-US" sz="1200" dirty="0">
                <a:latin typeface="Arial" pitchFamily="34" charset="0"/>
                <a:cs typeface="Arial" pitchFamily="34" charset="0"/>
              </a:rPr>
              <a:t>Add instructor notes here. </a:t>
            </a:r>
          </a:p>
        </p:txBody>
      </p:sp>
      <p:sp>
        <p:nvSpPr>
          <p:cNvPr id="5" name="Slide Image Placeholder 4"/>
          <p:cNvSpPr>
            <a:spLocks noGrp="1" noRot="1" noChangeAspect="1"/>
          </p:cNvSpPr>
          <p:nvPr>
            <p:ph type="sldImg"/>
          </p:nvPr>
        </p:nvSpPr>
        <p:spPr>
          <a:xfrm>
            <a:off x="1714500" y="450850"/>
            <a:ext cx="4800600" cy="3600450"/>
          </a:xfrm>
        </p:spPr>
      </p:sp>
      <p:sp>
        <p:nvSpPr>
          <p:cNvPr id="7" name="Notes Placeholder 6"/>
          <p:cNvSpPr>
            <a:spLocks noGrp="1"/>
          </p:cNvSpPr>
          <p:nvPr>
            <p:ph type="body" idx="1"/>
          </p:nvPr>
        </p:nvSpPr>
        <p:spPr/>
        <p:txBody>
          <a:bodyPr>
            <a:normAutofit/>
          </a:bodyPr>
          <a:lstStyle/>
          <a:p>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51874" y="1170638"/>
            <a:ext cx="1700974" cy="481527"/>
          </a:xfrm>
          <a:prstGeom prst="rect">
            <a:avLst/>
          </a:prstGeom>
          <a:noFill/>
          <a:ln w="9525">
            <a:noFill/>
            <a:miter lim="800000"/>
            <a:headEnd/>
            <a:tailEnd/>
          </a:ln>
          <a:effectLst/>
        </p:spPr>
        <p:txBody>
          <a:bodyPr lIns="111109" tIns="55555" rIns="111109" bIns="55555">
            <a:spAutoFit/>
          </a:bodyPr>
          <a:lstStyle/>
          <a:p>
            <a:pPr>
              <a:spcBef>
                <a:spcPct val="50000"/>
              </a:spcBef>
            </a:pPr>
            <a:r>
              <a:rPr lang="en-US" sz="1200" dirty="0">
                <a:latin typeface="Arial" pitchFamily="34" charset="0"/>
                <a:cs typeface="Arial" pitchFamily="34" charset="0"/>
              </a:rPr>
              <a:t>Add instructor notes here. </a:t>
            </a:r>
          </a:p>
        </p:txBody>
      </p:sp>
      <p:sp>
        <p:nvSpPr>
          <p:cNvPr id="5" name="Slide Image Placeholder 4"/>
          <p:cNvSpPr>
            <a:spLocks noGrp="1" noRot="1" noChangeAspect="1"/>
          </p:cNvSpPr>
          <p:nvPr>
            <p:ph type="sldImg"/>
          </p:nvPr>
        </p:nvSpPr>
        <p:spPr>
          <a:xfrm>
            <a:off x="1714500" y="450850"/>
            <a:ext cx="4800600" cy="3600450"/>
          </a:xfrm>
        </p:spPr>
      </p:sp>
      <p:sp>
        <p:nvSpPr>
          <p:cNvPr id="7" name="Notes Placeholder 6"/>
          <p:cNvSpPr>
            <a:spLocks noGrp="1"/>
          </p:cNvSpPr>
          <p:nvPr>
            <p:ph type="body" idx="1"/>
          </p:nvPr>
        </p:nvSpPr>
        <p:spPr/>
        <p:txBody>
          <a:bodyPr>
            <a:normAutofit/>
          </a:bodyPr>
          <a:lstStyle/>
          <a:p>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51874" y="1170638"/>
            <a:ext cx="1700974" cy="481527"/>
          </a:xfrm>
          <a:prstGeom prst="rect">
            <a:avLst/>
          </a:prstGeom>
          <a:noFill/>
          <a:ln w="9525">
            <a:noFill/>
            <a:miter lim="800000"/>
            <a:headEnd/>
            <a:tailEnd/>
          </a:ln>
          <a:effectLst/>
        </p:spPr>
        <p:txBody>
          <a:bodyPr lIns="111109" tIns="55555" rIns="111109" bIns="55555">
            <a:spAutoFit/>
          </a:bodyPr>
          <a:lstStyle/>
          <a:p>
            <a:pPr>
              <a:spcBef>
                <a:spcPct val="50000"/>
              </a:spcBef>
            </a:pPr>
            <a:r>
              <a:rPr lang="en-US" sz="1200" dirty="0">
                <a:latin typeface="Arial" pitchFamily="34" charset="0"/>
                <a:cs typeface="Arial" pitchFamily="34" charset="0"/>
              </a:rPr>
              <a:t>Add instructor notes here. </a:t>
            </a:r>
          </a:p>
        </p:txBody>
      </p:sp>
      <p:sp>
        <p:nvSpPr>
          <p:cNvPr id="5" name="Slide Image Placeholder 4"/>
          <p:cNvSpPr>
            <a:spLocks noGrp="1" noRot="1" noChangeAspect="1"/>
          </p:cNvSpPr>
          <p:nvPr>
            <p:ph type="sldImg"/>
          </p:nvPr>
        </p:nvSpPr>
        <p:spPr>
          <a:xfrm>
            <a:off x="1714500" y="450850"/>
            <a:ext cx="4800600" cy="3600450"/>
          </a:xfrm>
        </p:spPr>
      </p:sp>
      <p:sp>
        <p:nvSpPr>
          <p:cNvPr id="7" name="Notes Placeholder 6"/>
          <p:cNvSpPr>
            <a:spLocks noGrp="1"/>
          </p:cNvSpPr>
          <p:nvPr>
            <p:ph type="body" idx="1"/>
          </p:nvPr>
        </p:nvSpPr>
        <p:spPr/>
        <p:txBody>
          <a:bodyPr>
            <a:normAutofit/>
          </a:bodyPr>
          <a:lstStyle/>
          <a:p>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51874" y="1170638"/>
            <a:ext cx="1700974" cy="481527"/>
          </a:xfrm>
          <a:prstGeom prst="rect">
            <a:avLst/>
          </a:prstGeom>
          <a:noFill/>
          <a:ln w="9525">
            <a:noFill/>
            <a:miter lim="800000"/>
            <a:headEnd/>
            <a:tailEnd/>
          </a:ln>
          <a:effectLst/>
        </p:spPr>
        <p:txBody>
          <a:bodyPr lIns="111109" tIns="55555" rIns="111109" bIns="55555">
            <a:spAutoFit/>
          </a:bodyPr>
          <a:lstStyle/>
          <a:p>
            <a:pPr>
              <a:spcBef>
                <a:spcPct val="50000"/>
              </a:spcBef>
            </a:pPr>
            <a:r>
              <a:rPr lang="en-US" sz="1200" dirty="0">
                <a:latin typeface="Arial" pitchFamily="34" charset="0"/>
                <a:cs typeface="Arial" pitchFamily="34" charset="0"/>
              </a:rPr>
              <a:t>Add instructor notes here. </a:t>
            </a:r>
          </a:p>
        </p:txBody>
      </p:sp>
      <p:sp>
        <p:nvSpPr>
          <p:cNvPr id="5" name="Slide Image Placeholder 4"/>
          <p:cNvSpPr>
            <a:spLocks noGrp="1" noRot="1" noChangeAspect="1"/>
          </p:cNvSpPr>
          <p:nvPr>
            <p:ph type="sldImg"/>
          </p:nvPr>
        </p:nvSpPr>
        <p:spPr>
          <a:xfrm>
            <a:off x="1714500" y="450850"/>
            <a:ext cx="4800600" cy="3600450"/>
          </a:xfrm>
        </p:spPr>
      </p:sp>
      <p:sp>
        <p:nvSpPr>
          <p:cNvPr id="7" name="Notes Placeholder 6"/>
          <p:cNvSpPr>
            <a:spLocks noGrp="1"/>
          </p:cNvSpPr>
          <p:nvPr>
            <p:ph type="body" idx="1"/>
          </p:nvPr>
        </p:nvSpPr>
        <p:spPr/>
        <p:txBody>
          <a:bodyPr>
            <a:normAutofit/>
          </a:bodyPr>
          <a:lstStyle/>
          <a:p>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51874" y="1170638"/>
            <a:ext cx="1700974" cy="481527"/>
          </a:xfrm>
          <a:prstGeom prst="rect">
            <a:avLst/>
          </a:prstGeom>
          <a:noFill/>
          <a:ln w="9525">
            <a:noFill/>
            <a:miter lim="800000"/>
            <a:headEnd/>
            <a:tailEnd/>
          </a:ln>
          <a:effectLst/>
        </p:spPr>
        <p:txBody>
          <a:bodyPr lIns="111109" tIns="55555" rIns="111109" bIns="55555">
            <a:spAutoFit/>
          </a:bodyPr>
          <a:lstStyle/>
          <a:p>
            <a:pPr>
              <a:spcBef>
                <a:spcPct val="50000"/>
              </a:spcBef>
            </a:pPr>
            <a:r>
              <a:rPr lang="en-US" sz="1200" dirty="0">
                <a:latin typeface="Arial" pitchFamily="34" charset="0"/>
                <a:cs typeface="Arial" pitchFamily="34" charset="0"/>
              </a:rPr>
              <a:t>Add instructor notes here. </a:t>
            </a:r>
          </a:p>
        </p:txBody>
      </p:sp>
      <p:sp>
        <p:nvSpPr>
          <p:cNvPr id="5" name="Slide Image Placeholder 4"/>
          <p:cNvSpPr>
            <a:spLocks noGrp="1" noRot="1" noChangeAspect="1"/>
          </p:cNvSpPr>
          <p:nvPr>
            <p:ph type="sldImg"/>
          </p:nvPr>
        </p:nvSpPr>
        <p:spPr>
          <a:xfrm>
            <a:off x="1714500" y="450850"/>
            <a:ext cx="4800600" cy="3600450"/>
          </a:xfrm>
        </p:spPr>
      </p:sp>
      <p:sp>
        <p:nvSpPr>
          <p:cNvPr id="7" name="Notes Placeholder 6"/>
          <p:cNvSpPr>
            <a:spLocks noGrp="1"/>
          </p:cNvSpPr>
          <p:nvPr>
            <p:ph type="body" idx="1"/>
          </p:nvPr>
        </p:nvSpPr>
        <p:spPr/>
        <p:txBody>
          <a:bodyPr>
            <a:normAutofit/>
          </a:bodyPr>
          <a:lstStyle/>
          <a:p>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51874" y="1170638"/>
            <a:ext cx="1700974" cy="481527"/>
          </a:xfrm>
          <a:prstGeom prst="rect">
            <a:avLst/>
          </a:prstGeom>
          <a:noFill/>
          <a:ln w="9525">
            <a:noFill/>
            <a:miter lim="800000"/>
            <a:headEnd/>
            <a:tailEnd/>
          </a:ln>
          <a:effectLst/>
        </p:spPr>
        <p:txBody>
          <a:bodyPr lIns="111109" tIns="55555" rIns="111109" bIns="55555">
            <a:spAutoFit/>
          </a:bodyPr>
          <a:lstStyle/>
          <a:p>
            <a:pPr>
              <a:spcBef>
                <a:spcPct val="50000"/>
              </a:spcBef>
            </a:pPr>
            <a:r>
              <a:rPr lang="en-US" sz="1200" dirty="0">
                <a:latin typeface="Arial" pitchFamily="34" charset="0"/>
                <a:cs typeface="Arial" pitchFamily="34" charset="0"/>
              </a:rPr>
              <a:t>Add instructor notes here. </a:t>
            </a:r>
          </a:p>
        </p:txBody>
      </p:sp>
      <p:sp>
        <p:nvSpPr>
          <p:cNvPr id="5" name="Slide Image Placeholder 4"/>
          <p:cNvSpPr>
            <a:spLocks noGrp="1" noRot="1" noChangeAspect="1"/>
          </p:cNvSpPr>
          <p:nvPr>
            <p:ph type="sldImg"/>
          </p:nvPr>
        </p:nvSpPr>
        <p:spPr>
          <a:xfrm>
            <a:off x="1714500" y="450850"/>
            <a:ext cx="4800600" cy="3600450"/>
          </a:xfrm>
        </p:spPr>
      </p:sp>
      <p:sp>
        <p:nvSpPr>
          <p:cNvPr id="7" name="Notes Placeholder 6"/>
          <p:cNvSpPr>
            <a:spLocks noGrp="1"/>
          </p:cNvSpPr>
          <p:nvPr>
            <p:ph type="body" idx="1"/>
          </p:nvPr>
        </p:nvSpPr>
        <p:spPr/>
        <p:txBody>
          <a:bodyPr>
            <a:normAutofit/>
          </a:bodyPr>
          <a:lstStyle/>
          <a:p>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51874" y="1170638"/>
            <a:ext cx="1700974" cy="481527"/>
          </a:xfrm>
          <a:prstGeom prst="rect">
            <a:avLst/>
          </a:prstGeom>
          <a:noFill/>
          <a:ln w="9525">
            <a:noFill/>
            <a:miter lim="800000"/>
            <a:headEnd/>
            <a:tailEnd/>
          </a:ln>
          <a:effectLst/>
        </p:spPr>
        <p:txBody>
          <a:bodyPr lIns="111109" tIns="55555" rIns="111109" bIns="55555">
            <a:spAutoFit/>
          </a:bodyPr>
          <a:lstStyle/>
          <a:p>
            <a:pPr>
              <a:spcBef>
                <a:spcPct val="50000"/>
              </a:spcBef>
            </a:pPr>
            <a:r>
              <a:rPr lang="en-US" sz="1200" dirty="0">
                <a:latin typeface="Arial" pitchFamily="34" charset="0"/>
                <a:cs typeface="Arial" pitchFamily="34" charset="0"/>
              </a:rPr>
              <a:t>Add instructor notes here. </a:t>
            </a:r>
          </a:p>
        </p:txBody>
      </p:sp>
      <p:sp>
        <p:nvSpPr>
          <p:cNvPr id="5" name="Slide Image Placeholder 4"/>
          <p:cNvSpPr>
            <a:spLocks noGrp="1" noRot="1" noChangeAspect="1"/>
          </p:cNvSpPr>
          <p:nvPr>
            <p:ph type="sldImg"/>
          </p:nvPr>
        </p:nvSpPr>
        <p:spPr>
          <a:xfrm>
            <a:off x="1714500" y="450850"/>
            <a:ext cx="4800600" cy="3600450"/>
          </a:xfrm>
        </p:spPr>
      </p:sp>
      <p:sp>
        <p:nvSpPr>
          <p:cNvPr id="7" name="Notes Placeholder 6"/>
          <p:cNvSpPr>
            <a:spLocks noGrp="1"/>
          </p:cNvSpPr>
          <p:nvPr>
            <p:ph type="body" idx="1"/>
          </p:nvPr>
        </p:nvSpPr>
        <p:spPr/>
        <p:txBody>
          <a:bodyPr>
            <a:normAutofit/>
          </a:bodyPr>
          <a:lstStyle/>
          <a:p>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714500" y="450850"/>
            <a:ext cx="4800600" cy="36004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193EEB1-F5A2-49A2-A30A-F85DF00991BD}" type="datetime1">
              <a:rPr lang="en-US" smtClean="0"/>
              <a:t>8/8/2016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Internal</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05510"/>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8577CD9-5839-4ED3-8297-DBEEF0C4BAC8}" type="datetime1">
              <a:rPr lang="en-US" smtClean="0"/>
              <a:t>8/8/2016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12E9655-DDAD-4CE3-971F-37226E5878EC}" type="datetime1">
              <a:rPr lang="en-US" smtClean="0"/>
              <a:t>8/8/2016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93764B4-B2EF-45E8-8FF9-C7A351CD6CFD}" type="datetime1">
              <a:rPr lang="en-US" smtClean="0"/>
              <a:t>8/8/2016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86D7D31-9F60-461D-95E1-98D6D8D847D5}" type="datetime1">
              <a:rPr lang="en-US" smtClean="0"/>
              <a:t>8/8/2016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FF673B4-4EFF-43E2-91F9-1DBE4157EA40}" type="datetime1">
              <a:rPr lang="en-US" smtClean="0"/>
              <a:t>8/8/2016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7FBC6877-07F4-4365-85C9-7FC6B7F10519}" type="datetime1">
              <a:rPr lang="en-US" smtClean="0"/>
              <a:t>8/8/2016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9056E56A-8407-45EE-966B-0404AB6BC344}" type="datetime1">
              <a:rPr lang="en-US" smtClean="0"/>
              <a:t>8/8/2016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B439296-0924-45AF-819B-212EAE1FB2A4}" type="datetime1">
              <a:rPr lang="en-US" smtClean="0"/>
              <a:t>8/8/2016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3119717-F800-407E-B144-1C73145A83B2}" type="datetime1">
              <a:rPr lang="en-US" smtClean="0"/>
              <a:t>8/8/2016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FF330F-D7DF-432C-AD85-59E512A45B1D}" type="datetime1">
              <a:rPr lang="en-US" smtClean="0"/>
              <a:t>8/8/2016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August 8, 2016</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381000" y="6610350"/>
            <a:ext cx="68389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Picture 12" descr="D:\Temlates\Capgemini_logo_pms.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394575" y="6321425"/>
            <a:ext cx="16684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reeform 4"/>
          <p:cNvSpPr>
            <a:spLocks/>
          </p:cNvSpPr>
          <p:nvPr userDrawn="1">
            <p:custDataLst>
              <p:tags r:id="rId13"/>
            </p:custDataLst>
          </p:nvPr>
        </p:nvSpPr>
        <p:spPr bwMode="auto">
          <a:xfrm>
            <a:off x="0" y="511175"/>
            <a:ext cx="9144000" cy="67151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rgbClr val="00B0F0"/>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a:defRPr/>
            </a:pPr>
            <a:endParaRPr lang="fr-FR" dirty="0">
              <a:solidFill>
                <a:schemeClr val="accent3"/>
              </a:solidFill>
            </a:endParaRPr>
          </a:p>
        </p:txBody>
      </p:sp>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Arial" panose="020B0604020202020204" pitchFamily="34" charset="0"/>
        <a:buChar char="•"/>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0"/>
            <a:ext cx="9144000" cy="59150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1331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165725"/>
            <a:ext cx="91440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0" y="6310313"/>
            <a:ext cx="9144000" cy="547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317" name="TextBox 10"/>
          <p:cNvSpPr txBox="1">
            <a:spLocks noChangeArrowheads="1"/>
          </p:cNvSpPr>
          <p:nvPr/>
        </p:nvSpPr>
        <p:spPr bwMode="auto">
          <a:xfrm>
            <a:off x="298450" y="1839913"/>
            <a:ext cx="237436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3600" dirty="0" smtClean="0">
                <a:solidFill>
                  <a:schemeClr val="bg1"/>
                </a:solidFill>
                <a:latin typeface="Candara" pitchFamily="34" charset="0"/>
              </a:rPr>
              <a:t>UNIX for BI</a:t>
            </a:r>
            <a:endParaRPr lang="en-US" sz="3600" dirty="0">
              <a:solidFill>
                <a:schemeClr val="bg1"/>
              </a:solidFill>
              <a:latin typeface="Candara" pitchFamily="34" charset="0"/>
            </a:endParaRPr>
          </a:p>
          <a:p>
            <a:pPr eaLnBrk="1" hangingPunct="1"/>
            <a:r>
              <a:rPr lang="en-US" sz="2400" dirty="0" smtClean="0">
                <a:solidFill>
                  <a:schemeClr val="bg1"/>
                </a:solidFill>
                <a:latin typeface="Candara" pitchFamily="34" charset="0"/>
              </a:rPr>
              <a:t>Lesson 00:</a:t>
            </a:r>
            <a:endParaRPr lang="en-US" sz="2400" dirty="0">
              <a:solidFill>
                <a:schemeClr val="bg1"/>
              </a:solidFill>
              <a:latin typeface="Candara" pitchFamily="34" charset="0"/>
            </a:endParaRPr>
          </a:p>
        </p:txBody>
      </p:sp>
      <p:sp>
        <p:nvSpPr>
          <p:cNvPr id="13318" name="TextBox 11"/>
          <p:cNvSpPr txBox="1">
            <a:spLocks noChangeArrowheads="1"/>
          </p:cNvSpPr>
          <p:nvPr/>
        </p:nvSpPr>
        <p:spPr bwMode="auto">
          <a:xfrm>
            <a:off x="6770688" y="5240338"/>
            <a:ext cx="1797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n-US" sz="900">
                <a:solidFill>
                  <a:schemeClr val="bg1"/>
                </a:solidFill>
                <a:latin typeface="Candara" pitchFamily="34" charset="0"/>
              </a:rPr>
              <a:t>IGATE is now a part of Capgemini</a:t>
            </a:r>
          </a:p>
        </p:txBody>
      </p:sp>
      <p:pic>
        <p:nvPicPr>
          <p:cNvPr id="133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163" y="6246813"/>
            <a:ext cx="2163762" cy="17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0" y="0"/>
            <a:ext cx="9144000" cy="54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3321"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88125" y="5921375"/>
            <a:ext cx="2163763" cy="50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909970846"/>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p:cNvSpPr>
            <a:spLocks noGrp="1" noChangeArrowheads="1"/>
          </p:cNvSpPr>
          <p:nvPr>
            <p:ph type="title" idx="4294967295"/>
          </p:nvPr>
        </p:nvSpPr>
        <p:spPr/>
        <p:txBody>
          <a:bodyPr lIns="90488" tIns="44450" rIns="90488" bIns="44450"/>
          <a:lstStyle/>
          <a:p>
            <a:pPr eaLnBrk="1" hangingPunct="1"/>
            <a:r>
              <a:rPr lang="en-US" sz="2400" smtClean="0"/>
              <a:t>Table of Contents</a:t>
            </a:r>
          </a:p>
        </p:txBody>
      </p:sp>
      <p:sp>
        <p:nvSpPr>
          <p:cNvPr id="14339" name="Rectangle 7"/>
          <p:cNvSpPr>
            <a:spLocks noGrp="1" noChangeArrowheads="1"/>
          </p:cNvSpPr>
          <p:nvPr>
            <p:ph type="body" idx="4294967295"/>
          </p:nvPr>
        </p:nvSpPr>
        <p:spPr>
          <a:xfrm>
            <a:off x="373088" y="1196751"/>
            <a:ext cx="8229600" cy="5247595"/>
          </a:xfrm>
        </p:spPr>
        <p:txBody>
          <a:bodyPr lIns="90488" tIns="44450" rIns="90488" bIns="44450">
            <a:normAutofit/>
          </a:bodyPr>
          <a:lstStyle/>
          <a:p>
            <a:pPr marL="347663" indent="-347663">
              <a:buFont typeface="Wingdings" pitchFamily="2" charset="2"/>
              <a:buChar char="Ø"/>
            </a:pPr>
            <a:r>
              <a:rPr lang="en-US" dirty="0" smtClean="0">
                <a:solidFill>
                  <a:schemeClr val="tx1"/>
                </a:solidFill>
              </a:rPr>
              <a:t>Lesson 6: Processes and related commands</a:t>
            </a:r>
          </a:p>
          <a:p>
            <a:pPr marL="838200" lvl="1" indent="-381000" eaLnBrk="1" hangingPunct="1">
              <a:buFont typeface="Arial" pitchFamily="34" charset="0"/>
              <a:buNone/>
            </a:pPr>
            <a:r>
              <a:rPr lang="en-US" dirty="0" smtClean="0">
                <a:solidFill>
                  <a:schemeClr val="tx1"/>
                </a:solidFill>
              </a:rPr>
              <a:t>6.1: Process</a:t>
            </a:r>
          </a:p>
          <a:p>
            <a:pPr marL="838200" lvl="1" indent="-381000" eaLnBrk="1" hangingPunct="1">
              <a:buFont typeface="Arial" pitchFamily="34" charset="0"/>
              <a:buNone/>
            </a:pPr>
            <a:r>
              <a:rPr lang="en-US" dirty="0" smtClean="0">
                <a:solidFill>
                  <a:schemeClr val="tx1"/>
                </a:solidFill>
              </a:rPr>
              <a:t>6.2: Parent and Child Processes </a:t>
            </a:r>
          </a:p>
          <a:p>
            <a:pPr marL="838200" lvl="1" indent="-381000" eaLnBrk="1" hangingPunct="1">
              <a:buFont typeface="Arial" pitchFamily="34" charset="0"/>
              <a:buNone/>
            </a:pPr>
            <a:r>
              <a:rPr lang="en-US" dirty="0" smtClean="0">
                <a:solidFill>
                  <a:schemeClr val="tx1"/>
                </a:solidFill>
              </a:rPr>
              <a:t>6.3: Running a Command </a:t>
            </a:r>
          </a:p>
          <a:p>
            <a:pPr marL="838200" lvl="1" indent="-381000" eaLnBrk="1" hangingPunct="1">
              <a:buFont typeface="Arial" pitchFamily="34" charset="0"/>
              <a:buNone/>
            </a:pPr>
            <a:r>
              <a:rPr lang="en-US" dirty="0" smtClean="0">
                <a:solidFill>
                  <a:schemeClr val="tx1"/>
                </a:solidFill>
              </a:rPr>
              <a:t>6.4: </a:t>
            </a:r>
            <a:r>
              <a:rPr lang="en-US" dirty="0" err="1" smtClean="0">
                <a:solidFill>
                  <a:schemeClr val="tx1"/>
                </a:solidFill>
              </a:rPr>
              <a:t>ps</a:t>
            </a:r>
            <a:r>
              <a:rPr lang="en-US" dirty="0" smtClean="0">
                <a:solidFill>
                  <a:schemeClr val="tx1"/>
                </a:solidFill>
              </a:rPr>
              <a:t> Command </a:t>
            </a:r>
          </a:p>
          <a:p>
            <a:pPr marL="838200" lvl="1" indent="-381000" eaLnBrk="1" hangingPunct="1">
              <a:buFont typeface="Arial" pitchFamily="34" charset="0"/>
              <a:buNone/>
            </a:pPr>
            <a:r>
              <a:rPr lang="en-US" dirty="0" smtClean="0">
                <a:solidFill>
                  <a:schemeClr val="tx1"/>
                </a:solidFill>
              </a:rPr>
              <a:t>6.5: Jobs in the Background</a:t>
            </a:r>
          </a:p>
          <a:p>
            <a:pPr marL="838200" lvl="1" indent="-381000" eaLnBrk="1" hangingPunct="1">
              <a:buFont typeface="Arial" pitchFamily="34" charset="0"/>
              <a:buNone/>
            </a:pPr>
            <a:r>
              <a:rPr lang="en-US" dirty="0" smtClean="0">
                <a:solidFill>
                  <a:schemeClr val="tx1"/>
                </a:solidFill>
              </a:rPr>
              <a:t>6.6: Process related commands </a:t>
            </a:r>
          </a:p>
          <a:p>
            <a:pPr marL="838200" lvl="1" indent="-381000" eaLnBrk="1" hangingPunct="1">
              <a:buFont typeface="Arial" pitchFamily="34" charset="0"/>
              <a:buNone/>
            </a:pPr>
            <a:r>
              <a:rPr lang="en-US" dirty="0" smtClean="0">
                <a:solidFill>
                  <a:schemeClr val="tx1"/>
                </a:solidFill>
              </a:rPr>
              <a:t>6.7: Overview of Process Scheduling </a:t>
            </a:r>
          </a:p>
          <a:p>
            <a:pPr marL="838200" lvl="1" indent="-381000">
              <a:buNone/>
            </a:pPr>
            <a:r>
              <a:rPr lang="en-US" dirty="0" smtClean="0">
                <a:solidFill>
                  <a:schemeClr val="tx1"/>
                </a:solidFill>
              </a:rPr>
              <a:t>6.8: Lowering job execution priority – nice command </a:t>
            </a:r>
          </a:p>
          <a:p>
            <a:pPr marL="838200" lvl="1" indent="-381000">
              <a:buNone/>
            </a:pPr>
            <a:r>
              <a:rPr lang="en-US" dirty="0" smtClean="0">
                <a:solidFill>
                  <a:schemeClr val="tx1"/>
                </a:solidFill>
              </a:rPr>
              <a:t>6.9: Process related commands </a:t>
            </a:r>
          </a:p>
          <a:p>
            <a:pPr>
              <a:buFont typeface="Wingdings" panose="05000000000000000000" pitchFamily="2" charset="2"/>
              <a:buChar char="Ø"/>
            </a:pPr>
            <a:r>
              <a:rPr lang="en-US" dirty="0">
                <a:solidFill>
                  <a:schemeClr val="tx1"/>
                </a:solidFill>
              </a:rPr>
              <a:t>Lesson 7: AWK Programming</a:t>
            </a:r>
          </a:p>
          <a:p>
            <a:pPr marL="838200" lvl="1" indent="-381000">
              <a:buNone/>
            </a:pPr>
            <a:r>
              <a:rPr lang="en-US" dirty="0">
                <a:solidFill>
                  <a:schemeClr val="tx1"/>
                </a:solidFill>
              </a:rPr>
              <a:t>7.1: Advanced Filter - </a:t>
            </a:r>
            <a:r>
              <a:rPr lang="en-US" dirty="0" err="1">
                <a:solidFill>
                  <a:schemeClr val="tx1"/>
                </a:solidFill>
              </a:rPr>
              <a:t>awk</a:t>
            </a:r>
            <a:r>
              <a:rPr lang="en-US" dirty="0">
                <a:solidFill>
                  <a:schemeClr val="tx1"/>
                </a:solidFill>
              </a:rPr>
              <a:t> </a:t>
            </a:r>
          </a:p>
          <a:p>
            <a:pPr marL="838200" lvl="1" indent="-381000">
              <a:buNone/>
            </a:pPr>
            <a:r>
              <a:rPr lang="en-US" dirty="0">
                <a:solidFill>
                  <a:schemeClr val="tx1"/>
                </a:solidFill>
              </a:rPr>
              <a:t>7.2: AWK variables </a:t>
            </a:r>
          </a:p>
          <a:p>
            <a:pPr marL="838200" lvl="1" indent="-381000">
              <a:buNone/>
            </a:pPr>
            <a:r>
              <a:rPr lang="en-US" dirty="0">
                <a:solidFill>
                  <a:schemeClr val="tx1"/>
                </a:solidFill>
              </a:rPr>
              <a:t>7.3: AWK  </a:t>
            </a:r>
          </a:p>
          <a:p>
            <a:pPr marL="838200" lvl="1" indent="-381000">
              <a:buNone/>
            </a:pPr>
            <a:r>
              <a:rPr lang="en-US" dirty="0">
                <a:solidFill>
                  <a:schemeClr val="tx1"/>
                </a:solidFill>
              </a:rPr>
              <a:t>7.4: Logical and Relational operators </a:t>
            </a:r>
          </a:p>
          <a:p>
            <a:pPr marL="838200" lvl="1" indent="-381000">
              <a:buNone/>
            </a:pPr>
            <a:r>
              <a:rPr lang="en-US" dirty="0">
                <a:solidFill>
                  <a:schemeClr val="tx1"/>
                </a:solidFill>
              </a:rPr>
              <a:t>7.5: Advanced Filter - </a:t>
            </a:r>
            <a:r>
              <a:rPr lang="en-US" dirty="0" err="1">
                <a:solidFill>
                  <a:schemeClr val="tx1"/>
                </a:solidFill>
              </a:rPr>
              <a:t>awk</a:t>
            </a:r>
            <a:r>
              <a:rPr lang="en-US" dirty="0">
                <a:solidFill>
                  <a:schemeClr val="tx1"/>
                </a:solidFill>
              </a:rPr>
              <a:t> </a:t>
            </a:r>
          </a:p>
          <a:p>
            <a:pPr marL="838200" lvl="1" indent="-381000">
              <a:buNone/>
            </a:pPr>
            <a:r>
              <a:rPr lang="en-US" dirty="0">
                <a:solidFill>
                  <a:schemeClr val="tx1"/>
                </a:solidFill>
              </a:rPr>
              <a:t>7.6: Number Processing </a:t>
            </a:r>
          </a:p>
          <a:p>
            <a:pPr marL="838200" lvl="1" indent="-381000">
              <a:buNone/>
            </a:pPr>
            <a:endParaRPr lang="en-US" dirty="0" smtClean="0">
              <a:solidFill>
                <a:schemeClr val="tx1"/>
              </a:solidFill>
            </a:endParaRPr>
          </a:p>
          <a:p>
            <a:pPr marL="838200" lvl="1" indent="-381000">
              <a:buNone/>
            </a:pPr>
            <a:endParaRPr lang="en-US" dirty="0" smtClean="0">
              <a:solidFill>
                <a:schemeClr val="tx1"/>
              </a:solidFill>
            </a:endParaRPr>
          </a:p>
          <a:p>
            <a:pPr marL="838200" lvl="1" indent="-381000" eaLnBrk="1" hangingPunct="1">
              <a:buFont typeface="Arial" pitchFamily="34" charset="0"/>
              <a:buNone/>
            </a:pPr>
            <a:endParaRPr lang="en-US" dirty="0" smtClean="0">
              <a:solidFill>
                <a:schemeClr val="tx1"/>
              </a:solidFill>
            </a:endParaRPr>
          </a:p>
          <a:p>
            <a:pPr marL="457200" indent="-457200" eaLnBrk="1" hangingPunct="1">
              <a:buFont typeface="Arial" pitchFamily="34" charset="0"/>
              <a:buNone/>
            </a:pPr>
            <a:endParaRPr lang="en-US" sz="1800" b="0" dirty="0" smtClean="0">
              <a:solidFill>
                <a:schemeClr val="tx1"/>
              </a:solidFill>
            </a:endParaRPr>
          </a:p>
        </p:txBody>
      </p:sp>
      <p:sp>
        <p:nvSpPr>
          <p:cNvPr id="2" name="Footer Placeholder 1"/>
          <p:cNvSpPr>
            <a:spLocks noGrp="1"/>
          </p:cNvSpPr>
          <p:nvPr>
            <p:ph type="ftr" sz="quarter" idx="11"/>
          </p:nvPr>
        </p:nvSpPr>
        <p:spPr/>
        <p:txBody>
          <a:bodyPr/>
          <a:lstStyle/>
          <a:p>
            <a:r>
              <a:rPr lang="en-US" smtClean="0"/>
              <a:t>Capgemini Internal</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title" idx="4294967295"/>
          </p:nvPr>
        </p:nvSpPr>
        <p:spPr/>
        <p:txBody>
          <a:bodyPr lIns="90488" tIns="44450" rIns="90488" bIns="44450"/>
          <a:lstStyle/>
          <a:p>
            <a:pPr eaLnBrk="1" hangingPunct="1"/>
            <a:r>
              <a:rPr lang="en-US" sz="2400" smtClean="0"/>
              <a:t>Table of Contents</a:t>
            </a:r>
          </a:p>
        </p:txBody>
      </p:sp>
      <p:sp>
        <p:nvSpPr>
          <p:cNvPr id="16387" name="Rectangle 7"/>
          <p:cNvSpPr>
            <a:spLocks noGrp="1" noChangeArrowheads="1"/>
          </p:cNvSpPr>
          <p:nvPr>
            <p:ph type="body" idx="4294967295"/>
          </p:nvPr>
        </p:nvSpPr>
        <p:spPr>
          <a:xfrm>
            <a:off x="373088" y="1268760"/>
            <a:ext cx="8229600" cy="5256584"/>
          </a:xfrm>
        </p:spPr>
        <p:txBody>
          <a:bodyPr lIns="90488" tIns="44450" rIns="90488" bIns="44450">
            <a:normAutofit/>
          </a:bodyPr>
          <a:lstStyle/>
          <a:p>
            <a:pPr>
              <a:buFont typeface="Wingdings" panose="05000000000000000000" pitchFamily="2" charset="2"/>
              <a:buChar char="Ø"/>
            </a:pPr>
            <a:r>
              <a:rPr lang="en-US" sz="1600" dirty="0">
                <a:solidFill>
                  <a:schemeClr val="tx1"/>
                </a:solidFill>
              </a:rPr>
              <a:t>Lesson 7 :AWK Programming (contd..)</a:t>
            </a:r>
          </a:p>
          <a:p>
            <a:pPr marL="838200" lvl="1" indent="-381000">
              <a:buNone/>
            </a:pPr>
            <a:r>
              <a:rPr lang="en-US" dirty="0">
                <a:solidFill>
                  <a:schemeClr val="tx1"/>
                </a:solidFill>
              </a:rPr>
              <a:t>7.7: </a:t>
            </a:r>
            <a:r>
              <a:rPr lang="en-US" dirty="0" err="1">
                <a:solidFill>
                  <a:schemeClr val="tx1"/>
                </a:solidFill>
              </a:rPr>
              <a:t>awk</a:t>
            </a:r>
            <a:r>
              <a:rPr lang="en-US" dirty="0">
                <a:solidFill>
                  <a:schemeClr val="tx1"/>
                </a:solidFill>
              </a:rPr>
              <a:t> Command </a:t>
            </a:r>
          </a:p>
          <a:p>
            <a:pPr marL="838200" lvl="1" indent="-381000">
              <a:buNone/>
            </a:pPr>
            <a:r>
              <a:rPr lang="en-US" dirty="0">
                <a:solidFill>
                  <a:schemeClr val="tx1"/>
                </a:solidFill>
              </a:rPr>
              <a:t>7.8: BEGIN and END</a:t>
            </a:r>
          </a:p>
          <a:p>
            <a:pPr marL="838200" lvl="1" indent="-381000">
              <a:buNone/>
            </a:pPr>
            <a:r>
              <a:rPr lang="en-US" dirty="0">
                <a:solidFill>
                  <a:schemeClr val="tx1"/>
                </a:solidFill>
              </a:rPr>
              <a:t>7.9: Positional parameters and shell variable</a:t>
            </a:r>
          </a:p>
          <a:p>
            <a:pPr marL="838200" lvl="1" indent="-381000">
              <a:buNone/>
            </a:pPr>
            <a:r>
              <a:rPr lang="en-US" dirty="0">
                <a:solidFill>
                  <a:schemeClr val="tx1"/>
                </a:solidFill>
              </a:rPr>
              <a:t>7.10: Built in functions - numeric </a:t>
            </a:r>
          </a:p>
          <a:p>
            <a:pPr marL="838200" lvl="1" indent="-381000">
              <a:buNone/>
            </a:pPr>
            <a:r>
              <a:rPr lang="en-US" dirty="0">
                <a:solidFill>
                  <a:schemeClr val="tx1"/>
                </a:solidFill>
              </a:rPr>
              <a:t>7.11: If construct in AWK </a:t>
            </a:r>
          </a:p>
          <a:p>
            <a:pPr marL="838200" lvl="1" indent="-381000">
              <a:buNone/>
            </a:pPr>
            <a:r>
              <a:rPr lang="en-US" dirty="0">
                <a:solidFill>
                  <a:schemeClr val="tx1"/>
                </a:solidFill>
              </a:rPr>
              <a:t>7.12: Pattern Matching </a:t>
            </a:r>
          </a:p>
          <a:p>
            <a:pPr marL="347663" indent="-347663">
              <a:buFont typeface="Wingdings" pitchFamily="2" charset="2"/>
              <a:buChar char="Ø"/>
            </a:pPr>
            <a:endParaRPr lang="en-US" dirty="0" smtClean="0">
              <a:solidFill>
                <a:schemeClr val="tx1"/>
              </a:solidFill>
            </a:endParaRPr>
          </a:p>
          <a:p>
            <a:pPr marL="347663" indent="-347663">
              <a:buFont typeface="Wingdings" pitchFamily="2" charset="2"/>
              <a:buChar char="Ø"/>
            </a:pPr>
            <a:r>
              <a:rPr lang="en-US" dirty="0" smtClean="0">
                <a:solidFill>
                  <a:schemeClr val="tx1"/>
                </a:solidFill>
              </a:rPr>
              <a:t>Lesson 8 : Shell Programming </a:t>
            </a:r>
          </a:p>
          <a:p>
            <a:pPr marL="838200" lvl="1" indent="-381000">
              <a:buNone/>
            </a:pPr>
            <a:r>
              <a:rPr lang="en-US" dirty="0">
                <a:solidFill>
                  <a:schemeClr val="tx1"/>
                </a:solidFill>
              </a:rPr>
              <a:t>8.1: Shell Variables </a:t>
            </a:r>
          </a:p>
          <a:p>
            <a:pPr marL="838200" lvl="1" indent="-381000">
              <a:buNone/>
            </a:pPr>
            <a:r>
              <a:rPr lang="en-US" dirty="0">
                <a:solidFill>
                  <a:schemeClr val="tx1"/>
                </a:solidFill>
              </a:rPr>
              <a:t>8.2: Environmental Variables </a:t>
            </a:r>
          </a:p>
          <a:p>
            <a:pPr marL="838200" lvl="1" indent="-381000">
              <a:buNone/>
            </a:pPr>
            <a:r>
              <a:rPr lang="en-US" dirty="0">
                <a:solidFill>
                  <a:schemeClr val="tx1"/>
                </a:solidFill>
              </a:rPr>
              <a:t>8.3: Shell script Commands </a:t>
            </a:r>
          </a:p>
          <a:p>
            <a:pPr marL="838200" lvl="1" indent="-381000">
              <a:buNone/>
            </a:pPr>
            <a:r>
              <a:rPr lang="en-US" dirty="0">
                <a:solidFill>
                  <a:schemeClr val="tx1"/>
                </a:solidFill>
              </a:rPr>
              <a:t>8.4: Arithmetic Operations </a:t>
            </a:r>
          </a:p>
          <a:p>
            <a:pPr marL="838200" lvl="1" indent="-381000">
              <a:buNone/>
            </a:pPr>
            <a:r>
              <a:rPr lang="en-US" dirty="0">
                <a:solidFill>
                  <a:schemeClr val="tx1"/>
                </a:solidFill>
              </a:rPr>
              <a:t>8.5: Command Substitution </a:t>
            </a:r>
          </a:p>
          <a:p>
            <a:pPr marL="838200" lvl="1" indent="-381000">
              <a:buNone/>
            </a:pPr>
            <a:r>
              <a:rPr lang="en-US" dirty="0">
                <a:solidFill>
                  <a:schemeClr val="tx1"/>
                </a:solidFill>
              </a:rPr>
              <a:t>8.6: Command Line Arguments </a:t>
            </a:r>
          </a:p>
          <a:p>
            <a:pPr marL="838200" lvl="1" indent="-381000">
              <a:buNone/>
            </a:pPr>
            <a:r>
              <a:rPr lang="en-US" dirty="0">
                <a:solidFill>
                  <a:schemeClr val="tx1"/>
                </a:solidFill>
              </a:rPr>
              <a:t>8.7: Conditional Execution</a:t>
            </a:r>
          </a:p>
          <a:p>
            <a:pPr marL="838200" lvl="1" indent="-381000">
              <a:buNone/>
            </a:pPr>
            <a:endParaRPr lang="en-US" dirty="0" smtClean="0">
              <a:solidFill>
                <a:schemeClr val="tx1"/>
              </a:solidFill>
            </a:endParaRPr>
          </a:p>
        </p:txBody>
      </p:sp>
      <p:sp>
        <p:nvSpPr>
          <p:cNvPr id="2" name="Footer Placeholder 1"/>
          <p:cNvSpPr>
            <a:spLocks noGrp="1"/>
          </p:cNvSpPr>
          <p:nvPr>
            <p:ph type="ftr" sz="quarter" idx="11"/>
          </p:nvPr>
        </p:nvSpPr>
        <p:spPr/>
        <p:txBody>
          <a:bodyPr/>
          <a:lstStyle/>
          <a:p>
            <a:r>
              <a:rPr lang="en-US" smtClean="0"/>
              <a:t>Capgemini Internal</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lIns="90488" tIns="44450" rIns="90488" bIns="44450"/>
          <a:lstStyle/>
          <a:p>
            <a:pPr eaLnBrk="1" hangingPunct="1"/>
            <a:r>
              <a:rPr lang="en-US" sz="2400" smtClean="0"/>
              <a:t>Other Parallel Technology Areas</a:t>
            </a:r>
          </a:p>
        </p:txBody>
      </p:sp>
      <p:sp>
        <p:nvSpPr>
          <p:cNvPr id="23555" name="Rectangle 3"/>
          <p:cNvSpPr>
            <a:spLocks noGrp="1" noChangeArrowheads="1"/>
          </p:cNvSpPr>
          <p:nvPr>
            <p:ph type="body" idx="4294967295"/>
          </p:nvPr>
        </p:nvSpPr>
        <p:spPr>
          <a:xfrm>
            <a:off x="457200" y="1371600"/>
            <a:ext cx="8305800" cy="4648200"/>
          </a:xfrm>
        </p:spPr>
        <p:txBody>
          <a:bodyPr lIns="90488" tIns="44450" rIns="90488" bIns="44450"/>
          <a:lstStyle/>
          <a:p>
            <a:pPr eaLnBrk="1" hangingPunct="1">
              <a:buFont typeface="Wingdings" pitchFamily="2" charset="2"/>
              <a:buChar char="Ø"/>
            </a:pPr>
            <a:r>
              <a:rPr lang="en-US" dirty="0" smtClean="0">
                <a:solidFill>
                  <a:schemeClr val="tx1"/>
                </a:solidFill>
              </a:rPr>
              <a:t>Windows OS</a:t>
            </a:r>
          </a:p>
        </p:txBody>
      </p:sp>
      <p:sp>
        <p:nvSpPr>
          <p:cNvPr id="2" name="Footer Placeholder 1"/>
          <p:cNvSpPr>
            <a:spLocks noGrp="1"/>
          </p:cNvSpPr>
          <p:nvPr>
            <p:ph type="ftr" sz="quarter" idx="11"/>
          </p:nvPr>
        </p:nvSpPr>
        <p:spPr/>
        <p:txBody>
          <a:bodyPr/>
          <a:lstStyle/>
          <a:p>
            <a:r>
              <a:rPr lang="en-US" smtClean="0"/>
              <a:t>Capgemini Internal</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Document History</a:t>
            </a:r>
            <a:endParaRPr lang="en-US" sz="2400" dirty="0"/>
          </a:p>
        </p:txBody>
      </p:sp>
      <p:graphicFrame>
        <p:nvGraphicFramePr>
          <p:cNvPr id="5" name="Group 53"/>
          <p:cNvGraphicFramePr>
            <a:graphicFrameLocks noGrp="1"/>
          </p:cNvGraphicFramePr>
          <p:nvPr>
            <p:ph idx="1"/>
            <p:extLst>
              <p:ext uri="{D42A27DB-BD31-4B8C-83A1-F6EECF244321}">
                <p14:modId xmlns:p14="http://schemas.microsoft.com/office/powerpoint/2010/main" val="2250905617"/>
              </p:ext>
            </p:extLst>
          </p:nvPr>
        </p:nvGraphicFramePr>
        <p:xfrm>
          <a:off x="533400" y="1981200"/>
          <a:ext cx="8229600" cy="3897630"/>
        </p:xfrm>
        <a:graphic>
          <a:graphicData uri="http://schemas.openxmlformats.org/drawingml/2006/table">
            <a:tbl>
              <a:tblPr/>
              <a:tblGrid>
                <a:gridCol w="1028700"/>
                <a:gridCol w="1485900"/>
                <a:gridCol w="1752600"/>
                <a:gridCol w="1676400"/>
                <a:gridCol w="2286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Candara" pitchFamily="34" charset="0"/>
                        </a:rPr>
                        <a:t>Date</a:t>
                      </a:r>
                    </a:p>
                  </a:txBody>
                  <a:tcPr horzOverflow="overflow">
                    <a:lnL w="1905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Candara" pitchFamily="34" charset="0"/>
                        </a:rPr>
                        <a:t>Course Version No.</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Candara" pitchFamily="34" charset="0"/>
                        </a:rPr>
                        <a:t>Software Version No.</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Candara" pitchFamily="34" charset="0"/>
                        </a:rPr>
                        <a:t>Developer / SME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Candara" pitchFamily="34" charset="0"/>
                        </a:rPr>
                        <a:t>Change Record Remarks</a:t>
                      </a:r>
                    </a:p>
                  </a:txBody>
                  <a:tcPr horzOverflow="overflow">
                    <a:lnL w="1270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400" b="0" i="0" u="none" strike="noStrike" cap="none" normalizeH="0" baseline="0" dirty="0" smtClean="0">
                        <a:ln>
                          <a:noFill/>
                        </a:ln>
                        <a:solidFill>
                          <a:schemeClr val="tx1"/>
                        </a:solidFill>
                        <a:effectLst/>
                        <a:latin typeface="Candara" pitchFamily="34" charset="0"/>
                        <a:cs typeface="Arial" pitchFamily="34" charset="0"/>
                      </a:endParaRPr>
                    </a:p>
                  </a:txBody>
                  <a:tcPr horzOverflow="overflow">
                    <a:lnL w="1905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Candara" pitchFamily="34" charset="0"/>
                          <a:cs typeface="Arial" pitchFamily="34" charset="0"/>
                        </a:rPr>
                        <a:t>1.0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Candara" pitchFamily="34" charset="0"/>
                          <a:cs typeface="Arial" pitchFamily="34" charset="0"/>
                        </a:rPr>
                        <a:t>UNIX</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Candara" pitchFamily="34" charset="0"/>
                          <a:cs typeface="Arial" pitchFamily="34" charset="0"/>
                        </a:rPr>
                        <a:t>Veena Deshpande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400" b="0" i="0" u="none" strike="noStrike" cap="none" normalizeH="0" baseline="0" smtClean="0">
                        <a:ln>
                          <a:noFill/>
                        </a:ln>
                        <a:solidFill>
                          <a:schemeClr val="tx1"/>
                        </a:solidFill>
                        <a:effectLst/>
                        <a:latin typeface="Candara" pitchFamily="34" charset="0"/>
                        <a:cs typeface="Arial" pitchFamily="34" charset="0"/>
                      </a:endParaRPr>
                    </a:p>
                  </a:txBody>
                  <a:tcPr horzOverflow="overflow">
                    <a:lnL w="1270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Candara" pitchFamily="34" charset="0"/>
                          <a:cs typeface="Arial" pitchFamily="34" charset="0"/>
                        </a:rPr>
                        <a:t>30-Sep-2009</a:t>
                      </a:r>
                    </a:p>
                  </a:txBody>
                  <a:tcPr horzOverflow="overflow">
                    <a:lnL w="1905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Candara" pitchFamily="34" charset="0"/>
                          <a:cs typeface="Arial" pitchFamily="34" charset="0"/>
                        </a:rPr>
                        <a:t>1.1</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Candara" pitchFamily="34" charset="0"/>
                          <a:cs typeface="Arial" pitchFamily="34" charset="0"/>
                        </a:rPr>
                        <a:t>UNIX</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dirty="0" err="1" smtClean="0">
                          <a:ln>
                            <a:noFill/>
                          </a:ln>
                          <a:solidFill>
                            <a:schemeClr val="tx1"/>
                          </a:solidFill>
                          <a:effectLst/>
                          <a:latin typeface="Candara" pitchFamily="34" charset="0"/>
                          <a:cs typeface="Arial" pitchFamily="34" charset="0"/>
                        </a:rPr>
                        <a:t>Kishori</a:t>
                      </a:r>
                      <a:r>
                        <a:rPr kumimoji="0" lang="en-US" sz="1400" b="0" i="0" u="none" strike="noStrike" cap="none" normalizeH="0" baseline="0" dirty="0" smtClean="0">
                          <a:ln>
                            <a:noFill/>
                          </a:ln>
                          <a:solidFill>
                            <a:schemeClr val="tx1"/>
                          </a:solidFill>
                          <a:effectLst/>
                          <a:latin typeface="Candara" pitchFamily="34" charset="0"/>
                          <a:cs typeface="Arial" pitchFamily="34" charset="0"/>
                        </a:rPr>
                        <a:t> </a:t>
                      </a:r>
                      <a:r>
                        <a:rPr kumimoji="0" lang="en-US" sz="1400" b="0" i="0" u="none" strike="noStrike" cap="none" normalizeH="0" baseline="0" dirty="0" err="1" smtClean="0">
                          <a:ln>
                            <a:noFill/>
                          </a:ln>
                          <a:solidFill>
                            <a:schemeClr val="tx1"/>
                          </a:solidFill>
                          <a:effectLst/>
                          <a:latin typeface="Candara" pitchFamily="34" charset="0"/>
                          <a:cs typeface="Arial" pitchFamily="34" charset="0"/>
                        </a:rPr>
                        <a:t>Khadilkar</a:t>
                      </a:r>
                      <a:endParaRPr kumimoji="0" lang="en-US" sz="1400" b="0" i="0" u="none" strike="noStrike" cap="none" normalizeH="0" baseline="0" dirty="0" smtClean="0">
                        <a:ln>
                          <a:noFill/>
                        </a:ln>
                        <a:solidFill>
                          <a:schemeClr val="tx1"/>
                        </a:solidFill>
                        <a:effectLst/>
                        <a:latin typeface="Candara" pitchFamily="34" charset="0"/>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Candara" pitchFamily="34" charset="0"/>
                          <a:cs typeface="Arial" pitchFamily="34" charset="0"/>
                        </a:rPr>
                        <a:t>Revamped  with new methodology</a:t>
                      </a:r>
                    </a:p>
                  </a:txBody>
                  <a:tcPr horzOverflow="overflow">
                    <a:lnL w="1270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Candara" pitchFamily="34" charset="0"/>
                          <a:cs typeface="Arial" pitchFamily="34" charset="0"/>
                        </a:rPr>
                        <a:t>14-Oct-2009</a:t>
                      </a:r>
                    </a:p>
                  </a:txBody>
                  <a:tcPr horzOverflow="overflow">
                    <a:lnL w="1905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Candara" pitchFamily="34" charset="0"/>
                          <a:cs typeface="Arial" pitchFamily="34" charset="0"/>
                        </a:rPr>
                        <a:t>1.1</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Candara" pitchFamily="34" charset="0"/>
                          <a:cs typeface="Arial" pitchFamily="34" charset="0"/>
                        </a:rPr>
                        <a:t>UNIX</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Candara" pitchFamily="34" charset="0"/>
                          <a:cs typeface="Arial" pitchFamily="34" charset="0"/>
                        </a:rPr>
                        <a:t>CLS team</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Candara" pitchFamily="34" charset="0"/>
                          <a:cs typeface="Arial" pitchFamily="34" charset="0"/>
                        </a:rPr>
                        <a:t>Review </a:t>
                      </a:r>
                    </a:p>
                  </a:txBody>
                  <a:tcPr horzOverflow="overflow">
                    <a:lnL w="1270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Candara" pitchFamily="34" charset="0"/>
                          <a:cs typeface="Arial" pitchFamily="34" charset="0"/>
                        </a:rPr>
                        <a:t>08-Jun-2011</a:t>
                      </a:r>
                    </a:p>
                  </a:txBody>
                  <a:tcPr horzOverflow="overflow">
                    <a:lnL w="1905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Candara" pitchFamily="34" charset="0"/>
                          <a:cs typeface="Arial" pitchFamily="34" charset="0"/>
                        </a:rPr>
                        <a:t>1.2</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Candara" pitchFamily="34" charset="0"/>
                          <a:cs typeface="Arial" pitchFamily="34" charset="0"/>
                        </a:rPr>
                        <a:t>UNIX</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smtClean="0">
                          <a:ln>
                            <a:noFill/>
                          </a:ln>
                          <a:solidFill>
                            <a:schemeClr val="tx1"/>
                          </a:solidFill>
                          <a:effectLst/>
                          <a:latin typeface="Candara" pitchFamily="34" charset="0"/>
                          <a:cs typeface="Arial" pitchFamily="34" charset="0"/>
                        </a:rPr>
                        <a:t>Rathnajothi Perumalsamy</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Candara" pitchFamily="34" charset="0"/>
                          <a:cs typeface="Arial" pitchFamily="34" charset="0"/>
                        </a:rPr>
                        <a:t>Revamp/Refinement</a:t>
                      </a:r>
                    </a:p>
                  </a:txBody>
                  <a:tcPr horzOverflow="overflow">
                    <a:lnL w="1270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Candara" pitchFamily="34" charset="0"/>
                          <a:cs typeface="Arial" pitchFamily="34" charset="0"/>
                        </a:rPr>
                        <a:t>06-May-2016</a:t>
                      </a:r>
                    </a:p>
                  </a:txBody>
                  <a:tcPr horzOverflow="overflow">
                    <a:lnL w="1905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Candara" pitchFamily="34" charset="0"/>
                          <a:cs typeface="Arial" pitchFamily="34" charset="0"/>
                        </a:rPr>
                        <a:t>1.2</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Candara" pitchFamily="34" charset="0"/>
                          <a:cs typeface="Arial" pitchFamily="34" charset="0"/>
                        </a:rPr>
                        <a:t>UNIX</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Candara" pitchFamily="34" charset="0"/>
                          <a:cs typeface="Arial" pitchFamily="34" charset="0"/>
                        </a:rPr>
                        <a:t>Vishal Pachpute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Candara" pitchFamily="34" charset="0"/>
                          <a:cs typeface="Arial" pitchFamily="34" charset="0"/>
                        </a:rPr>
                        <a:t>Duration increased to 5 days</a:t>
                      </a:r>
                    </a:p>
                  </a:txBody>
                  <a:tcPr horzOverflow="overflow">
                    <a:lnL w="1270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Candara" pitchFamily="34" charset="0"/>
                          <a:cs typeface="Arial" pitchFamily="34" charset="0"/>
                        </a:rPr>
                        <a:t>July 2016</a:t>
                      </a:r>
                      <a:endParaRPr kumimoji="0" lang="en-US" sz="1400" b="0" i="0" u="none" strike="noStrike" cap="none" normalizeH="0" baseline="0" dirty="0" smtClean="0">
                        <a:ln>
                          <a:noFill/>
                        </a:ln>
                        <a:solidFill>
                          <a:schemeClr val="tx1"/>
                        </a:solidFill>
                        <a:effectLst/>
                        <a:latin typeface="Candara" pitchFamily="34" charset="0"/>
                        <a:cs typeface="Arial" pitchFamily="34" charset="0"/>
                      </a:endParaRPr>
                    </a:p>
                  </a:txBody>
                  <a:tcPr horzOverflow="overflow">
                    <a:lnL w="1905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Candara" pitchFamily="34" charset="0"/>
                          <a:cs typeface="Arial" pitchFamily="34" charset="0"/>
                        </a:rPr>
                        <a:t>1.3</a:t>
                      </a:r>
                      <a:endParaRPr kumimoji="0" lang="en-US" sz="1400" b="0" i="0" u="none" strike="noStrike" cap="none" normalizeH="0" baseline="0" dirty="0" smtClean="0">
                        <a:ln>
                          <a:noFill/>
                        </a:ln>
                        <a:solidFill>
                          <a:schemeClr val="tx1"/>
                        </a:solidFill>
                        <a:effectLst/>
                        <a:latin typeface="Candara" pitchFamily="34" charset="0"/>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Candara" pitchFamily="34" charset="0"/>
                          <a:cs typeface="Arial" pitchFamily="34" charset="0"/>
                        </a:rPr>
                        <a:t>UNIX</a:t>
                      </a:r>
                      <a:endParaRPr kumimoji="0" lang="en-US" sz="1400" b="0" i="0" u="none" strike="noStrike" cap="none" normalizeH="0" baseline="0" dirty="0" smtClean="0">
                        <a:ln>
                          <a:noFill/>
                        </a:ln>
                        <a:solidFill>
                          <a:schemeClr val="tx1"/>
                        </a:solidFill>
                        <a:effectLst/>
                        <a:latin typeface="Candara" pitchFamily="34" charset="0"/>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1400" b="0" i="0" u="none" strike="noStrike" cap="none" normalizeH="0" baseline="0" dirty="0" smtClean="0">
                          <a:ln>
                            <a:noFill/>
                          </a:ln>
                          <a:solidFill>
                            <a:schemeClr val="tx1"/>
                          </a:solidFill>
                          <a:effectLst/>
                          <a:latin typeface="Candara" pitchFamily="34" charset="0"/>
                          <a:cs typeface="Arial" pitchFamily="34" charset="0"/>
                        </a:rPr>
                        <a:t>Vishal Pachpute</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400" b="0" i="0" u="none" strike="noStrike" cap="none" normalizeH="0" baseline="0" dirty="0" smtClean="0">
                        <a:ln>
                          <a:noFill/>
                        </a:ln>
                        <a:solidFill>
                          <a:schemeClr val="tx1"/>
                        </a:solidFill>
                        <a:effectLst/>
                        <a:latin typeface="Candara" pitchFamily="34" charset="0"/>
                        <a:cs typeface="Arial" pitchFamily="34" charset="0"/>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Candara" pitchFamily="34" charset="0"/>
                          <a:cs typeface="Arial" pitchFamily="34" charset="0"/>
                        </a:rPr>
                        <a:t>Revamped for BI </a:t>
                      </a:r>
                      <a:r>
                        <a:rPr kumimoji="0" lang="en-US" sz="1400" b="0" i="0" u="none" strike="noStrike" cap="none" normalizeH="0" baseline="0" dirty="0" err="1" smtClean="0">
                          <a:ln>
                            <a:noFill/>
                          </a:ln>
                          <a:solidFill>
                            <a:schemeClr val="tx1"/>
                          </a:solidFill>
                          <a:effectLst/>
                          <a:latin typeface="Candara" pitchFamily="34" charset="0"/>
                          <a:cs typeface="Arial" pitchFamily="34" charset="0"/>
                        </a:rPr>
                        <a:t>LoT</a:t>
                      </a:r>
                      <a:r>
                        <a:rPr kumimoji="0" lang="en-US" sz="1400" b="0" i="0" u="none" strike="noStrike" cap="none" normalizeH="0" baseline="0" dirty="0" smtClean="0">
                          <a:ln>
                            <a:noFill/>
                          </a:ln>
                          <a:solidFill>
                            <a:schemeClr val="tx1"/>
                          </a:solidFill>
                          <a:effectLst/>
                          <a:latin typeface="Candara" pitchFamily="34" charset="0"/>
                          <a:cs typeface="Arial" pitchFamily="34" charset="0"/>
                        </a:rPr>
                        <a:t> with 3.5 days duration</a:t>
                      </a:r>
                      <a:endParaRPr kumimoji="0" lang="en-US" sz="1400" b="0" i="0" u="none" strike="noStrike" cap="none" normalizeH="0" baseline="0" dirty="0" smtClean="0">
                        <a:ln>
                          <a:noFill/>
                        </a:ln>
                        <a:solidFill>
                          <a:schemeClr val="tx1"/>
                        </a:solidFill>
                        <a:effectLst/>
                        <a:latin typeface="Candara" pitchFamily="34" charset="0"/>
                        <a:cs typeface="Arial" pitchFamily="34" charset="0"/>
                      </a:endParaRPr>
                    </a:p>
                  </a:txBody>
                  <a:tcPr horzOverflow="overflow">
                    <a:lnL w="1270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a:noFill/>
                    </a:lnTlToBr>
                    <a:lnBlToTr>
                      <a:noFill/>
                    </a:lnBlToTr>
                    <a:noFill/>
                  </a:tcPr>
                </a:tc>
              </a:tr>
            </a:tbl>
          </a:graphicData>
        </a:graphic>
      </p:graphicFrame>
      <p:sp>
        <p:nvSpPr>
          <p:cNvPr id="2" name="Footer Placeholder 1"/>
          <p:cNvSpPr>
            <a:spLocks noGrp="1"/>
          </p:cNvSpPr>
          <p:nvPr>
            <p:ph type="ftr" sz="quarter" idx="11"/>
          </p:nvPr>
        </p:nvSpPr>
        <p:spPr/>
        <p:txBody>
          <a:bodyPr/>
          <a:lstStyle/>
          <a:p>
            <a:r>
              <a:rPr lang="en-US" smtClean="0"/>
              <a:t>Capgemini Internal</a:t>
            </a:r>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85719" y="1214422"/>
            <a:ext cx="6400800" cy="5072098"/>
          </a:xfrm>
        </p:spPr>
        <p:txBody>
          <a:bodyPr/>
          <a:lstStyle/>
          <a:p>
            <a:pPr>
              <a:buFont typeface="Wingdings" pitchFamily="2" charset="2"/>
              <a:buChar char="Ø"/>
            </a:pPr>
            <a:r>
              <a:rPr lang="en-US" dirty="0" smtClean="0">
                <a:solidFill>
                  <a:schemeClr val="tx1"/>
                </a:solidFill>
              </a:rPr>
              <a:t>Course Goals</a:t>
            </a:r>
          </a:p>
          <a:p>
            <a:pPr lvl="1"/>
            <a:r>
              <a:rPr lang="en-US" dirty="0" smtClean="0">
                <a:solidFill>
                  <a:schemeClr val="tx1"/>
                </a:solidFill>
              </a:rPr>
              <a:t>To understand UNIX operating system, Shell commands, Introduction to Processes, Writing simple shell scripts</a:t>
            </a:r>
          </a:p>
          <a:p>
            <a:pPr>
              <a:buFont typeface="Wingdings" pitchFamily="2" charset="2"/>
              <a:buChar char="Ø"/>
            </a:pPr>
            <a:r>
              <a:rPr lang="en-US" dirty="0" smtClean="0">
                <a:solidFill>
                  <a:schemeClr val="tx1"/>
                </a:solidFill>
              </a:rPr>
              <a:t>Course Non Goals </a:t>
            </a:r>
          </a:p>
          <a:p>
            <a:pPr lvl="1"/>
            <a:r>
              <a:rPr lang="en-US" dirty="0" smtClean="0">
                <a:solidFill>
                  <a:schemeClr val="tx1"/>
                </a:solidFill>
              </a:rPr>
              <a:t>NA</a:t>
            </a:r>
          </a:p>
        </p:txBody>
      </p:sp>
      <p:sp>
        <p:nvSpPr>
          <p:cNvPr id="7" name="Title 6"/>
          <p:cNvSpPr>
            <a:spLocks noGrp="1"/>
          </p:cNvSpPr>
          <p:nvPr>
            <p:ph type="title"/>
          </p:nvPr>
        </p:nvSpPr>
        <p:spPr/>
        <p:txBody>
          <a:bodyPr>
            <a:normAutofit/>
          </a:bodyPr>
          <a:lstStyle/>
          <a:p>
            <a:r>
              <a:rPr lang="en-US" dirty="0" smtClean="0"/>
              <a:t>Course Goals and Non Goals</a:t>
            </a:r>
            <a:endParaRPr lang="en-US" sz="2400" dirty="0"/>
          </a:p>
        </p:txBody>
      </p:sp>
      <p:pic>
        <p:nvPicPr>
          <p:cNvPr id="4" name="Picture 12"/>
          <p:cNvPicPr>
            <a:picLocks noChangeAspect="1" noChangeArrowheads="1"/>
          </p:cNvPicPr>
          <p:nvPr/>
        </p:nvPicPr>
        <p:blipFill>
          <a:blip r:embed="rId3"/>
          <a:srcRect/>
          <a:stretch>
            <a:fillRect/>
          </a:stretch>
        </p:blipFill>
        <p:spPr bwMode="auto">
          <a:xfrm>
            <a:off x="7010400" y="1143000"/>
            <a:ext cx="1581150" cy="1450975"/>
          </a:xfrm>
          <a:prstGeom prst="rect">
            <a:avLst/>
          </a:prstGeom>
          <a:noFill/>
          <a:ln w="9525">
            <a:noFill/>
            <a:miter lim="800000"/>
            <a:headEnd/>
            <a:tailEnd/>
          </a:ln>
          <a:effectLst/>
        </p:spPr>
      </p:pic>
      <p:sp>
        <p:nvSpPr>
          <p:cNvPr id="2" name="Footer Placeholder 1"/>
          <p:cNvSpPr>
            <a:spLocks noGrp="1"/>
          </p:cNvSpPr>
          <p:nvPr>
            <p:ph type="ftr" sz="quarter" idx="11"/>
          </p:nvPr>
        </p:nvSpPr>
        <p:spPr/>
        <p:txBody>
          <a:bodyPr/>
          <a:lstStyle/>
          <a:p>
            <a:r>
              <a:rPr lang="en-US" smtClean="0"/>
              <a:t>Capgemini Internal</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8596" y="1142984"/>
            <a:ext cx="8229600" cy="4525963"/>
          </a:xfrm>
        </p:spPr>
        <p:txBody>
          <a:bodyPr/>
          <a:lstStyle/>
          <a:p>
            <a:pPr>
              <a:buFont typeface="Wingdings" pitchFamily="2" charset="2"/>
              <a:buChar char="Ø"/>
            </a:pPr>
            <a:r>
              <a:rPr lang="en-US" dirty="0" smtClean="0">
                <a:solidFill>
                  <a:schemeClr val="tx1"/>
                </a:solidFill>
              </a:rPr>
              <a:t>None</a:t>
            </a:r>
            <a:r>
              <a:rPr lang="en-US" dirty="0" smtClean="0"/>
              <a:t>	</a:t>
            </a:r>
          </a:p>
        </p:txBody>
      </p:sp>
      <p:sp>
        <p:nvSpPr>
          <p:cNvPr id="7" name="Title 6"/>
          <p:cNvSpPr>
            <a:spLocks noGrp="1"/>
          </p:cNvSpPr>
          <p:nvPr>
            <p:ph type="title"/>
          </p:nvPr>
        </p:nvSpPr>
        <p:spPr/>
        <p:txBody>
          <a:bodyPr>
            <a:normAutofit fontScale="90000"/>
          </a:bodyPr>
          <a:lstStyle/>
          <a:p>
            <a:r>
              <a:rPr lang="en-US" dirty="0" smtClean="0"/>
              <a:t/>
            </a:r>
            <a:br>
              <a:rPr lang="en-US" dirty="0" smtClean="0"/>
            </a:br>
            <a:r>
              <a:rPr lang="en-US" dirty="0" smtClean="0"/>
              <a:t>Pre-requisites</a:t>
            </a:r>
            <a:endParaRPr lang="en-US" sz="2400" dirty="0"/>
          </a:p>
        </p:txBody>
      </p:sp>
      <p:sp>
        <p:nvSpPr>
          <p:cNvPr id="2" name="Footer Placeholder 1"/>
          <p:cNvSpPr>
            <a:spLocks noGrp="1"/>
          </p:cNvSpPr>
          <p:nvPr>
            <p:ph type="ftr" sz="quarter" idx="11"/>
          </p:nvPr>
        </p:nvSpPr>
        <p:spPr/>
        <p:txBody>
          <a:bodyPr/>
          <a:lstStyle/>
          <a:p>
            <a:r>
              <a:rPr lang="en-US" smtClean="0"/>
              <a:t>Capgemini Internal</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85720" y="1214422"/>
            <a:ext cx="6400800" cy="5074920"/>
          </a:xfrm>
        </p:spPr>
        <p:txBody>
          <a:bodyPr/>
          <a:lstStyle/>
          <a:p>
            <a:pPr>
              <a:buFont typeface="Wingdings" pitchFamily="2" charset="2"/>
              <a:buChar char="Ø"/>
            </a:pPr>
            <a:r>
              <a:rPr lang="en-US" dirty="0" smtClean="0">
                <a:solidFill>
                  <a:schemeClr val="tx1"/>
                </a:solidFill>
              </a:rPr>
              <a:t>Novice Users</a:t>
            </a:r>
          </a:p>
        </p:txBody>
      </p:sp>
      <p:sp>
        <p:nvSpPr>
          <p:cNvPr id="7" name="Title 6"/>
          <p:cNvSpPr>
            <a:spLocks noGrp="1"/>
          </p:cNvSpPr>
          <p:nvPr>
            <p:ph type="title"/>
          </p:nvPr>
        </p:nvSpPr>
        <p:spPr/>
        <p:txBody>
          <a:bodyPr>
            <a:normAutofit fontScale="90000"/>
          </a:bodyPr>
          <a:lstStyle/>
          <a:p>
            <a:r>
              <a:rPr lang="en-US" dirty="0" smtClean="0"/>
              <a:t/>
            </a:r>
            <a:br>
              <a:rPr lang="en-US" dirty="0" smtClean="0"/>
            </a:br>
            <a:r>
              <a:rPr lang="en-US" dirty="0" smtClean="0"/>
              <a:t>Intended Audience</a:t>
            </a:r>
            <a:endParaRPr lang="en-US" sz="2400" dirty="0"/>
          </a:p>
        </p:txBody>
      </p:sp>
      <p:pic>
        <p:nvPicPr>
          <p:cNvPr id="4" name="Picture 12"/>
          <p:cNvPicPr>
            <a:picLocks noChangeAspect="1" noChangeArrowheads="1"/>
          </p:cNvPicPr>
          <p:nvPr/>
        </p:nvPicPr>
        <p:blipFill>
          <a:blip r:embed="rId3"/>
          <a:srcRect/>
          <a:stretch>
            <a:fillRect/>
          </a:stretch>
        </p:blipFill>
        <p:spPr bwMode="auto">
          <a:xfrm>
            <a:off x="7543800" y="1219200"/>
            <a:ext cx="1000125" cy="762000"/>
          </a:xfrm>
          <a:prstGeom prst="rect">
            <a:avLst/>
          </a:prstGeom>
          <a:noFill/>
          <a:ln w="9525">
            <a:noFill/>
            <a:miter lim="800000"/>
            <a:headEnd/>
            <a:tailEnd/>
          </a:ln>
          <a:effectLst/>
        </p:spPr>
      </p:pic>
      <p:sp>
        <p:nvSpPr>
          <p:cNvPr id="2" name="Footer Placeholder 1"/>
          <p:cNvSpPr>
            <a:spLocks noGrp="1"/>
          </p:cNvSpPr>
          <p:nvPr>
            <p:ph type="ftr" sz="quarter" idx="11"/>
          </p:nvPr>
        </p:nvSpPr>
        <p:spPr/>
        <p:txBody>
          <a:bodyPr/>
          <a:lstStyle/>
          <a:p>
            <a:r>
              <a:rPr lang="en-US" smtClean="0"/>
              <a:t>Capgemini Internal</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74320" y="1268759"/>
            <a:ext cx="8347166" cy="5291697"/>
          </a:xfrm>
        </p:spPr>
        <p:txBody>
          <a:bodyPr>
            <a:normAutofit/>
          </a:bodyPr>
          <a:lstStyle/>
          <a:p>
            <a:pPr>
              <a:buFont typeface="Wingdings" pitchFamily="2" charset="2"/>
              <a:buChar char="Ø"/>
            </a:pPr>
            <a:r>
              <a:rPr lang="en-US" dirty="0" smtClean="0">
                <a:solidFill>
                  <a:schemeClr val="tx1"/>
                </a:solidFill>
              </a:rPr>
              <a:t>Day 1</a:t>
            </a:r>
          </a:p>
          <a:p>
            <a:pPr lvl="1">
              <a:buNone/>
            </a:pPr>
            <a:r>
              <a:rPr lang="en-US" dirty="0" smtClean="0">
                <a:solidFill>
                  <a:schemeClr val="tx1"/>
                </a:solidFill>
              </a:rPr>
              <a:t>Lesson 1: Introduction to UNIX and Basic UNIX commands</a:t>
            </a:r>
          </a:p>
          <a:p>
            <a:pPr lvl="1">
              <a:buNone/>
            </a:pPr>
            <a:r>
              <a:rPr lang="en-US" dirty="0" smtClean="0">
                <a:solidFill>
                  <a:schemeClr val="tx1"/>
                </a:solidFill>
              </a:rPr>
              <a:t>Lesson 2: UNIX file system</a:t>
            </a:r>
          </a:p>
          <a:p>
            <a:pPr lvl="1">
              <a:buNone/>
            </a:pPr>
            <a:r>
              <a:rPr lang="en-US" dirty="0">
                <a:solidFill>
                  <a:schemeClr val="tx1"/>
                </a:solidFill>
              </a:rPr>
              <a:t>Lesson 3: </a:t>
            </a:r>
            <a:r>
              <a:rPr lang="en-US" dirty="0" smtClean="0">
                <a:solidFill>
                  <a:schemeClr val="tx1"/>
                </a:solidFill>
              </a:rPr>
              <a:t>Filters</a:t>
            </a:r>
          </a:p>
          <a:p>
            <a:pPr lvl="1">
              <a:buNone/>
            </a:pPr>
            <a:endParaRPr lang="en-US" dirty="0" smtClean="0">
              <a:solidFill>
                <a:schemeClr val="tx1"/>
              </a:solidFill>
            </a:endParaRPr>
          </a:p>
          <a:p>
            <a:pPr>
              <a:buFont typeface="Wingdings" pitchFamily="2" charset="2"/>
              <a:buChar char="Ø"/>
            </a:pPr>
            <a:r>
              <a:rPr lang="en-US" dirty="0" smtClean="0">
                <a:solidFill>
                  <a:schemeClr val="tx1"/>
                </a:solidFill>
              </a:rPr>
              <a:t>Day 2:</a:t>
            </a:r>
          </a:p>
          <a:p>
            <a:pPr lvl="1">
              <a:buNone/>
            </a:pPr>
            <a:r>
              <a:rPr lang="en-US" dirty="0" smtClean="0">
                <a:solidFill>
                  <a:schemeClr val="tx1"/>
                </a:solidFill>
              </a:rPr>
              <a:t>Lesson 3: Filters (contd..)</a:t>
            </a:r>
          </a:p>
          <a:p>
            <a:pPr lvl="1">
              <a:buNone/>
            </a:pPr>
            <a:r>
              <a:rPr lang="en-US" dirty="0" smtClean="0">
                <a:solidFill>
                  <a:schemeClr val="tx1"/>
                </a:solidFill>
              </a:rPr>
              <a:t>Lesson 4: Introduction to Bourne Shell</a:t>
            </a:r>
          </a:p>
          <a:p>
            <a:pPr lvl="1">
              <a:buNone/>
            </a:pPr>
            <a:r>
              <a:rPr lang="en-US" dirty="0" smtClean="0">
                <a:solidFill>
                  <a:schemeClr val="tx1"/>
                </a:solidFill>
              </a:rPr>
              <a:t>Lesson 5: Vi Editor</a:t>
            </a:r>
          </a:p>
          <a:p>
            <a:pPr lvl="1">
              <a:buNone/>
            </a:pPr>
            <a:endParaRPr lang="en-US" dirty="0" smtClean="0">
              <a:solidFill>
                <a:schemeClr val="tx1"/>
              </a:solidFill>
            </a:endParaRPr>
          </a:p>
          <a:p>
            <a:pPr>
              <a:buFont typeface="Wingdings" pitchFamily="2" charset="2"/>
              <a:buChar char="Ø"/>
            </a:pPr>
            <a:r>
              <a:rPr lang="en-US" dirty="0" smtClean="0">
                <a:solidFill>
                  <a:schemeClr val="tx1"/>
                </a:solidFill>
              </a:rPr>
              <a:t>Day 3:</a:t>
            </a:r>
          </a:p>
          <a:p>
            <a:pPr lvl="1">
              <a:buNone/>
            </a:pPr>
            <a:r>
              <a:rPr lang="en-US" dirty="0" smtClean="0">
                <a:solidFill>
                  <a:schemeClr val="tx1"/>
                </a:solidFill>
              </a:rPr>
              <a:t>Lesson 6: Processes and related commands</a:t>
            </a:r>
          </a:p>
          <a:p>
            <a:pPr lvl="1">
              <a:buNone/>
            </a:pPr>
            <a:r>
              <a:rPr lang="en-US" dirty="0" smtClean="0">
                <a:solidFill>
                  <a:schemeClr val="tx1"/>
                </a:solidFill>
              </a:rPr>
              <a:t>Lesson 7: </a:t>
            </a:r>
            <a:r>
              <a:rPr lang="en-US" dirty="0">
                <a:solidFill>
                  <a:schemeClr val="tx1"/>
                </a:solidFill>
              </a:rPr>
              <a:t>AWK </a:t>
            </a:r>
            <a:endParaRPr lang="en-US" dirty="0" smtClean="0">
              <a:solidFill>
                <a:schemeClr val="tx1"/>
              </a:solidFill>
            </a:endParaRPr>
          </a:p>
          <a:p>
            <a:pPr lvl="1">
              <a:buNone/>
            </a:pPr>
            <a:r>
              <a:rPr lang="en-US" dirty="0" smtClean="0">
                <a:solidFill>
                  <a:schemeClr val="tx1"/>
                </a:solidFill>
              </a:rPr>
              <a:t>Lesson 8: Shell Programming</a:t>
            </a:r>
          </a:p>
          <a:p>
            <a:pPr lvl="1">
              <a:buNone/>
            </a:pPr>
            <a:endParaRPr lang="en-US" dirty="0" smtClean="0">
              <a:solidFill>
                <a:schemeClr val="tx1"/>
              </a:solidFill>
            </a:endParaRPr>
          </a:p>
          <a:p>
            <a:pPr lvl="1">
              <a:buNone/>
            </a:pPr>
            <a:endParaRPr lang="en-US" dirty="0" smtClean="0">
              <a:solidFill>
                <a:schemeClr val="tx1"/>
              </a:solidFill>
            </a:endParaRPr>
          </a:p>
          <a:p>
            <a:pPr lvl="1">
              <a:buNone/>
            </a:pPr>
            <a:endParaRPr lang="en-US" dirty="0" smtClean="0">
              <a:solidFill>
                <a:schemeClr val="tx1"/>
              </a:solidFill>
            </a:endParaRPr>
          </a:p>
          <a:p>
            <a:pPr lvl="1"/>
            <a:endParaRPr lang="en-US" dirty="0" smtClean="0">
              <a:solidFill>
                <a:schemeClr val="tx1"/>
              </a:solidFill>
            </a:endParaRPr>
          </a:p>
        </p:txBody>
      </p:sp>
      <p:sp>
        <p:nvSpPr>
          <p:cNvPr id="7" name="Title 6"/>
          <p:cNvSpPr>
            <a:spLocks noGrp="1"/>
          </p:cNvSpPr>
          <p:nvPr>
            <p:ph type="title"/>
          </p:nvPr>
        </p:nvSpPr>
        <p:spPr/>
        <p:txBody>
          <a:bodyPr>
            <a:normAutofit fontScale="90000"/>
          </a:bodyPr>
          <a:lstStyle/>
          <a:p>
            <a:r>
              <a:rPr lang="en-US" dirty="0" smtClean="0"/>
              <a:t/>
            </a:r>
            <a:br>
              <a:rPr lang="en-US" dirty="0" smtClean="0"/>
            </a:br>
            <a:r>
              <a:rPr lang="en-US" dirty="0" smtClean="0"/>
              <a:t>Day Wise Schedule</a:t>
            </a:r>
            <a:endParaRPr lang="en-US" sz="2400" dirty="0"/>
          </a:p>
        </p:txBody>
      </p:sp>
      <p:sp>
        <p:nvSpPr>
          <p:cNvPr id="2" name="Footer Placeholder 1"/>
          <p:cNvSpPr>
            <a:spLocks noGrp="1"/>
          </p:cNvSpPr>
          <p:nvPr>
            <p:ph type="ftr" sz="quarter" idx="11"/>
          </p:nvPr>
        </p:nvSpPr>
        <p:spPr/>
        <p:txBody>
          <a:bodyPr/>
          <a:lstStyle/>
          <a:p>
            <a:r>
              <a:rPr lang="en-US" smtClean="0"/>
              <a:t>Capgemini Internal</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US" dirty="0">
                <a:solidFill>
                  <a:schemeClr val="tx1"/>
                </a:solidFill>
              </a:rPr>
              <a:t>Day </a:t>
            </a:r>
            <a:r>
              <a:rPr lang="en-US" dirty="0" smtClean="0">
                <a:solidFill>
                  <a:schemeClr val="tx1"/>
                </a:solidFill>
              </a:rPr>
              <a:t>4 (Half Day):</a:t>
            </a:r>
            <a:endParaRPr lang="en-US" dirty="0">
              <a:solidFill>
                <a:schemeClr val="tx1"/>
              </a:solidFill>
            </a:endParaRPr>
          </a:p>
          <a:p>
            <a:pPr lvl="1">
              <a:buNone/>
            </a:pPr>
            <a:r>
              <a:rPr lang="en-US" dirty="0">
                <a:solidFill>
                  <a:schemeClr val="tx1"/>
                </a:solidFill>
              </a:rPr>
              <a:t> Lesson 9: Source Code Control System</a:t>
            </a:r>
            <a:endParaRPr lang="en-US" sz="1800" b="1" dirty="0" smtClean="0">
              <a:solidFill>
                <a:schemeClr val="tx1"/>
              </a:solidFill>
            </a:endParaRPr>
          </a:p>
          <a:p>
            <a:pPr marL="0" indent="0">
              <a:buNone/>
            </a:pPr>
            <a:endParaRPr lang="en-US" dirty="0"/>
          </a:p>
        </p:txBody>
      </p:sp>
      <p:sp>
        <p:nvSpPr>
          <p:cNvPr id="4" name="Title 6"/>
          <p:cNvSpPr>
            <a:spLocks noGrp="1"/>
          </p:cNvSpPr>
          <p:nvPr>
            <p:ph type="title"/>
          </p:nvPr>
        </p:nvSpPr>
        <p:spPr/>
        <p:txBody>
          <a:bodyPr>
            <a:normAutofit fontScale="90000"/>
          </a:bodyPr>
          <a:lstStyle/>
          <a:p>
            <a:r>
              <a:rPr lang="en-US" dirty="0" smtClean="0"/>
              <a:t/>
            </a:r>
            <a:br>
              <a:rPr lang="en-US" dirty="0" smtClean="0"/>
            </a:br>
            <a:r>
              <a:rPr lang="en-US" dirty="0" smtClean="0"/>
              <a:t>Day Wise Schedule</a:t>
            </a:r>
            <a:endParaRPr lang="en-US" sz="2400" dirty="0"/>
          </a:p>
        </p:txBody>
      </p:sp>
      <p:sp>
        <p:nvSpPr>
          <p:cNvPr id="5" name="Footer Placeholder 4"/>
          <p:cNvSpPr>
            <a:spLocks noGrp="1"/>
          </p:cNvSpPr>
          <p:nvPr>
            <p:ph type="ftr" sz="quarter" idx="11"/>
          </p:nvPr>
        </p:nvSpPr>
        <p:spPr/>
        <p:txBody>
          <a:bodyPr/>
          <a:lstStyle/>
          <a:p>
            <a:r>
              <a:rPr lang="en-US" smtClean="0"/>
              <a:t>Capgemini Internal</a:t>
            </a:r>
            <a:endParaRPr lang="en-US" dirty="0"/>
          </a:p>
        </p:txBody>
      </p:sp>
    </p:spTree>
    <p:extLst>
      <p:ext uri="{BB962C8B-B14F-4D97-AF65-F5344CB8AC3E}">
        <p14:creationId xmlns:p14="http://schemas.microsoft.com/office/powerpoint/2010/main" val="966020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19460" y="1196752"/>
            <a:ext cx="8229600" cy="5116968"/>
          </a:xfrm>
        </p:spPr>
        <p:txBody>
          <a:bodyPr>
            <a:normAutofit/>
          </a:bodyPr>
          <a:lstStyle/>
          <a:p>
            <a:pPr>
              <a:buFont typeface="Wingdings" pitchFamily="2" charset="2"/>
              <a:buChar char="Ø"/>
            </a:pPr>
            <a:r>
              <a:rPr lang="en-US" dirty="0" smtClean="0">
                <a:solidFill>
                  <a:schemeClr val="tx1"/>
                </a:solidFill>
              </a:rPr>
              <a:t>Lesson 1: Introduction to UNIX Operating System and Basic UNIX commands </a:t>
            </a:r>
          </a:p>
          <a:p>
            <a:pPr marL="838200" lvl="1" indent="-381000">
              <a:buNone/>
            </a:pPr>
            <a:r>
              <a:rPr lang="en-US" dirty="0" smtClean="0">
                <a:solidFill>
                  <a:schemeClr val="tx1"/>
                </a:solidFill>
              </a:rPr>
              <a:t>1.1: Operating System</a:t>
            </a:r>
          </a:p>
          <a:p>
            <a:pPr marL="838200" lvl="1" indent="-381000">
              <a:buNone/>
            </a:pPr>
            <a:r>
              <a:rPr lang="en-US" dirty="0" smtClean="0">
                <a:solidFill>
                  <a:schemeClr val="tx1"/>
                </a:solidFill>
              </a:rPr>
              <a:t>1.2: Basic UNIX Commands</a:t>
            </a:r>
          </a:p>
          <a:p>
            <a:pPr>
              <a:buFont typeface="Wingdings" pitchFamily="2" charset="2"/>
              <a:buChar char="Ø"/>
            </a:pPr>
            <a:r>
              <a:rPr lang="en-US" dirty="0" smtClean="0">
                <a:solidFill>
                  <a:schemeClr val="tx1"/>
                </a:solidFill>
              </a:rPr>
              <a:t>Lesson 2: UNIX File System </a:t>
            </a:r>
          </a:p>
          <a:p>
            <a:pPr marL="838200" lvl="1" indent="-381000">
              <a:buNone/>
            </a:pPr>
            <a:r>
              <a:rPr lang="en-US" dirty="0" smtClean="0">
                <a:solidFill>
                  <a:schemeClr val="tx1"/>
                </a:solidFill>
              </a:rPr>
              <a:t>2.1: File System</a:t>
            </a:r>
          </a:p>
          <a:p>
            <a:pPr marL="838200" lvl="1" indent="-381000">
              <a:buNone/>
            </a:pPr>
            <a:r>
              <a:rPr lang="en-US" dirty="0" smtClean="0">
                <a:solidFill>
                  <a:schemeClr val="tx1"/>
                </a:solidFill>
              </a:rPr>
              <a:t>2.2: File Types</a:t>
            </a:r>
          </a:p>
          <a:p>
            <a:pPr marL="838200" lvl="1" indent="-381000">
              <a:buNone/>
            </a:pPr>
            <a:r>
              <a:rPr lang="en-US" dirty="0" smtClean="0">
                <a:solidFill>
                  <a:schemeClr val="tx1"/>
                </a:solidFill>
              </a:rPr>
              <a:t>2.3: File Permissions</a:t>
            </a:r>
          </a:p>
          <a:p>
            <a:pPr marL="838200" lvl="1" indent="-381000">
              <a:buNone/>
            </a:pPr>
            <a:r>
              <a:rPr lang="en-US" dirty="0" smtClean="0">
                <a:solidFill>
                  <a:schemeClr val="tx1"/>
                </a:solidFill>
              </a:rPr>
              <a:t>2.4: File Related Commands</a:t>
            </a:r>
          </a:p>
          <a:p>
            <a:pPr>
              <a:buFont typeface="Wingdings" pitchFamily="2" charset="2"/>
              <a:buChar char="Ø"/>
            </a:pPr>
            <a:r>
              <a:rPr lang="en-US" dirty="0" smtClean="0">
                <a:solidFill>
                  <a:schemeClr val="tx1"/>
                </a:solidFill>
              </a:rPr>
              <a:t>Lesson 3 : Filters</a:t>
            </a:r>
          </a:p>
          <a:p>
            <a:pPr marL="838200" lvl="1" indent="-381000">
              <a:buNone/>
            </a:pPr>
            <a:r>
              <a:rPr lang="en-US" dirty="0" smtClean="0">
                <a:solidFill>
                  <a:schemeClr val="tx1"/>
                </a:solidFill>
              </a:rPr>
              <a:t>3.1: Simple Filters </a:t>
            </a:r>
          </a:p>
          <a:p>
            <a:pPr marL="838200" lvl="1" indent="-381000">
              <a:buNone/>
            </a:pPr>
            <a:r>
              <a:rPr lang="en-US" dirty="0" smtClean="0">
                <a:solidFill>
                  <a:schemeClr val="tx1"/>
                </a:solidFill>
              </a:rPr>
              <a:t>3.2: Advanced Filters</a:t>
            </a:r>
          </a:p>
          <a:p>
            <a:pPr marL="838200" lvl="1" indent="-381000">
              <a:buNone/>
            </a:pPr>
            <a:endParaRPr lang="en-US" dirty="0" smtClean="0">
              <a:solidFill>
                <a:schemeClr val="tx1"/>
              </a:solidFill>
            </a:endParaRPr>
          </a:p>
          <a:p>
            <a:pPr lvl="1">
              <a:buNone/>
            </a:pPr>
            <a:endParaRPr lang="en-US" dirty="0" smtClean="0">
              <a:solidFill>
                <a:schemeClr val="tx1"/>
              </a:solidFill>
            </a:endParaRPr>
          </a:p>
          <a:p>
            <a:pPr lvl="1">
              <a:buNone/>
            </a:pPr>
            <a:endParaRPr lang="en-US" dirty="0" smtClean="0">
              <a:solidFill>
                <a:schemeClr val="tx1"/>
              </a:solidFill>
            </a:endParaRPr>
          </a:p>
        </p:txBody>
      </p:sp>
      <p:sp>
        <p:nvSpPr>
          <p:cNvPr id="7" name="Title 6"/>
          <p:cNvSpPr>
            <a:spLocks noGrp="1"/>
          </p:cNvSpPr>
          <p:nvPr>
            <p:ph type="title"/>
          </p:nvPr>
        </p:nvSpPr>
        <p:spPr/>
        <p:txBody>
          <a:bodyPr>
            <a:normAutofit fontScale="90000"/>
          </a:bodyPr>
          <a:lstStyle/>
          <a:p>
            <a:r>
              <a:rPr lang="en-US" dirty="0" smtClean="0"/>
              <a:t/>
            </a:r>
            <a:br>
              <a:rPr lang="en-US" dirty="0" smtClean="0"/>
            </a:br>
            <a:r>
              <a:rPr lang="en-US" dirty="0" smtClean="0"/>
              <a:t>Table of Contents</a:t>
            </a:r>
            <a:endParaRPr lang="en-US" sz="2400" dirty="0"/>
          </a:p>
        </p:txBody>
      </p:sp>
      <p:sp>
        <p:nvSpPr>
          <p:cNvPr id="2" name="Footer Placeholder 1"/>
          <p:cNvSpPr>
            <a:spLocks noGrp="1"/>
          </p:cNvSpPr>
          <p:nvPr>
            <p:ph type="ftr" sz="quarter" idx="11"/>
          </p:nvPr>
        </p:nvSpPr>
        <p:spPr/>
        <p:txBody>
          <a:bodyPr/>
          <a:lstStyle/>
          <a:p>
            <a:r>
              <a:rPr lang="en-US" smtClean="0"/>
              <a:t>Capgemini Internal</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74319" y="1196752"/>
            <a:ext cx="8332651" cy="5349192"/>
          </a:xfrm>
        </p:spPr>
        <p:txBody>
          <a:bodyPr>
            <a:normAutofit/>
          </a:bodyPr>
          <a:lstStyle/>
          <a:p>
            <a:pPr>
              <a:buFont typeface="Wingdings" pitchFamily="2" charset="2"/>
              <a:buChar char="Ø"/>
            </a:pPr>
            <a:r>
              <a:rPr lang="en-US" dirty="0" smtClean="0">
                <a:solidFill>
                  <a:schemeClr val="tx1"/>
                </a:solidFill>
              </a:rPr>
              <a:t>Lesson 4: Introduction to Bourne Shell</a:t>
            </a:r>
          </a:p>
          <a:p>
            <a:pPr marL="838200" lvl="1" indent="-381000">
              <a:buNone/>
            </a:pPr>
            <a:r>
              <a:rPr lang="en-US" dirty="0" smtClean="0">
                <a:solidFill>
                  <a:schemeClr val="tx1"/>
                </a:solidFill>
              </a:rPr>
              <a:t>4.1: Shell types</a:t>
            </a:r>
          </a:p>
          <a:p>
            <a:pPr marL="838200" lvl="1" indent="-381000">
              <a:buNone/>
            </a:pPr>
            <a:r>
              <a:rPr lang="en-US" dirty="0" smtClean="0">
                <a:solidFill>
                  <a:schemeClr val="tx1"/>
                </a:solidFill>
              </a:rPr>
              <a:t>4.2: Working of shell</a:t>
            </a:r>
          </a:p>
          <a:p>
            <a:pPr marL="838200" lvl="1" indent="-381000">
              <a:buNone/>
            </a:pPr>
            <a:r>
              <a:rPr lang="en-US" dirty="0" smtClean="0">
                <a:solidFill>
                  <a:schemeClr val="tx1"/>
                </a:solidFill>
              </a:rPr>
              <a:t>4.3: </a:t>
            </a:r>
            <a:r>
              <a:rPr lang="en-US" dirty="0" err="1" smtClean="0">
                <a:solidFill>
                  <a:schemeClr val="tx1"/>
                </a:solidFill>
              </a:rPr>
              <a:t>Metacharacter</a:t>
            </a:r>
            <a:endParaRPr lang="en-US" dirty="0" smtClean="0">
              <a:solidFill>
                <a:schemeClr val="tx1"/>
              </a:solidFill>
            </a:endParaRPr>
          </a:p>
          <a:p>
            <a:pPr marL="838200" lvl="1" indent="-381000">
              <a:buNone/>
            </a:pPr>
            <a:r>
              <a:rPr lang="en-US" dirty="0" smtClean="0">
                <a:solidFill>
                  <a:schemeClr val="tx1"/>
                </a:solidFill>
              </a:rPr>
              <a:t>4.4: Shell redirections</a:t>
            </a:r>
          </a:p>
          <a:p>
            <a:pPr marL="838200" lvl="1" indent="-381000">
              <a:buNone/>
            </a:pPr>
            <a:r>
              <a:rPr lang="en-US" dirty="0" smtClean="0">
                <a:solidFill>
                  <a:schemeClr val="tx1"/>
                </a:solidFill>
              </a:rPr>
              <a:t>4.5: Command substitution</a:t>
            </a:r>
          </a:p>
          <a:p>
            <a:pPr>
              <a:buFont typeface="Wingdings" pitchFamily="2" charset="2"/>
              <a:buChar char="Ø"/>
            </a:pPr>
            <a:r>
              <a:rPr lang="en-US" dirty="0" smtClean="0">
                <a:solidFill>
                  <a:schemeClr val="tx1"/>
                </a:solidFill>
              </a:rPr>
              <a:t>Lesson 5: Vi Editor</a:t>
            </a:r>
          </a:p>
          <a:p>
            <a:pPr marL="838200" lvl="1" indent="-381000">
              <a:buNone/>
            </a:pPr>
            <a:r>
              <a:rPr lang="en-US" dirty="0" smtClean="0">
                <a:solidFill>
                  <a:schemeClr val="tx1"/>
                </a:solidFill>
              </a:rPr>
              <a:t>5.1: Vi Editor</a:t>
            </a:r>
          </a:p>
          <a:p>
            <a:pPr marL="838200" lvl="1" indent="-381000">
              <a:buNone/>
            </a:pPr>
            <a:r>
              <a:rPr lang="en-US" dirty="0" smtClean="0">
                <a:solidFill>
                  <a:schemeClr val="tx1"/>
                </a:solidFill>
              </a:rPr>
              <a:t>5.2: Input Mode Commands</a:t>
            </a:r>
          </a:p>
          <a:p>
            <a:pPr marL="838200" lvl="1" indent="-381000">
              <a:buNone/>
            </a:pPr>
            <a:r>
              <a:rPr lang="en-US" dirty="0" smtClean="0">
                <a:solidFill>
                  <a:schemeClr val="tx1"/>
                </a:solidFill>
              </a:rPr>
              <a:t>5.3: Vi Editor – Save &amp; Quit</a:t>
            </a:r>
          </a:p>
          <a:p>
            <a:pPr marL="838200" lvl="1" indent="-381000">
              <a:buNone/>
            </a:pPr>
            <a:r>
              <a:rPr lang="en-US" dirty="0" smtClean="0">
                <a:solidFill>
                  <a:schemeClr val="tx1"/>
                </a:solidFill>
              </a:rPr>
              <a:t>5.4: Cursor Movement Commands </a:t>
            </a:r>
          </a:p>
          <a:p>
            <a:pPr marL="838200" lvl="1" indent="-381000">
              <a:buNone/>
            </a:pPr>
            <a:r>
              <a:rPr lang="en-US" dirty="0" smtClean="0">
                <a:solidFill>
                  <a:schemeClr val="tx1"/>
                </a:solidFill>
              </a:rPr>
              <a:t>5.5: Paging Functions</a:t>
            </a:r>
          </a:p>
          <a:p>
            <a:pPr marL="838200" lvl="1" indent="-381000">
              <a:buNone/>
            </a:pPr>
            <a:r>
              <a:rPr lang="en-US" dirty="0" smtClean="0">
                <a:solidFill>
                  <a:schemeClr val="tx1"/>
                </a:solidFill>
              </a:rPr>
              <a:t>5.6: Search and Repeat Commands </a:t>
            </a:r>
          </a:p>
          <a:p>
            <a:pPr marL="838200" lvl="1" indent="-381000">
              <a:buNone/>
            </a:pPr>
            <a:r>
              <a:rPr lang="en-US" dirty="0" smtClean="0">
                <a:solidFill>
                  <a:schemeClr val="tx1"/>
                </a:solidFill>
              </a:rPr>
              <a:t>5.7: Vi Editor – Other Features</a:t>
            </a:r>
          </a:p>
          <a:p>
            <a:pPr marL="838200" lvl="1" indent="-381000">
              <a:buNone/>
            </a:pPr>
            <a:r>
              <a:rPr lang="en-US" dirty="0" smtClean="0">
                <a:solidFill>
                  <a:schemeClr val="tx1"/>
                </a:solidFill>
              </a:rPr>
              <a:t>5.8: SED – Introduction to SED</a:t>
            </a:r>
          </a:p>
          <a:p>
            <a:pPr marL="838200" lvl="1" indent="-381000">
              <a:buNone/>
            </a:pPr>
            <a:r>
              <a:rPr lang="en-US" dirty="0" smtClean="0">
                <a:solidFill>
                  <a:schemeClr val="tx1"/>
                </a:solidFill>
              </a:rPr>
              <a:t>5.9: SED Commands </a:t>
            </a:r>
          </a:p>
          <a:p>
            <a:pPr marL="838200" lvl="1" indent="-381000">
              <a:buNone/>
            </a:pPr>
            <a:endParaRPr lang="en-US" dirty="0" smtClean="0">
              <a:solidFill>
                <a:schemeClr val="tx1"/>
              </a:solidFill>
            </a:endParaRPr>
          </a:p>
          <a:p>
            <a:endParaRPr lang="en-US" dirty="0" smtClean="0">
              <a:solidFill>
                <a:schemeClr val="tx1"/>
              </a:solidFill>
            </a:endParaRPr>
          </a:p>
          <a:p>
            <a:pPr marL="838200" lvl="1" indent="-381000">
              <a:buNone/>
            </a:pPr>
            <a:endParaRPr lang="en-US" dirty="0" smtClean="0">
              <a:solidFill>
                <a:schemeClr val="tx1"/>
              </a:solidFill>
            </a:endParaRPr>
          </a:p>
          <a:p>
            <a:pPr lvl="1">
              <a:buNone/>
            </a:pPr>
            <a:endParaRPr lang="en-US" dirty="0" smtClean="0">
              <a:solidFill>
                <a:schemeClr val="tx1"/>
              </a:solidFill>
            </a:endParaRPr>
          </a:p>
          <a:p>
            <a:pPr lvl="1">
              <a:buNone/>
            </a:pPr>
            <a:endParaRPr lang="en-US" dirty="0" smtClean="0">
              <a:solidFill>
                <a:schemeClr val="tx1"/>
              </a:solidFill>
            </a:endParaRPr>
          </a:p>
        </p:txBody>
      </p:sp>
      <p:sp>
        <p:nvSpPr>
          <p:cNvPr id="7" name="Title 6"/>
          <p:cNvSpPr>
            <a:spLocks noGrp="1"/>
          </p:cNvSpPr>
          <p:nvPr>
            <p:ph type="title"/>
          </p:nvPr>
        </p:nvSpPr>
        <p:spPr/>
        <p:txBody>
          <a:bodyPr>
            <a:normAutofit fontScale="90000"/>
          </a:bodyPr>
          <a:lstStyle/>
          <a:p>
            <a:r>
              <a:rPr lang="en-US" dirty="0" smtClean="0"/>
              <a:t/>
            </a:r>
            <a:br>
              <a:rPr lang="en-US" dirty="0" smtClean="0"/>
            </a:br>
            <a:r>
              <a:rPr lang="en-US" dirty="0" smtClean="0"/>
              <a:t>Table of Contents</a:t>
            </a:r>
            <a:endParaRPr lang="en-US" sz="2400" dirty="0"/>
          </a:p>
        </p:txBody>
      </p:sp>
      <p:sp>
        <p:nvSpPr>
          <p:cNvPr id="2" name="Footer Placeholder 1"/>
          <p:cNvSpPr>
            <a:spLocks noGrp="1"/>
          </p:cNvSpPr>
          <p:nvPr>
            <p:ph type="ftr" sz="quarter" idx="11"/>
          </p:nvPr>
        </p:nvSpPr>
        <p:spPr/>
        <p:txBody>
          <a:bodyPr/>
          <a:lstStyle/>
          <a:p>
            <a:r>
              <a:rPr lang="en-US" smtClean="0"/>
              <a:t>Capgemini Internal</a:t>
            </a:r>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D69B9113CBD8408B134997AA6F1943" ma:contentTypeVersion="3" ma:contentTypeDescription="Create a new document." ma:contentTypeScope="" ma:versionID="3581e29ed1bd35ee2eba17c7cad9057c">
  <xsd:schema xmlns:xsd="http://www.w3.org/2001/XMLSchema" xmlns:xs="http://www.w3.org/2001/XMLSchema" xmlns:p="http://schemas.microsoft.com/office/2006/metadata/properties" xmlns:ns2="952a6df7-b138-4f89-9bc4-e7a874ea3254" xmlns:ns3="2f97db09-5c4b-4100-bb6d-ec1543f49c01" targetNamespace="http://schemas.microsoft.com/office/2006/metadata/properties" ma:root="true" ma:fieldsID="97b2fc647a94d6eaf785a2fde5205d90" ns2:_="" ns3:_="">
    <xsd:import namespace="952a6df7-b138-4f89-9bc4-e7a874ea3254"/>
    <xsd:import namespace="2f97db09-5c4b-4100-bb6d-ec1543f49c01"/>
    <xsd:element name="properties">
      <xsd:complexType>
        <xsd:sequence>
          <xsd:element name="documentManagement">
            <xsd:complexType>
              <xsd:all>
                <xsd:element ref="ns2:FolderName" minOccurs="0"/>
                <xsd:element ref="ns3:Levels"/>
                <xsd:element ref="ns3:Category"/>
                <xsd:element ref="ns3: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f97db09-5c4b-4100-bb6d-ec1543f49c01" elementFormDefault="qualified">
    <xsd:import namespace="http://schemas.microsoft.com/office/2006/documentManagement/types"/>
    <xsd:import namespace="http://schemas.microsoft.com/office/infopath/2007/PartnerControls"/>
    <xsd:element name="Levels" ma:index="9" ma:displayName="Levels" ma:default="L1" ma:format="Dropdown" ma:internalName="Levels">
      <xsd:simpleType>
        <xsd:restriction base="dms:Choice">
          <xsd:enumeration value="L1"/>
          <xsd:enumeration value="L2"/>
          <xsd:enumeration value="L3"/>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1"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Material_x0020_Type xmlns="2f97db09-5c4b-4100-bb6d-ec1543f49c01">Demos</Material_x0020_Type>
    <Category xmlns="2f97db09-5c4b-4100-bb6d-ec1543f49c01">Module Artifact</Category>
    <Levels xmlns="2f97db09-5c4b-4100-bb6d-ec1543f49c01">L1</Leve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6CD7D3-2EB7-4780-B549-009174CF9A0A}"/>
</file>

<file path=customXml/itemProps2.xml><?xml version="1.0" encoding="utf-8"?>
<ds:datastoreItem xmlns:ds="http://schemas.openxmlformats.org/officeDocument/2006/customXml" ds:itemID="{E63433B7-998A-4D4C-91CD-BC966B06FCAD}"/>
</file>

<file path=customXml/itemProps3.xml><?xml version="1.0" encoding="utf-8"?>
<ds:datastoreItem xmlns:ds="http://schemas.openxmlformats.org/officeDocument/2006/customXml" ds:itemID="{E6D7665F-8C87-49F1-94B0-6D13FB5E127F}"/>
</file>

<file path=docProps/app.xml><?xml version="1.0" encoding="utf-8"?>
<Properties xmlns="http://schemas.openxmlformats.org/officeDocument/2006/extended-properties" xmlns:vt="http://schemas.openxmlformats.org/officeDocument/2006/docPropsVTypes">
  <TotalTime>1359</TotalTime>
  <Words>620</Words>
  <Application>Microsoft Office PowerPoint</Application>
  <PresentationFormat>On-screen Show (4:3)</PresentationFormat>
  <Paragraphs>181</Paragraphs>
  <Slides>12</Slides>
  <Notes>11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Wingdings</vt:lpstr>
      <vt:lpstr>Candara</vt:lpstr>
      <vt:lpstr>ＭＳ Ｐゴシック</vt:lpstr>
      <vt:lpstr>Office Theme</vt:lpstr>
      <vt:lpstr>PowerPoint Presentation</vt:lpstr>
      <vt:lpstr>Document History</vt:lpstr>
      <vt:lpstr>Course Goals and Non Goals</vt:lpstr>
      <vt:lpstr> Pre-requisites</vt:lpstr>
      <vt:lpstr> Intended Audience</vt:lpstr>
      <vt:lpstr> Day Wise Schedule</vt:lpstr>
      <vt:lpstr> Day Wise Schedule</vt:lpstr>
      <vt:lpstr> Table of Contents</vt:lpstr>
      <vt:lpstr> Table of Contents</vt:lpstr>
      <vt:lpstr>Table of Contents</vt:lpstr>
      <vt:lpstr>Table of Contents</vt:lpstr>
      <vt:lpstr>Other Parallel Technology Areas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Nithin P Thulaseedharan</dc:creator>
  <cp:lastModifiedBy>Rajita Dhumal</cp:lastModifiedBy>
  <cp:revision>101</cp:revision>
  <dcterms:created xsi:type="dcterms:W3CDTF">2014-04-28T11:21:39Z</dcterms:created>
  <dcterms:modified xsi:type="dcterms:W3CDTF">2016-08-08T05:40:49Z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0x0101008CD69B9113CBD8408B134997AA6F1943</vt:lpwstr>
  </property>
</Properties>
</file>