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9" r:id="rId1"/>
  </p:sldMasterIdLst>
  <p:notesMasterIdLst>
    <p:notesMasterId r:id="rId24"/>
  </p:notesMasterIdLst>
  <p:sldIdLst>
    <p:sldId id="256" r:id="rId2"/>
    <p:sldId id="259" r:id="rId3"/>
    <p:sldId id="356" r:id="rId4"/>
    <p:sldId id="357" r:id="rId5"/>
    <p:sldId id="257" r:id="rId6"/>
    <p:sldId id="360" r:id="rId7"/>
    <p:sldId id="347" r:id="rId8"/>
    <p:sldId id="364" r:id="rId9"/>
    <p:sldId id="258" r:id="rId10"/>
    <p:sldId id="261" r:id="rId11"/>
    <p:sldId id="365" r:id="rId12"/>
    <p:sldId id="366" r:id="rId13"/>
    <p:sldId id="367" r:id="rId14"/>
    <p:sldId id="339" r:id="rId15"/>
    <p:sldId id="328" r:id="rId16"/>
    <p:sldId id="363" r:id="rId17"/>
    <p:sldId id="329" r:id="rId18"/>
    <p:sldId id="368" r:id="rId19"/>
    <p:sldId id="362" r:id="rId20"/>
    <p:sldId id="369" r:id="rId21"/>
    <p:sldId id="335" r:id="rId22"/>
    <p:sldId id="351" r:id="rId23"/>
  </p:sldIdLst>
  <p:sldSz cx="9144000" cy="5143500" type="screen16x9"/>
  <p:notesSz cx="6858000" cy="9144000"/>
  <p:embeddedFontLst>
    <p:embeddedFont>
      <p:font typeface="Merriweather" panose="00000500000000000000" pitchFamily="2" charset="0"/>
      <p:regular r:id="rId25"/>
      <p:bold r:id="rId26"/>
      <p:italic r:id="rId27"/>
      <p:boldItalic r:id="rId28"/>
    </p:embeddedFont>
    <p:embeddedFont>
      <p:font typeface="Montserrat" panose="00000500000000000000" pitchFamily="2" charset="0"/>
      <p:regular r:id="rId29"/>
      <p:bold r:id="rId30"/>
      <p:italic r:id="rId31"/>
      <p:boldItalic r:id="rId32"/>
    </p:embeddedFont>
    <p:embeddedFont>
      <p:font typeface="Montserrat Medium" panose="00000600000000000000" pitchFamily="2" charset="0"/>
      <p:regular r:id="rId33"/>
      <p:bold r:id="rId34"/>
      <p:italic r:id="rId35"/>
      <p:boldItalic r:id="rId36"/>
    </p:embeddedFont>
    <p:embeddedFont>
      <p:font typeface="Open Sans" panose="020B0606030504020204" pitchFamily="3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4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2CF71B-3DB3-BA42-B561-85D7D59D12C9}" v="65" dt="2024-02-09T00:42:18.940"/>
  </p1510:revLst>
</p1510:revInfo>
</file>

<file path=ppt/tableStyles.xml><?xml version="1.0" encoding="utf-8"?>
<a:tblStyleLst xmlns:a="http://schemas.openxmlformats.org/drawingml/2006/main" def="{1CF46903-8588-4EEF-B5EB-F85DC4C2D134}">
  <a:tblStyle styleId="{1CF46903-8588-4EEF-B5EB-F85DC4C2D13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48"/>
    <p:restoredTop sz="94629"/>
  </p:normalViewPr>
  <p:slideViewPr>
    <p:cSldViewPr snapToGrid="0">
      <p:cViewPr varScale="1">
        <p:scale>
          <a:sx n="138" d="100"/>
          <a:sy n="138" d="100"/>
        </p:scale>
        <p:origin x="44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mmerlein,Meg" userId="675d0259-84a2-4ee2-a6c1-034493f7a163" providerId="ADAL" clId="{8C2CF71B-3DB3-BA42-B561-85D7D59D12C9}"/>
    <pc:docChg chg="undo custSel addSld delSld modSld sldOrd">
      <pc:chgData name="Hemmerlein,Meg" userId="675d0259-84a2-4ee2-a6c1-034493f7a163" providerId="ADAL" clId="{8C2CF71B-3DB3-BA42-B561-85D7D59D12C9}" dt="2024-02-12T18:13:40.581" v="5032" actId="20577"/>
      <pc:docMkLst>
        <pc:docMk/>
      </pc:docMkLst>
      <pc:sldChg chg="modAnim">
        <pc:chgData name="Hemmerlein,Meg" userId="675d0259-84a2-4ee2-a6c1-034493f7a163" providerId="ADAL" clId="{8C2CF71B-3DB3-BA42-B561-85D7D59D12C9}" dt="2024-02-06T23:04:31.788" v="3491"/>
        <pc:sldMkLst>
          <pc:docMk/>
          <pc:sldMk cId="0" sldId="256"/>
        </pc:sldMkLst>
      </pc:sldChg>
      <pc:sldChg chg="addSp modSp mod ord">
        <pc:chgData name="Hemmerlein,Meg" userId="675d0259-84a2-4ee2-a6c1-034493f7a163" providerId="ADAL" clId="{8C2CF71B-3DB3-BA42-B561-85D7D59D12C9}" dt="2024-02-09T00:12:03.203" v="4352" actId="1076"/>
        <pc:sldMkLst>
          <pc:docMk/>
          <pc:sldMk cId="0" sldId="257"/>
        </pc:sldMkLst>
        <pc:spChg chg="mod">
          <ac:chgData name="Hemmerlein,Meg" userId="675d0259-84a2-4ee2-a6c1-034493f7a163" providerId="ADAL" clId="{8C2CF71B-3DB3-BA42-B561-85D7D59D12C9}" dt="2024-02-09T00:09:43.299" v="4344" actId="255"/>
          <ac:spMkLst>
            <pc:docMk/>
            <pc:sldMk cId="0" sldId="257"/>
            <ac:spMk id="906" creationId="{00000000-0000-0000-0000-000000000000}"/>
          </ac:spMkLst>
        </pc:spChg>
        <pc:picChg chg="add mod">
          <ac:chgData name="Hemmerlein,Meg" userId="675d0259-84a2-4ee2-a6c1-034493f7a163" providerId="ADAL" clId="{8C2CF71B-3DB3-BA42-B561-85D7D59D12C9}" dt="2024-02-09T00:12:03.203" v="4352" actId="1076"/>
          <ac:picMkLst>
            <pc:docMk/>
            <pc:sldMk cId="0" sldId="257"/>
            <ac:picMk id="3" creationId="{0F732B4C-76E0-AEEA-337D-41E4DBFD3634}"/>
          </ac:picMkLst>
        </pc:picChg>
      </pc:sldChg>
      <pc:sldChg chg="modSp mod modAnim">
        <pc:chgData name="Hemmerlein,Meg" userId="675d0259-84a2-4ee2-a6c1-034493f7a163" providerId="ADAL" clId="{8C2CF71B-3DB3-BA42-B561-85D7D59D12C9}" dt="2024-02-07T23:26:32.211" v="4114" actId="20577"/>
        <pc:sldMkLst>
          <pc:docMk/>
          <pc:sldMk cId="0" sldId="258"/>
        </pc:sldMkLst>
        <pc:spChg chg="mod">
          <ac:chgData name="Hemmerlein,Meg" userId="675d0259-84a2-4ee2-a6c1-034493f7a163" providerId="ADAL" clId="{8C2CF71B-3DB3-BA42-B561-85D7D59D12C9}" dt="2024-02-07T23:26:32.211" v="4114" actId="20577"/>
          <ac:spMkLst>
            <pc:docMk/>
            <pc:sldMk cId="0" sldId="258"/>
            <ac:spMk id="21" creationId="{C554AE8C-4062-E124-47C5-55F53CA23F90}"/>
          </ac:spMkLst>
        </pc:spChg>
      </pc:sldChg>
      <pc:sldChg chg="addSp delSp modSp mod modAnim">
        <pc:chgData name="Hemmerlein,Meg" userId="675d0259-84a2-4ee2-a6c1-034493f7a163" providerId="ADAL" clId="{8C2CF71B-3DB3-BA42-B561-85D7D59D12C9}" dt="2024-02-12T00:10:09.009" v="4893" actId="20577"/>
        <pc:sldMkLst>
          <pc:docMk/>
          <pc:sldMk cId="0" sldId="259"/>
        </pc:sldMkLst>
        <pc:spChg chg="add del mod">
          <ac:chgData name="Hemmerlein,Meg" userId="675d0259-84a2-4ee2-a6c1-034493f7a163" providerId="ADAL" clId="{8C2CF71B-3DB3-BA42-B561-85D7D59D12C9}" dt="2024-02-06T21:47:22.828" v="965" actId="478"/>
          <ac:spMkLst>
            <pc:docMk/>
            <pc:sldMk cId="0" sldId="259"/>
            <ac:spMk id="3" creationId="{C89791DE-AEC5-A577-E386-D883D6249391}"/>
          </ac:spMkLst>
        </pc:spChg>
        <pc:spChg chg="mod">
          <ac:chgData name="Hemmerlein,Meg" userId="675d0259-84a2-4ee2-a6c1-034493f7a163" providerId="ADAL" clId="{8C2CF71B-3DB3-BA42-B561-85D7D59D12C9}" dt="2024-02-12T00:10:09.009" v="4893" actId="20577"/>
          <ac:spMkLst>
            <pc:docMk/>
            <pc:sldMk cId="0" sldId="259"/>
            <ac:spMk id="31" creationId="{377746EA-3381-6BD9-80FD-9BF396337B20}"/>
          </ac:spMkLst>
        </pc:spChg>
        <pc:spChg chg="mod">
          <ac:chgData name="Hemmerlein,Meg" userId="675d0259-84a2-4ee2-a6c1-034493f7a163" providerId="ADAL" clId="{8C2CF71B-3DB3-BA42-B561-85D7D59D12C9}" dt="2024-02-06T22:54:11.604" v="3485" actId="14100"/>
          <ac:spMkLst>
            <pc:docMk/>
            <pc:sldMk cId="0" sldId="259"/>
            <ac:spMk id="33" creationId="{214C91CB-0295-AD22-4963-178B3C958361}"/>
          </ac:spMkLst>
        </pc:spChg>
        <pc:spChg chg="mod">
          <ac:chgData name="Hemmerlein,Meg" userId="675d0259-84a2-4ee2-a6c1-034493f7a163" providerId="ADAL" clId="{8C2CF71B-3DB3-BA42-B561-85D7D59D12C9}" dt="2024-02-12T00:10:05.826" v="4891" actId="20577"/>
          <ac:spMkLst>
            <pc:docMk/>
            <pc:sldMk cId="0" sldId="259"/>
            <ac:spMk id="1019" creationId="{00000000-0000-0000-0000-000000000000}"/>
          </ac:spMkLst>
        </pc:spChg>
        <pc:spChg chg="del">
          <ac:chgData name="Hemmerlein,Meg" userId="675d0259-84a2-4ee2-a6c1-034493f7a163" providerId="ADAL" clId="{8C2CF71B-3DB3-BA42-B561-85D7D59D12C9}" dt="2024-02-06T21:47:21.156" v="964" actId="478"/>
          <ac:spMkLst>
            <pc:docMk/>
            <pc:sldMk cId="0" sldId="259"/>
            <ac:spMk id="1021" creationId="{00000000-0000-0000-0000-000000000000}"/>
          </ac:spMkLst>
        </pc:spChg>
        <pc:spChg chg="mod">
          <ac:chgData name="Hemmerlein,Meg" userId="675d0259-84a2-4ee2-a6c1-034493f7a163" providerId="ADAL" clId="{8C2CF71B-3DB3-BA42-B561-85D7D59D12C9}" dt="2024-02-06T21:47:41.016" v="978" actId="403"/>
          <ac:spMkLst>
            <pc:docMk/>
            <pc:sldMk cId="0" sldId="259"/>
            <ac:spMk id="1023" creationId="{00000000-0000-0000-0000-000000000000}"/>
          </ac:spMkLst>
        </pc:spChg>
      </pc:sldChg>
      <pc:sldChg chg="del">
        <pc:chgData name="Hemmerlein,Meg" userId="675d0259-84a2-4ee2-a6c1-034493f7a163" providerId="ADAL" clId="{8C2CF71B-3DB3-BA42-B561-85D7D59D12C9}" dt="2024-02-06T22:47:06.770" v="3071" actId="2696"/>
        <pc:sldMkLst>
          <pc:docMk/>
          <pc:sldMk cId="0" sldId="260"/>
        </pc:sldMkLst>
      </pc:sldChg>
      <pc:sldChg chg="modSp mod">
        <pc:chgData name="Hemmerlein,Meg" userId="675d0259-84a2-4ee2-a6c1-034493f7a163" providerId="ADAL" clId="{8C2CF71B-3DB3-BA42-B561-85D7D59D12C9}" dt="2024-02-07T23:06:41.490" v="3907" actId="113"/>
        <pc:sldMkLst>
          <pc:docMk/>
          <pc:sldMk cId="0" sldId="261"/>
        </pc:sldMkLst>
        <pc:spChg chg="mod">
          <ac:chgData name="Hemmerlein,Meg" userId="675d0259-84a2-4ee2-a6c1-034493f7a163" providerId="ADAL" clId="{8C2CF71B-3DB3-BA42-B561-85D7D59D12C9}" dt="2024-02-07T23:06:41.490" v="3907" actId="113"/>
          <ac:spMkLst>
            <pc:docMk/>
            <pc:sldMk cId="0" sldId="261"/>
            <ac:spMk id="4" creationId="{6DE11EE1-B3CA-985F-662D-51010EDC41E3}"/>
          </ac:spMkLst>
        </pc:spChg>
      </pc:sldChg>
      <pc:sldChg chg="del">
        <pc:chgData name="Hemmerlein,Meg" userId="675d0259-84a2-4ee2-a6c1-034493f7a163" providerId="ADAL" clId="{8C2CF71B-3DB3-BA42-B561-85D7D59D12C9}" dt="2024-02-06T22:47:07.040" v="3105" actId="2696"/>
        <pc:sldMkLst>
          <pc:docMk/>
          <pc:sldMk cId="0" sldId="262"/>
        </pc:sldMkLst>
      </pc:sldChg>
      <pc:sldChg chg="del">
        <pc:chgData name="Hemmerlein,Meg" userId="675d0259-84a2-4ee2-a6c1-034493f7a163" providerId="ADAL" clId="{8C2CF71B-3DB3-BA42-B561-85D7D59D12C9}" dt="2024-02-06T22:47:07.207" v="3122" actId="2696"/>
        <pc:sldMkLst>
          <pc:docMk/>
          <pc:sldMk cId="0" sldId="263"/>
        </pc:sldMkLst>
      </pc:sldChg>
      <pc:sldChg chg="del">
        <pc:chgData name="Hemmerlein,Meg" userId="675d0259-84a2-4ee2-a6c1-034493f7a163" providerId="ADAL" clId="{8C2CF71B-3DB3-BA42-B561-85D7D59D12C9}" dt="2024-02-06T22:47:06.839" v="3077" actId="2696"/>
        <pc:sldMkLst>
          <pc:docMk/>
          <pc:sldMk cId="0" sldId="264"/>
        </pc:sldMkLst>
      </pc:sldChg>
      <pc:sldChg chg="del">
        <pc:chgData name="Hemmerlein,Meg" userId="675d0259-84a2-4ee2-a6c1-034493f7a163" providerId="ADAL" clId="{8C2CF71B-3DB3-BA42-B561-85D7D59D12C9}" dt="2024-02-06T22:47:07.339" v="3147" actId="2696"/>
        <pc:sldMkLst>
          <pc:docMk/>
          <pc:sldMk cId="0" sldId="265"/>
        </pc:sldMkLst>
      </pc:sldChg>
      <pc:sldChg chg="del">
        <pc:chgData name="Hemmerlein,Meg" userId="675d0259-84a2-4ee2-a6c1-034493f7a163" providerId="ADAL" clId="{8C2CF71B-3DB3-BA42-B561-85D7D59D12C9}" dt="2024-02-06T22:47:07.308" v="3141" actId="2696"/>
        <pc:sldMkLst>
          <pc:docMk/>
          <pc:sldMk cId="0" sldId="266"/>
        </pc:sldMkLst>
      </pc:sldChg>
      <pc:sldChg chg="del">
        <pc:chgData name="Hemmerlein,Meg" userId="675d0259-84a2-4ee2-a6c1-034493f7a163" providerId="ADAL" clId="{8C2CF71B-3DB3-BA42-B561-85D7D59D12C9}" dt="2024-02-06T22:47:06.993" v="3099" actId="2696"/>
        <pc:sldMkLst>
          <pc:docMk/>
          <pc:sldMk cId="0" sldId="267"/>
        </pc:sldMkLst>
      </pc:sldChg>
      <pc:sldChg chg="del">
        <pc:chgData name="Hemmerlein,Meg" userId="675d0259-84a2-4ee2-a6c1-034493f7a163" providerId="ADAL" clId="{8C2CF71B-3DB3-BA42-B561-85D7D59D12C9}" dt="2024-02-06T22:47:07.280" v="3137" actId="2696"/>
        <pc:sldMkLst>
          <pc:docMk/>
          <pc:sldMk cId="0" sldId="268"/>
        </pc:sldMkLst>
      </pc:sldChg>
      <pc:sldChg chg="del">
        <pc:chgData name="Hemmerlein,Meg" userId="675d0259-84a2-4ee2-a6c1-034493f7a163" providerId="ADAL" clId="{8C2CF71B-3DB3-BA42-B561-85D7D59D12C9}" dt="2024-02-06T22:47:07.406" v="3155" actId="2696"/>
        <pc:sldMkLst>
          <pc:docMk/>
          <pc:sldMk cId="0" sldId="269"/>
        </pc:sldMkLst>
      </pc:sldChg>
      <pc:sldChg chg="del">
        <pc:chgData name="Hemmerlein,Meg" userId="675d0259-84a2-4ee2-a6c1-034493f7a163" providerId="ADAL" clId="{8C2CF71B-3DB3-BA42-B561-85D7D59D12C9}" dt="2024-02-06T22:47:07.471" v="3167" actId="2696"/>
        <pc:sldMkLst>
          <pc:docMk/>
          <pc:sldMk cId="0" sldId="270"/>
        </pc:sldMkLst>
      </pc:sldChg>
      <pc:sldChg chg="del">
        <pc:chgData name="Hemmerlein,Meg" userId="675d0259-84a2-4ee2-a6c1-034493f7a163" providerId="ADAL" clId="{8C2CF71B-3DB3-BA42-B561-85D7D59D12C9}" dt="2024-02-06T22:47:07.230" v="3129" actId="2696"/>
        <pc:sldMkLst>
          <pc:docMk/>
          <pc:sldMk cId="0" sldId="271"/>
        </pc:sldMkLst>
      </pc:sldChg>
      <pc:sldChg chg="del">
        <pc:chgData name="Hemmerlein,Meg" userId="675d0259-84a2-4ee2-a6c1-034493f7a163" providerId="ADAL" clId="{8C2CF71B-3DB3-BA42-B561-85D7D59D12C9}" dt="2024-02-06T22:47:07.371" v="3150" actId="2696"/>
        <pc:sldMkLst>
          <pc:docMk/>
          <pc:sldMk cId="0" sldId="272"/>
        </pc:sldMkLst>
      </pc:sldChg>
      <pc:sldChg chg="del">
        <pc:chgData name="Hemmerlein,Meg" userId="675d0259-84a2-4ee2-a6c1-034493f7a163" providerId="ADAL" clId="{8C2CF71B-3DB3-BA42-B561-85D7D59D12C9}" dt="2024-02-06T22:47:07.054" v="3109" actId="2696"/>
        <pc:sldMkLst>
          <pc:docMk/>
          <pc:sldMk cId="0" sldId="273"/>
        </pc:sldMkLst>
      </pc:sldChg>
      <pc:sldChg chg="del">
        <pc:chgData name="Hemmerlein,Meg" userId="675d0259-84a2-4ee2-a6c1-034493f7a163" providerId="ADAL" clId="{8C2CF71B-3DB3-BA42-B561-85D7D59D12C9}" dt="2024-02-06T22:47:07.300" v="3139" actId="2696"/>
        <pc:sldMkLst>
          <pc:docMk/>
          <pc:sldMk cId="0" sldId="274"/>
        </pc:sldMkLst>
      </pc:sldChg>
      <pc:sldChg chg="del">
        <pc:chgData name="Hemmerlein,Meg" userId="675d0259-84a2-4ee2-a6c1-034493f7a163" providerId="ADAL" clId="{8C2CF71B-3DB3-BA42-B561-85D7D59D12C9}" dt="2024-02-06T22:47:07.212" v="3124" actId="2696"/>
        <pc:sldMkLst>
          <pc:docMk/>
          <pc:sldMk cId="0" sldId="275"/>
        </pc:sldMkLst>
      </pc:sldChg>
      <pc:sldChg chg="del">
        <pc:chgData name="Hemmerlein,Meg" userId="675d0259-84a2-4ee2-a6c1-034493f7a163" providerId="ADAL" clId="{8C2CF71B-3DB3-BA42-B561-85D7D59D12C9}" dt="2024-02-06T22:47:07.219" v="3126" actId="2696"/>
        <pc:sldMkLst>
          <pc:docMk/>
          <pc:sldMk cId="0" sldId="276"/>
        </pc:sldMkLst>
      </pc:sldChg>
      <pc:sldChg chg="del">
        <pc:chgData name="Hemmerlein,Meg" userId="675d0259-84a2-4ee2-a6c1-034493f7a163" providerId="ADAL" clId="{8C2CF71B-3DB3-BA42-B561-85D7D59D12C9}" dt="2024-02-06T22:47:07.132" v="3113" actId="2696"/>
        <pc:sldMkLst>
          <pc:docMk/>
          <pc:sldMk cId="0" sldId="277"/>
        </pc:sldMkLst>
      </pc:sldChg>
      <pc:sldChg chg="del">
        <pc:chgData name="Hemmerlein,Meg" userId="675d0259-84a2-4ee2-a6c1-034493f7a163" providerId="ADAL" clId="{8C2CF71B-3DB3-BA42-B561-85D7D59D12C9}" dt="2024-02-06T22:47:07.024" v="3103" actId="2696"/>
        <pc:sldMkLst>
          <pc:docMk/>
          <pc:sldMk cId="0" sldId="278"/>
        </pc:sldMkLst>
      </pc:sldChg>
      <pc:sldChg chg="del">
        <pc:chgData name="Hemmerlein,Meg" userId="675d0259-84a2-4ee2-a6c1-034493f7a163" providerId="ADAL" clId="{8C2CF71B-3DB3-BA42-B561-85D7D59D12C9}" dt="2024-02-06T22:47:06.962" v="3094" actId="2696"/>
        <pc:sldMkLst>
          <pc:docMk/>
          <pc:sldMk cId="0" sldId="279"/>
        </pc:sldMkLst>
      </pc:sldChg>
      <pc:sldChg chg="del">
        <pc:chgData name="Hemmerlein,Meg" userId="675d0259-84a2-4ee2-a6c1-034493f7a163" providerId="ADAL" clId="{8C2CF71B-3DB3-BA42-B561-85D7D59D12C9}" dt="2024-02-06T22:47:07.161" v="3118" actId="2696"/>
        <pc:sldMkLst>
          <pc:docMk/>
          <pc:sldMk cId="0" sldId="280"/>
        </pc:sldMkLst>
      </pc:sldChg>
      <pc:sldChg chg="del">
        <pc:chgData name="Hemmerlein,Meg" userId="675d0259-84a2-4ee2-a6c1-034493f7a163" providerId="ADAL" clId="{8C2CF71B-3DB3-BA42-B561-85D7D59D12C9}" dt="2024-02-06T22:47:07.151" v="3116" actId="2696"/>
        <pc:sldMkLst>
          <pc:docMk/>
          <pc:sldMk cId="0" sldId="281"/>
        </pc:sldMkLst>
      </pc:sldChg>
      <pc:sldChg chg="del">
        <pc:chgData name="Hemmerlein,Meg" userId="675d0259-84a2-4ee2-a6c1-034493f7a163" providerId="ADAL" clId="{8C2CF71B-3DB3-BA42-B561-85D7D59D12C9}" dt="2024-02-06T22:47:07.318" v="3145" actId="2696"/>
        <pc:sldMkLst>
          <pc:docMk/>
          <pc:sldMk cId="0" sldId="282"/>
        </pc:sldMkLst>
      </pc:sldChg>
      <pc:sldChg chg="del">
        <pc:chgData name="Hemmerlein,Meg" userId="675d0259-84a2-4ee2-a6c1-034493f7a163" providerId="ADAL" clId="{8C2CF71B-3DB3-BA42-B561-85D7D59D12C9}" dt="2024-02-06T22:47:07.428" v="3159" actId="2696"/>
        <pc:sldMkLst>
          <pc:docMk/>
          <pc:sldMk cId="0" sldId="283"/>
        </pc:sldMkLst>
      </pc:sldChg>
      <pc:sldChg chg="del">
        <pc:chgData name="Hemmerlein,Meg" userId="675d0259-84a2-4ee2-a6c1-034493f7a163" providerId="ADAL" clId="{8C2CF71B-3DB3-BA42-B561-85D7D59D12C9}" dt="2024-02-06T22:47:06.825" v="3076" actId="2696"/>
        <pc:sldMkLst>
          <pc:docMk/>
          <pc:sldMk cId="0" sldId="284"/>
        </pc:sldMkLst>
      </pc:sldChg>
      <pc:sldChg chg="del">
        <pc:chgData name="Hemmerlein,Meg" userId="675d0259-84a2-4ee2-a6c1-034493f7a163" providerId="ADAL" clId="{8C2CF71B-3DB3-BA42-B561-85D7D59D12C9}" dt="2024-02-06T22:47:07.223" v="3127" actId="2696"/>
        <pc:sldMkLst>
          <pc:docMk/>
          <pc:sldMk cId="0" sldId="285"/>
        </pc:sldMkLst>
      </pc:sldChg>
      <pc:sldChg chg="del">
        <pc:chgData name="Hemmerlein,Meg" userId="675d0259-84a2-4ee2-a6c1-034493f7a163" providerId="ADAL" clId="{8C2CF71B-3DB3-BA42-B561-85D7D59D12C9}" dt="2024-02-06T22:47:07.144" v="3114" actId="2696"/>
        <pc:sldMkLst>
          <pc:docMk/>
          <pc:sldMk cId="0" sldId="286"/>
        </pc:sldMkLst>
      </pc:sldChg>
      <pc:sldChg chg="del">
        <pc:chgData name="Hemmerlein,Meg" userId="675d0259-84a2-4ee2-a6c1-034493f7a163" providerId="ADAL" clId="{8C2CF71B-3DB3-BA42-B561-85D7D59D12C9}" dt="2024-02-06T22:47:06.791" v="3073" actId="2696"/>
        <pc:sldMkLst>
          <pc:docMk/>
          <pc:sldMk cId="0" sldId="287"/>
        </pc:sldMkLst>
      </pc:sldChg>
      <pc:sldChg chg="del">
        <pc:chgData name="Hemmerlein,Meg" userId="675d0259-84a2-4ee2-a6c1-034493f7a163" providerId="ADAL" clId="{8C2CF71B-3DB3-BA42-B561-85D7D59D12C9}" dt="2024-02-06T22:47:06.930" v="3090" actId="2696"/>
        <pc:sldMkLst>
          <pc:docMk/>
          <pc:sldMk cId="0" sldId="288"/>
        </pc:sldMkLst>
      </pc:sldChg>
      <pc:sldChg chg="del">
        <pc:chgData name="Hemmerlein,Meg" userId="675d0259-84a2-4ee2-a6c1-034493f7a163" providerId="ADAL" clId="{8C2CF71B-3DB3-BA42-B561-85D7D59D12C9}" dt="2024-02-06T22:47:06.855" v="3079" actId="2696"/>
        <pc:sldMkLst>
          <pc:docMk/>
          <pc:sldMk cId="0" sldId="289"/>
        </pc:sldMkLst>
      </pc:sldChg>
      <pc:sldChg chg="del">
        <pc:chgData name="Hemmerlein,Meg" userId="675d0259-84a2-4ee2-a6c1-034493f7a163" providerId="ADAL" clId="{8C2CF71B-3DB3-BA42-B561-85D7D59D12C9}" dt="2024-02-06T22:47:07.439" v="3162" actId="2696"/>
        <pc:sldMkLst>
          <pc:docMk/>
          <pc:sldMk cId="0" sldId="290"/>
        </pc:sldMkLst>
      </pc:sldChg>
      <pc:sldChg chg="del">
        <pc:chgData name="Hemmerlein,Meg" userId="675d0259-84a2-4ee2-a6c1-034493f7a163" providerId="ADAL" clId="{8C2CF71B-3DB3-BA42-B561-85D7D59D12C9}" dt="2024-02-06T22:47:07.445" v="3165" actId="2696"/>
        <pc:sldMkLst>
          <pc:docMk/>
          <pc:sldMk cId="0" sldId="291"/>
        </pc:sldMkLst>
      </pc:sldChg>
      <pc:sldChg chg="del">
        <pc:chgData name="Hemmerlein,Meg" userId="675d0259-84a2-4ee2-a6c1-034493f7a163" providerId="ADAL" clId="{8C2CF71B-3DB3-BA42-B561-85D7D59D12C9}" dt="2024-02-06T22:47:06.999" v="3100" actId="2696"/>
        <pc:sldMkLst>
          <pc:docMk/>
          <pc:sldMk cId="0" sldId="292"/>
        </pc:sldMkLst>
      </pc:sldChg>
      <pc:sldChg chg="del">
        <pc:chgData name="Hemmerlein,Meg" userId="675d0259-84a2-4ee2-a6c1-034493f7a163" providerId="ADAL" clId="{8C2CF71B-3DB3-BA42-B561-85D7D59D12C9}" dt="2024-02-06T22:47:06.915" v="3088" actId="2696"/>
        <pc:sldMkLst>
          <pc:docMk/>
          <pc:sldMk cId="0" sldId="293"/>
        </pc:sldMkLst>
      </pc:sldChg>
      <pc:sldChg chg="del">
        <pc:chgData name="Hemmerlein,Meg" userId="675d0259-84a2-4ee2-a6c1-034493f7a163" providerId="ADAL" clId="{8C2CF71B-3DB3-BA42-B561-85D7D59D12C9}" dt="2024-02-06T22:47:06.893" v="3085" actId="2696"/>
        <pc:sldMkLst>
          <pc:docMk/>
          <pc:sldMk cId="0" sldId="294"/>
        </pc:sldMkLst>
      </pc:sldChg>
      <pc:sldChg chg="del">
        <pc:chgData name="Hemmerlein,Meg" userId="675d0259-84a2-4ee2-a6c1-034493f7a163" providerId="ADAL" clId="{8C2CF71B-3DB3-BA42-B561-85D7D59D12C9}" dt="2024-02-06T22:47:07.049" v="3107" actId="2696"/>
        <pc:sldMkLst>
          <pc:docMk/>
          <pc:sldMk cId="0" sldId="295"/>
        </pc:sldMkLst>
      </pc:sldChg>
      <pc:sldChg chg="del">
        <pc:chgData name="Hemmerlein,Meg" userId="675d0259-84a2-4ee2-a6c1-034493f7a163" providerId="ADAL" clId="{8C2CF71B-3DB3-BA42-B561-85D7D59D12C9}" dt="2024-02-06T22:47:07.257" v="3133" actId="2696"/>
        <pc:sldMkLst>
          <pc:docMk/>
          <pc:sldMk cId="0" sldId="296"/>
        </pc:sldMkLst>
      </pc:sldChg>
      <pc:sldChg chg="del">
        <pc:chgData name="Hemmerlein,Meg" userId="675d0259-84a2-4ee2-a6c1-034493f7a163" providerId="ADAL" clId="{8C2CF71B-3DB3-BA42-B561-85D7D59D12C9}" dt="2024-02-06T22:47:07.488" v="3169" actId="2696"/>
        <pc:sldMkLst>
          <pc:docMk/>
          <pc:sldMk cId="0" sldId="297"/>
        </pc:sldMkLst>
      </pc:sldChg>
      <pc:sldChg chg="del">
        <pc:chgData name="Hemmerlein,Meg" userId="675d0259-84a2-4ee2-a6c1-034493f7a163" providerId="ADAL" clId="{8C2CF71B-3DB3-BA42-B561-85D7D59D12C9}" dt="2024-02-06T22:47:07.177" v="3120" actId="2696"/>
        <pc:sldMkLst>
          <pc:docMk/>
          <pc:sldMk cId="0" sldId="298"/>
        </pc:sldMkLst>
      </pc:sldChg>
      <pc:sldChg chg="del">
        <pc:chgData name="Hemmerlein,Meg" userId="675d0259-84a2-4ee2-a6c1-034493f7a163" providerId="ADAL" clId="{8C2CF71B-3DB3-BA42-B561-85D7D59D12C9}" dt="2024-02-06T22:47:06.846" v="3078" actId="2696"/>
        <pc:sldMkLst>
          <pc:docMk/>
          <pc:sldMk cId="0" sldId="299"/>
        </pc:sldMkLst>
      </pc:sldChg>
      <pc:sldChg chg="del">
        <pc:chgData name="Hemmerlein,Meg" userId="675d0259-84a2-4ee2-a6c1-034493f7a163" providerId="ADAL" clId="{8C2CF71B-3DB3-BA42-B561-85D7D59D12C9}" dt="2024-02-06T22:47:07.381" v="3154" actId="2696"/>
        <pc:sldMkLst>
          <pc:docMk/>
          <pc:sldMk cId="0" sldId="300"/>
        </pc:sldMkLst>
      </pc:sldChg>
      <pc:sldChg chg="del">
        <pc:chgData name="Hemmerlein,Meg" userId="675d0259-84a2-4ee2-a6c1-034493f7a163" providerId="ADAL" clId="{8C2CF71B-3DB3-BA42-B561-85D7D59D12C9}" dt="2024-02-06T22:47:07.509" v="3171" actId="2696"/>
        <pc:sldMkLst>
          <pc:docMk/>
          <pc:sldMk cId="0" sldId="301"/>
        </pc:sldMkLst>
      </pc:sldChg>
      <pc:sldChg chg="del">
        <pc:chgData name="Hemmerlein,Meg" userId="675d0259-84a2-4ee2-a6c1-034493f7a163" providerId="ADAL" clId="{8C2CF71B-3DB3-BA42-B561-85D7D59D12C9}" dt="2024-02-06T22:47:07.314" v="3143" actId="2696"/>
        <pc:sldMkLst>
          <pc:docMk/>
          <pc:sldMk cId="0" sldId="302"/>
        </pc:sldMkLst>
      </pc:sldChg>
      <pc:sldChg chg="del">
        <pc:chgData name="Hemmerlein,Meg" userId="675d0259-84a2-4ee2-a6c1-034493f7a163" providerId="ADAL" clId="{8C2CF71B-3DB3-BA42-B561-85D7D59D12C9}" dt="2024-02-06T22:47:06.908" v="3087" actId="2696"/>
        <pc:sldMkLst>
          <pc:docMk/>
          <pc:sldMk cId="0" sldId="303"/>
        </pc:sldMkLst>
      </pc:sldChg>
      <pc:sldChg chg="del">
        <pc:chgData name="Hemmerlein,Meg" userId="675d0259-84a2-4ee2-a6c1-034493f7a163" providerId="ADAL" clId="{8C2CF71B-3DB3-BA42-B561-85D7D59D12C9}" dt="2024-02-06T22:47:07.251" v="3132" actId="2696"/>
        <pc:sldMkLst>
          <pc:docMk/>
          <pc:sldMk cId="0" sldId="304"/>
        </pc:sldMkLst>
      </pc:sldChg>
      <pc:sldChg chg="del">
        <pc:chgData name="Hemmerlein,Meg" userId="675d0259-84a2-4ee2-a6c1-034493f7a163" providerId="ADAL" clId="{8C2CF71B-3DB3-BA42-B561-85D7D59D12C9}" dt="2024-02-06T22:47:07.189" v="3121" actId="2696"/>
        <pc:sldMkLst>
          <pc:docMk/>
          <pc:sldMk cId="0" sldId="305"/>
        </pc:sldMkLst>
      </pc:sldChg>
      <pc:sldChg chg="del">
        <pc:chgData name="Hemmerlein,Meg" userId="675d0259-84a2-4ee2-a6c1-034493f7a163" providerId="ADAL" clId="{8C2CF71B-3DB3-BA42-B561-85D7D59D12C9}" dt="2024-02-06T22:47:06.972" v="3095" actId="2696"/>
        <pc:sldMkLst>
          <pc:docMk/>
          <pc:sldMk cId="0" sldId="306"/>
        </pc:sldMkLst>
      </pc:sldChg>
      <pc:sldChg chg="del">
        <pc:chgData name="Hemmerlein,Meg" userId="675d0259-84a2-4ee2-a6c1-034493f7a163" providerId="ADAL" clId="{8C2CF71B-3DB3-BA42-B561-85D7D59D12C9}" dt="2024-02-06T22:47:07.437" v="3161" actId="2696"/>
        <pc:sldMkLst>
          <pc:docMk/>
          <pc:sldMk cId="0" sldId="307"/>
        </pc:sldMkLst>
      </pc:sldChg>
      <pc:sldChg chg="del">
        <pc:chgData name="Hemmerlein,Meg" userId="675d0259-84a2-4ee2-a6c1-034493f7a163" providerId="ADAL" clId="{8C2CF71B-3DB3-BA42-B561-85D7D59D12C9}" dt="2024-02-06T22:47:07.270" v="3135" actId="2696"/>
        <pc:sldMkLst>
          <pc:docMk/>
          <pc:sldMk cId="0" sldId="308"/>
        </pc:sldMkLst>
      </pc:sldChg>
      <pc:sldChg chg="del">
        <pc:chgData name="Hemmerlein,Meg" userId="675d0259-84a2-4ee2-a6c1-034493f7a163" providerId="ADAL" clId="{8C2CF71B-3DB3-BA42-B561-85D7D59D12C9}" dt="2024-02-06T22:47:07.016" v="3101" actId="2696"/>
        <pc:sldMkLst>
          <pc:docMk/>
          <pc:sldMk cId="0" sldId="309"/>
        </pc:sldMkLst>
      </pc:sldChg>
      <pc:sldChg chg="del">
        <pc:chgData name="Hemmerlein,Meg" userId="675d0259-84a2-4ee2-a6c1-034493f7a163" providerId="ADAL" clId="{8C2CF71B-3DB3-BA42-B561-85D7D59D12C9}" dt="2024-02-06T22:47:06.877" v="3083" actId="2696"/>
        <pc:sldMkLst>
          <pc:docMk/>
          <pc:sldMk cId="0" sldId="310"/>
        </pc:sldMkLst>
      </pc:sldChg>
      <pc:sldChg chg="del">
        <pc:chgData name="Hemmerlein,Meg" userId="675d0259-84a2-4ee2-a6c1-034493f7a163" providerId="ADAL" clId="{8C2CF71B-3DB3-BA42-B561-85D7D59D12C9}" dt="2024-02-06T22:47:06.982" v="3097" actId="2696"/>
        <pc:sldMkLst>
          <pc:docMk/>
          <pc:sldMk cId="0" sldId="311"/>
        </pc:sldMkLst>
      </pc:sldChg>
      <pc:sldChg chg="del">
        <pc:chgData name="Hemmerlein,Meg" userId="675d0259-84a2-4ee2-a6c1-034493f7a163" providerId="ADAL" clId="{8C2CF71B-3DB3-BA42-B561-85D7D59D12C9}" dt="2024-02-06T22:47:06.813" v="3075" actId="2696"/>
        <pc:sldMkLst>
          <pc:docMk/>
          <pc:sldMk cId="0" sldId="312"/>
        </pc:sldMkLst>
      </pc:sldChg>
      <pc:sldChg chg="del">
        <pc:chgData name="Hemmerlein,Meg" userId="675d0259-84a2-4ee2-a6c1-034493f7a163" providerId="ADAL" clId="{8C2CF71B-3DB3-BA42-B561-85D7D59D12C9}" dt="2024-02-06T22:47:06.946" v="3092" actId="2696"/>
        <pc:sldMkLst>
          <pc:docMk/>
          <pc:sldMk cId="0" sldId="313"/>
        </pc:sldMkLst>
      </pc:sldChg>
      <pc:sldChg chg="del">
        <pc:chgData name="Hemmerlein,Meg" userId="675d0259-84a2-4ee2-a6c1-034493f7a163" providerId="ADAL" clId="{8C2CF71B-3DB3-BA42-B561-85D7D59D12C9}" dt="2024-02-06T22:47:06.867" v="3081" actId="2696"/>
        <pc:sldMkLst>
          <pc:docMk/>
          <pc:sldMk cId="0" sldId="314"/>
        </pc:sldMkLst>
      </pc:sldChg>
      <pc:sldChg chg="del">
        <pc:chgData name="Hemmerlein,Meg" userId="675d0259-84a2-4ee2-a6c1-034493f7a163" providerId="ADAL" clId="{8C2CF71B-3DB3-BA42-B561-85D7D59D12C9}" dt="2024-02-06T22:47:07.526" v="3173" actId="2696"/>
        <pc:sldMkLst>
          <pc:docMk/>
          <pc:sldMk cId="0" sldId="315"/>
        </pc:sldMkLst>
      </pc:sldChg>
      <pc:sldChg chg="del">
        <pc:chgData name="Hemmerlein,Meg" userId="675d0259-84a2-4ee2-a6c1-034493f7a163" providerId="ADAL" clId="{8C2CF71B-3DB3-BA42-B561-85D7D59D12C9}" dt="2024-02-06T22:47:07.363" v="3149" actId="2696"/>
        <pc:sldMkLst>
          <pc:docMk/>
          <pc:sldMk cId="0" sldId="316"/>
        </pc:sldMkLst>
      </pc:sldChg>
      <pc:sldChg chg="del">
        <pc:chgData name="Hemmerlein,Meg" userId="675d0259-84a2-4ee2-a6c1-034493f7a163" providerId="ADAL" clId="{8C2CF71B-3DB3-BA42-B561-85D7D59D12C9}" dt="2024-02-06T22:47:07.123" v="3111" actId="2696"/>
        <pc:sldMkLst>
          <pc:docMk/>
          <pc:sldMk cId="0" sldId="317"/>
        </pc:sldMkLst>
      </pc:sldChg>
      <pc:sldChg chg="del">
        <pc:chgData name="Hemmerlein,Meg" userId="675d0259-84a2-4ee2-a6c1-034493f7a163" providerId="ADAL" clId="{8C2CF71B-3DB3-BA42-B561-85D7D59D12C9}" dt="2024-02-06T22:47:07.422" v="3157" actId="2696"/>
        <pc:sldMkLst>
          <pc:docMk/>
          <pc:sldMk cId="0" sldId="318"/>
        </pc:sldMkLst>
      </pc:sldChg>
      <pc:sldChg chg="del">
        <pc:chgData name="Hemmerlein,Meg" userId="675d0259-84a2-4ee2-a6c1-034493f7a163" providerId="ADAL" clId="{8C2CF71B-3DB3-BA42-B561-85D7D59D12C9}" dt="2024-02-06T22:47:07.097" v="3110" actId="2696"/>
        <pc:sldMkLst>
          <pc:docMk/>
          <pc:sldMk cId="0" sldId="319"/>
        </pc:sldMkLst>
      </pc:sldChg>
      <pc:sldChg chg="del">
        <pc:chgData name="Hemmerlein,Meg" userId="675d0259-84a2-4ee2-a6c1-034493f7a163" providerId="ADAL" clId="{8C2CF71B-3DB3-BA42-B561-85D7D59D12C9}" dt="2024-02-06T22:47:07.241" v="3131" actId="2696"/>
        <pc:sldMkLst>
          <pc:docMk/>
          <pc:sldMk cId="0" sldId="320"/>
        </pc:sldMkLst>
      </pc:sldChg>
      <pc:sldChg chg="del">
        <pc:chgData name="Hemmerlein,Meg" userId="675d0259-84a2-4ee2-a6c1-034493f7a163" providerId="ADAL" clId="{8C2CF71B-3DB3-BA42-B561-85D7D59D12C9}" dt="2024-02-06T22:47:07.443" v="3164" actId="2696"/>
        <pc:sldMkLst>
          <pc:docMk/>
          <pc:sldMk cId="0" sldId="321"/>
        </pc:sldMkLst>
      </pc:sldChg>
      <pc:sldChg chg="del">
        <pc:chgData name="Hemmerlein,Meg" userId="675d0259-84a2-4ee2-a6c1-034493f7a163" providerId="ADAL" clId="{8C2CF71B-3DB3-BA42-B561-85D7D59D12C9}" dt="2024-02-06T22:47:07.377" v="3152" actId="2696"/>
        <pc:sldMkLst>
          <pc:docMk/>
          <pc:sldMk cId="0" sldId="322"/>
        </pc:sldMkLst>
      </pc:sldChg>
      <pc:sldChg chg="del">
        <pc:chgData name="Hemmerlein,Meg" userId="675d0259-84a2-4ee2-a6c1-034493f7a163" providerId="ADAL" clId="{8C2CF71B-3DB3-BA42-B561-85D7D59D12C9}" dt="2024-02-06T22:47:07.169" v="3119" actId="2696"/>
        <pc:sldMkLst>
          <pc:docMk/>
          <pc:sldMk cId="0" sldId="323"/>
        </pc:sldMkLst>
      </pc:sldChg>
      <pc:sldChg chg="modSp del mod ord setBg">
        <pc:chgData name="Hemmerlein,Meg" userId="675d0259-84a2-4ee2-a6c1-034493f7a163" providerId="ADAL" clId="{8C2CF71B-3DB3-BA42-B561-85D7D59D12C9}" dt="2024-02-12T00:39:01.898" v="4903" actId="2696"/>
        <pc:sldMkLst>
          <pc:docMk/>
          <pc:sldMk cId="1814182553" sldId="325"/>
        </pc:sldMkLst>
        <pc:spChg chg="mod">
          <ac:chgData name="Hemmerlein,Meg" userId="675d0259-84a2-4ee2-a6c1-034493f7a163" providerId="ADAL" clId="{8C2CF71B-3DB3-BA42-B561-85D7D59D12C9}" dt="2024-02-06T22:50:46.480" v="3482" actId="207"/>
          <ac:spMkLst>
            <pc:docMk/>
            <pc:sldMk cId="1814182553" sldId="325"/>
            <ac:spMk id="2" creationId="{404CD539-C176-956F-BEEF-D2E867EC434E}"/>
          </ac:spMkLst>
        </pc:spChg>
      </pc:sldChg>
      <pc:sldChg chg="modSp del mod ord setBg">
        <pc:chgData name="Hemmerlein,Meg" userId="675d0259-84a2-4ee2-a6c1-034493f7a163" providerId="ADAL" clId="{8C2CF71B-3DB3-BA42-B561-85D7D59D12C9}" dt="2024-02-06T22:46:16.591" v="3055" actId="2696"/>
        <pc:sldMkLst>
          <pc:docMk/>
          <pc:sldMk cId="1032168006" sldId="327"/>
        </pc:sldMkLst>
        <pc:spChg chg="mod">
          <ac:chgData name="Hemmerlein,Meg" userId="675d0259-84a2-4ee2-a6c1-034493f7a163" providerId="ADAL" clId="{8C2CF71B-3DB3-BA42-B561-85D7D59D12C9}" dt="2024-02-06T22:28:46.644" v="2457" actId="404"/>
          <ac:spMkLst>
            <pc:docMk/>
            <pc:sldMk cId="1032168006" sldId="327"/>
            <ac:spMk id="2" creationId="{A2A0F9BE-520C-BC77-2E4A-67B7D8B2A78B}"/>
          </ac:spMkLst>
        </pc:spChg>
      </pc:sldChg>
      <pc:sldChg chg="ord">
        <pc:chgData name="Hemmerlein,Meg" userId="675d0259-84a2-4ee2-a6c1-034493f7a163" providerId="ADAL" clId="{8C2CF71B-3DB3-BA42-B561-85D7D59D12C9}" dt="2024-02-06T21:29:03.847" v="633" actId="20578"/>
        <pc:sldMkLst>
          <pc:docMk/>
          <pc:sldMk cId="3621058318" sldId="328"/>
        </pc:sldMkLst>
      </pc:sldChg>
      <pc:sldChg chg="modSp mod ord">
        <pc:chgData name="Hemmerlein,Meg" userId="675d0259-84a2-4ee2-a6c1-034493f7a163" providerId="ADAL" clId="{8C2CF71B-3DB3-BA42-B561-85D7D59D12C9}" dt="2024-02-09T00:45:34.403" v="4845" actId="20577"/>
        <pc:sldMkLst>
          <pc:docMk/>
          <pc:sldMk cId="1372999761" sldId="329"/>
        </pc:sldMkLst>
        <pc:spChg chg="mod">
          <ac:chgData name="Hemmerlein,Meg" userId="675d0259-84a2-4ee2-a6c1-034493f7a163" providerId="ADAL" clId="{8C2CF71B-3DB3-BA42-B561-85D7D59D12C9}" dt="2024-02-09T00:45:34.403" v="4845" actId="20577"/>
          <ac:spMkLst>
            <pc:docMk/>
            <pc:sldMk cId="1372999761" sldId="329"/>
            <ac:spMk id="4" creationId="{BF79E610-5922-427F-F7E8-5119833638CF}"/>
          </ac:spMkLst>
        </pc:spChg>
      </pc:sldChg>
      <pc:sldChg chg="new del">
        <pc:chgData name="Hemmerlein,Meg" userId="675d0259-84a2-4ee2-a6c1-034493f7a163" providerId="ADAL" clId="{8C2CF71B-3DB3-BA42-B561-85D7D59D12C9}" dt="2024-02-06T21:13:29.070" v="4" actId="2696"/>
        <pc:sldMkLst>
          <pc:docMk/>
          <pc:sldMk cId="2621859754" sldId="330"/>
        </pc:sldMkLst>
      </pc:sldChg>
      <pc:sldChg chg="addSp delSp modSp new del mod setBg">
        <pc:chgData name="Hemmerlein,Meg" userId="675d0259-84a2-4ee2-a6c1-034493f7a163" providerId="ADAL" clId="{8C2CF71B-3DB3-BA42-B561-85D7D59D12C9}" dt="2024-02-12T00:39:03.126" v="4908" actId="2696"/>
        <pc:sldMkLst>
          <pc:docMk/>
          <pc:sldMk cId="2914266195" sldId="331"/>
        </pc:sldMkLst>
        <pc:spChg chg="add del mod">
          <ac:chgData name="Hemmerlein,Meg" userId="675d0259-84a2-4ee2-a6c1-034493f7a163" providerId="ADAL" clId="{8C2CF71B-3DB3-BA42-B561-85D7D59D12C9}" dt="2024-02-06T21:13:49.233" v="17" actId="20577"/>
          <ac:spMkLst>
            <pc:docMk/>
            <pc:sldMk cId="2914266195" sldId="331"/>
            <ac:spMk id="2" creationId="{7CCB7A86-EADD-CB55-D236-BD225C663B76}"/>
          </ac:spMkLst>
        </pc:spChg>
      </pc:sldChg>
      <pc:sldChg chg="modSp add del mod setBg">
        <pc:chgData name="Hemmerlein,Meg" userId="675d0259-84a2-4ee2-a6c1-034493f7a163" providerId="ADAL" clId="{8C2CF71B-3DB3-BA42-B561-85D7D59D12C9}" dt="2024-02-06T22:46:18.254" v="3056" actId="2696"/>
        <pc:sldMkLst>
          <pc:docMk/>
          <pc:sldMk cId="964708094" sldId="332"/>
        </pc:sldMkLst>
        <pc:spChg chg="mod">
          <ac:chgData name="Hemmerlein,Meg" userId="675d0259-84a2-4ee2-a6c1-034493f7a163" providerId="ADAL" clId="{8C2CF71B-3DB3-BA42-B561-85D7D59D12C9}" dt="2024-02-06T22:28:55.645" v="2461" actId="404"/>
          <ac:spMkLst>
            <pc:docMk/>
            <pc:sldMk cId="964708094" sldId="332"/>
            <ac:spMk id="2" creationId="{A75BB213-F4E9-49FC-AF9D-BF64180AAAA2}"/>
          </ac:spMkLst>
        </pc:spChg>
      </pc:sldChg>
      <pc:sldChg chg="add del setBg">
        <pc:chgData name="Hemmerlein,Meg" userId="675d0259-84a2-4ee2-a6c1-034493f7a163" providerId="ADAL" clId="{8C2CF71B-3DB3-BA42-B561-85D7D59D12C9}" dt="2024-02-06T21:32:43.079" v="780" actId="2696"/>
        <pc:sldMkLst>
          <pc:docMk/>
          <pc:sldMk cId="3688160124" sldId="333"/>
        </pc:sldMkLst>
      </pc:sldChg>
      <pc:sldChg chg="modSp add del mod setBg">
        <pc:chgData name="Hemmerlein,Meg" userId="675d0259-84a2-4ee2-a6c1-034493f7a163" providerId="ADAL" clId="{8C2CF71B-3DB3-BA42-B561-85D7D59D12C9}" dt="2024-02-12T00:39:01.911" v="4904" actId="2696"/>
        <pc:sldMkLst>
          <pc:docMk/>
          <pc:sldMk cId="2269916512" sldId="334"/>
        </pc:sldMkLst>
        <pc:spChg chg="mod">
          <ac:chgData name="Hemmerlein,Meg" userId="675d0259-84a2-4ee2-a6c1-034493f7a163" providerId="ADAL" clId="{8C2CF71B-3DB3-BA42-B561-85D7D59D12C9}" dt="2024-02-06T22:46:44.067" v="3066" actId="404"/>
          <ac:spMkLst>
            <pc:docMk/>
            <pc:sldMk cId="2269916512" sldId="334"/>
            <ac:spMk id="2" creationId="{73F3DF81-BE6C-C310-2BB7-5D7D71621208}"/>
          </ac:spMkLst>
        </pc:spChg>
      </pc:sldChg>
      <pc:sldChg chg="delSp modSp add mod modAnim">
        <pc:chgData name="Hemmerlein,Meg" userId="675d0259-84a2-4ee2-a6c1-034493f7a163" providerId="ADAL" clId="{8C2CF71B-3DB3-BA42-B561-85D7D59D12C9}" dt="2024-02-06T23:04:15.701" v="3488"/>
        <pc:sldMkLst>
          <pc:docMk/>
          <pc:sldMk cId="369387171" sldId="335"/>
        </pc:sldMkLst>
        <pc:spChg chg="mod">
          <ac:chgData name="Hemmerlein,Meg" userId="675d0259-84a2-4ee2-a6c1-034493f7a163" providerId="ADAL" clId="{8C2CF71B-3DB3-BA42-B561-85D7D59D12C9}" dt="2024-02-06T22:10:42.385" v="2042" actId="20577"/>
          <ac:spMkLst>
            <pc:docMk/>
            <pc:sldMk cId="369387171" sldId="335"/>
            <ac:spMk id="21" creationId="{F143F473-69A2-22ED-87E5-D71CE7817A54}"/>
          </ac:spMkLst>
        </pc:spChg>
        <pc:spChg chg="mod">
          <ac:chgData name="Hemmerlein,Meg" userId="675d0259-84a2-4ee2-a6c1-034493f7a163" providerId="ADAL" clId="{8C2CF71B-3DB3-BA42-B561-85D7D59D12C9}" dt="2024-02-06T21:59:26.379" v="1062" actId="14100"/>
          <ac:spMkLst>
            <pc:docMk/>
            <pc:sldMk cId="369387171" sldId="335"/>
            <ac:spMk id="932" creationId="{AF83CF86-C900-1E15-C815-B10E6CA96F21}"/>
          </ac:spMkLst>
        </pc:spChg>
        <pc:picChg chg="del">
          <ac:chgData name="Hemmerlein,Meg" userId="675d0259-84a2-4ee2-a6c1-034493f7a163" providerId="ADAL" clId="{8C2CF71B-3DB3-BA42-B561-85D7D59D12C9}" dt="2024-02-06T21:48:44.151" v="993" actId="478"/>
          <ac:picMkLst>
            <pc:docMk/>
            <pc:sldMk cId="369387171" sldId="335"/>
            <ac:picMk id="25" creationId="{7040DE5F-8760-4662-F578-218761E12768}"/>
          </ac:picMkLst>
        </pc:picChg>
      </pc:sldChg>
      <pc:sldChg chg="add del">
        <pc:chgData name="Hemmerlein,Meg" userId="675d0259-84a2-4ee2-a6c1-034493f7a163" providerId="ADAL" clId="{8C2CF71B-3DB3-BA42-B561-85D7D59D12C9}" dt="2024-02-06T22:04:12.205" v="1715" actId="2696"/>
        <pc:sldMkLst>
          <pc:docMk/>
          <pc:sldMk cId="3566093493" sldId="336"/>
        </pc:sldMkLst>
      </pc:sldChg>
      <pc:sldChg chg="modSp add del mod ord setBg">
        <pc:chgData name="Hemmerlein,Meg" userId="675d0259-84a2-4ee2-a6c1-034493f7a163" providerId="ADAL" clId="{8C2CF71B-3DB3-BA42-B561-85D7D59D12C9}" dt="2024-02-06T22:46:19.850" v="3057" actId="2696"/>
        <pc:sldMkLst>
          <pc:docMk/>
          <pc:sldMk cId="633742617" sldId="337"/>
        </pc:sldMkLst>
        <pc:spChg chg="mod">
          <ac:chgData name="Hemmerlein,Meg" userId="675d0259-84a2-4ee2-a6c1-034493f7a163" providerId="ADAL" clId="{8C2CF71B-3DB3-BA42-B561-85D7D59D12C9}" dt="2024-02-06T22:29:02.526" v="2465" actId="404"/>
          <ac:spMkLst>
            <pc:docMk/>
            <pc:sldMk cId="633742617" sldId="337"/>
            <ac:spMk id="2" creationId="{980B1B86-1967-C83E-D802-557F143C0351}"/>
          </ac:spMkLst>
        </pc:spChg>
      </pc:sldChg>
      <pc:sldChg chg="modSp add del mod setBg">
        <pc:chgData name="Hemmerlein,Meg" userId="675d0259-84a2-4ee2-a6c1-034493f7a163" providerId="ADAL" clId="{8C2CF71B-3DB3-BA42-B561-85D7D59D12C9}" dt="2024-02-12T00:39:01.921" v="4907" actId="2696"/>
        <pc:sldMkLst>
          <pc:docMk/>
          <pc:sldMk cId="3995733289" sldId="338"/>
        </pc:sldMkLst>
        <pc:spChg chg="mod">
          <ac:chgData name="Hemmerlein,Meg" userId="675d0259-84a2-4ee2-a6c1-034493f7a163" providerId="ADAL" clId="{8C2CF71B-3DB3-BA42-B561-85D7D59D12C9}" dt="2024-02-06T22:50:36.138" v="3478" actId="207"/>
          <ac:spMkLst>
            <pc:docMk/>
            <pc:sldMk cId="3995733289" sldId="338"/>
            <ac:spMk id="2" creationId="{DC0C13A2-7656-0A6F-C44D-760F8F9542BD}"/>
          </ac:spMkLst>
        </pc:spChg>
      </pc:sldChg>
      <pc:sldChg chg="modSp add mod">
        <pc:chgData name="Hemmerlein,Meg" userId="675d0259-84a2-4ee2-a6c1-034493f7a163" providerId="ADAL" clId="{8C2CF71B-3DB3-BA42-B561-85D7D59D12C9}" dt="2024-02-06T22:31:53.197" v="2687" actId="20577"/>
        <pc:sldMkLst>
          <pc:docMk/>
          <pc:sldMk cId="1302921904" sldId="339"/>
        </pc:sldMkLst>
        <pc:spChg chg="mod">
          <ac:chgData name="Hemmerlein,Meg" userId="675d0259-84a2-4ee2-a6c1-034493f7a163" providerId="ADAL" clId="{8C2CF71B-3DB3-BA42-B561-85D7D59D12C9}" dt="2024-02-06T22:31:53.197" v="2687" actId="20577"/>
          <ac:spMkLst>
            <pc:docMk/>
            <pc:sldMk cId="1302921904" sldId="339"/>
            <ac:spMk id="4" creationId="{82A0CB1D-EE6D-8425-F086-62432AC0AC0C}"/>
          </ac:spMkLst>
        </pc:spChg>
      </pc:sldChg>
      <pc:sldChg chg="modSp add mod modAnim">
        <pc:chgData name="Hemmerlein,Meg" userId="675d0259-84a2-4ee2-a6c1-034493f7a163" providerId="ADAL" clId="{8C2CF71B-3DB3-BA42-B561-85D7D59D12C9}" dt="2024-02-12T17:43:38.078" v="5031" actId="20577"/>
        <pc:sldMkLst>
          <pc:docMk/>
          <pc:sldMk cId="2402051193" sldId="340"/>
        </pc:sldMkLst>
        <pc:spChg chg="mod">
          <ac:chgData name="Hemmerlein,Meg" userId="675d0259-84a2-4ee2-a6c1-034493f7a163" providerId="ADAL" clId="{8C2CF71B-3DB3-BA42-B561-85D7D59D12C9}" dt="2024-02-12T17:43:38.078" v="5031" actId="20577"/>
          <ac:spMkLst>
            <pc:docMk/>
            <pc:sldMk cId="2402051193" sldId="340"/>
            <ac:spMk id="21" creationId="{910344CD-00F3-D5A4-9B32-03844184E5E4}"/>
          </ac:spMkLst>
        </pc:spChg>
        <pc:spChg chg="mod">
          <ac:chgData name="Hemmerlein,Meg" userId="675d0259-84a2-4ee2-a6c1-034493f7a163" providerId="ADAL" clId="{8C2CF71B-3DB3-BA42-B561-85D7D59D12C9}" dt="2024-02-07T23:07:36.262" v="3914" actId="20577"/>
          <ac:spMkLst>
            <pc:docMk/>
            <pc:sldMk cId="2402051193" sldId="340"/>
            <ac:spMk id="932" creationId="{9530FED4-5406-A917-593E-26765DEFBB4A}"/>
          </ac:spMkLst>
        </pc:spChg>
      </pc:sldChg>
      <pc:sldChg chg="modSp add del mod">
        <pc:chgData name="Hemmerlein,Meg" userId="675d0259-84a2-4ee2-a6c1-034493f7a163" providerId="ADAL" clId="{8C2CF71B-3DB3-BA42-B561-85D7D59D12C9}" dt="2024-02-06T22:09:11.793" v="1952" actId="2696"/>
        <pc:sldMkLst>
          <pc:docMk/>
          <pc:sldMk cId="3121456086" sldId="340"/>
        </pc:sldMkLst>
        <pc:spChg chg="mod">
          <ac:chgData name="Hemmerlein,Meg" userId="675d0259-84a2-4ee2-a6c1-034493f7a163" providerId="ADAL" clId="{8C2CF71B-3DB3-BA42-B561-85D7D59D12C9}" dt="2024-02-06T22:08:49.064" v="1951" actId="14100"/>
          <ac:spMkLst>
            <pc:docMk/>
            <pc:sldMk cId="3121456086" sldId="340"/>
            <ac:spMk id="21" creationId="{DBA2C139-7E61-04B2-F225-4DDB8DF54FE8}"/>
          </ac:spMkLst>
        </pc:spChg>
        <pc:spChg chg="mod">
          <ac:chgData name="Hemmerlein,Meg" userId="675d0259-84a2-4ee2-a6c1-034493f7a163" providerId="ADAL" clId="{8C2CF71B-3DB3-BA42-B561-85D7D59D12C9}" dt="2024-02-06T22:08:46.366" v="1950" actId="404"/>
          <ac:spMkLst>
            <pc:docMk/>
            <pc:sldMk cId="3121456086" sldId="340"/>
            <ac:spMk id="932" creationId="{64302B89-B24F-C535-2DCF-868BD05343F1}"/>
          </ac:spMkLst>
        </pc:spChg>
      </pc:sldChg>
      <pc:sldChg chg="delSp modSp add mod modAnim">
        <pc:chgData name="Hemmerlein,Meg" userId="675d0259-84a2-4ee2-a6c1-034493f7a163" providerId="ADAL" clId="{8C2CF71B-3DB3-BA42-B561-85D7D59D12C9}" dt="2024-02-12T18:13:40.581" v="5032" actId="20577"/>
        <pc:sldMkLst>
          <pc:docMk/>
          <pc:sldMk cId="3510033290" sldId="341"/>
        </pc:sldMkLst>
        <pc:spChg chg="mod">
          <ac:chgData name="Hemmerlein,Meg" userId="675d0259-84a2-4ee2-a6c1-034493f7a163" providerId="ADAL" clId="{8C2CF71B-3DB3-BA42-B561-85D7D59D12C9}" dt="2024-02-12T18:13:40.581" v="5032" actId="20577"/>
          <ac:spMkLst>
            <pc:docMk/>
            <pc:sldMk cId="3510033290" sldId="341"/>
            <ac:spMk id="21" creationId="{086E4EA4-E265-FEAF-917C-943DAB79FD39}"/>
          </ac:spMkLst>
        </pc:spChg>
        <pc:spChg chg="mod">
          <ac:chgData name="Hemmerlein,Meg" userId="675d0259-84a2-4ee2-a6c1-034493f7a163" providerId="ADAL" clId="{8C2CF71B-3DB3-BA42-B561-85D7D59D12C9}" dt="2024-02-07T23:08:50.447" v="3929" actId="14100"/>
          <ac:spMkLst>
            <pc:docMk/>
            <pc:sldMk cId="3510033290" sldId="341"/>
            <ac:spMk id="932" creationId="{123A36FA-DC1D-15EC-CB58-6C3F35987095}"/>
          </ac:spMkLst>
        </pc:spChg>
        <pc:picChg chg="del">
          <ac:chgData name="Hemmerlein,Meg" userId="675d0259-84a2-4ee2-a6c1-034493f7a163" providerId="ADAL" clId="{8C2CF71B-3DB3-BA42-B561-85D7D59D12C9}" dt="2024-02-06T22:33:57.294" v="2715" actId="478"/>
          <ac:picMkLst>
            <pc:docMk/>
            <pc:sldMk cId="3510033290" sldId="341"/>
            <ac:picMk id="25" creationId="{66D19702-0F02-876C-E799-C871AB45FB26}"/>
          </ac:picMkLst>
        </pc:picChg>
      </pc:sldChg>
      <pc:sldChg chg="add del setBg">
        <pc:chgData name="Hemmerlein,Meg" userId="675d0259-84a2-4ee2-a6c1-034493f7a163" providerId="ADAL" clId="{8C2CF71B-3DB3-BA42-B561-85D7D59D12C9}" dt="2024-02-06T22:45:33.223" v="3050"/>
        <pc:sldMkLst>
          <pc:docMk/>
          <pc:sldMk cId="520593742" sldId="342"/>
        </pc:sldMkLst>
      </pc:sldChg>
      <pc:sldChg chg="add del setBg">
        <pc:chgData name="Hemmerlein,Meg" userId="675d0259-84a2-4ee2-a6c1-034493f7a163" providerId="ADAL" clId="{8C2CF71B-3DB3-BA42-B561-85D7D59D12C9}" dt="2024-02-06T22:46:24.282" v="3058" actId="2696"/>
        <pc:sldMkLst>
          <pc:docMk/>
          <pc:sldMk cId="3982567835" sldId="342"/>
        </pc:sldMkLst>
      </pc:sldChg>
      <pc:sldChg chg="add del setBg">
        <pc:chgData name="Hemmerlein,Meg" userId="675d0259-84a2-4ee2-a6c1-034493f7a163" providerId="ADAL" clId="{8C2CF71B-3DB3-BA42-B561-85D7D59D12C9}" dt="2024-02-06T22:45:33.223" v="3050"/>
        <pc:sldMkLst>
          <pc:docMk/>
          <pc:sldMk cId="1158659643" sldId="343"/>
        </pc:sldMkLst>
      </pc:sldChg>
      <pc:sldChg chg="modSp add del mod setBg">
        <pc:chgData name="Hemmerlein,Meg" userId="675d0259-84a2-4ee2-a6c1-034493f7a163" providerId="ADAL" clId="{8C2CF71B-3DB3-BA42-B561-85D7D59D12C9}" dt="2024-02-12T00:39:01.913" v="4905" actId="2696"/>
        <pc:sldMkLst>
          <pc:docMk/>
          <pc:sldMk cId="1193000884" sldId="343"/>
        </pc:sldMkLst>
        <pc:spChg chg="mod">
          <ac:chgData name="Hemmerlein,Meg" userId="675d0259-84a2-4ee2-a6c1-034493f7a163" providerId="ADAL" clId="{8C2CF71B-3DB3-BA42-B561-85D7D59D12C9}" dt="2024-02-06T22:46:38.739" v="3063" actId="404"/>
          <ac:spMkLst>
            <pc:docMk/>
            <pc:sldMk cId="1193000884" sldId="343"/>
            <ac:spMk id="2" creationId="{1CFF732B-9F92-F002-6256-6CF6B43298A7}"/>
          </ac:spMkLst>
        </pc:spChg>
      </pc:sldChg>
      <pc:sldChg chg="modSp add del mod setBg">
        <pc:chgData name="Hemmerlein,Meg" userId="675d0259-84a2-4ee2-a6c1-034493f7a163" providerId="ADAL" clId="{8C2CF71B-3DB3-BA42-B561-85D7D59D12C9}" dt="2024-02-12T00:39:01.915" v="4906" actId="2696"/>
        <pc:sldMkLst>
          <pc:docMk/>
          <pc:sldMk cId="2384276140" sldId="344"/>
        </pc:sldMkLst>
        <pc:spChg chg="mod">
          <ac:chgData name="Hemmerlein,Meg" userId="675d0259-84a2-4ee2-a6c1-034493f7a163" providerId="ADAL" clId="{8C2CF71B-3DB3-BA42-B561-85D7D59D12C9}" dt="2024-02-09T00:54:12.515" v="4864" actId="20577"/>
          <ac:spMkLst>
            <pc:docMk/>
            <pc:sldMk cId="2384276140" sldId="344"/>
            <ac:spMk id="2" creationId="{EB856203-1E17-CABC-3206-A5D4ADB6F618}"/>
          </ac:spMkLst>
        </pc:spChg>
      </pc:sldChg>
      <pc:sldChg chg="addSp delSp modSp new del mod">
        <pc:chgData name="Hemmerlein,Meg" userId="675d0259-84a2-4ee2-a6c1-034493f7a163" providerId="ADAL" clId="{8C2CF71B-3DB3-BA42-B561-85D7D59D12C9}" dt="2024-02-07T22:44:57.020" v="3553" actId="2696"/>
        <pc:sldMkLst>
          <pc:docMk/>
          <pc:sldMk cId="2059201407" sldId="345"/>
        </pc:sldMkLst>
        <pc:spChg chg="del">
          <ac:chgData name="Hemmerlein,Meg" userId="675d0259-84a2-4ee2-a6c1-034493f7a163" providerId="ADAL" clId="{8C2CF71B-3DB3-BA42-B561-85D7D59D12C9}" dt="2024-02-07T22:21:53.631" v="3529" actId="478"/>
          <ac:spMkLst>
            <pc:docMk/>
            <pc:sldMk cId="2059201407" sldId="345"/>
            <ac:spMk id="2" creationId="{3D3CBF77-4578-4C45-1700-4FCDDF32E7FB}"/>
          </ac:spMkLst>
        </pc:spChg>
        <pc:spChg chg="add del mod">
          <ac:chgData name="Hemmerlein,Meg" userId="675d0259-84a2-4ee2-a6c1-034493f7a163" providerId="ADAL" clId="{8C2CF71B-3DB3-BA42-B561-85D7D59D12C9}" dt="2024-02-07T22:44:50.133" v="3550" actId="478"/>
          <ac:spMkLst>
            <pc:docMk/>
            <pc:sldMk cId="2059201407" sldId="345"/>
            <ac:spMk id="3" creationId="{8328E044-8B35-3F32-7E9B-3CAE7BCF7646}"/>
          </ac:spMkLst>
        </pc:spChg>
        <pc:spChg chg="add del mod">
          <ac:chgData name="Hemmerlein,Meg" userId="675d0259-84a2-4ee2-a6c1-034493f7a163" providerId="ADAL" clId="{8C2CF71B-3DB3-BA42-B561-85D7D59D12C9}" dt="2024-02-07T22:21:50.967" v="3528" actId="478"/>
          <ac:spMkLst>
            <pc:docMk/>
            <pc:sldMk cId="2059201407" sldId="345"/>
            <ac:spMk id="5" creationId="{37328795-79D1-00CB-C6B3-F7552B79B4FC}"/>
          </ac:spMkLst>
        </pc:spChg>
        <pc:spChg chg="add mod">
          <ac:chgData name="Hemmerlein,Meg" userId="675d0259-84a2-4ee2-a6c1-034493f7a163" providerId="ADAL" clId="{8C2CF71B-3DB3-BA42-B561-85D7D59D12C9}" dt="2024-02-07T22:44:50.184" v="3551" actId="27636"/>
          <ac:spMkLst>
            <pc:docMk/>
            <pc:sldMk cId="2059201407" sldId="345"/>
            <ac:spMk id="7" creationId="{22612422-5072-D976-F0F2-9E6CB68834A2}"/>
          </ac:spMkLst>
        </pc:spChg>
      </pc:sldChg>
      <pc:sldChg chg="modSp add mod">
        <pc:chgData name="Hemmerlein,Meg" userId="675d0259-84a2-4ee2-a6c1-034493f7a163" providerId="ADAL" clId="{8C2CF71B-3DB3-BA42-B561-85D7D59D12C9}" dt="2024-02-12T15:48:22.832" v="4957" actId="1076"/>
        <pc:sldMkLst>
          <pc:docMk/>
          <pc:sldMk cId="128844968" sldId="346"/>
        </pc:sldMkLst>
        <pc:spChg chg="mod">
          <ac:chgData name="Hemmerlein,Meg" userId="675d0259-84a2-4ee2-a6c1-034493f7a163" providerId="ADAL" clId="{8C2CF71B-3DB3-BA42-B561-85D7D59D12C9}" dt="2024-02-12T15:48:22.832" v="4957" actId="1076"/>
          <ac:spMkLst>
            <pc:docMk/>
            <pc:sldMk cId="128844968" sldId="346"/>
            <ac:spMk id="3" creationId="{0494B0FF-B638-8144-7F7E-F757048AD3A0}"/>
          </ac:spMkLst>
        </pc:spChg>
      </pc:sldChg>
      <pc:sldChg chg="new del">
        <pc:chgData name="Hemmerlein,Meg" userId="675d0259-84a2-4ee2-a6c1-034493f7a163" providerId="ADAL" clId="{8C2CF71B-3DB3-BA42-B561-85D7D59D12C9}" dt="2024-02-07T22:21:38.994" v="3509" actId="2696"/>
        <pc:sldMkLst>
          <pc:docMk/>
          <pc:sldMk cId="2315791852" sldId="346"/>
        </pc:sldMkLst>
      </pc:sldChg>
      <pc:sldChg chg="addSp delSp modSp add mod">
        <pc:chgData name="Hemmerlein,Meg" userId="675d0259-84a2-4ee2-a6c1-034493f7a163" providerId="ADAL" clId="{8C2CF71B-3DB3-BA42-B561-85D7D59D12C9}" dt="2024-02-09T00:28:50.283" v="4661" actId="20577"/>
        <pc:sldMkLst>
          <pc:docMk/>
          <pc:sldMk cId="1548963840" sldId="347"/>
        </pc:sldMkLst>
        <pc:spChg chg="del mod">
          <ac:chgData name="Hemmerlein,Meg" userId="675d0259-84a2-4ee2-a6c1-034493f7a163" providerId="ADAL" clId="{8C2CF71B-3DB3-BA42-B561-85D7D59D12C9}" dt="2024-02-09T00:25:41.585" v="4572" actId="478"/>
          <ac:spMkLst>
            <pc:docMk/>
            <pc:sldMk cId="1548963840" sldId="347"/>
            <ac:spMk id="3" creationId="{1F56B1A2-8F79-9818-251E-49E0D94B8185}"/>
          </ac:spMkLst>
        </pc:spChg>
        <pc:spChg chg="add mod">
          <ac:chgData name="Hemmerlein,Meg" userId="675d0259-84a2-4ee2-a6c1-034493f7a163" providerId="ADAL" clId="{8C2CF71B-3DB3-BA42-B561-85D7D59D12C9}" dt="2024-02-09T00:28:50.283" v="4661" actId="20577"/>
          <ac:spMkLst>
            <pc:docMk/>
            <pc:sldMk cId="1548963840" sldId="347"/>
            <ac:spMk id="5" creationId="{41FF3E83-7FCA-44D7-5091-0D2A9E9794AD}"/>
          </ac:spMkLst>
        </pc:spChg>
        <pc:picChg chg="add mod">
          <ac:chgData name="Hemmerlein,Meg" userId="675d0259-84a2-4ee2-a6c1-034493f7a163" providerId="ADAL" clId="{8C2CF71B-3DB3-BA42-B561-85D7D59D12C9}" dt="2024-02-09T00:28:16.926" v="4647" actId="1076"/>
          <ac:picMkLst>
            <pc:docMk/>
            <pc:sldMk cId="1548963840" sldId="347"/>
            <ac:picMk id="4" creationId="{EB8C12FE-32F9-1C5F-EF1F-7A5EB8B008C9}"/>
          </ac:picMkLst>
        </pc:picChg>
      </pc:sldChg>
      <pc:sldChg chg="modSp add mod">
        <pc:chgData name="Hemmerlein,Meg" userId="675d0259-84a2-4ee2-a6c1-034493f7a163" providerId="ADAL" clId="{8C2CF71B-3DB3-BA42-B561-85D7D59D12C9}" dt="2024-02-09T00:44:07.044" v="4843" actId="20577"/>
        <pc:sldMkLst>
          <pc:docMk/>
          <pc:sldMk cId="1491213560" sldId="348"/>
        </pc:sldMkLst>
        <pc:spChg chg="mod">
          <ac:chgData name="Hemmerlein,Meg" userId="675d0259-84a2-4ee2-a6c1-034493f7a163" providerId="ADAL" clId="{8C2CF71B-3DB3-BA42-B561-85D7D59D12C9}" dt="2024-02-09T00:44:07.044" v="4843" actId="20577"/>
          <ac:spMkLst>
            <pc:docMk/>
            <pc:sldMk cId="1491213560" sldId="348"/>
            <ac:spMk id="3" creationId="{A33D2494-88B5-33C6-FFE1-C4F0E16188E6}"/>
          </ac:spMkLst>
        </pc:spChg>
      </pc:sldChg>
      <pc:sldChg chg="modSp add mod">
        <pc:chgData name="Hemmerlein,Meg" userId="675d0259-84a2-4ee2-a6c1-034493f7a163" providerId="ADAL" clId="{8C2CF71B-3DB3-BA42-B561-85D7D59D12C9}" dt="2024-02-09T00:45:46.844" v="4849" actId="20577"/>
        <pc:sldMkLst>
          <pc:docMk/>
          <pc:sldMk cId="3413889699" sldId="349"/>
        </pc:sldMkLst>
        <pc:spChg chg="mod">
          <ac:chgData name="Hemmerlein,Meg" userId="675d0259-84a2-4ee2-a6c1-034493f7a163" providerId="ADAL" clId="{8C2CF71B-3DB3-BA42-B561-85D7D59D12C9}" dt="2024-02-09T00:45:46.844" v="4849" actId="20577"/>
          <ac:spMkLst>
            <pc:docMk/>
            <pc:sldMk cId="3413889699" sldId="349"/>
            <ac:spMk id="3" creationId="{46620FCA-6D40-CB46-7C61-65AFB61EA6C1}"/>
          </ac:spMkLst>
        </pc:spChg>
      </pc:sldChg>
      <pc:sldChg chg="modSp add mod">
        <pc:chgData name="Hemmerlein,Meg" userId="675d0259-84a2-4ee2-a6c1-034493f7a163" providerId="ADAL" clId="{8C2CF71B-3DB3-BA42-B561-85D7D59D12C9}" dt="2024-02-07T23:00:47.183" v="3853" actId="20577"/>
        <pc:sldMkLst>
          <pc:docMk/>
          <pc:sldMk cId="2191821960" sldId="350"/>
        </pc:sldMkLst>
        <pc:spChg chg="mod">
          <ac:chgData name="Hemmerlein,Meg" userId="675d0259-84a2-4ee2-a6c1-034493f7a163" providerId="ADAL" clId="{8C2CF71B-3DB3-BA42-B561-85D7D59D12C9}" dt="2024-02-07T23:00:47.183" v="3853" actId="20577"/>
          <ac:spMkLst>
            <pc:docMk/>
            <pc:sldMk cId="2191821960" sldId="350"/>
            <ac:spMk id="21" creationId="{6A57DC9A-E51A-2FA8-1CAD-D8A5616F2F66}"/>
          </ac:spMkLst>
        </pc:spChg>
        <pc:spChg chg="mod">
          <ac:chgData name="Hemmerlein,Meg" userId="675d0259-84a2-4ee2-a6c1-034493f7a163" providerId="ADAL" clId="{8C2CF71B-3DB3-BA42-B561-85D7D59D12C9}" dt="2024-02-07T22:49:16.077" v="3591" actId="20577"/>
          <ac:spMkLst>
            <pc:docMk/>
            <pc:sldMk cId="2191821960" sldId="350"/>
            <ac:spMk id="932" creationId="{BA04191A-D106-BAE4-BF7C-C23A9A653CC2}"/>
          </ac:spMkLst>
        </pc:spChg>
      </pc:sldChg>
      <pc:sldChg chg="modSp add mod">
        <pc:chgData name="Hemmerlein,Meg" userId="675d0259-84a2-4ee2-a6c1-034493f7a163" providerId="ADAL" clId="{8C2CF71B-3DB3-BA42-B561-85D7D59D12C9}" dt="2024-02-07T23:02:07.497" v="3873" actId="1076"/>
        <pc:sldMkLst>
          <pc:docMk/>
          <pc:sldMk cId="3675571624" sldId="351"/>
        </pc:sldMkLst>
        <pc:spChg chg="mod">
          <ac:chgData name="Hemmerlein,Meg" userId="675d0259-84a2-4ee2-a6c1-034493f7a163" providerId="ADAL" clId="{8C2CF71B-3DB3-BA42-B561-85D7D59D12C9}" dt="2024-02-07T23:02:07.497" v="3873" actId="1076"/>
          <ac:spMkLst>
            <pc:docMk/>
            <pc:sldMk cId="3675571624" sldId="351"/>
            <ac:spMk id="21" creationId="{BFB2523D-5329-F1CD-80A3-63E457DCE76A}"/>
          </ac:spMkLst>
        </pc:spChg>
        <pc:spChg chg="mod">
          <ac:chgData name="Hemmerlein,Meg" userId="675d0259-84a2-4ee2-a6c1-034493f7a163" providerId="ADAL" clId="{8C2CF71B-3DB3-BA42-B561-85D7D59D12C9}" dt="2024-02-07T22:54:04.630" v="3710" actId="14100"/>
          <ac:spMkLst>
            <pc:docMk/>
            <pc:sldMk cId="3675571624" sldId="351"/>
            <ac:spMk id="932" creationId="{7B23F436-2F64-E295-75C6-B3700E1FCF1E}"/>
          </ac:spMkLst>
        </pc:spChg>
      </pc:sldChg>
      <pc:sldChg chg="modSp add mod">
        <pc:chgData name="Hemmerlein,Meg" userId="675d0259-84a2-4ee2-a6c1-034493f7a163" providerId="ADAL" clId="{8C2CF71B-3DB3-BA42-B561-85D7D59D12C9}" dt="2024-02-09T00:46:27.296" v="4853" actId="20577"/>
        <pc:sldMkLst>
          <pc:docMk/>
          <pc:sldMk cId="4200698868" sldId="352"/>
        </pc:sldMkLst>
        <pc:spChg chg="mod">
          <ac:chgData name="Hemmerlein,Meg" userId="675d0259-84a2-4ee2-a6c1-034493f7a163" providerId="ADAL" clId="{8C2CF71B-3DB3-BA42-B561-85D7D59D12C9}" dt="2024-02-09T00:46:27.296" v="4853" actId="20577"/>
          <ac:spMkLst>
            <pc:docMk/>
            <pc:sldMk cId="4200698868" sldId="352"/>
            <ac:spMk id="3" creationId="{FAA9DCED-EA92-8C53-23D5-008F0DA3281B}"/>
          </ac:spMkLst>
        </pc:spChg>
      </pc:sldChg>
      <pc:sldChg chg="modSp add mod">
        <pc:chgData name="Hemmerlein,Meg" userId="675d0259-84a2-4ee2-a6c1-034493f7a163" providerId="ADAL" clId="{8C2CF71B-3DB3-BA42-B561-85D7D59D12C9}" dt="2024-02-09T00:46:46.231" v="4859" actId="20577"/>
        <pc:sldMkLst>
          <pc:docMk/>
          <pc:sldMk cId="601394778" sldId="353"/>
        </pc:sldMkLst>
        <pc:spChg chg="mod">
          <ac:chgData name="Hemmerlein,Meg" userId="675d0259-84a2-4ee2-a6c1-034493f7a163" providerId="ADAL" clId="{8C2CF71B-3DB3-BA42-B561-85D7D59D12C9}" dt="2024-02-09T00:46:46.231" v="4859" actId="20577"/>
          <ac:spMkLst>
            <pc:docMk/>
            <pc:sldMk cId="601394778" sldId="353"/>
            <ac:spMk id="3" creationId="{404C21CF-DD26-1E33-A46A-2A25D98FD68E}"/>
          </ac:spMkLst>
        </pc:spChg>
      </pc:sldChg>
      <pc:sldChg chg="modSp add mod">
        <pc:chgData name="Hemmerlein,Meg" userId="675d0259-84a2-4ee2-a6c1-034493f7a163" providerId="ADAL" clId="{8C2CF71B-3DB3-BA42-B561-85D7D59D12C9}" dt="2024-02-09T00:47:20.979" v="4863" actId="20577"/>
        <pc:sldMkLst>
          <pc:docMk/>
          <pc:sldMk cId="2801299580" sldId="354"/>
        </pc:sldMkLst>
        <pc:spChg chg="mod">
          <ac:chgData name="Hemmerlein,Meg" userId="675d0259-84a2-4ee2-a6c1-034493f7a163" providerId="ADAL" clId="{8C2CF71B-3DB3-BA42-B561-85D7D59D12C9}" dt="2024-02-09T00:47:20.979" v="4863" actId="20577"/>
          <ac:spMkLst>
            <pc:docMk/>
            <pc:sldMk cId="2801299580" sldId="354"/>
            <ac:spMk id="3" creationId="{9D96A328-B295-CAA8-C63E-120C7BC3276B}"/>
          </ac:spMkLst>
        </pc:spChg>
      </pc:sldChg>
      <pc:sldChg chg="modSp add mod">
        <pc:chgData name="Hemmerlein,Meg" userId="675d0259-84a2-4ee2-a6c1-034493f7a163" providerId="ADAL" clId="{8C2CF71B-3DB3-BA42-B561-85D7D59D12C9}" dt="2024-02-12T15:50:54.709" v="4984" actId="1076"/>
        <pc:sldMkLst>
          <pc:docMk/>
          <pc:sldMk cId="200262894" sldId="355"/>
        </pc:sldMkLst>
        <pc:spChg chg="mod">
          <ac:chgData name="Hemmerlein,Meg" userId="675d0259-84a2-4ee2-a6c1-034493f7a163" providerId="ADAL" clId="{8C2CF71B-3DB3-BA42-B561-85D7D59D12C9}" dt="2024-02-12T15:50:54.709" v="4984" actId="1076"/>
          <ac:spMkLst>
            <pc:docMk/>
            <pc:sldMk cId="200262894" sldId="355"/>
            <ac:spMk id="3" creationId="{45210773-461B-DCB6-6567-BBBCA722D92C}"/>
          </ac:spMkLst>
        </pc:spChg>
      </pc:sldChg>
      <pc:sldChg chg="modSp add mod">
        <pc:chgData name="Hemmerlein,Meg" userId="675d0259-84a2-4ee2-a6c1-034493f7a163" providerId="ADAL" clId="{8C2CF71B-3DB3-BA42-B561-85D7D59D12C9}" dt="2024-02-09T00:12:28.241" v="4358" actId="14"/>
        <pc:sldMkLst>
          <pc:docMk/>
          <pc:sldMk cId="2700304807" sldId="356"/>
        </pc:sldMkLst>
        <pc:spChg chg="mod">
          <ac:chgData name="Hemmerlein,Meg" userId="675d0259-84a2-4ee2-a6c1-034493f7a163" providerId="ADAL" clId="{8C2CF71B-3DB3-BA42-B561-85D7D59D12C9}" dt="2024-02-09T00:12:28.241" v="4358" actId="14"/>
          <ac:spMkLst>
            <pc:docMk/>
            <pc:sldMk cId="2700304807" sldId="356"/>
            <ac:spMk id="906" creationId="{32C10E67-C3BF-FBDA-E273-4048DB03A2C3}"/>
          </ac:spMkLst>
        </pc:spChg>
      </pc:sldChg>
      <pc:sldChg chg="addSp modSp add mod">
        <pc:chgData name="Hemmerlein,Meg" userId="675d0259-84a2-4ee2-a6c1-034493f7a163" providerId="ADAL" clId="{8C2CF71B-3DB3-BA42-B561-85D7D59D12C9}" dt="2024-02-09T00:08:54.063" v="4301" actId="20577"/>
        <pc:sldMkLst>
          <pc:docMk/>
          <pc:sldMk cId="903304335" sldId="357"/>
        </pc:sldMkLst>
        <pc:spChg chg="add mod">
          <ac:chgData name="Hemmerlein,Meg" userId="675d0259-84a2-4ee2-a6c1-034493f7a163" providerId="ADAL" clId="{8C2CF71B-3DB3-BA42-B561-85D7D59D12C9}" dt="2024-02-09T00:08:37.382" v="4286" actId="1076"/>
          <ac:spMkLst>
            <pc:docMk/>
            <pc:sldMk cId="903304335" sldId="357"/>
            <ac:spMk id="4" creationId="{2D095C5A-650B-F59E-9FE1-BFDCBDC9A8EE}"/>
          </ac:spMkLst>
        </pc:spChg>
        <pc:spChg chg="mod">
          <ac:chgData name="Hemmerlein,Meg" userId="675d0259-84a2-4ee2-a6c1-034493f7a163" providerId="ADAL" clId="{8C2CF71B-3DB3-BA42-B561-85D7D59D12C9}" dt="2024-02-09T00:08:54.063" v="4301" actId="20577"/>
          <ac:spMkLst>
            <pc:docMk/>
            <pc:sldMk cId="903304335" sldId="357"/>
            <ac:spMk id="906" creationId="{83FCB05C-18F6-C99A-2A05-293E6FDD810A}"/>
          </ac:spMkLst>
        </pc:spChg>
        <pc:picChg chg="add mod">
          <ac:chgData name="Hemmerlein,Meg" userId="675d0259-84a2-4ee2-a6c1-034493f7a163" providerId="ADAL" clId="{8C2CF71B-3DB3-BA42-B561-85D7D59D12C9}" dt="2024-02-09T00:08:19.201" v="4282" actId="1076"/>
          <ac:picMkLst>
            <pc:docMk/>
            <pc:sldMk cId="903304335" sldId="357"/>
            <ac:picMk id="3" creationId="{62F57D0A-127C-C94C-E30D-8853B313B58A}"/>
          </ac:picMkLst>
        </pc:picChg>
      </pc:sldChg>
      <pc:sldChg chg="add del">
        <pc:chgData name="Hemmerlein,Meg" userId="675d0259-84a2-4ee2-a6c1-034493f7a163" providerId="ADAL" clId="{8C2CF71B-3DB3-BA42-B561-85D7D59D12C9}" dt="2024-02-09T00:25:18.944" v="4546" actId="2696"/>
        <pc:sldMkLst>
          <pc:docMk/>
          <pc:sldMk cId="726353908" sldId="358"/>
        </pc:sldMkLst>
      </pc:sldChg>
      <pc:sldChg chg="addSp modSp add mod">
        <pc:chgData name="Hemmerlein,Meg" userId="675d0259-84a2-4ee2-a6c1-034493f7a163" providerId="ADAL" clId="{8C2CF71B-3DB3-BA42-B561-85D7D59D12C9}" dt="2024-02-12T00:10:41.041" v="4902" actId="20577"/>
        <pc:sldMkLst>
          <pc:docMk/>
          <pc:sldMk cId="3426539145" sldId="359"/>
        </pc:sldMkLst>
        <pc:spChg chg="add mod">
          <ac:chgData name="Hemmerlein,Meg" userId="675d0259-84a2-4ee2-a6c1-034493f7a163" providerId="ADAL" clId="{8C2CF71B-3DB3-BA42-B561-85D7D59D12C9}" dt="2024-02-09T00:25:35.030" v="4569"/>
          <ac:spMkLst>
            <pc:docMk/>
            <pc:sldMk cId="3426539145" sldId="359"/>
            <ac:spMk id="2" creationId="{EC883EDE-3723-3E39-F6D4-0BBF3E5BCD28}"/>
          </ac:spMkLst>
        </pc:spChg>
        <pc:spChg chg="mod">
          <ac:chgData name="Hemmerlein,Meg" userId="675d0259-84a2-4ee2-a6c1-034493f7a163" providerId="ADAL" clId="{8C2CF71B-3DB3-BA42-B561-85D7D59D12C9}" dt="2024-02-12T00:10:41.041" v="4902" actId="20577"/>
          <ac:spMkLst>
            <pc:docMk/>
            <pc:sldMk cId="3426539145" sldId="359"/>
            <ac:spMk id="906" creationId="{702E2694-2E02-50E5-B34F-AE1E664B8E90}"/>
          </ac:spMkLst>
        </pc:spChg>
      </pc:sldChg>
      <pc:sldChg chg="addSp delSp modSp add mod">
        <pc:chgData name="Hemmerlein,Meg" userId="675d0259-84a2-4ee2-a6c1-034493f7a163" providerId="ADAL" clId="{8C2CF71B-3DB3-BA42-B561-85D7D59D12C9}" dt="2024-02-09T00:24:26.832" v="4471" actId="20577"/>
        <pc:sldMkLst>
          <pc:docMk/>
          <pc:sldMk cId="4266545038" sldId="360"/>
        </pc:sldMkLst>
        <pc:spChg chg="mod">
          <ac:chgData name="Hemmerlein,Meg" userId="675d0259-84a2-4ee2-a6c1-034493f7a163" providerId="ADAL" clId="{8C2CF71B-3DB3-BA42-B561-85D7D59D12C9}" dt="2024-02-09T00:24:26.832" v="4471" actId="20577"/>
          <ac:spMkLst>
            <pc:docMk/>
            <pc:sldMk cId="4266545038" sldId="360"/>
            <ac:spMk id="906" creationId="{53A0D9A0-7A75-6BC5-BB45-69A9043A4056}"/>
          </ac:spMkLst>
        </pc:spChg>
        <pc:picChg chg="add mod">
          <ac:chgData name="Hemmerlein,Meg" userId="675d0259-84a2-4ee2-a6c1-034493f7a163" providerId="ADAL" clId="{8C2CF71B-3DB3-BA42-B561-85D7D59D12C9}" dt="2024-02-09T00:23:22.795" v="4430" actId="1076"/>
          <ac:picMkLst>
            <pc:docMk/>
            <pc:sldMk cId="4266545038" sldId="360"/>
            <ac:picMk id="3" creationId="{2A389C1A-4EF1-C3E3-8FBC-C5E7B9AC25FC}"/>
          </ac:picMkLst>
        </pc:picChg>
        <pc:picChg chg="del">
          <ac:chgData name="Hemmerlein,Meg" userId="675d0259-84a2-4ee2-a6c1-034493f7a163" providerId="ADAL" clId="{8C2CF71B-3DB3-BA42-B561-85D7D59D12C9}" dt="2024-02-09T00:12:45.836" v="4360" actId="478"/>
          <ac:picMkLst>
            <pc:docMk/>
            <pc:sldMk cId="4266545038" sldId="360"/>
            <ac:picMk id="3" creationId="{E124F33C-9462-E209-3506-58236BE0ACE1}"/>
          </ac:picMkLst>
        </pc:picChg>
      </pc:sldChg>
      <pc:sldChg chg="modSp add mod">
        <pc:chgData name="Hemmerlein,Meg" userId="675d0259-84a2-4ee2-a6c1-034493f7a163" providerId="ADAL" clId="{8C2CF71B-3DB3-BA42-B561-85D7D59D12C9}" dt="2024-02-09T00:29:10.246" v="4663" actId="20577"/>
        <pc:sldMkLst>
          <pc:docMk/>
          <pc:sldMk cId="3743467596" sldId="361"/>
        </pc:sldMkLst>
        <pc:spChg chg="mod">
          <ac:chgData name="Hemmerlein,Meg" userId="675d0259-84a2-4ee2-a6c1-034493f7a163" providerId="ADAL" clId="{8C2CF71B-3DB3-BA42-B561-85D7D59D12C9}" dt="2024-02-09T00:29:10.246" v="4663" actId="20577"/>
          <ac:spMkLst>
            <pc:docMk/>
            <pc:sldMk cId="3743467596" sldId="361"/>
            <ac:spMk id="3" creationId="{2B109A4B-90D7-AACF-D86B-860C444B8936}"/>
          </ac:spMkLst>
        </pc:spChg>
      </pc:sldChg>
      <pc:sldChg chg="addSp delSp modSp new mod">
        <pc:chgData name="Hemmerlein,Meg" userId="675d0259-84a2-4ee2-a6c1-034493f7a163" providerId="ADAL" clId="{8C2CF71B-3DB3-BA42-B561-85D7D59D12C9}" dt="2024-02-12T15:48:44.388" v="4960" actId="113"/>
        <pc:sldMkLst>
          <pc:docMk/>
          <pc:sldMk cId="2690196640" sldId="362"/>
        </pc:sldMkLst>
        <pc:spChg chg="del">
          <ac:chgData name="Hemmerlein,Meg" userId="675d0259-84a2-4ee2-a6c1-034493f7a163" providerId="ADAL" clId="{8C2CF71B-3DB3-BA42-B561-85D7D59D12C9}" dt="2024-02-09T00:36:26.747" v="4665" actId="478"/>
          <ac:spMkLst>
            <pc:docMk/>
            <pc:sldMk cId="2690196640" sldId="362"/>
            <ac:spMk id="2" creationId="{A491FFF3-7D68-8E6F-BD81-2886BCA190B7}"/>
          </ac:spMkLst>
        </pc:spChg>
        <pc:spChg chg="del">
          <ac:chgData name="Hemmerlein,Meg" userId="675d0259-84a2-4ee2-a6c1-034493f7a163" providerId="ADAL" clId="{8C2CF71B-3DB3-BA42-B561-85D7D59D12C9}" dt="2024-02-09T00:36:26.747" v="4665" actId="478"/>
          <ac:spMkLst>
            <pc:docMk/>
            <pc:sldMk cId="2690196640" sldId="362"/>
            <ac:spMk id="3" creationId="{1084B02D-3CA5-51CD-F1CE-82F5EFE49BA7}"/>
          </ac:spMkLst>
        </pc:spChg>
        <pc:spChg chg="add mod">
          <ac:chgData name="Hemmerlein,Meg" userId="675d0259-84a2-4ee2-a6c1-034493f7a163" providerId="ADAL" clId="{8C2CF71B-3DB3-BA42-B561-85D7D59D12C9}" dt="2024-02-12T15:48:44.388" v="4960" actId="113"/>
          <ac:spMkLst>
            <pc:docMk/>
            <pc:sldMk cId="2690196640" sldId="362"/>
            <ac:spMk id="3" creationId="{5D21FFED-FA2D-6BAC-567D-054C81B71F3A}"/>
          </ac:spMkLst>
        </pc:spChg>
        <pc:spChg chg="del">
          <ac:chgData name="Hemmerlein,Meg" userId="675d0259-84a2-4ee2-a6c1-034493f7a163" providerId="ADAL" clId="{8C2CF71B-3DB3-BA42-B561-85D7D59D12C9}" dt="2024-02-09T00:36:26.747" v="4665" actId="478"/>
          <ac:spMkLst>
            <pc:docMk/>
            <pc:sldMk cId="2690196640" sldId="362"/>
            <ac:spMk id="4" creationId="{EA16AED3-7E2F-C182-A131-F0818375AD18}"/>
          </ac:spMkLst>
        </pc:spChg>
        <pc:spChg chg="del">
          <ac:chgData name="Hemmerlein,Meg" userId="675d0259-84a2-4ee2-a6c1-034493f7a163" providerId="ADAL" clId="{8C2CF71B-3DB3-BA42-B561-85D7D59D12C9}" dt="2024-02-09T00:36:29.484" v="4666" actId="478"/>
          <ac:spMkLst>
            <pc:docMk/>
            <pc:sldMk cId="2690196640" sldId="362"/>
            <ac:spMk id="5" creationId="{F6C5B7B0-2EE8-99A8-D1A7-E1B7DE3AE3D1}"/>
          </ac:spMkLst>
        </pc:spChg>
        <pc:spChg chg="del">
          <ac:chgData name="Hemmerlein,Meg" userId="675d0259-84a2-4ee2-a6c1-034493f7a163" providerId="ADAL" clId="{8C2CF71B-3DB3-BA42-B561-85D7D59D12C9}" dt="2024-02-09T00:36:26.747" v="4665" actId="478"/>
          <ac:spMkLst>
            <pc:docMk/>
            <pc:sldMk cId="2690196640" sldId="362"/>
            <ac:spMk id="6" creationId="{46F19847-2771-8849-4565-C8CE47EC05E6}"/>
          </ac:spMkLst>
        </pc:spChg>
        <pc:spChg chg="del">
          <ac:chgData name="Hemmerlein,Meg" userId="675d0259-84a2-4ee2-a6c1-034493f7a163" providerId="ADAL" clId="{8C2CF71B-3DB3-BA42-B561-85D7D59D12C9}" dt="2024-02-09T00:36:26.747" v="4665" actId="478"/>
          <ac:spMkLst>
            <pc:docMk/>
            <pc:sldMk cId="2690196640" sldId="362"/>
            <ac:spMk id="7" creationId="{6913BDAE-6C47-0A23-9934-896ECDD05B75}"/>
          </ac:spMkLst>
        </pc:spChg>
        <pc:spChg chg="del">
          <ac:chgData name="Hemmerlein,Meg" userId="675d0259-84a2-4ee2-a6c1-034493f7a163" providerId="ADAL" clId="{8C2CF71B-3DB3-BA42-B561-85D7D59D12C9}" dt="2024-02-09T00:36:26.747" v="4665" actId="478"/>
          <ac:spMkLst>
            <pc:docMk/>
            <pc:sldMk cId="2690196640" sldId="362"/>
            <ac:spMk id="8" creationId="{15F940F3-4C55-9C13-65EA-C510DBABE453}"/>
          </ac:spMkLst>
        </pc:spChg>
        <pc:spChg chg="del">
          <ac:chgData name="Hemmerlein,Meg" userId="675d0259-84a2-4ee2-a6c1-034493f7a163" providerId="ADAL" clId="{8C2CF71B-3DB3-BA42-B561-85D7D59D12C9}" dt="2024-02-09T00:36:29.484" v="4666" actId="478"/>
          <ac:spMkLst>
            <pc:docMk/>
            <pc:sldMk cId="2690196640" sldId="362"/>
            <ac:spMk id="9" creationId="{D7ACFD25-20C4-8845-3AF2-77A48ED00CE4}"/>
          </ac:spMkLst>
        </pc:spChg>
        <pc:spChg chg="del">
          <ac:chgData name="Hemmerlein,Meg" userId="675d0259-84a2-4ee2-a6c1-034493f7a163" providerId="ADAL" clId="{8C2CF71B-3DB3-BA42-B561-85D7D59D12C9}" dt="2024-02-09T00:36:26.747" v="4665" actId="478"/>
          <ac:spMkLst>
            <pc:docMk/>
            <pc:sldMk cId="2690196640" sldId="362"/>
            <ac:spMk id="10" creationId="{C6BBDBA1-4205-C8F7-6C14-FC580FF8C920}"/>
          </ac:spMkLst>
        </pc:spChg>
        <pc:spChg chg="add del mod">
          <ac:chgData name="Hemmerlein,Meg" userId="675d0259-84a2-4ee2-a6c1-034493f7a163" providerId="ADAL" clId="{8C2CF71B-3DB3-BA42-B561-85D7D59D12C9}" dt="2024-02-09T00:36:59.445" v="4682" actId="478"/>
          <ac:spMkLst>
            <pc:docMk/>
            <pc:sldMk cId="2690196640" sldId="362"/>
            <ac:spMk id="13" creationId="{8699F29E-31F8-2618-D423-2DFDDC8C82FA}"/>
          </ac:spMkLst>
        </pc:spChg>
        <pc:spChg chg="add mod">
          <ac:chgData name="Hemmerlein,Meg" userId="675d0259-84a2-4ee2-a6c1-034493f7a163" providerId="ADAL" clId="{8C2CF71B-3DB3-BA42-B561-85D7D59D12C9}" dt="2024-02-09T00:38:28.491" v="4835" actId="14100"/>
          <ac:spMkLst>
            <pc:docMk/>
            <pc:sldMk cId="2690196640" sldId="362"/>
            <ac:spMk id="14" creationId="{71B6009C-6CF9-A30B-7889-52931AEEAF34}"/>
          </ac:spMkLst>
        </pc:spChg>
        <pc:spChg chg="add mod">
          <ac:chgData name="Hemmerlein,Meg" userId="675d0259-84a2-4ee2-a6c1-034493f7a163" providerId="ADAL" clId="{8C2CF71B-3DB3-BA42-B561-85D7D59D12C9}" dt="2024-02-12T15:47:26.221" v="4935" actId="403"/>
          <ac:spMkLst>
            <pc:docMk/>
            <pc:sldMk cId="2690196640" sldId="362"/>
            <ac:spMk id="15" creationId="{1B0667A8-A0C5-60C3-02EF-966BD0F19453}"/>
          </ac:spMkLst>
        </pc:spChg>
        <pc:picChg chg="add mod">
          <ac:chgData name="Hemmerlein,Meg" userId="675d0259-84a2-4ee2-a6c1-034493f7a163" providerId="ADAL" clId="{8C2CF71B-3DB3-BA42-B561-85D7D59D12C9}" dt="2024-02-12T15:48:08.299" v="4956" actId="1076"/>
          <ac:picMkLst>
            <pc:docMk/>
            <pc:sldMk cId="2690196640" sldId="362"/>
            <ac:picMk id="12" creationId="{D08F3F9C-D53E-00AB-3D85-592471F7A451}"/>
          </ac:picMkLst>
        </pc:picChg>
      </pc:sldChg>
      <pc:sldChg chg="modSp add mod">
        <pc:chgData name="Hemmerlein,Meg" userId="675d0259-84a2-4ee2-a6c1-034493f7a163" providerId="ADAL" clId="{8C2CF71B-3DB3-BA42-B561-85D7D59D12C9}" dt="2024-02-09T00:42:44.087" v="4841" actId="6549"/>
        <pc:sldMkLst>
          <pc:docMk/>
          <pc:sldMk cId="758166884" sldId="363"/>
        </pc:sldMkLst>
        <pc:spChg chg="mod">
          <ac:chgData name="Hemmerlein,Meg" userId="675d0259-84a2-4ee2-a6c1-034493f7a163" providerId="ADAL" clId="{8C2CF71B-3DB3-BA42-B561-85D7D59D12C9}" dt="2024-02-09T00:42:44.087" v="4841" actId="6549"/>
          <ac:spMkLst>
            <pc:docMk/>
            <pc:sldMk cId="758166884" sldId="363"/>
            <ac:spMk id="4" creationId="{6C64067F-2836-7988-D5AB-6260D9FDCF68}"/>
          </ac:spMkLst>
        </pc:spChg>
      </pc:sldChg>
      <pc:sldMasterChg chg="delSldLayout">
        <pc:chgData name="Hemmerlein,Meg" userId="675d0259-84a2-4ee2-a6c1-034493f7a163" providerId="ADAL" clId="{8C2CF71B-3DB3-BA42-B561-85D7D59D12C9}" dt="2024-02-12T00:39:03.130" v="4909" actId="2696"/>
        <pc:sldMasterMkLst>
          <pc:docMk/>
          <pc:sldMasterMk cId="0" sldId="2147483699"/>
        </pc:sldMasterMkLst>
        <pc:sldLayoutChg chg="del">
          <pc:chgData name="Hemmerlein,Meg" userId="675d0259-84a2-4ee2-a6c1-034493f7a163" providerId="ADAL" clId="{8C2CF71B-3DB3-BA42-B561-85D7D59D12C9}" dt="2024-02-06T22:47:07.301" v="3140" actId="2696"/>
          <pc:sldLayoutMkLst>
            <pc:docMk/>
            <pc:sldMasterMk cId="0" sldId="2147483699"/>
            <pc:sldLayoutMk cId="0" sldId="2147483649"/>
          </pc:sldLayoutMkLst>
        </pc:sldLayoutChg>
        <pc:sldLayoutChg chg="del">
          <pc:chgData name="Hemmerlein,Meg" userId="675d0259-84a2-4ee2-a6c1-034493f7a163" providerId="ADAL" clId="{8C2CF71B-3DB3-BA42-B561-85D7D59D12C9}" dt="2024-02-06T22:47:07.224" v="3128" actId="2696"/>
          <pc:sldLayoutMkLst>
            <pc:docMk/>
            <pc:sldMasterMk cId="0" sldId="2147483699"/>
            <pc:sldLayoutMk cId="0" sldId="2147483651"/>
          </pc:sldLayoutMkLst>
        </pc:sldLayoutChg>
        <pc:sldLayoutChg chg="del">
          <pc:chgData name="Hemmerlein,Meg" userId="675d0259-84a2-4ee2-a6c1-034493f7a163" providerId="ADAL" clId="{8C2CF71B-3DB3-BA42-B561-85D7D59D12C9}" dt="2024-02-06T22:47:07.378" v="3153" actId="2696"/>
          <pc:sldLayoutMkLst>
            <pc:docMk/>
            <pc:sldMasterMk cId="0" sldId="2147483699"/>
            <pc:sldLayoutMk cId="0" sldId="2147483652"/>
          </pc:sldLayoutMkLst>
        </pc:sldLayoutChg>
        <pc:sldLayoutChg chg="del">
          <pc:chgData name="Hemmerlein,Meg" userId="675d0259-84a2-4ee2-a6c1-034493f7a163" providerId="ADAL" clId="{8C2CF71B-3DB3-BA42-B561-85D7D59D12C9}" dt="2024-02-06T22:47:07.309" v="3142" actId="2696"/>
          <pc:sldLayoutMkLst>
            <pc:docMk/>
            <pc:sldMasterMk cId="0" sldId="2147483699"/>
            <pc:sldLayoutMk cId="0" sldId="2147483653"/>
          </pc:sldLayoutMkLst>
        </pc:sldLayoutChg>
        <pc:sldLayoutChg chg="del">
          <pc:chgData name="Hemmerlein,Meg" userId="675d0259-84a2-4ee2-a6c1-034493f7a163" providerId="ADAL" clId="{8C2CF71B-3DB3-BA42-B561-85D7D59D12C9}" dt="2024-02-06T22:47:07.429" v="3160" actId="2696"/>
          <pc:sldLayoutMkLst>
            <pc:docMk/>
            <pc:sldMasterMk cId="0" sldId="2147483699"/>
            <pc:sldLayoutMk cId="0" sldId="2147483654"/>
          </pc:sldLayoutMkLst>
        </pc:sldLayoutChg>
        <pc:sldLayoutChg chg="del">
          <pc:chgData name="Hemmerlein,Meg" userId="675d0259-84a2-4ee2-a6c1-034493f7a163" providerId="ADAL" clId="{8C2CF71B-3DB3-BA42-B561-85D7D59D12C9}" dt="2024-02-06T22:47:07.340" v="3148" actId="2696"/>
          <pc:sldLayoutMkLst>
            <pc:docMk/>
            <pc:sldMasterMk cId="0" sldId="2147483699"/>
            <pc:sldLayoutMk cId="0" sldId="2147483655"/>
          </pc:sldLayoutMkLst>
        </pc:sldLayoutChg>
        <pc:sldLayoutChg chg="del">
          <pc:chgData name="Hemmerlein,Meg" userId="675d0259-84a2-4ee2-a6c1-034493f7a163" providerId="ADAL" clId="{8C2CF71B-3DB3-BA42-B561-85D7D59D12C9}" dt="2024-02-06T22:47:07.152" v="3117" actId="2696"/>
          <pc:sldLayoutMkLst>
            <pc:docMk/>
            <pc:sldMasterMk cId="0" sldId="2147483699"/>
            <pc:sldLayoutMk cId="0" sldId="2147483656"/>
          </pc:sldLayoutMkLst>
        </pc:sldLayoutChg>
        <pc:sldLayoutChg chg="del">
          <pc:chgData name="Hemmerlein,Meg" userId="675d0259-84a2-4ee2-a6c1-034493f7a163" providerId="ADAL" clId="{8C2CF71B-3DB3-BA42-B561-85D7D59D12C9}" dt="2024-02-06T22:47:06.932" v="3091" actId="2696"/>
          <pc:sldLayoutMkLst>
            <pc:docMk/>
            <pc:sldMasterMk cId="0" sldId="2147483699"/>
            <pc:sldLayoutMk cId="0" sldId="2147483657"/>
          </pc:sldLayoutMkLst>
        </pc:sldLayoutChg>
        <pc:sldLayoutChg chg="del">
          <pc:chgData name="Hemmerlein,Meg" userId="675d0259-84a2-4ee2-a6c1-034493f7a163" providerId="ADAL" clId="{8C2CF71B-3DB3-BA42-B561-85D7D59D12C9}" dt="2024-02-06T22:47:06.774" v="3072" actId="2696"/>
          <pc:sldLayoutMkLst>
            <pc:docMk/>
            <pc:sldMasterMk cId="0" sldId="2147483699"/>
            <pc:sldLayoutMk cId="0" sldId="2147483661"/>
          </pc:sldLayoutMkLst>
        </pc:sldLayoutChg>
        <pc:sldLayoutChg chg="del">
          <pc:chgData name="Hemmerlein,Meg" userId="675d0259-84a2-4ee2-a6c1-034493f7a163" providerId="ADAL" clId="{8C2CF71B-3DB3-BA42-B561-85D7D59D12C9}" dt="2024-02-07T22:21:38.999" v="3510" actId="2696"/>
          <pc:sldLayoutMkLst>
            <pc:docMk/>
            <pc:sldMasterMk cId="0" sldId="2147483699"/>
            <pc:sldLayoutMk cId="0" sldId="2147483662"/>
          </pc:sldLayoutMkLst>
        </pc:sldLayoutChg>
        <pc:sldLayoutChg chg="del">
          <pc:chgData name="Hemmerlein,Meg" userId="675d0259-84a2-4ee2-a6c1-034493f7a163" providerId="ADAL" clId="{8C2CF71B-3DB3-BA42-B561-85D7D59D12C9}" dt="2024-02-06T22:47:07.440" v="3163" actId="2696"/>
          <pc:sldLayoutMkLst>
            <pc:docMk/>
            <pc:sldMasterMk cId="0" sldId="2147483699"/>
            <pc:sldLayoutMk cId="0" sldId="2147483663"/>
          </pc:sldLayoutMkLst>
        </pc:sldLayoutChg>
        <pc:sldLayoutChg chg="del">
          <pc:chgData name="Hemmerlein,Meg" userId="675d0259-84a2-4ee2-a6c1-034493f7a163" providerId="ADAL" clId="{8C2CF71B-3DB3-BA42-B561-85D7D59D12C9}" dt="2024-02-06T22:47:06.983" v="3098" actId="2696"/>
          <pc:sldLayoutMkLst>
            <pc:docMk/>
            <pc:sldMasterMk cId="0" sldId="2147483699"/>
            <pc:sldLayoutMk cId="0" sldId="2147483664"/>
          </pc:sldLayoutMkLst>
        </pc:sldLayoutChg>
        <pc:sldLayoutChg chg="del">
          <pc:chgData name="Hemmerlein,Meg" userId="675d0259-84a2-4ee2-a6c1-034493f7a163" providerId="ADAL" clId="{8C2CF71B-3DB3-BA42-B561-85D7D59D12C9}" dt="2024-02-06T22:47:06.878" v="3084" actId="2696"/>
          <pc:sldLayoutMkLst>
            <pc:docMk/>
            <pc:sldMasterMk cId="0" sldId="2147483699"/>
            <pc:sldLayoutMk cId="0" sldId="2147483665"/>
          </pc:sldLayoutMkLst>
        </pc:sldLayoutChg>
        <pc:sldLayoutChg chg="del">
          <pc:chgData name="Hemmerlein,Meg" userId="675d0259-84a2-4ee2-a6c1-034493f7a163" providerId="ADAL" clId="{8C2CF71B-3DB3-BA42-B561-85D7D59D12C9}" dt="2024-02-06T22:47:07.050" v="3108" actId="2696"/>
          <pc:sldLayoutMkLst>
            <pc:docMk/>
            <pc:sldMasterMk cId="0" sldId="2147483699"/>
            <pc:sldLayoutMk cId="0" sldId="2147483666"/>
          </pc:sldLayoutMkLst>
        </pc:sldLayoutChg>
        <pc:sldLayoutChg chg="del">
          <pc:chgData name="Hemmerlein,Meg" userId="675d0259-84a2-4ee2-a6c1-034493f7a163" providerId="ADAL" clId="{8C2CF71B-3DB3-BA42-B561-85D7D59D12C9}" dt="2024-02-06T22:47:07.258" v="3134" actId="2696"/>
          <pc:sldLayoutMkLst>
            <pc:docMk/>
            <pc:sldMasterMk cId="0" sldId="2147483699"/>
            <pc:sldLayoutMk cId="0" sldId="2147483667"/>
          </pc:sldLayoutMkLst>
        </pc:sldLayoutChg>
        <pc:sldLayoutChg chg="del">
          <pc:chgData name="Hemmerlein,Meg" userId="675d0259-84a2-4ee2-a6c1-034493f7a163" providerId="ADAL" clId="{8C2CF71B-3DB3-BA42-B561-85D7D59D12C9}" dt="2024-02-06T22:47:07.213" v="3125" actId="2696"/>
          <pc:sldLayoutMkLst>
            <pc:docMk/>
            <pc:sldMasterMk cId="0" sldId="2147483699"/>
            <pc:sldLayoutMk cId="0" sldId="2147483668"/>
          </pc:sldLayoutMkLst>
        </pc:sldLayoutChg>
        <pc:sldLayoutChg chg="del">
          <pc:chgData name="Hemmerlein,Meg" userId="675d0259-84a2-4ee2-a6c1-034493f7a163" providerId="ADAL" clId="{8C2CF71B-3DB3-BA42-B561-85D7D59D12C9}" dt="2024-02-06T22:47:07.281" v="3138" actId="2696"/>
          <pc:sldLayoutMkLst>
            <pc:docMk/>
            <pc:sldMasterMk cId="0" sldId="2147483699"/>
            <pc:sldLayoutMk cId="0" sldId="2147483670"/>
          </pc:sldLayoutMkLst>
        </pc:sldLayoutChg>
        <pc:sldLayoutChg chg="del">
          <pc:chgData name="Hemmerlein,Meg" userId="675d0259-84a2-4ee2-a6c1-034493f7a163" providerId="ADAL" clId="{8C2CF71B-3DB3-BA42-B561-85D7D59D12C9}" dt="2024-02-06T22:47:07.407" v="3156" actId="2696"/>
          <pc:sldLayoutMkLst>
            <pc:docMk/>
            <pc:sldMasterMk cId="0" sldId="2147483699"/>
            <pc:sldLayoutMk cId="0" sldId="2147483671"/>
          </pc:sldLayoutMkLst>
        </pc:sldLayoutChg>
        <pc:sldLayoutChg chg="del">
          <pc:chgData name="Hemmerlein,Meg" userId="675d0259-84a2-4ee2-a6c1-034493f7a163" providerId="ADAL" clId="{8C2CF71B-3DB3-BA42-B561-85D7D59D12C9}" dt="2024-02-06T22:47:06.949" v="3093" actId="2696"/>
          <pc:sldLayoutMkLst>
            <pc:docMk/>
            <pc:sldMasterMk cId="0" sldId="2147483699"/>
            <pc:sldLayoutMk cId="0" sldId="2147483672"/>
          </pc:sldLayoutMkLst>
        </pc:sldLayoutChg>
        <pc:sldLayoutChg chg="del">
          <pc:chgData name="Hemmerlein,Meg" userId="675d0259-84a2-4ee2-a6c1-034493f7a163" providerId="ADAL" clId="{8C2CF71B-3DB3-BA42-B561-85D7D59D12C9}" dt="2024-02-06T22:47:06.974" v="3096" actId="2696"/>
          <pc:sldLayoutMkLst>
            <pc:docMk/>
            <pc:sldMasterMk cId="0" sldId="2147483699"/>
            <pc:sldLayoutMk cId="0" sldId="2147483673"/>
          </pc:sldLayoutMkLst>
        </pc:sldLayoutChg>
        <pc:sldLayoutChg chg="del">
          <pc:chgData name="Hemmerlein,Meg" userId="675d0259-84a2-4ee2-a6c1-034493f7a163" providerId="ADAL" clId="{8C2CF71B-3DB3-BA42-B561-85D7D59D12C9}" dt="2024-02-06T22:47:07.472" v="3168" actId="2696"/>
          <pc:sldLayoutMkLst>
            <pc:docMk/>
            <pc:sldMasterMk cId="0" sldId="2147483699"/>
            <pc:sldLayoutMk cId="0" sldId="2147483674"/>
          </pc:sldLayoutMkLst>
        </pc:sldLayoutChg>
        <pc:sldLayoutChg chg="del">
          <pc:chgData name="Hemmerlein,Meg" userId="675d0259-84a2-4ee2-a6c1-034493f7a163" providerId="ADAL" clId="{8C2CF71B-3DB3-BA42-B561-85D7D59D12C9}" dt="2024-02-06T22:47:06.921" v="3089" actId="2696"/>
          <pc:sldLayoutMkLst>
            <pc:docMk/>
            <pc:sldMasterMk cId="0" sldId="2147483699"/>
            <pc:sldLayoutMk cId="0" sldId="2147483675"/>
          </pc:sldLayoutMkLst>
        </pc:sldLayoutChg>
        <pc:sldLayoutChg chg="del">
          <pc:chgData name="Hemmerlein,Meg" userId="675d0259-84a2-4ee2-a6c1-034493f7a163" providerId="ADAL" clId="{8C2CF71B-3DB3-BA42-B561-85D7D59D12C9}" dt="2024-02-06T22:47:06.895" v="3086" actId="2696"/>
          <pc:sldLayoutMkLst>
            <pc:docMk/>
            <pc:sldMasterMk cId="0" sldId="2147483699"/>
            <pc:sldLayoutMk cId="0" sldId="2147483676"/>
          </pc:sldLayoutMkLst>
        </pc:sldLayoutChg>
        <pc:sldLayoutChg chg="del">
          <pc:chgData name="Hemmerlein,Meg" userId="675d0259-84a2-4ee2-a6c1-034493f7a163" providerId="ADAL" clId="{8C2CF71B-3DB3-BA42-B561-85D7D59D12C9}" dt="2024-02-06T22:47:06.868" v="3082" actId="2696"/>
          <pc:sldLayoutMkLst>
            <pc:docMk/>
            <pc:sldMasterMk cId="0" sldId="2147483699"/>
            <pc:sldLayoutMk cId="0" sldId="2147483677"/>
          </pc:sldLayoutMkLst>
        </pc:sldLayoutChg>
        <pc:sldLayoutChg chg="del">
          <pc:chgData name="Hemmerlein,Meg" userId="675d0259-84a2-4ee2-a6c1-034493f7a163" providerId="ADAL" clId="{8C2CF71B-3DB3-BA42-B561-85D7D59D12C9}" dt="2024-02-06T22:47:07.450" v="3166" actId="2696"/>
          <pc:sldLayoutMkLst>
            <pc:docMk/>
            <pc:sldMasterMk cId="0" sldId="2147483699"/>
            <pc:sldLayoutMk cId="0" sldId="2147483679"/>
          </pc:sldLayoutMkLst>
        </pc:sldLayoutChg>
        <pc:sldLayoutChg chg="del">
          <pc:chgData name="Hemmerlein,Meg" userId="675d0259-84a2-4ee2-a6c1-034493f7a163" providerId="ADAL" clId="{8C2CF71B-3DB3-BA42-B561-85D7D59D12C9}" dt="2024-02-06T22:47:07.271" v="3136" actId="2696"/>
          <pc:sldLayoutMkLst>
            <pc:docMk/>
            <pc:sldMasterMk cId="0" sldId="2147483699"/>
            <pc:sldLayoutMk cId="0" sldId="2147483680"/>
          </pc:sldLayoutMkLst>
        </pc:sldLayoutChg>
        <pc:sldLayoutChg chg="del">
          <pc:chgData name="Hemmerlein,Meg" userId="675d0259-84a2-4ee2-a6c1-034493f7a163" providerId="ADAL" clId="{8C2CF71B-3DB3-BA42-B561-85D7D59D12C9}" dt="2024-02-06T22:47:07.041" v="3106" actId="2696"/>
          <pc:sldLayoutMkLst>
            <pc:docMk/>
            <pc:sldMasterMk cId="0" sldId="2147483699"/>
            <pc:sldLayoutMk cId="0" sldId="2147483681"/>
          </pc:sldLayoutMkLst>
        </pc:sldLayoutChg>
        <pc:sldLayoutChg chg="del">
          <pc:chgData name="Hemmerlein,Meg" userId="675d0259-84a2-4ee2-a6c1-034493f7a163" providerId="ADAL" clId="{8C2CF71B-3DB3-BA42-B561-85D7D59D12C9}" dt="2024-02-06T22:47:07.208" v="3123" actId="2696"/>
          <pc:sldLayoutMkLst>
            <pc:docMk/>
            <pc:sldMasterMk cId="0" sldId="2147483699"/>
            <pc:sldLayoutMk cId="0" sldId="2147483682"/>
          </pc:sldLayoutMkLst>
        </pc:sldLayoutChg>
        <pc:sldLayoutChg chg="del">
          <pc:chgData name="Hemmerlein,Meg" userId="675d0259-84a2-4ee2-a6c1-034493f7a163" providerId="ADAL" clId="{8C2CF71B-3DB3-BA42-B561-85D7D59D12C9}" dt="2024-02-06T22:47:07.025" v="3104" actId="2696"/>
          <pc:sldLayoutMkLst>
            <pc:docMk/>
            <pc:sldMasterMk cId="0" sldId="2147483699"/>
            <pc:sldLayoutMk cId="0" sldId="2147483683"/>
          </pc:sldLayoutMkLst>
        </pc:sldLayoutChg>
        <pc:sldLayoutChg chg="del">
          <pc:chgData name="Hemmerlein,Meg" userId="675d0259-84a2-4ee2-a6c1-034493f7a163" providerId="ADAL" clId="{8C2CF71B-3DB3-BA42-B561-85D7D59D12C9}" dt="2024-02-06T22:47:07.492" v="3170" actId="2696"/>
          <pc:sldLayoutMkLst>
            <pc:docMk/>
            <pc:sldMasterMk cId="0" sldId="2147483699"/>
            <pc:sldLayoutMk cId="0" sldId="2147483684"/>
          </pc:sldLayoutMkLst>
        </pc:sldLayoutChg>
        <pc:sldLayoutChg chg="del">
          <pc:chgData name="Hemmerlein,Meg" userId="675d0259-84a2-4ee2-a6c1-034493f7a163" providerId="ADAL" clId="{8C2CF71B-3DB3-BA42-B561-85D7D59D12C9}" dt="2024-02-06T22:47:07.315" v="3144" actId="2696"/>
          <pc:sldLayoutMkLst>
            <pc:docMk/>
            <pc:sldMasterMk cId="0" sldId="2147483699"/>
            <pc:sldLayoutMk cId="0" sldId="2147483685"/>
          </pc:sldLayoutMkLst>
        </pc:sldLayoutChg>
        <pc:sldLayoutChg chg="del">
          <pc:chgData name="Hemmerlein,Meg" userId="675d0259-84a2-4ee2-a6c1-034493f7a163" providerId="ADAL" clId="{8C2CF71B-3DB3-BA42-B561-85D7D59D12C9}" dt="2024-02-06T22:47:07.509" v="3172" actId="2696"/>
          <pc:sldLayoutMkLst>
            <pc:docMk/>
            <pc:sldMasterMk cId="0" sldId="2147483699"/>
            <pc:sldLayoutMk cId="0" sldId="2147483686"/>
          </pc:sldLayoutMkLst>
        </pc:sldLayoutChg>
        <pc:sldLayoutChg chg="del">
          <pc:chgData name="Hemmerlein,Meg" userId="675d0259-84a2-4ee2-a6c1-034493f7a163" providerId="ADAL" clId="{8C2CF71B-3DB3-BA42-B561-85D7D59D12C9}" dt="2024-02-06T22:47:07.319" v="3146" actId="2696"/>
          <pc:sldLayoutMkLst>
            <pc:docMk/>
            <pc:sldMasterMk cId="0" sldId="2147483699"/>
            <pc:sldLayoutMk cId="0" sldId="2147483687"/>
          </pc:sldLayoutMkLst>
        </pc:sldLayoutChg>
        <pc:sldLayoutChg chg="del">
          <pc:chgData name="Hemmerlein,Meg" userId="675d0259-84a2-4ee2-a6c1-034493f7a163" providerId="ADAL" clId="{8C2CF71B-3DB3-BA42-B561-85D7D59D12C9}" dt="2024-02-06T22:47:07.017" v="3102" actId="2696"/>
          <pc:sldLayoutMkLst>
            <pc:docMk/>
            <pc:sldMasterMk cId="0" sldId="2147483699"/>
            <pc:sldLayoutMk cId="0" sldId="2147483688"/>
          </pc:sldLayoutMkLst>
        </pc:sldLayoutChg>
        <pc:sldLayoutChg chg="del">
          <pc:chgData name="Hemmerlein,Meg" userId="675d0259-84a2-4ee2-a6c1-034493f7a163" providerId="ADAL" clId="{8C2CF71B-3DB3-BA42-B561-85D7D59D12C9}" dt="2024-02-06T22:47:07.145" v="3115" actId="2696"/>
          <pc:sldLayoutMkLst>
            <pc:docMk/>
            <pc:sldMasterMk cId="0" sldId="2147483699"/>
            <pc:sldLayoutMk cId="0" sldId="2147483689"/>
          </pc:sldLayoutMkLst>
        </pc:sldLayoutChg>
        <pc:sldLayoutChg chg="del">
          <pc:chgData name="Hemmerlein,Meg" userId="675d0259-84a2-4ee2-a6c1-034493f7a163" providerId="ADAL" clId="{8C2CF71B-3DB3-BA42-B561-85D7D59D12C9}" dt="2024-02-06T22:47:06.797" v="3074" actId="2696"/>
          <pc:sldLayoutMkLst>
            <pc:docMk/>
            <pc:sldMasterMk cId="0" sldId="2147483699"/>
            <pc:sldLayoutMk cId="0" sldId="2147483690"/>
          </pc:sldLayoutMkLst>
        </pc:sldLayoutChg>
        <pc:sldLayoutChg chg="del">
          <pc:chgData name="Hemmerlein,Meg" userId="675d0259-84a2-4ee2-a6c1-034493f7a163" providerId="ADAL" clId="{8C2CF71B-3DB3-BA42-B561-85D7D59D12C9}" dt="2024-02-06T22:47:07.232" v="3130" actId="2696"/>
          <pc:sldLayoutMkLst>
            <pc:docMk/>
            <pc:sldMasterMk cId="0" sldId="2147483699"/>
            <pc:sldLayoutMk cId="0" sldId="2147483691"/>
          </pc:sldLayoutMkLst>
        </pc:sldLayoutChg>
        <pc:sldLayoutChg chg="del">
          <pc:chgData name="Hemmerlein,Meg" userId="675d0259-84a2-4ee2-a6c1-034493f7a163" providerId="ADAL" clId="{8C2CF71B-3DB3-BA42-B561-85D7D59D12C9}" dt="2024-02-06T22:47:07.373" v="3151" actId="2696"/>
          <pc:sldLayoutMkLst>
            <pc:docMk/>
            <pc:sldMasterMk cId="0" sldId="2147483699"/>
            <pc:sldLayoutMk cId="0" sldId="2147483692"/>
          </pc:sldLayoutMkLst>
        </pc:sldLayoutChg>
        <pc:sldLayoutChg chg="del">
          <pc:chgData name="Hemmerlein,Meg" userId="675d0259-84a2-4ee2-a6c1-034493f7a163" providerId="ADAL" clId="{8C2CF71B-3DB3-BA42-B561-85D7D59D12C9}" dt="2024-02-12T00:39:03.130" v="4909" actId="2696"/>
          <pc:sldLayoutMkLst>
            <pc:docMk/>
            <pc:sldMasterMk cId="0" sldId="2147483699"/>
            <pc:sldLayoutMk cId="0" sldId="2147483693"/>
          </pc:sldLayoutMkLst>
        </pc:sldLayoutChg>
        <pc:sldLayoutChg chg="del">
          <pc:chgData name="Hemmerlein,Meg" userId="675d0259-84a2-4ee2-a6c1-034493f7a163" providerId="ADAL" clId="{8C2CF71B-3DB3-BA42-B561-85D7D59D12C9}" dt="2024-02-06T22:47:06.857" v="3080" actId="2696"/>
          <pc:sldLayoutMkLst>
            <pc:docMk/>
            <pc:sldMasterMk cId="0" sldId="2147483699"/>
            <pc:sldLayoutMk cId="0" sldId="2147483694"/>
          </pc:sldLayoutMkLst>
        </pc:sldLayoutChg>
        <pc:sldLayoutChg chg="del">
          <pc:chgData name="Hemmerlein,Meg" userId="675d0259-84a2-4ee2-a6c1-034493f7a163" providerId="ADAL" clId="{8C2CF71B-3DB3-BA42-B561-85D7D59D12C9}" dt="2024-02-06T22:47:07.527" v="3174" actId="2696"/>
          <pc:sldLayoutMkLst>
            <pc:docMk/>
            <pc:sldMasterMk cId="0" sldId="2147483699"/>
            <pc:sldLayoutMk cId="0" sldId="2147483695"/>
          </pc:sldLayoutMkLst>
        </pc:sldLayoutChg>
        <pc:sldLayoutChg chg="del">
          <pc:chgData name="Hemmerlein,Meg" userId="675d0259-84a2-4ee2-a6c1-034493f7a163" providerId="ADAL" clId="{8C2CF71B-3DB3-BA42-B561-85D7D59D12C9}" dt="2024-02-06T22:47:07.423" v="3158" actId="2696"/>
          <pc:sldLayoutMkLst>
            <pc:docMk/>
            <pc:sldMasterMk cId="0" sldId="2147483699"/>
            <pc:sldLayoutMk cId="0" sldId="2147483696"/>
          </pc:sldLayoutMkLst>
        </pc:sldLayoutChg>
        <pc:sldLayoutChg chg="del">
          <pc:chgData name="Hemmerlein,Meg" userId="675d0259-84a2-4ee2-a6c1-034493f7a163" providerId="ADAL" clId="{8C2CF71B-3DB3-BA42-B561-85D7D59D12C9}" dt="2024-02-06T22:47:07.124" v="3112" actId="2696"/>
          <pc:sldLayoutMkLst>
            <pc:docMk/>
            <pc:sldMasterMk cId="0" sldId="2147483699"/>
            <pc:sldLayoutMk cId="0" sldId="214748369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bfdce0adf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bfdce0adf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2">
          <a:extLst>
            <a:ext uri="{FF2B5EF4-FFF2-40B4-BE49-F238E27FC236}">
              <a16:creationId xmlns:a16="http://schemas.microsoft.com/office/drawing/2014/main" id="{794506D5-8EEA-36B6-BBAF-B0A86271D5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g100c5e8ecd3_0_991:notes">
            <a:extLst>
              <a:ext uri="{FF2B5EF4-FFF2-40B4-BE49-F238E27FC236}">
                <a16:creationId xmlns:a16="http://schemas.microsoft.com/office/drawing/2014/main" id="{F57A6656-18A8-C0DB-F296-DF2552B33E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4" name="Google Shape;1164;g100c5e8ecd3_0_991:notes">
            <a:extLst>
              <a:ext uri="{FF2B5EF4-FFF2-40B4-BE49-F238E27FC236}">
                <a16:creationId xmlns:a16="http://schemas.microsoft.com/office/drawing/2014/main" id="{2D5CAFC6-E5FD-D266-69DA-E6ADCCA5EA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0989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2">
          <a:extLst>
            <a:ext uri="{FF2B5EF4-FFF2-40B4-BE49-F238E27FC236}">
              <a16:creationId xmlns:a16="http://schemas.microsoft.com/office/drawing/2014/main" id="{C6489EF1-DE48-F120-3289-3B5BF77A12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g100c5e8ecd3_0_991:notes">
            <a:extLst>
              <a:ext uri="{FF2B5EF4-FFF2-40B4-BE49-F238E27FC236}">
                <a16:creationId xmlns:a16="http://schemas.microsoft.com/office/drawing/2014/main" id="{48A82A07-9F28-1149-66B9-120F6741661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4" name="Google Shape;1164;g100c5e8ecd3_0_991:notes">
            <a:extLst>
              <a:ext uri="{FF2B5EF4-FFF2-40B4-BE49-F238E27FC236}">
                <a16:creationId xmlns:a16="http://schemas.microsoft.com/office/drawing/2014/main" id="{F5188C35-9B48-0FB4-F114-0BCA9BA2FB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1298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2">
          <a:extLst>
            <a:ext uri="{FF2B5EF4-FFF2-40B4-BE49-F238E27FC236}">
              <a16:creationId xmlns:a16="http://schemas.microsoft.com/office/drawing/2014/main" id="{51A4073D-E5F1-5D62-638A-20E6587EC6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g100c5e8ecd3_0_991:notes">
            <a:extLst>
              <a:ext uri="{FF2B5EF4-FFF2-40B4-BE49-F238E27FC236}">
                <a16:creationId xmlns:a16="http://schemas.microsoft.com/office/drawing/2014/main" id="{9334D217-5A62-E48E-2A5A-EBCE3349C5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4" name="Google Shape;1164;g100c5e8ecd3_0_991:notes">
            <a:extLst>
              <a:ext uri="{FF2B5EF4-FFF2-40B4-BE49-F238E27FC236}">
                <a16:creationId xmlns:a16="http://schemas.microsoft.com/office/drawing/2014/main" id="{D513E72B-C639-04A6-67A6-EE720F2A8D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83782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2">
          <a:extLst>
            <a:ext uri="{FF2B5EF4-FFF2-40B4-BE49-F238E27FC236}">
              <a16:creationId xmlns:a16="http://schemas.microsoft.com/office/drawing/2014/main" id="{42BEB552-7454-B0BF-03CE-FC82AD8353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g100c5e8ecd3_0_991:notes">
            <a:extLst>
              <a:ext uri="{FF2B5EF4-FFF2-40B4-BE49-F238E27FC236}">
                <a16:creationId xmlns:a16="http://schemas.microsoft.com/office/drawing/2014/main" id="{25B20A13-8271-AD9B-72B8-676CD61A53E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4" name="Google Shape;1164;g100c5e8ecd3_0_991:notes">
            <a:extLst>
              <a:ext uri="{FF2B5EF4-FFF2-40B4-BE49-F238E27FC236}">
                <a16:creationId xmlns:a16="http://schemas.microsoft.com/office/drawing/2014/main" id="{3841131F-7AF4-657A-DF5C-5E5283557B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2829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2">
          <a:extLst>
            <a:ext uri="{FF2B5EF4-FFF2-40B4-BE49-F238E27FC236}">
              <a16:creationId xmlns:a16="http://schemas.microsoft.com/office/drawing/2014/main" id="{F6AC4F79-F1BE-ED30-B3BC-3077163588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g100c5e8ecd3_0_991:notes">
            <a:extLst>
              <a:ext uri="{FF2B5EF4-FFF2-40B4-BE49-F238E27FC236}">
                <a16:creationId xmlns:a16="http://schemas.microsoft.com/office/drawing/2014/main" id="{BA2B0C9B-49DF-29D4-DA15-50332D404D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4" name="Google Shape;1164;g100c5e8ecd3_0_991:notes">
            <a:extLst>
              <a:ext uri="{FF2B5EF4-FFF2-40B4-BE49-F238E27FC236}">
                <a16:creationId xmlns:a16="http://schemas.microsoft.com/office/drawing/2014/main" id="{EDAA8467-B892-4A6C-DB8E-EF3791D906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86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2">
          <a:extLst>
            <a:ext uri="{FF2B5EF4-FFF2-40B4-BE49-F238E27FC236}">
              <a16:creationId xmlns:a16="http://schemas.microsoft.com/office/drawing/2014/main" id="{988DA0E2-3B0F-6CB3-126A-F5B6457EE9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g100c5e8ecd3_0_991:notes">
            <a:extLst>
              <a:ext uri="{FF2B5EF4-FFF2-40B4-BE49-F238E27FC236}">
                <a16:creationId xmlns:a16="http://schemas.microsoft.com/office/drawing/2014/main" id="{F0A9F21F-4C85-C29E-F4E3-B1ADD2DF77C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4" name="Google Shape;1164;g100c5e8ecd3_0_991:notes">
            <a:extLst>
              <a:ext uri="{FF2B5EF4-FFF2-40B4-BE49-F238E27FC236}">
                <a16:creationId xmlns:a16="http://schemas.microsoft.com/office/drawing/2014/main" id="{B55A0749-69A1-233F-5D91-C83F820B6D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28422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>
          <a:extLst>
            <a:ext uri="{FF2B5EF4-FFF2-40B4-BE49-F238E27FC236}">
              <a16:creationId xmlns:a16="http://schemas.microsoft.com/office/drawing/2014/main" id="{527FCB8A-6C50-F6AE-8D82-3E6CA2994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79ec17f343_2_923:notes">
            <a:extLst>
              <a:ext uri="{FF2B5EF4-FFF2-40B4-BE49-F238E27FC236}">
                <a16:creationId xmlns:a16="http://schemas.microsoft.com/office/drawing/2014/main" id="{5E006F30-EBFA-EE62-3FA0-79988F13EE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79ec17f343_2_923:notes">
            <a:extLst>
              <a:ext uri="{FF2B5EF4-FFF2-40B4-BE49-F238E27FC236}">
                <a16:creationId xmlns:a16="http://schemas.microsoft.com/office/drawing/2014/main" id="{090E5D66-79EB-6DF6-8324-3597FD5C89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13297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>
          <a:extLst>
            <a:ext uri="{FF2B5EF4-FFF2-40B4-BE49-F238E27FC236}">
              <a16:creationId xmlns:a16="http://schemas.microsoft.com/office/drawing/2014/main" id="{4FD32F47-11D0-F1AA-E5A9-82D0D2DB3F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79ec17f343_2_923:notes">
            <a:extLst>
              <a:ext uri="{FF2B5EF4-FFF2-40B4-BE49-F238E27FC236}">
                <a16:creationId xmlns:a16="http://schemas.microsoft.com/office/drawing/2014/main" id="{F4B6D73C-F774-119E-512A-A629AFAE290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79ec17f343_2_923:notes">
            <a:extLst>
              <a:ext uri="{FF2B5EF4-FFF2-40B4-BE49-F238E27FC236}">
                <a16:creationId xmlns:a16="http://schemas.microsoft.com/office/drawing/2014/main" id="{FAED0645-22F3-F769-72C7-D389045D24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57129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>
          <a:extLst>
            <a:ext uri="{FF2B5EF4-FFF2-40B4-BE49-F238E27FC236}">
              <a16:creationId xmlns:a16="http://schemas.microsoft.com/office/drawing/2014/main" id="{806226CD-499D-868F-AA0D-03B4AA296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79ec17f343_2_923:notes">
            <a:extLst>
              <a:ext uri="{FF2B5EF4-FFF2-40B4-BE49-F238E27FC236}">
                <a16:creationId xmlns:a16="http://schemas.microsoft.com/office/drawing/2014/main" id="{4C3DDF7E-622B-7587-F934-1EA015E9406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79ec17f343_2_923:notes">
            <a:extLst>
              <a:ext uri="{FF2B5EF4-FFF2-40B4-BE49-F238E27FC236}">
                <a16:creationId xmlns:a16="http://schemas.microsoft.com/office/drawing/2014/main" id="{5DB9F45F-1249-E383-FA11-4D195AACDC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56266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>
          <a:extLst>
            <a:ext uri="{FF2B5EF4-FFF2-40B4-BE49-F238E27FC236}">
              <a16:creationId xmlns:a16="http://schemas.microsoft.com/office/drawing/2014/main" id="{774B87E8-EE33-C24D-DE2D-3EC0E97BC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79ec17f343_2_923:notes">
            <a:extLst>
              <a:ext uri="{FF2B5EF4-FFF2-40B4-BE49-F238E27FC236}">
                <a16:creationId xmlns:a16="http://schemas.microsoft.com/office/drawing/2014/main" id="{959B3452-8918-FA51-268E-6E1F6C85B1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79ec17f343_2_923:notes">
            <a:extLst>
              <a:ext uri="{FF2B5EF4-FFF2-40B4-BE49-F238E27FC236}">
                <a16:creationId xmlns:a16="http://schemas.microsoft.com/office/drawing/2014/main" id="{B1CBA1DC-5412-9A2E-715F-5AB4BD626A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1569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100c5e8ecd3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3" name="Google Shape;1003;g100c5e8ecd3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1">
          <a:extLst>
            <a:ext uri="{FF2B5EF4-FFF2-40B4-BE49-F238E27FC236}">
              <a16:creationId xmlns:a16="http://schemas.microsoft.com/office/drawing/2014/main" id="{7535F683-8861-D915-3EC9-AC7246B03D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bef6282179_0_495:notes">
            <a:extLst>
              <a:ext uri="{FF2B5EF4-FFF2-40B4-BE49-F238E27FC236}">
                <a16:creationId xmlns:a16="http://schemas.microsoft.com/office/drawing/2014/main" id="{66C4014C-4263-5542-A11E-7BC02DA583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bef6282179_0_495:notes">
            <a:extLst>
              <a:ext uri="{FF2B5EF4-FFF2-40B4-BE49-F238E27FC236}">
                <a16:creationId xmlns:a16="http://schemas.microsoft.com/office/drawing/2014/main" id="{53994852-55BE-DAA8-F313-4942A0BAB5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928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1">
          <a:extLst>
            <a:ext uri="{FF2B5EF4-FFF2-40B4-BE49-F238E27FC236}">
              <a16:creationId xmlns:a16="http://schemas.microsoft.com/office/drawing/2014/main" id="{5310E3E3-85CC-195F-516B-9FD0884737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bef6282179_0_495:notes">
            <a:extLst>
              <a:ext uri="{FF2B5EF4-FFF2-40B4-BE49-F238E27FC236}">
                <a16:creationId xmlns:a16="http://schemas.microsoft.com/office/drawing/2014/main" id="{771B0368-2264-D7C0-D117-C9F3A3FD063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bef6282179_0_495:notes">
            <a:extLst>
              <a:ext uri="{FF2B5EF4-FFF2-40B4-BE49-F238E27FC236}">
                <a16:creationId xmlns:a16="http://schemas.microsoft.com/office/drawing/2014/main" id="{1C655AB5-53EB-4501-33EC-CC66EC2D5B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7122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bef6282179_0_4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bef6282179_0_4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1">
          <a:extLst>
            <a:ext uri="{FF2B5EF4-FFF2-40B4-BE49-F238E27FC236}">
              <a16:creationId xmlns:a16="http://schemas.microsoft.com/office/drawing/2014/main" id="{21EF28FB-DAF5-FB40-980A-16E4735632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bef6282179_0_495:notes">
            <a:extLst>
              <a:ext uri="{FF2B5EF4-FFF2-40B4-BE49-F238E27FC236}">
                <a16:creationId xmlns:a16="http://schemas.microsoft.com/office/drawing/2014/main" id="{DBBF4295-71AE-5F98-717A-CD8B980E5C3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bef6282179_0_495:notes">
            <a:extLst>
              <a:ext uri="{FF2B5EF4-FFF2-40B4-BE49-F238E27FC236}">
                <a16:creationId xmlns:a16="http://schemas.microsoft.com/office/drawing/2014/main" id="{B0D23178-E785-65BB-5252-2C1C4A803B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5674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79ec17f343_2_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79ec17f343_2_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g100c5e8ecd3_0_9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4" name="Google Shape;1164;g100c5e8ecd3_0_9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2">
          <a:extLst>
            <a:ext uri="{FF2B5EF4-FFF2-40B4-BE49-F238E27FC236}">
              <a16:creationId xmlns:a16="http://schemas.microsoft.com/office/drawing/2014/main" id="{11688ECC-C677-CCBF-9BFC-C30147AE00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g100c5e8ecd3_0_991:notes">
            <a:extLst>
              <a:ext uri="{FF2B5EF4-FFF2-40B4-BE49-F238E27FC236}">
                <a16:creationId xmlns:a16="http://schemas.microsoft.com/office/drawing/2014/main" id="{B145EC7A-2486-5998-B6A4-F76C7D3D9C4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4" name="Google Shape;1164;g100c5e8ecd3_0_991:notes">
            <a:extLst>
              <a:ext uri="{FF2B5EF4-FFF2-40B4-BE49-F238E27FC236}">
                <a16:creationId xmlns:a16="http://schemas.microsoft.com/office/drawing/2014/main" id="{9EEFC997-F255-B37B-5597-04BC859D75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7887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22800" y="1248113"/>
            <a:ext cx="4941000" cy="211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500"/>
              <a:buFont typeface="Merriweather"/>
              <a:buNone/>
              <a:defRPr sz="6500"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778500" y="3392299"/>
            <a:ext cx="5586900" cy="4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10709178">
            <a:off x="-364581" y="3090739"/>
            <a:ext cx="2644710" cy="2773556"/>
          </a:xfrm>
          <a:custGeom>
            <a:avLst/>
            <a:gdLst/>
            <a:ahLst/>
            <a:cxnLst/>
            <a:rect l="l" t="t" r="r" b="b"/>
            <a:pathLst>
              <a:path w="104663" h="109762" extrusionOk="0">
                <a:moveTo>
                  <a:pt x="61492" y="0"/>
                </a:moveTo>
                <a:cubicBezTo>
                  <a:pt x="50465" y="0"/>
                  <a:pt x="40621" y="9146"/>
                  <a:pt x="32052" y="15324"/>
                </a:cubicBezTo>
                <a:cubicBezTo>
                  <a:pt x="19882" y="24104"/>
                  <a:pt x="10169" y="35842"/>
                  <a:pt x="3800" y="49422"/>
                </a:cubicBezTo>
                <a:cubicBezTo>
                  <a:pt x="1639" y="54040"/>
                  <a:pt x="1" y="59795"/>
                  <a:pt x="2913" y="63981"/>
                </a:cubicBezTo>
                <a:cubicBezTo>
                  <a:pt x="5239" y="67321"/>
                  <a:pt x="9616" y="68315"/>
                  <a:pt x="13780" y="68315"/>
                </a:cubicBezTo>
                <a:cubicBezTo>
                  <a:pt x="14380" y="68315"/>
                  <a:pt x="14976" y="68295"/>
                  <a:pt x="15560" y="68257"/>
                </a:cubicBezTo>
                <a:cubicBezTo>
                  <a:pt x="18177" y="68104"/>
                  <a:pt x="20852" y="67736"/>
                  <a:pt x="23463" y="67736"/>
                </a:cubicBezTo>
                <a:cubicBezTo>
                  <a:pt x="25504" y="67736"/>
                  <a:pt x="27507" y="67961"/>
                  <a:pt x="29413" y="68690"/>
                </a:cubicBezTo>
                <a:cubicBezTo>
                  <a:pt x="35510" y="71055"/>
                  <a:pt x="38626" y="77789"/>
                  <a:pt x="40287" y="84112"/>
                </a:cubicBezTo>
                <a:cubicBezTo>
                  <a:pt x="41925" y="90413"/>
                  <a:pt x="42857" y="97260"/>
                  <a:pt x="46883" y="102401"/>
                </a:cubicBezTo>
                <a:cubicBezTo>
                  <a:pt x="50905" y="107554"/>
                  <a:pt x="57119" y="109761"/>
                  <a:pt x="63668" y="109761"/>
                </a:cubicBezTo>
                <a:cubicBezTo>
                  <a:pt x="69898" y="109761"/>
                  <a:pt x="76430" y="107763"/>
                  <a:pt x="81664" y="104403"/>
                </a:cubicBezTo>
                <a:cubicBezTo>
                  <a:pt x="95882" y="95236"/>
                  <a:pt x="104139" y="78198"/>
                  <a:pt x="104412" y="61274"/>
                </a:cubicBezTo>
                <a:cubicBezTo>
                  <a:pt x="104662" y="44327"/>
                  <a:pt x="97588" y="27767"/>
                  <a:pt x="86623" y="14846"/>
                </a:cubicBezTo>
                <a:cubicBezTo>
                  <a:pt x="81164" y="8431"/>
                  <a:pt x="74431" y="2608"/>
                  <a:pt x="66242" y="584"/>
                </a:cubicBezTo>
                <a:cubicBezTo>
                  <a:pt x="64635" y="183"/>
                  <a:pt x="63051" y="0"/>
                  <a:pt x="6149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4500152">
            <a:off x="-828293" y="-1354986"/>
            <a:ext cx="3292769" cy="3815334"/>
          </a:xfrm>
          <a:custGeom>
            <a:avLst/>
            <a:gdLst/>
            <a:ahLst/>
            <a:cxnLst/>
            <a:rect l="l" t="t" r="r" b="b"/>
            <a:pathLst>
              <a:path w="132415" h="153493" extrusionOk="0">
                <a:moveTo>
                  <a:pt x="65330" y="1"/>
                </a:moveTo>
                <a:cubicBezTo>
                  <a:pt x="60091" y="1"/>
                  <a:pt x="54855" y="737"/>
                  <a:pt x="49841" y="2215"/>
                </a:cubicBezTo>
                <a:cubicBezTo>
                  <a:pt x="32507" y="7333"/>
                  <a:pt x="20815" y="24531"/>
                  <a:pt x="2753" y="27237"/>
                </a:cubicBezTo>
                <a:cubicBezTo>
                  <a:pt x="2685" y="27195"/>
                  <a:pt x="2609" y="27174"/>
                  <a:pt x="2536" y="27174"/>
                </a:cubicBezTo>
                <a:cubicBezTo>
                  <a:pt x="2416" y="27174"/>
                  <a:pt x="2301" y="27229"/>
                  <a:pt x="2230" y="27328"/>
                </a:cubicBezTo>
                <a:cubicBezTo>
                  <a:pt x="1661" y="27465"/>
                  <a:pt x="1320" y="27988"/>
                  <a:pt x="1411" y="28534"/>
                </a:cubicBezTo>
                <a:cubicBezTo>
                  <a:pt x="183" y="30923"/>
                  <a:pt x="274" y="34153"/>
                  <a:pt x="137" y="36700"/>
                </a:cubicBezTo>
                <a:cubicBezTo>
                  <a:pt x="1" y="40386"/>
                  <a:pt x="206" y="44093"/>
                  <a:pt x="774" y="47733"/>
                </a:cubicBezTo>
                <a:cubicBezTo>
                  <a:pt x="774" y="47847"/>
                  <a:pt x="820" y="47938"/>
                  <a:pt x="865" y="48051"/>
                </a:cubicBezTo>
                <a:cubicBezTo>
                  <a:pt x="865" y="48727"/>
                  <a:pt x="1499" y="49293"/>
                  <a:pt x="2133" y="49293"/>
                </a:cubicBezTo>
                <a:cubicBezTo>
                  <a:pt x="2460" y="49293"/>
                  <a:pt x="2786" y="49143"/>
                  <a:pt x="3026" y="48779"/>
                </a:cubicBezTo>
                <a:cubicBezTo>
                  <a:pt x="14302" y="31159"/>
                  <a:pt x="34018" y="21045"/>
                  <a:pt x="53956" y="21045"/>
                </a:cubicBezTo>
                <a:cubicBezTo>
                  <a:pt x="64829" y="21045"/>
                  <a:pt x="75768" y="24053"/>
                  <a:pt x="85440" y="30490"/>
                </a:cubicBezTo>
                <a:cubicBezTo>
                  <a:pt x="99134" y="39589"/>
                  <a:pt x="106323" y="53738"/>
                  <a:pt x="105481" y="70162"/>
                </a:cubicBezTo>
                <a:cubicBezTo>
                  <a:pt x="104594" y="87018"/>
                  <a:pt x="97451" y="102941"/>
                  <a:pt x="97519" y="119888"/>
                </a:cubicBezTo>
                <a:cubicBezTo>
                  <a:pt x="97565" y="133013"/>
                  <a:pt x="103115" y="148823"/>
                  <a:pt x="116673" y="153463"/>
                </a:cubicBezTo>
                <a:cubicBezTo>
                  <a:pt x="116745" y="153483"/>
                  <a:pt x="116817" y="153492"/>
                  <a:pt x="116888" y="153492"/>
                </a:cubicBezTo>
                <a:cubicBezTo>
                  <a:pt x="117313" y="153492"/>
                  <a:pt x="117703" y="153161"/>
                  <a:pt x="117742" y="152713"/>
                </a:cubicBezTo>
                <a:lnTo>
                  <a:pt x="125817" y="149346"/>
                </a:lnTo>
                <a:cubicBezTo>
                  <a:pt x="127319" y="148709"/>
                  <a:pt x="129389" y="148231"/>
                  <a:pt x="130844" y="147231"/>
                </a:cubicBezTo>
                <a:cubicBezTo>
                  <a:pt x="131208" y="147208"/>
                  <a:pt x="131504" y="146958"/>
                  <a:pt x="131618" y="146616"/>
                </a:cubicBezTo>
                <a:cubicBezTo>
                  <a:pt x="131868" y="146366"/>
                  <a:pt x="132096" y="146070"/>
                  <a:pt x="132255" y="145775"/>
                </a:cubicBezTo>
                <a:cubicBezTo>
                  <a:pt x="132414" y="145547"/>
                  <a:pt x="132323" y="145229"/>
                  <a:pt x="132050" y="145138"/>
                </a:cubicBezTo>
                <a:cubicBezTo>
                  <a:pt x="131686" y="145016"/>
                  <a:pt x="131302" y="144966"/>
                  <a:pt x="130911" y="144966"/>
                </a:cubicBezTo>
                <a:cubicBezTo>
                  <a:pt x="130716" y="144966"/>
                  <a:pt x="130518" y="144979"/>
                  <a:pt x="130321" y="145001"/>
                </a:cubicBezTo>
                <a:cubicBezTo>
                  <a:pt x="116855" y="133923"/>
                  <a:pt x="108256" y="118864"/>
                  <a:pt x="109758" y="100871"/>
                </a:cubicBezTo>
                <a:cubicBezTo>
                  <a:pt x="111282" y="82309"/>
                  <a:pt x="121086" y="64976"/>
                  <a:pt x="118311" y="46004"/>
                </a:cubicBezTo>
                <a:cubicBezTo>
                  <a:pt x="116150" y="31241"/>
                  <a:pt x="107710" y="17479"/>
                  <a:pt x="95404" y="9039"/>
                </a:cubicBezTo>
                <a:cubicBezTo>
                  <a:pt x="86609" y="3034"/>
                  <a:pt x="75967" y="1"/>
                  <a:pt x="6533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-5399654">
            <a:off x="5860147" y="3603496"/>
            <a:ext cx="3292830" cy="3815452"/>
          </a:xfrm>
          <a:custGeom>
            <a:avLst/>
            <a:gdLst/>
            <a:ahLst/>
            <a:cxnLst/>
            <a:rect l="l" t="t" r="r" b="b"/>
            <a:pathLst>
              <a:path w="132415" h="153493" extrusionOk="0">
                <a:moveTo>
                  <a:pt x="65330" y="1"/>
                </a:moveTo>
                <a:cubicBezTo>
                  <a:pt x="60091" y="1"/>
                  <a:pt x="54855" y="737"/>
                  <a:pt x="49841" y="2215"/>
                </a:cubicBezTo>
                <a:cubicBezTo>
                  <a:pt x="32507" y="7333"/>
                  <a:pt x="20815" y="24531"/>
                  <a:pt x="2753" y="27237"/>
                </a:cubicBezTo>
                <a:cubicBezTo>
                  <a:pt x="2685" y="27195"/>
                  <a:pt x="2609" y="27174"/>
                  <a:pt x="2536" y="27174"/>
                </a:cubicBezTo>
                <a:cubicBezTo>
                  <a:pt x="2416" y="27174"/>
                  <a:pt x="2301" y="27229"/>
                  <a:pt x="2230" y="27328"/>
                </a:cubicBezTo>
                <a:cubicBezTo>
                  <a:pt x="1661" y="27465"/>
                  <a:pt x="1320" y="27988"/>
                  <a:pt x="1411" y="28534"/>
                </a:cubicBezTo>
                <a:cubicBezTo>
                  <a:pt x="183" y="30923"/>
                  <a:pt x="274" y="34153"/>
                  <a:pt x="137" y="36700"/>
                </a:cubicBezTo>
                <a:cubicBezTo>
                  <a:pt x="1" y="40386"/>
                  <a:pt x="206" y="44093"/>
                  <a:pt x="774" y="47733"/>
                </a:cubicBezTo>
                <a:cubicBezTo>
                  <a:pt x="774" y="47847"/>
                  <a:pt x="820" y="47938"/>
                  <a:pt x="865" y="48051"/>
                </a:cubicBezTo>
                <a:cubicBezTo>
                  <a:pt x="865" y="48727"/>
                  <a:pt x="1499" y="49293"/>
                  <a:pt x="2133" y="49293"/>
                </a:cubicBezTo>
                <a:cubicBezTo>
                  <a:pt x="2460" y="49293"/>
                  <a:pt x="2786" y="49143"/>
                  <a:pt x="3026" y="48779"/>
                </a:cubicBezTo>
                <a:cubicBezTo>
                  <a:pt x="14302" y="31159"/>
                  <a:pt x="34018" y="21045"/>
                  <a:pt x="53956" y="21045"/>
                </a:cubicBezTo>
                <a:cubicBezTo>
                  <a:pt x="64829" y="21045"/>
                  <a:pt x="75768" y="24053"/>
                  <a:pt x="85440" y="30490"/>
                </a:cubicBezTo>
                <a:cubicBezTo>
                  <a:pt x="99134" y="39589"/>
                  <a:pt x="106323" y="53738"/>
                  <a:pt x="105481" y="70162"/>
                </a:cubicBezTo>
                <a:cubicBezTo>
                  <a:pt x="104594" y="87018"/>
                  <a:pt x="97451" y="102941"/>
                  <a:pt x="97519" y="119888"/>
                </a:cubicBezTo>
                <a:cubicBezTo>
                  <a:pt x="97565" y="133013"/>
                  <a:pt x="103115" y="148823"/>
                  <a:pt x="116673" y="153463"/>
                </a:cubicBezTo>
                <a:cubicBezTo>
                  <a:pt x="116745" y="153483"/>
                  <a:pt x="116817" y="153492"/>
                  <a:pt x="116888" y="153492"/>
                </a:cubicBezTo>
                <a:cubicBezTo>
                  <a:pt x="117313" y="153492"/>
                  <a:pt x="117703" y="153161"/>
                  <a:pt x="117742" y="152713"/>
                </a:cubicBezTo>
                <a:lnTo>
                  <a:pt x="125817" y="149346"/>
                </a:lnTo>
                <a:cubicBezTo>
                  <a:pt x="127319" y="148709"/>
                  <a:pt x="129389" y="148231"/>
                  <a:pt x="130844" y="147231"/>
                </a:cubicBezTo>
                <a:cubicBezTo>
                  <a:pt x="131208" y="147208"/>
                  <a:pt x="131504" y="146958"/>
                  <a:pt x="131618" y="146616"/>
                </a:cubicBezTo>
                <a:cubicBezTo>
                  <a:pt x="131868" y="146366"/>
                  <a:pt x="132096" y="146070"/>
                  <a:pt x="132255" y="145775"/>
                </a:cubicBezTo>
                <a:cubicBezTo>
                  <a:pt x="132414" y="145547"/>
                  <a:pt x="132323" y="145229"/>
                  <a:pt x="132050" y="145138"/>
                </a:cubicBezTo>
                <a:cubicBezTo>
                  <a:pt x="131686" y="145016"/>
                  <a:pt x="131302" y="144966"/>
                  <a:pt x="130911" y="144966"/>
                </a:cubicBezTo>
                <a:cubicBezTo>
                  <a:pt x="130716" y="144966"/>
                  <a:pt x="130518" y="144979"/>
                  <a:pt x="130321" y="145001"/>
                </a:cubicBezTo>
                <a:cubicBezTo>
                  <a:pt x="116855" y="133923"/>
                  <a:pt x="108256" y="118864"/>
                  <a:pt x="109758" y="100871"/>
                </a:cubicBezTo>
                <a:cubicBezTo>
                  <a:pt x="111282" y="82309"/>
                  <a:pt x="121086" y="64976"/>
                  <a:pt x="118311" y="46004"/>
                </a:cubicBezTo>
                <a:cubicBezTo>
                  <a:pt x="116150" y="31241"/>
                  <a:pt x="107710" y="17479"/>
                  <a:pt x="95404" y="9039"/>
                </a:cubicBezTo>
                <a:cubicBezTo>
                  <a:pt x="86609" y="3034"/>
                  <a:pt x="75967" y="1"/>
                  <a:pt x="6533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20000" y="1209575"/>
            <a:ext cx="7704000" cy="32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7E6B"/>
              </a:buClr>
              <a:buSzPts val="800"/>
              <a:buFont typeface="Open Sans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 sz="11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 sz="11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1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Open Sans"/>
              <a:buChar char="○"/>
              <a:defRPr sz="11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Open Sans"/>
              <a:buChar char="■"/>
              <a:defRPr sz="1100"/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 sz="1100"/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 sz="1100"/>
            </a:lvl8pPr>
            <a:lvl9pPr marL="4114800" lvl="8" indent="-2667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 sz="1100"/>
            </a:lvl9pPr>
          </a:lstStyle>
          <a:p>
            <a:endParaRPr/>
          </a:p>
        </p:txBody>
      </p:sp>
      <p:sp>
        <p:nvSpPr>
          <p:cNvPr id="22" name="Google Shape;22;p4"/>
          <p:cNvSpPr/>
          <p:nvPr/>
        </p:nvSpPr>
        <p:spPr>
          <a:xfrm>
            <a:off x="7166757" y="-569636"/>
            <a:ext cx="2538359" cy="2463316"/>
          </a:xfrm>
          <a:custGeom>
            <a:avLst/>
            <a:gdLst/>
            <a:ahLst/>
            <a:cxnLst/>
            <a:rect l="l" t="t" r="r" b="b"/>
            <a:pathLst>
              <a:path w="126067" h="122340" extrusionOk="0">
                <a:moveTo>
                  <a:pt x="53372" y="0"/>
                </a:moveTo>
                <a:cubicBezTo>
                  <a:pt x="50944" y="0"/>
                  <a:pt x="48529" y="321"/>
                  <a:pt x="46155" y="1029"/>
                </a:cubicBezTo>
                <a:cubicBezTo>
                  <a:pt x="45541" y="1189"/>
                  <a:pt x="45040" y="1575"/>
                  <a:pt x="44722" y="2121"/>
                </a:cubicBezTo>
                <a:cubicBezTo>
                  <a:pt x="44123" y="2102"/>
                  <a:pt x="43525" y="2092"/>
                  <a:pt x="42927" y="2092"/>
                </a:cubicBezTo>
                <a:cubicBezTo>
                  <a:pt x="33632" y="2092"/>
                  <a:pt x="24385" y="4433"/>
                  <a:pt x="16242" y="9605"/>
                </a:cubicBezTo>
                <a:cubicBezTo>
                  <a:pt x="6984" y="15520"/>
                  <a:pt x="0" y="27075"/>
                  <a:pt x="5414" y="37903"/>
                </a:cubicBezTo>
                <a:cubicBezTo>
                  <a:pt x="12124" y="51347"/>
                  <a:pt x="28912" y="51893"/>
                  <a:pt x="41651" y="54759"/>
                </a:cubicBezTo>
                <a:cubicBezTo>
                  <a:pt x="58143" y="58490"/>
                  <a:pt x="72155" y="69272"/>
                  <a:pt x="79980" y="84285"/>
                </a:cubicBezTo>
                <a:cubicBezTo>
                  <a:pt x="83688" y="91291"/>
                  <a:pt x="84894" y="98320"/>
                  <a:pt x="86190" y="106009"/>
                </a:cubicBezTo>
                <a:cubicBezTo>
                  <a:pt x="87191" y="111901"/>
                  <a:pt x="89079" y="117906"/>
                  <a:pt x="94812" y="120727"/>
                </a:cubicBezTo>
                <a:cubicBezTo>
                  <a:pt x="97076" y="121841"/>
                  <a:pt x="99369" y="122340"/>
                  <a:pt x="101613" y="122340"/>
                </a:cubicBezTo>
                <a:cubicBezTo>
                  <a:pt x="109626" y="122340"/>
                  <a:pt x="117002" y="115982"/>
                  <a:pt x="120130" y="108625"/>
                </a:cubicBezTo>
                <a:cubicBezTo>
                  <a:pt x="126067" y="94749"/>
                  <a:pt x="123291" y="76346"/>
                  <a:pt x="119038" y="62379"/>
                </a:cubicBezTo>
                <a:cubicBezTo>
                  <a:pt x="113920" y="45455"/>
                  <a:pt x="104138" y="30305"/>
                  <a:pt x="90854" y="18659"/>
                </a:cubicBezTo>
                <a:cubicBezTo>
                  <a:pt x="81210" y="10233"/>
                  <a:pt x="67084" y="0"/>
                  <a:pt x="533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/>
          <p:nvPr/>
        </p:nvSpPr>
        <p:spPr>
          <a:xfrm rot="868161" flipH="1">
            <a:off x="-512273" y="3827701"/>
            <a:ext cx="1694464" cy="2072505"/>
          </a:xfrm>
          <a:custGeom>
            <a:avLst/>
            <a:gdLst/>
            <a:ahLst/>
            <a:cxnLst/>
            <a:rect l="l" t="t" r="r" b="b"/>
            <a:pathLst>
              <a:path w="71608" h="87584" extrusionOk="0">
                <a:moveTo>
                  <a:pt x="60038" y="3138"/>
                </a:moveTo>
                <a:cubicBezTo>
                  <a:pt x="60091" y="3138"/>
                  <a:pt x="60143" y="3165"/>
                  <a:pt x="60188" y="3229"/>
                </a:cubicBezTo>
                <a:cubicBezTo>
                  <a:pt x="60209" y="3398"/>
                  <a:pt x="60016" y="3649"/>
                  <a:pt x="59840" y="3649"/>
                </a:cubicBezTo>
                <a:cubicBezTo>
                  <a:pt x="59790" y="3649"/>
                  <a:pt x="59742" y="3629"/>
                  <a:pt x="59700" y="3581"/>
                </a:cubicBezTo>
                <a:cubicBezTo>
                  <a:pt x="59679" y="3415"/>
                  <a:pt x="59864" y="3138"/>
                  <a:pt x="60038" y="3138"/>
                </a:cubicBezTo>
                <a:close/>
                <a:moveTo>
                  <a:pt x="67078" y="3310"/>
                </a:moveTo>
                <a:lnTo>
                  <a:pt x="67078" y="3310"/>
                </a:lnTo>
                <a:cubicBezTo>
                  <a:pt x="67456" y="3436"/>
                  <a:pt x="67084" y="4054"/>
                  <a:pt x="66769" y="4054"/>
                </a:cubicBezTo>
                <a:cubicBezTo>
                  <a:pt x="66745" y="4054"/>
                  <a:pt x="66721" y="4050"/>
                  <a:pt x="66698" y="4042"/>
                </a:cubicBezTo>
                <a:cubicBezTo>
                  <a:pt x="66589" y="3717"/>
                  <a:pt x="66779" y="3391"/>
                  <a:pt x="67078" y="3310"/>
                </a:cubicBezTo>
                <a:close/>
                <a:moveTo>
                  <a:pt x="69220" y="6728"/>
                </a:moveTo>
                <a:lnTo>
                  <a:pt x="69220" y="6728"/>
                </a:lnTo>
                <a:cubicBezTo>
                  <a:pt x="69166" y="7107"/>
                  <a:pt x="69058" y="7487"/>
                  <a:pt x="68922" y="7867"/>
                </a:cubicBezTo>
                <a:cubicBezTo>
                  <a:pt x="68841" y="7650"/>
                  <a:pt x="68759" y="7433"/>
                  <a:pt x="68705" y="7216"/>
                </a:cubicBezTo>
                <a:cubicBezTo>
                  <a:pt x="68868" y="7053"/>
                  <a:pt x="69030" y="6890"/>
                  <a:pt x="69220" y="6728"/>
                </a:cubicBezTo>
                <a:close/>
                <a:moveTo>
                  <a:pt x="69615" y="14834"/>
                </a:moveTo>
                <a:cubicBezTo>
                  <a:pt x="69747" y="14834"/>
                  <a:pt x="69934" y="15030"/>
                  <a:pt x="69898" y="15190"/>
                </a:cubicBezTo>
                <a:cubicBezTo>
                  <a:pt x="69898" y="15330"/>
                  <a:pt x="69844" y="15383"/>
                  <a:pt x="69775" y="15383"/>
                </a:cubicBezTo>
                <a:cubicBezTo>
                  <a:pt x="69643" y="15383"/>
                  <a:pt x="69456" y="15188"/>
                  <a:pt x="69492" y="15027"/>
                </a:cubicBezTo>
                <a:lnTo>
                  <a:pt x="69492" y="15027"/>
                </a:lnTo>
                <a:lnTo>
                  <a:pt x="69492" y="15027"/>
                </a:lnTo>
                <a:cubicBezTo>
                  <a:pt x="69492" y="14888"/>
                  <a:pt x="69546" y="14834"/>
                  <a:pt x="69615" y="14834"/>
                </a:cubicBezTo>
                <a:close/>
                <a:moveTo>
                  <a:pt x="67465" y="19862"/>
                </a:moveTo>
                <a:cubicBezTo>
                  <a:pt x="67505" y="20000"/>
                  <a:pt x="67539" y="20141"/>
                  <a:pt x="67566" y="20289"/>
                </a:cubicBezTo>
                <a:lnTo>
                  <a:pt x="67370" y="20266"/>
                </a:lnTo>
                <a:lnTo>
                  <a:pt x="67370" y="20266"/>
                </a:lnTo>
                <a:cubicBezTo>
                  <a:pt x="67412" y="20119"/>
                  <a:pt x="67451" y="19983"/>
                  <a:pt x="67465" y="19862"/>
                </a:cubicBezTo>
                <a:close/>
                <a:moveTo>
                  <a:pt x="66535" y="21863"/>
                </a:moveTo>
                <a:lnTo>
                  <a:pt x="66236" y="22160"/>
                </a:lnTo>
                <a:lnTo>
                  <a:pt x="66236" y="22160"/>
                </a:lnTo>
                <a:lnTo>
                  <a:pt x="66155" y="22188"/>
                </a:lnTo>
                <a:lnTo>
                  <a:pt x="66535" y="21863"/>
                </a:lnTo>
                <a:close/>
                <a:moveTo>
                  <a:pt x="58235" y="35072"/>
                </a:moveTo>
                <a:lnTo>
                  <a:pt x="58750" y="35397"/>
                </a:lnTo>
                <a:lnTo>
                  <a:pt x="57991" y="35913"/>
                </a:lnTo>
                <a:lnTo>
                  <a:pt x="58750" y="35614"/>
                </a:lnTo>
                <a:lnTo>
                  <a:pt x="58750" y="35614"/>
                </a:lnTo>
                <a:cubicBezTo>
                  <a:pt x="58208" y="36130"/>
                  <a:pt x="57747" y="36699"/>
                  <a:pt x="57367" y="37323"/>
                </a:cubicBezTo>
                <a:lnTo>
                  <a:pt x="56852" y="36672"/>
                </a:lnTo>
                <a:lnTo>
                  <a:pt x="57693" y="36591"/>
                </a:lnTo>
                <a:lnTo>
                  <a:pt x="57221" y="36381"/>
                </a:lnTo>
                <a:lnTo>
                  <a:pt x="57221" y="36381"/>
                </a:lnTo>
                <a:cubicBezTo>
                  <a:pt x="57567" y="35953"/>
                  <a:pt x="57888" y="35499"/>
                  <a:pt x="58235" y="35072"/>
                </a:cubicBezTo>
                <a:close/>
                <a:moveTo>
                  <a:pt x="54540" y="39197"/>
                </a:moveTo>
                <a:cubicBezTo>
                  <a:pt x="54352" y="39408"/>
                  <a:pt x="54180" y="39630"/>
                  <a:pt x="54031" y="39873"/>
                </a:cubicBezTo>
                <a:cubicBezTo>
                  <a:pt x="54078" y="39884"/>
                  <a:pt x="54121" y="39890"/>
                  <a:pt x="54162" y="39890"/>
                </a:cubicBezTo>
                <a:cubicBezTo>
                  <a:pt x="54302" y="39890"/>
                  <a:pt x="54410" y="39828"/>
                  <a:pt x="54506" y="39739"/>
                </a:cubicBezTo>
                <a:lnTo>
                  <a:pt x="54506" y="39739"/>
                </a:lnTo>
                <a:cubicBezTo>
                  <a:pt x="54522" y="39560"/>
                  <a:pt x="54533" y="39379"/>
                  <a:pt x="54540" y="39197"/>
                </a:cubicBezTo>
                <a:close/>
                <a:moveTo>
                  <a:pt x="52006" y="42377"/>
                </a:moveTo>
                <a:cubicBezTo>
                  <a:pt x="52013" y="42408"/>
                  <a:pt x="52021" y="42440"/>
                  <a:pt x="52031" y="42472"/>
                </a:cubicBezTo>
                <a:lnTo>
                  <a:pt x="52031" y="42472"/>
                </a:lnTo>
                <a:cubicBezTo>
                  <a:pt x="52031" y="42436"/>
                  <a:pt x="52022" y="42405"/>
                  <a:pt x="52006" y="42377"/>
                </a:cubicBezTo>
                <a:close/>
                <a:moveTo>
                  <a:pt x="52031" y="42472"/>
                </a:moveTo>
                <a:cubicBezTo>
                  <a:pt x="52031" y="42491"/>
                  <a:pt x="52029" y="42510"/>
                  <a:pt x="52024" y="42531"/>
                </a:cubicBezTo>
                <a:cubicBezTo>
                  <a:pt x="52022" y="42543"/>
                  <a:pt x="52020" y="42555"/>
                  <a:pt x="52017" y="42566"/>
                </a:cubicBezTo>
                <a:lnTo>
                  <a:pt x="52017" y="42566"/>
                </a:lnTo>
                <a:lnTo>
                  <a:pt x="52051" y="42531"/>
                </a:lnTo>
                <a:cubicBezTo>
                  <a:pt x="52044" y="42511"/>
                  <a:pt x="52037" y="42492"/>
                  <a:pt x="52031" y="42472"/>
                </a:cubicBezTo>
                <a:close/>
                <a:moveTo>
                  <a:pt x="53783" y="42618"/>
                </a:moveTo>
                <a:cubicBezTo>
                  <a:pt x="53748" y="42653"/>
                  <a:pt x="53713" y="42687"/>
                  <a:pt x="53678" y="42721"/>
                </a:cubicBezTo>
                <a:lnTo>
                  <a:pt x="53727" y="42749"/>
                </a:lnTo>
                <a:lnTo>
                  <a:pt x="53727" y="42749"/>
                </a:lnTo>
                <a:cubicBezTo>
                  <a:pt x="53746" y="42705"/>
                  <a:pt x="53765" y="42662"/>
                  <a:pt x="53783" y="42618"/>
                </a:cubicBezTo>
                <a:close/>
                <a:moveTo>
                  <a:pt x="53727" y="42749"/>
                </a:moveTo>
                <a:cubicBezTo>
                  <a:pt x="53652" y="42918"/>
                  <a:pt x="53572" y="43086"/>
                  <a:pt x="53488" y="43250"/>
                </a:cubicBezTo>
                <a:lnTo>
                  <a:pt x="53488" y="43250"/>
                </a:lnTo>
                <a:lnTo>
                  <a:pt x="53516" y="43209"/>
                </a:lnTo>
                <a:cubicBezTo>
                  <a:pt x="53760" y="43155"/>
                  <a:pt x="54004" y="43101"/>
                  <a:pt x="54248" y="43046"/>
                </a:cubicBezTo>
                <a:lnTo>
                  <a:pt x="53727" y="42749"/>
                </a:lnTo>
                <a:close/>
                <a:moveTo>
                  <a:pt x="50809" y="43989"/>
                </a:moveTo>
                <a:lnTo>
                  <a:pt x="50809" y="43989"/>
                </a:lnTo>
                <a:cubicBezTo>
                  <a:pt x="50727" y="44080"/>
                  <a:pt x="50644" y="44172"/>
                  <a:pt x="50559" y="44267"/>
                </a:cubicBezTo>
                <a:cubicBezTo>
                  <a:pt x="50554" y="44285"/>
                  <a:pt x="50549" y="44302"/>
                  <a:pt x="50544" y="44318"/>
                </a:cubicBezTo>
                <a:lnTo>
                  <a:pt x="50544" y="44318"/>
                </a:lnTo>
                <a:lnTo>
                  <a:pt x="50830" y="44050"/>
                </a:lnTo>
                <a:cubicBezTo>
                  <a:pt x="50823" y="44029"/>
                  <a:pt x="50816" y="44009"/>
                  <a:pt x="50809" y="43989"/>
                </a:cubicBezTo>
                <a:close/>
                <a:moveTo>
                  <a:pt x="53488" y="43250"/>
                </a:moveTo>
                <a:lnTo>
                  <a:pt x="53190" y="43697"/>
                </a:lnTo>
                <a:cubicBezTo>
                  <a:pt x="53123" y="43666"/>
                  <a:pt x="53060" y="43653"/>
                  <a:pt x="53002" y="43653"/>
                </a:cubicBezTo>
                <a:cubicBezTo>
                  <a:pt x="52755" y="43653"/>
                  <a:pt x="52579" y="43891"/>
                  <a:pt x="52404" y="44023"/>
                </a:cubicBezTo>
                <a:cubicBezTo>
                  <a:pt x="52512" y="44185"/>
                  <a:pt x="52608" y="44360"/>
                  <a:pt x="52693" y="44547"/>
                </a:cubicBezTo>
                <a:lnTo>
                  <a:pt x="52693" y="44547"/>
                </a:lnTo>
                <a:cubicBezTo>
                  <a:pt x="52990" y="44137"/>
                  <a:pt x="53256" y="43704"/>
                  <a:pt x="53488" y="43250"/>
                </a:cubicBezTo>
                <a:close/>
                <a:moveTo>
                  <a:pt x="50700" y="43245"/>
                </a:moveTo>
                <a:lnTo>
                  <a:pt x="50700" y="43245"/>
                </a:lnTo>
                <a:cubicBezTo>
                  <a:pt x="50379" y="43594"/>
                  <a:pt x="49977" y="44019"/>
                  <a:pt x="49476" y="44531"/>
                </a:cubicBezTo>
                <a:lnTo>
                  <a:pt x="49476" y="44531"/>
                </a:lnTo>
                <a:cubicBezTo>
                  <a:pt x="49413" y="44582"/>
                  <a:pt x="49347" y="44636"/>
                  <a:pt x="49278" y="44694"/>
                </a:cubicBezTo>
                <a:lnTo>
                  <a:pt x="49278" y="44694"/>
                </a:lnTo>
                <a:lnTo>
                  <a:pt x="50700" y="43245"/>
                </a:lnTo>
                <a:close/>
                <a:moveTo>
                  <a:pt x="48977" y="45784"/>
                </a:moveTo>
                <a:lnTo>
                  <a:pt x="48826" y="45926"/>
                </a:lnTo>
                <a:lnTo>
                  <a:pt x="49040" y="46084"/>
                </a:lnTo>
                <a:lnTo>
                  <a:pt x="48977" y="45784"/>
                </a:lnTo>
                <a:close/>
                <a:moveTo>
                  <a:pt x="47263" y="45931"/>
                </a:moveTo>
                <a:cubicBezTo>
                  <a:pt x="47272" y="45931"/>
                  <a:pt x="47281" y="45932"/>
                  <a:pt x="47290" y="45932"/>
                </a:cubicBezTo>
                <a:lnTo>
                  <a:pt x="47290" y="45932"/>
                </a:lnTo>
                <a:lnTo>
                  <a:pt x="46672" y="46545"/>
                </a:lnTo>
                <a:lnTo>
                  <a:pt x="46436" y="46545"/>
                </a:lnTo>
                <a:cubicBezTo>
                  <a:pt x="46700" y="46383"/>
                  <a:pt x="46964" y="45931"/>
                  <a:pt x="47263" y="45931"/>
                </a:cubicBezTo>
                <a:close/>
                <a:moveTo>
                  <a:pt x="52349" y="44294"/>
                </a:moveTo>
                <a:cubicBezTo>
                  <a:pt x="52105" y="44647"/>
                  <a:pt x="51861" y="45026"/>
                  <a:pt x="51617" y="45379"/>
                </a:cubicBezTo>
                <a:cubicBezTo>
                  <a:pt x="51400" y="44999"/>
                  <a:pt x="51644" y="44674"/>
                  <a:pt x="51888" y="44375"/>
                </a:cubicBezTo>
                <a:lnTo>
                  <a:pt x="51888" y="44375"/>
                </a:lnTo>
                <a:cubicBezTo>
                  <a:pt x="51644" y="44565"/>
                  <a:pt x="51400" y="44782"/>
                  <a:pt x="51156" y="44999"/>
                </a:cubicBezTo>
                <a:lnTo>
                  <a:pt x="51508" y="45352"/>
                </a:lnTo>
                <a:cubicBezTo>
                  <a:pt x="51346" y="45677"/>
                  <a:pt x="51183" y="45976"/>
                  <a:pt x="51020" y="46301"/>
                </a:cubicBezTo>
                <a:cubicBezTo>
                  <a:pt x="50939" y="46166"/>
                  <a:pt x="50803" y="45894"/>
                  <a:pt x="50749" y="45786"/>
                </a:cubicBezTo>
                <a:cubicBezTo>
                  <a:pt x="50699" y="46061"/>
                  <a:pt x="50672" y="46337"/>
                  <a:pt x="50647" y="46633"/>
                </a:cubicBezTo>
                <a:lnTo>
                  <a:pt x="50647" y="46633"/>
                </a:lnTo>
                <a:cubicBezTo>
                  <a:pt x="51400" y="46063"/>
                  <a:pt x="52070" y="45387"/>
                  <a:pt x="52633" y="44628"/>
                </a:cubicBezTo>
                <a:lnTo>
                  <a:pt x="52633" y="44628"/>
                </a:lnTo>
                <a:lnTo>
                  <a:pt x="52810" y="44836"/>
                </a:lnTo>
                <a:cubicBezTo>
                  <a:pt x="52774" y="44737"/>
                  <a:pt x="52735" y="44640"/>
                  <a:pt x="52693" y="44547"/>
                </a:cubicBezTo>
                <a:lnTo>
                  <a:pt x="52693" y="44547"/>
                </a:lnTo>
                <a:cubicBezTo>
                  <a:pt x="52673" y="44574"/>
                  <a:pt x="52653" y="44601"/>
                  <a:pt x="52633" y="44628"/>
                </a:cubicBezTo>
                <a:lnTo>
                  <a:pt x="52633" y="44628"/>
                </a:lnTo>
                <a:lnTo>
                  <a:pt x="52349" y="44294"/>
                </a:lnTo>
                <a:close/>
                <a:moveTo>
                  <a:pt x="50288" y="46274"/>
                </a:moveTo>
                <a:lnTo>
                  <a:pt x="50044" y="46518"/>
                </a:lnTo>
                <a:lnTo>
                  <a:pt x="50326" y="46866"/>
                </a:lnTo>
                <a:lnTo>
                  <a:pt x="50326" y="46866"/>
                </a:lnTo>
                <a:cubicBezTo>
                  <a:pt x="50420" y="46800"/>
                  <a:pt x="50513" y="46733"/>
                  <a:pt x="50605" y="46665"/>
                </a:cubicBezTo>
                <a:lnTo>
                  <a:pt x="50605" y="46665"/>
                </a:lnTo>
                <a:lnTo>
                  <a:pt x="50640" y="46708"/>
                </a:lnTo>
                <a:cubicBezTo>
                  <a:pt x="50643" y="46683"/>
                  <a:pt x="50645" y="46658"/>
                  <a:pt x="50647" y="46633"/>
                </a:cubicBezTo>
                <a:lnTo>
                  <a:pt x="50647" y="46633"/>
                </a:lnTo>
                <a:cubicBezTo>
                  <a:pt x="50633" y="46644"/>
                  <a:pt x="50619" y="46654"/>
                  <a:pt x="50605" y="46665"/>
                </a:cubicBezTo>
                <a:lnTo>
                  <a:pt x="50605" y="46665"/>
                </a:lnTo>
                <a:lnTo>
                  <a:pt x="50288" y="46274"/>
                </a:lnTo>
                <a:close/>
                <a:moveTo>
                  <a:pt x="46477" y="46829"/>
                </a:moveTo>
                <a:lnTo>
                  <a:pt x="46477" y="46829"/>
                </a:lnTo>
                <a:cubicBezTo>
                  <a:pt x="46472" y="46841"/>
                  <a:pt x="46467" y="46855"/>
                  <a:pt x="46463" y="46871"/>
                </a:cubicBezTo>
                <a:lnTo>
                  <a:pt x="46390" y="46943"/>
                </a:lnTo>
                <a:lnTo>
                  <a:pt x="46390" y="46943"/>
                </a:lnTo>
                <a:cubicBezTo>
                  <a:pt x="46415" y="46902"/>
                  <a:pt x="46444" y="46864"/>
                  <a:pt x="46477" y="46829"/>
                </a:cubicBezTo>
                <a:close/>
                <a:moveTo>
                  <a:pt x="47731" y="46931"/>
                </a:moveTo>
                <a:cubicBezTo>
                  <a:pt x="47725" y="46938"/>
                  <a:pt x="47718" y="46945"/>
                  <a:pt x="47711" y="46952"/>
                </a:cubicBezTo>
                <a:lnTo>
                  <a:pt x="47731" y="46931"/>
                </a:lnTo>
                <a:close/>
                <a:moveTo>
                  <a:pt x="50326" y="46866"/>
                </a:moveTo>
                <a:lnTo>
                  <a:pt x="50326" y="46866"/>
                </a:lnTo>
                <a:cubicBezTo>
                  <a:pt x="50289" y="46892"/>
                  <a:pt x="50251" y="46918"/>
                  <a:pt x="50213" y="46943"/>
                </a:cubicBezTo>
                <a:lnTo>
                  <a:pt x="50213" y="46943"/>
                </a:lnTo>
                <a:lnTo>
                  <a:pt x="50396" y="46952"/>
                </a:lnTo>
                <a:lnTo>
                  <a:pt x="50326" y="46866"/>
                </a:lnTo>
                <a:close/>
                <a:moveTo>
                  <a:pt x="49827" y="46925"/>
                </a:moveTo>
                <a:cubicBezTo>
                  <a:pt x="49813" y="47021"/>
                  <a:pt x="49799" y="47118"/>
                  <a:pt x="49789" y="47214"/>
                </a:cubicBezTo>
                <a:lnTo>
                  <a:pt x="49789" y="47214"/>
                </a:lnTo>
                <a:cubicBezTo>
                  <a:pt x="49933" y="47127"/>
                  <a:pt x="50074" y="47037"/>
                  <a:pt x="50213" y="46943"/>
                </a:cubicBezTo>
                <a:lnTo>
                  <a:pt x="50213" y="46943"/>
                </a:lnTo>
                <a:lnTo>
                  <a:pt x="49827" y="46925"/>
                </a:lnTo>
                <a:close/>
                <a:moveTo>
                  <a:pt x="46707" y="47023"/>
                </a:moveTo>
                <a:lnTo>
                  <a:pt x="46707" y="47386"/>
                </a:lnTo>
                <a:cubicBezTo>
                  <a:pt x="46683" y="47311"/>
                  <a:pt x="46652" y="47208"/>
                  <a:pt x="46621" y="47105"/>
                </a:cubicBezTo>
                <a:lnTo>
                  <a:pt x="46621" y="47105"/>
                </a:lnTo>
                <a:cubicBezTo>
                  <a:pt x="46516" y="47206"/>
                  <a:pt x="46407" y="47309"/>
                  <a:pt x="46296" y="47415"/>
                </a:cubicBezTo>
                <a:lnTo>
                  <a:pt x="46296" y="47415"/>
                </a:lnTo>
                <a:cubicBezTo>
                  <a:pt x="46294" y="47397"/>
                  <a:pt x="46292" y="47380"/>
                  <a:pt x="46291" y="47363"/>
                </a:cubicBezTo>
                <a:lnTo>
                  <a:pt x="46291" y="47363"/>
                </a:lnTo>
                <a:cubicBezTo>
                  <a:pt x="46400" y="47249"/>
                  <a:pt x="46503" y="47140"/>
                  <a:pt x="46600" y="47038"/>
                </a:cubicBezTo>
                <a:lnTo>
                  <a:pt x="46600" y="47038"/>
                </a:lnTo>
                <a:cubicBezTo>
                  <a:pt x="46607" y="47060"/>
                  <a:pt x="46614" y="47083"/>
                  <a:pt x="46621" y="47105"/>
                </a:cubicBezTo>
                <a:lnTo>
                  <a:pt x="46621" y="47105"/>
                </a:lnTo>
                <a:cubicBezTo>
                  <a:pt x="46650" y="47078"/>
                  <a:pt x="46679" y="47051"/>
                  <a:pt x="46707" y="47023"/>
                </a:cubicBezTo>
                <a:close/>
                <a:moveTo>
                  <a:pt x="49230" y="47033"/>
                </a:moveTo>
                <a:cubicBezTo>
                  <a:pt x="49269" y="47189"/>
                  <a:pt x="49294" y="47330"/>
                  <a:pt x="49325" y="47477"/>
                </a:cubicBezTo>
                <a:lnTo>
                  <a:pt x="49325" y="47477"/>
                </a:lnTo>
                <a:cubicBezTo>
                  <a:pt x="49412" y="47431"/>
                  <a:pt x="49498" y="47383"/>
                  <a:pt x="49584" y="47334"/>
                </a:cubicBezTo>
                <a:lnTo>
                  <a:pt x="49584" y="47334"/>
                </a:lnTo>
                <a:lnTo>
                  <a:pt x="49772" y="47495"/>
                </a:lnTo>
                <a:cubicBezTo>
                  <a:pt x="49772" y="47401"/>
                  <a:pt x="49779" y="47307"/>
                  <a:pt x="49789" y="47214"/>
                </a:cubicBezTo>
                <a:lnTo>
                  <a:pt x="49789" y="47214"/>
                </a:lnTo>
                <a:cubicBezTo>
                  <a:pt x="49721" y="47255"/>
                  <a:pt x="49653" y="47295"/>
                  <a:pt x="49584" y="47334"/>
                </a:cubicBezTo>
                <a:lnTo>
                  <a:pt x="49584" y="47334"/>
                </a:lnTo>
                <a:lnTo>
                  <a:pt x="49230" y="47033"/>
                </a:lnTo>
                <a:close/>
                <a:moveTo>
                  <a:pt x="49325" y="47477"/>
                </a:moveTo>
                <a:lnTo>
                  <a:pt x="49325" y="47477"/>
                </a:lnTo>
                <a:cubicBezTo>
                  <a:pt x="49268" y="47507"/>
                  <a:pt x="49211" y="47537"/>
                  <a:pt x="49153" y="47566"/>
                </a:cubicBezTo>
                <a:lnTo>
                  <a:pt x="49153" y="47566"/>
                </a:lnTo>
                <a:cubicBezTo>
                  <a:pt x="49224" y="47578"/>
                  <a:pt x="49296" y="47608"/>
                  <a:pt x="49366" y="47657"/>
                </a:cubicBezTo>
                <a:cubicBezTo>
                  <a:pt x="49350" y="47595"/>
                  <a:pt x="49337" y="47536"/>
                  <a:pt x="49325" y="47477"/>
                </a:cubicBezTo>
                <a:close/>
                <a:moveTo>
                  <a:pt x="49071" y="47559"/>
                </a:moveTo>
                <a:cubicBezTo>
                  <a:pt x="48894" y="47559"/>
                  <a:pt x="48732" y="47660"/>
                  <a:pt x="48636" y="47809"/>
                </a:cubicBezTo>
                <a:lnTo>
                  <a:pt x="48636" y="47809"/>
                </a:lnTo>
                <a:cubicBezTo>
                  <a:pt x="48811" y="47733"/>
                  <a:pt x="48983" y="47652"/>
                  <a:pt x="49153" y="47566"/>
                </a:cubicBezTo>
                <a:lnTo>
                  <a:pt x="49153" y="47566"/>
                </a:lnTo>
                <a:cubicBezTo>
                  <a:pt x="49125" y="47561"/>
                  <a:pt x="49098" y="47559"/>
                  <a:pt x="49071" y="47559"/>
                </a:cubicBezTo>
                <a:close/>
                <a:moveTo>
                  <a:pt x="46296" y="47415"/>
                </a:moveTo>
                <a:cubicBezTo>
                  <a:pt x="46309" y="47500"/>
                  <a:pt x="46337" y="47583"/>
                  <a:pt x="46382" y="47657"/>
                </a:cubicBezTo>
                <a:cubicBezTo>
                  <a:pt x="46192" y="47874"/>
                  <a:pt x="46029" y="48091"/>
                  <a:pt x="45840" y="48335"/>
                </a:cubicBezTo>
                <a:lnTo>
                  <a:pt x="45510" y="48440"/>
                </a:lnTo>
                <a:lnTo>
                  <a:pt x="45510" y="48440"/>
                </a:lnTo>
                <a:cubicBezTo>
                  <a:pt x="45547" y="48483"/>
                  <a:pt x="45585" y="48526"/>
                  <a:pt x="45621" y="48569"/>
                </a:cubicBezTo>
                <a:lnTo>
                  <a:pt x="45621" y="48569"/>
                </a:lnTo>
                <a:cubicBezTo>
                  <a:pt x="45449" y="48584"/>
                  <a:pt x="45275" y="48594"/>
                  <a:pt x="45100" y="48599"/>
                </a:cubicBezTo>
                <a:lnTo>
                  <a:pt x="45100" y="48599"/>
                </a:lnTo>
                <a:cubicBezTo>
                  <a:pt x="45150" y="48548"/>
                  <a:pt x="45198" y="48498"/>
                  <a:pt x="45246" y="48448"/>
                </a:cubicBezTo>
                <a:lnTo>
                  <a:pt x="45246" y="48448"/>
                </a:lnTo>
                <a:lnTo>
                  <a:pt x="45324" y="48498"/>
                </a:lnTo>
                <a:lnTo>
                  <a:pt x="45510" y="48440"/>
                </a:lnTo>
                <a:lnTo>
                  <a:pt x="45510" y="48440"/>
                </a:lnTo>
                <a:cubicBezTo>
                  <a:pt x="45469" y="48394"/>
                  <a:pt x="45429" y="48348"/>
                  <a:pt x="45387" y="48303"/>
                </a:cubicBezTo>
                <a:lnTo>
                  <a:pt x="45387" y="48303"/>
                </a:lnTo>
                <a:cubicBezTo>
                  <a:pt x="45455" y="48232"/>
                  <a:pt x="45522" y="48164"/>
                  <a:pt x="45586" y="48096"/>
                </a:cubicBezTo>
                <a:lnTo>
                  <a:pt x="45586" y="48096"/>
                </a:lnTo>
                <a:cubicBezTo>
                  <a:pt x="45835" y="47856"/>
                  <a:pt x="46071" y="47629"/>
                  <a:pt x="46296" y="47415"/>
                </a:cubicBezTo>
                <a:close/>
                <a:moveTo>
                  <a:pt x="42250" y="48679"/>
                </a:moveTo>
                <a:cubicBezTo>
                  <a:pt x="41836" y="49162"/>
                  <a:pt x="41388" y="49599"/>
                  <a:pt x="40903" y="50017"/>
                </a:cubicBezTo>
                <a:lnTo>
                  <a:pt x="42250" y="48679"/>
                </a:lnTo>
                <a:close/>
                <a:moveTo>
                  <a:pt x="45786" y="48771"/>
                </a:moveTo>
                <a:cubicBezTo>
                  <a:pt x="46021" y="49066"/>
                  <a:pt x="46234" y="49372"/>
                  <a:pt x="46426" y="49688"/>
                </a:cubicBezTo>
                <a:lnTo>
                  <a:pt x="46426" y="49688"/>
                </a:lnTo>
                <a:lnTo>
                  <a:pt x="46111" y="49583"/>
                </a:lnTo>
                <a:cubicBezTo>
                  <a:pt x="46084" y="49502"/>
                  <a:pt x="46002" y="49366"/>
                  <a:pt x="45948" y="49312"/>
                </a:cubicBezTo>
                <a:lnTo>
                  <a:pt x="45948" y="49312"/>
                </a:lnTo>
                <a:cubicBezTo>
                  <a:pt x="45948" y="49502"/>
                  <a:pt x="45948" y="49719"/>
                  <a:pt x="45975" y="49909"/>
                </a:cubicBezTo>
                <a:cubicBezTo>
                  <a:pt x="45406" y="50126"/>
                  <a:pt x="45026" y="50614"/>
                  <a:pt x="44619" y="51048"/>
                </a:cubicBezTo>
                <a:lnTo>
                  <a:pt x="44131" y="50722"/>
                </a:lnTo>
                <a:cubicBezTo>
                  <a:pt x="43995" y="50912"/>
                  <a:pt x="43643" y="51075"/>
                  <a:pt x="43968" y="51373"/>
                </a:cubicBezTo>
                <a:cubicBezTo>
                  <a:pt x="43561" y="51617"/>
                  <a:pt x="43127" y="51862"/>
                  <a:pt x="42747" y="52106"/>
                </a:cubicBezTo>
                <a:cubicBezTo>
                  <a:pt x="42856" y="52268"/>
                  <a:pt x="42964" y="52431"/>
                  <a:pt x="43073" y="52567"/>
                </a:cubicBezTo>
                <a:lnTo>
                  <a:pt x="42503" y="52133"/>
                </a:lnTo>
                <a:cubicBezTo>
                  <a:pt x="42368" y="52377"/>
                  <a:pt x="42259" y="52621"/>
                  <a:pt x="42124" y="52865"/>
                </a:cubicBezTo>
                <a:cubicBezTo>
                  <a:pt x="41859" y="52865"/>
                  <a:pt x="41568" y="52891"/>
                  <a:pt x="41301" y="52968"/>
                </a:cubicBezTo>
                <a:lnTo>
                  <a:pt x="41301" y="52968"/>
                </a:lnTo>
                <a:lnTo>
                  <a:pt x="41289" y="52979"/>
                </a:lnTo>
                <a:lnTo>
                  <a:pt x="41289" y="52979"/>
                </a:lnTo>
                <a:lnTo>
                  <a:pt x="41744" y="53380"/>
                </a:lnTo>
                <a:cubicBezTo>
                  <a:pt x="41550" y="53303"/>
                  <a:pt x="41327" y="53169"/>
                  <a:pt x="41107" y="53150"/>
                </a:cubicBezTo>
                <a:lnTo>
                  <a:pt x="41107" y="53150"/>
                </a:lnTo>
                <a:lnTo>
                  <a:pt x="40902" y="53342"/>
                </a:lnTo>
                <a:lnTo>
                  <a:pt x="40902" y="53342"/>
                </a:lnTo>
                <a:cubicBezTo>
                  <a:pt x="40885" y="53292"/>
                  <a:pt x="40868" y="53241"/>
                  <a:pt x="40849" y="53191"/>
                </a:cubicBezTo>
                <a:cubicBezTo>
                  <a:pt x="40916" y="53160"/>
                  <a:pt x="40985" y="53147"/>
                  <a:pt x="41054" y="53147"/>
                </a:cubicBezTo>
                <a:cubicBezTo>
                  <a:pt x="41072" y="53147"/>
                  <a:pt x="41089" y="53148"/>
                  <a:pt x="41107" y="53150"/>
                </a:cubicBezTo>
                <a:lnTo>
                  <a:pt x="41107" y="53150"/>
                </a:lnTo>
                <a:lnTo>
                  <a:pt x="41289" y="52979"/>
                </a:lnTo>
                <a:lnTo>
                  <a:pt x="41289" y="52979"/>
                </a:lnTo>
                <a:lnTo>
                  <a:pt x="41283" y="52974"/>
                </a:lnTo>
                <a:cubicBezTo>
                  <a:pt x="41289" y="52972"/>
                  <a:pt x="41295" y="52970"/>
                  <a:pt x="41301" y="52968"/>
                </a:cubicBezTo>
                <a:lnTo>
                  <a:pt x="41301" y="52968"/>
                </a:lnTo>
                <a:lnTo>
                  <a:pt x="45786" y="48771"/>
                </a:lnTo>
                <a:close/>
                <a:moveTo>
                  <a:pt x="45100" y="48599"/>
                </a:moveTo>
                <a:cubicBezTo>
                  <a:pt x="44783" y="48926"/>
                  <a:pt x="44434" y="49285"/>
                  <a:pt x="44050" y="49678"/>
                </a:cubicBezTo>
                <a:lnTo>
                  <a:pt x="44050" y="49678"/>
                </a:lnTo>
                <a:cubicBezTo>
                  <a:pt x="43219" y="50595"/>
                  <a:pt x="42111" y="51788"/>
                  <a:pt x="40636" y="53331"/>
                </a:cubicBezTo>
                <a:lnTo>
                  <a:pt x="40636" y="53331"/>
                </a:lnTo>
                <a:cubicBezTo>
                  <a:pt x="40635" y="53330"/>
                  <a:pt x="40633" y="53328"/>
                  <a:pt x="40632" y="53326"/>
                </a:cubicBezTo>
                <a:lnTo>
                  <a:pt x="40333" y="53570"/>
                </a:lnTo>
                <a:lnTo>
                  <a:pt x="40368" y="53611"/>
                </a:lnTo>
                <a:lnTo>
                  <a:pt x="40368" y="53611"/>
                </a:lnTo>
                <a:cubicBezTo>
                  <a:pt x="40459" y="53516"/>
                  <a:pt x="40548" y="53423"/>
                  <a:pt x="40636" y="53331"/>
                </a:cubicBezTo>
                <a:lnTo>
                  <a:pt x="40636" y="53331"/>
                </a:lnTo>
                <a:cubicBezTo>
                  <a:pt x="40675" y="53378"/>
                  <a:pt x="40716" y="53427"/>
                  <a:pt x="40758" y="53477"/>
                </a:cubicBezTo>
                <a:lnTo>
                  <a:pt x="40758" y="53477"/>
                </a:lnTo>
                <a:lnTo>
                  <a:pt x="40902" y="53342"/>
                </a:lnTo>
                <a:lnTo>
                  <a:pt x="40902" y="53342"/>
                </a:lnTo>
                <a:cubicBezTo>
                  <a:pt x="40957" y="53509"/>
                  <a:pt x="41003" y="53675"/>
                  <a:pt x="41066" y="53842"/>
                </a:cubicBezTo>
                <a:cubicBezTo>
                  <a:pt x="40970" y="53727"/>
                  <a:pt x="40861" y="53599"/>
                  <a:pt x="40758" y="53477"/>
                </a:cubicBezTo>
                <a:lnTo>
                  <a:pt x="40758" y="53477"/>
                </a:lnTo>
                <a:lnTo>
                  <a:pt x="40479" y="53738"/>
                </a:lnTo>
                <a:lnTo>
                  <a:pt x="40686" y="53977"/>
                </a:lnTo>
                <a:lnTo>
                  <a:pt x="40441" y="53773"/>
                </a:lnTo>
                <a:lnTo>
                  <a:pt x="40441" y="53773"/>
                </a:lnTo>
                <a:lnTo>
                  <a:pt x="40018" y="54169"/>
                </a:lnTo>
                <a:cubicBezTo>
                  <a:pt x="40046" y="54075"/>
                  <a:pt x="40074" y="53982"/>
                  <a:pt x="40102" y="53888"/>
                </a:cubicBezTo>
                <a:lnTo>
                  <a:pt x="40102" y="53888"/>
                </a:lnTo>
                <a:cubicBezTo>
                  <a:pt x="39997" y="53998"/>
                  <a:pt x="39889" y="54110"/>
                  <a:pt x="39780" y="54224"/>
                </a:cubicBezTo>
                <a:lnTo>
                  <a:pt x="39780" y="54224"/>
                </a:lnTo>
                <a:lnTo>
                  <a:pt x="39678" y="54130"/>
                </a:lnTo>
                <a:lnTo>
                  <a:pt x="39678" y="54130"/>
                </a:lnTo>
                <a:cubicBezTo>
                  <a:pt x="39850" y="53955"/>
                  <a:pt x="40019" y="53784"/>
                  <a:pt x="40184" y="53617"/>
                </a:cubicBezTo>
                <a:lnTo>
                  <a:pt x="40184" y="53617"/>
                </a:lnTo>
                <a:cubicBezTo>
                  <a:pt x="40157" y="53707"/>
                  <a:pt x="40130" y="53798"/>
                  <a:pt x="40102" y="53888"/>
                </a:cubicBezTo>
                <a:lnTo>
                  <a:pt x="40102" y="53888"/>
                </a:lnTo>
                <a:cubicBezTo>
                  <a:pt x="40174" y="53814"/>
                  <a:pt x="40244" y="53740"/>
                  <a:pt x="40314" y="53667"/>
                </a:cubicBezTo>
                <a:lnTo>
                  <a:pt x="40314" y="53667"/>
                </a:lnTo>
                <a:lnTo>
                  <a:pt x="40441" y="53773"/>
                </a:lnTo>
                <a:lnTo>
                  <a:pt x="40441" y="53773"/>
                </a:lnTo>
                <a:lnTo>
                  <a:pt x="40479" y="53738"/>
                </a:lnTo>
                <a:lnTo>
                  <a:pt x="40368" y="53611"/>
                </a:lnTo>
                <a:lnTo>
                  <a:pt x="40368" y="53611"/>
                </a:lnTo>
                <a:cubicBezTo>
                  <a:pt x="40350" y="53630"/>
                  <a:pt x="40332" y="53648"/>
                  <a:pt x="40314" y="53667"/>
                </a:cubicBezTo>
                <a:lnTo>
                  <a:pt x="40314" y="53667"/>
                </a:lnTo>
                <a:lnTo>
                  <a:pt x="40215" y="53585"/>
                </a:lnTo>
                <a:lnTo>
                  <a:pt x="40215" y="53585"/>
                </a:lnTo>
                <a:cubicBezTo>
                  <a:pt x="41772" y="52005"/>
                  <a:pt x="43033" y="50721"/>
                  <a:pt x="44050" y="49678"/>
                </a:cubicBezTo>
                <a:lnTo>
                  <a:pt x="44050" y="49678"/>
                </a:lnTo>
                <a:cubicBezTo>
                  <a:pt x="44283" y="49421"/>
                  <a:pt x="44495" y="49185"/>
                  <a:pt x="44687" y="48970"/>
                </a:cubicBezTo>
                <a:lnTo>
                  <a:pt x="44687" y="48970"/>
                </a:lnTo>
                <a:cubicBezTo>
                  <a:pt x="44816" y="48843"/>
                  <a:pt x="44943" y="48720"/>
                  <a:pt x="45066" y="48600"/>
                </a:cubicBezTo>
                <a:lnTo>
                  <a:pt x="45066" y="48600"/>
                </a:lnTo>
                <a:cubicBezTo>
                  <a:pt x="45078" y="48600"/>
                  <a:pt x="45089" y="48599"/>
                  <a:pt x="45100" y="48599"/>
                </a:cubicBezTo>
                <a:close/>
                <a:moveTo>
                  <a:pt x="44410" y="48595"/>
                </a:moveTo>
                <a:cubicBezTo>
                  <a:pt x="44473" y="48598"/>
                  <a:pt x="44537" y="48600"/>
                  <a:pt x="44600" y="48601"/>
                </a:cubicBezTo>
                <a:lnTo>
                  <a:pt x="44600" y="48601"/>
                </a:lnTo>
                <a:lnTo>
                  <a:pt x="38649" y="54505"/>
                </a:lnTo>
                <a:lnTo>
                  <a:pt x="38649" y="54505"/>
                </a:lnTo>
                <a:lnTo>
                  <a:pt x="38462" y="54547"/>
                </a:lnTo>
                <a:cubicBezTo>
                  <a:pt x="38462" y="54580"/>
                  <a:pt x="38467" y="54626"/>
                  <a:pt x="38474" y="54678"/>
                </a:cubicBezTo>
                <a:lnTo>
                  <a:pt x="38474" y="54678"/>
                </a:lnTo>
                <a:lnTo>
                  <a:pt x="38325" y="54826"/>
                </a:lnTo>
                <a:lnTo>
                  <a:pt x="38237" y="54730"/>
                </a:lnTo>
                <a:lnTo>
                  <a:pt x="38237" y="54730"/>
                </a:lnTo>
                <a:lnTo>
                  <a:pt x="38160" y="54807"/>
                </a:lnTo>
                <a:lnTo>
                  <a:pt x="38160" y="54807"/>
                </a:lnTo>
                <a:cubicBezTo>
                  <a:pt x="38182" y="54769"/>
                  <a:pt x="38202" y="54736"/>
                  <a:pt x="38218" y="54710"/>
                </a:cubicBezTo>
                <a:lnTo>
                  <a:pt x="38237" y="54730"/>
                </a:lnTo>
                <a:lnTo>
                  <a:pt x="38237" y="54730"/>
                </a:lnTo>
                <a:lnTo>
                  <a:pt x="44410" y="48595"/>
                </a:lnTo>
                <a:close/>
                <a:moveTo>
                  <a:pt x="38943" y="54874"/>
                </a:moveTo>
                <a:cubicBezTo>
                  <a:pt x="38935" y="54914"/>
                  <a:pt x="38928" y="54950"/>
                  <a:pt x="38923" y="54981"/>
                </a:cubicBezTo>
                <a:cubicBezTo>
                  <a:pt x="38915" y="54964"/>
                  <a:pt x="38905" y="54945"/>
                  <a:pt x="38895" y="54923"/>
                </a:cubicBezTo>
                <a:lnTo>
                  <a:pt x="38895" y="54923"/>
                </a:lnTo>
                <a:cubicBezTo>
                  <a:pt x="38911" y="54907"/>
                  <a:pt x="38927" y="54891"/>
                  <a:pt x="38943" y="54874"/>
                </a:cubicBezTo>
                <a:close/>
                <a:moveTo>
                  <a:pt x="32413" y="55225"/>
                </a:moveTo>
                <a:lnTo>
                  <a:pt x="32371" y="55247"/>
                </a:lnTo>
                <a:lnTo>
                  <a:pt x="32371" y="55247"/>
                </a:lnTo>
                <a:lnTo>
                  <a:pt x="32369" y="55248"/>
                </a:lnTo>
                <a:lnTo>
                  <a:pt x="32369" y="55248"/>
                </a:lnTo>
                <a:lnTo>
                  <a:pt x="32413" y="55225"/>
                </a:lnTo>
                <a:close/>
                <a:moveTo>
                  <a:pt x="32587" y="55103"/>
                </a:moveTo>
                <a:cubicBezTo>
                  <a:pt x="32519" y="55109"/>
                  <a:pt x="32456" y="55146"/>
                  <a:pt x="32413" y="55225"/>
                </a:cubicBezTo>
                <a:cubicBezTo>
                  <a:pt x="32415" y="55236"/>
                  <a:pt x="32416" y="55246"/>
                  <a:pt x="32418" y="55257"/>
                </a:cubicBezTo>
                <a:lnTo>
                  <a:pt x="32418" y="55257"/>
                </a:lnTo>
                <a:lnTo>
                  <a:pt x="32587" y="55103"/>
                </a:lnTo>
                <a:close/>
                <a:moveTo>
                  <a:pt x="31613" y="55654"/>
                </a:moveTo>
                <a:lnTo>
                  <a:pt x="31598" y="55680"/>
                </a:lnTo>
                <a:lnTo>
                  <a:pt x="31598" y="55680"/>
                </a:lnTo>
                <a:cubicBezTo>
                  <a:pt x="31607" y="55673"/>
                  <a:pt x="31617" y="55666"/>
                  <a:pt x="31627" y="55659"/>
                </a:cubicBezTo>
                <a:cubicBezTo>
                  <a:pt x="31622" y="55657"/>
                  <a:pt x="31618" y="55656"/>
                  <a:pt x="31613" y="55654"/>
                </a:cubicBezTo>
                <a:close/>
                <a:moveTo>
                  <a:pt x="40018" y="54169"/>
                </a:moveTo>
                <a:cubicBezTo>
                  <a:pt x="39997" y="54241"/>
                  <a:pt x="39975" y="54312"/>
                  <a:pt x="39954" y="54384"/>
                </a:cubicBezTo>
                <a:lnTo>
                  <a:pt x="39871" y="54307"/>
                </a:lnTo>
                <a:lnTo>
                  <a:pt x="39871" y="54307"/>
                </a:lnTo>
                <a:lnTo>
                  <a:pt x="39513" y="54642"/>
                </a:lnTo>
                <a:lnTo>
                  <a:pt x="39513" y="54642"/>
                </a:lnTo>
                <a:lnTo>
                  <a:pt x="39547" y="54682"/>
                </a:lnTo>
                <a:lnTo>
                  <a:pt x="39503" y="54651"/>
                </a:lnTo>
                <a:lnTo>
                  <a:pt x="39503" y="54651"/>
                </a:lnTo>
                <a:lnTo>
                  <a:pt x="38019" y="56040"/>
                </a:lnTo>
                <a:lnTo>
                  <a:pt x="38019" y="56040"/>
                </a:lnTo>
                <a:cubicBezTo>
                  <a:pt x="38516" y="55531"/>
                  <a:pt x="38983" y="55049"/>
                  <a:pt x="39423" y="54593"/>
                </a:cubicBezTo>
                <a:lnTo>
                  <a:pt x="39423" y="54593"/>
                </a:lnTo>
                <a:lnTo>
                  <a:pt x="39503" y="54651"/>
                </a:lnTo>
                <a:lnTo>
                  <a:pt x="39503" y="54651"/>
                </a:lnTo>
                <a:lnTo>
                  <a:pt x="39513" y="54642"/>
                </a:lnTo>
                <a:lnTo>
                  <a:pt x="39513" y="54642"/>
                </a:lnTo>
                <a:lnTo>
                  <a:pt x="39450" y="54565"/>
                </a:lnTo>
                <a:lnTo>
                  <a:pt x="39450" y="54565"/>
                </a:lnTo>
                <a:cubicBezTo>
                  <a:pt x="39441" y="54575"/>
                  <a:pt x="39432" y="54584"/>
                  <a:pt x="39423" y="54593"/>
                </a:cubicBezTo>
                <a:lnTo>
                  <a:pt x="39423" y="54593"/>
                </a:lnTo>
                <a:lnTo>
                  <a:pt x="39305" y="54508"/>
                </a:lnTo>
                <a:lnTo>
                  <a:pt x="39305" y="54508"/>
                </a:lnTo>
                <a:cubicBezTo>
                  <a:pt x="39323" y="54490"/>
                  <a:pt x="39341" y="54472"/>
                  <a:pt x="39358" y="54454"/>
                </a:cubicBezTo>
                <a:lnTo>
                  <a:pt x="39358" y="54454"/>
                </a:lnTo>
                <a:lnTo>
                  <a:pt x="39450" y="54565"/>
                </a:lnTo>
                <a:lnTo>
                  <a:pt x="39450" y="54565"/>
                </a:lnTo>
                <a:cubicBezTo>
                  <a:pt x="39562" y="54450"/>
                  <a:pt x="39672" y="54336"/>
                  <a:pt x="39780" y="54224"/>
                </a:cubicBezTo>
                <a:lnTo>
                  <a:pt x="39780" y="54224"/>
                </a:lnTo>
                <a:lnTo>
                  <a:pt x="39871" y="54307"/>
                </a:lnTo>
                <a:lnTo>
                  <a:pt x="39871" y="54307"/>
                </a:lnTo>
                <a:lnTo>
                  <a:pt x="40018" y="54169"/>
                </a:lnTo>
                <a:close/>
                <a:moveTo>
                  <a:pt x="53133" y="35174"/>
                </a:moveTo>
                <a:lnTo>
                  <a:pt x="38597" y="49610"/>
                </a:lnTo>
                <a:lnTo>
                  <a:pt x="32587" y="55103"/>
                </a:lnTo>
                <a:lnTo>
                  <a:pt x="32587" y="55103"/>
                </a:lnTo>
                <a:cubicBezTo>
                  <a:pt x="32595" y="55102"/>
                  <a:pt x="32602" y="55102"/>
                  <a:pt x="32610" y="55102"/>
                </a:cubicBezTo>
                <a:cubicBezTo>
                  <a:pt x="32709" y="55102"/>
                  <a:pt x="32816" y="55161"/>
                  <a:pt x="32887" y="55244"/>
                </a:cubicBezTo>
                <a:lnTo>
                  <a:pt x="32887" y="55244"/>
                </a:lnTo>
                <a:cubicBezTo>
                  <a:pt x="32787" y="55339"/>
                  <a:pt x="32686" y="55434"/>
                  <a:pt x="32585" y="55529"/>
                </a:cubicBezTo>
                <a:lnTo>
                  <a:pt x="32585" y="55529"/>
                </a:lnTo>
                <a:cubicBezTo>
                  <a:pt x="32500" y="55461"/>
                  <a:pt x="32440" y="55363"/>
                  <a:pt x="32418" y="55257"/>
                </a:cubicBezTo>
                <a:lnTo>
                  <a:pt x="32418" y="55257"/>
                </a:lnTo>
                <a:lnTo>
                  <a:pt x="31355" y="56228"/>
                </a:lnTo>
                <a:lnTo>
                  <a:pt x="32369" y="55248"/>
                </a:lnTo>
                <a:lnTo>
                  <a:pt x="32369" y="55248"/>
                </a:lnTo>
                <a:lnTo>
                  <a:pt x="32006" y="55442"/>
                </a:lnTo>
                <a:lnTo>
                  <a:pt x="31301" y="56174"/>
                </a:lnTo>
                <a:lnTo>
                  <a:pt x="31598" y="55680"/>
                </a:lnTo>
                <a:lnTo>
                  <a:pt x="31598" y="55680"/>
                </a:lnTo>
                <a:cubicBezTo>
                  <a:pt x="31424" y="55804"/>
                  <a:pt x="31240" y="55909"/>
                  <a:pt x="31049" y="55990"/>
                </a:cubicBezTo>
                <a:lnTo>
                  <a:pt x="31049" y="55990"/>
                </a:lnTo>
                <a:cubicBezTo>
                  <a:pt x="31175" y="55866"/>
                  <a:pt x="31301" y="55743"/>
                  <a:pt x="31426" y="55621"/>
                </a:cubicBezTo>
                <a:lnTo>
                  <a:pt x="31426" y="55621"/>
                </a:lnTo>
                <a:cubicBezTo>
                  <a:pt x="31485" y="55623"/>
                  <a:pt x="31547" y="55634"/>
                  <a:pt x="31613" y="55654"/>
                </a:cubicBezTo>
                <a:lnTo>
                  <a:pt x="31613" y="55654"/>
                </a:lnTo>
                <a:lnTo>
                  <a:pt x="31627" y="55632"/>
                </a:lnTo>
                <a:lnTo>
                  <a:pt x="32371" y="55247"/>
                </a:lnTo>
                <a:lnTo>
                  <a:pt x="32371" y="55247"/>
                </a:lnTo>
                <a:lnTo>
                  <a:pt x="53133" y="35174"/>
                </a:lnTo>
                <a:close/>
                <a:moveTo>
                  <a:pt x="29916" y="56203"/>
                </a:moveTo>
                <a:cubicBezTo>
                  <a:pt x="30024" y="56203"/>
                  <a:pt x="30118" y="56249"/>
                  <a:pt x="30162" y="56364"/>
                </a:cubicBezTo>
                <a:cubicBezTo>
                  <a:pt x="30108" y="56562"/>
                  <a:pt x="29840" y="56712"/>
                  <a:pt x="29618" y="56712"/>
                </a:cubicBezTo>
                <a:cubicBezTo>
                  <a:pt x="29505" y="56712"/>
                  <a:pt x="29403" y="56673"/>
                  <a:pt x="29348" y="56581"/>
                </a:cubicBezTo>
                <a:lnTo>
                  <a:pt x="28480" y="57368"/>
                </a:lnTo>
                <a:lnTo>
                  <a:pt x="28182" y="57069"/>
                </a:lnTo>
                <a:lnTo>
                  <a:pt x="27612" y="57151"/>
                </a:lnTo>
                <a:lnTo>
                  <a:pt x="29348" y="56581"/>
                </a:lnTo>
                <a:cubicBezTo>
                  <a:pt x="29403" y="56398"/>
                  <a:pt x="29692" y="56203"/>
                  <a:pt x="29916" y="56203"/>
                </a:cubicBezTo>
                <a:close/>
                <a:moveTo>
                  <a:pt x="17015" y="57022"/>
                </a:moveTo>
                <a:cubicBezTo>
                  <a:pt x="17158" y="57022"/>
                  <a:pt x="17305" y="57106"/>
                  <a:pt x="17305" y="57259"/>
                </a:cubicBezTo>
                <a:cubicBezTo>
                  <a:pt x="17282" y="57375"/>
                  <a:pt x="17180" y="57426"/>
                  <a:pt x="17070" y="57426"/>
                </a:cubicBezTo>
                <a:cubicBezTo>
                  <a:pt x="16923" y="57426"/>
                  <a:pt x="16763" y="57333"/>
                  <a:pt x="16763" y="57178"/>
                </a:cubicBezTo>
                <a:cubicBezTo>
                  <a:pt x="16798" y="57072"/>
                  <a:pt x="16905" y="57022"/>
                  <a:pt x="17015" y="57022"/>
                </a:cubicBezTo>
                <a:close/>
                <a:moveTo>
                  <a:pt x="30270" y="58100"/>
                </a:moveTo>
                <a:lnTo>
                  <a:pt x="30598" y="58373"/>
                </a:lnTo>
                <a:lnTo>
                  <a:pt x="30598" y="58373"/>
                </a:lnTo>
                <a:cubicBezTo>
                  <a:pt x="30579" y="58418"/>
                  <a:pt x="30560" y="58463"/>
                  <a:pt x="30542" y="58507"/>
                </a:cubicBezTo>
                <a:lnTo>
                  <a:pt x="30318" y="58507"/>
                </a:lnTo>
                <a:cubicBezTo>
                  <a:pt x="30302" y="58357"/>
                  <a:pt x="30286" y="58196"/>
                  <a:pt x="30270" y="58100"/>
                </a:cubicBezTo>
                <a:close/>
                <a:moveTo>
                  <a:pt x="26771" y="57585"/>
                </a:moveTo>
                <a:lnTo>
                  <a:pt x="26175" y="58019"/>
                </a:lnTo>
                <a:lnTo>
                  <a:pt x="26365" y="58344"/>
                </a:lnTo>
                <a:lnTo>
                  <a:pt x="25958" y="58371"/>
                </a:lnTo>
                <a:lnTo>
                  <a:pt x="26148" y="58019"/>
                </a:lnTo>
                <a:lnTo>
                  <a:pt x="26148" y="58019"/>
                </a:lnTo>
                <a:cubicBezTo>
                  <a:pt x="25903" y="58100"/>
                  <a:pt x="25551" y="58073"/>
                  <a:pt x="25361" y="58290"/>
                </a:cubicBezTo>
                <a:lnTo>
                  <a:pt x="25497" y="58615"/>
                </a:lnTo>
                <a:lnTo>
                  <a:pt x="24873" y="58724"/>
                </a:lnTo>
                <a:cubicBezTo>
                  <a:pt x="25225" y="57991"/>
                  <a:pt x="26012" y="57693"/>
                  <a:pt x="26771" y="57585"/>
                </a:cubicBezTo>
                <a:close/>
                <a:moveTo>
                  <a:pt x="24213" y="58405"/>
                </a:moveTo>
                <a:cubicBezTo>
                  <a:pt x="24297" y="58405"/>
                  <a:pt x="24382" y="58420"/>
                  <a:pt x="24466" y="58453"/>
                </a:cubicBezTo>
                <a:cubicBezTo>
                  <a:pt x="24086" y="58642"/>
                  <a:pt x="23679" y="58859"/>
                  <a:pt x="23489" y="59266"/>
                </a:cubicBezTo>
                <a:cubicBezTo>
                  <a:pt x="23462" y="59185"/>
                  <a:pt x="23381" y="59022"/>
                  <a:pt x="23354" y="58941"/>
                </a:cubicBezTo>
                <a:cubicBezTo>
                  <a:pt x="23083" y="58995"/>
                  <a:pt x="22811" y="59022"/>
                  <a:pt x="22540" y="59076"/>
                </a:cubicBezTo>
                <a:cubicBezTo>
                  <a:pt x="22791" y="58972"/>
                  <a:pt x="23042" y="58771"/>
                  <a:pt x="23317" y="58771"/>
                </a:cubicBezTo>
                <a:cubicBezTo>
                  <a:pt x="23399" y="58771"/>
                  <a:pt x="23484" y="58789"/>
                  <a:pt x="23571" y="58832"/>
                </a:cubicBezTo>
                <a:cubicBezTo>
                  <a:pt x="23695" y="58563"/>
                  <a:pt x="23945" y="58405"/>
                  <a:pt x="24213" y="58405"/>
                </a:cubicBezTo>
                <a:close/>
                <a:moveTo>
                  <a:pt x="1790" y="53923"/>
                </a:moveTo>
                <a:lnTo>
                  <a:pt x="2984" y="59700"/>
                </a:lnTo>
                <a:lnTo>
                  <a:pt x="2713" y="58751"/>
                </a:lnTo>
                <a:lnTo>
                  <a:pt x="1790" y="53923"/>
                </a:lnTo>
                <a:close/>
                <a:moveTo>
                  <a:pt x="22174" y="59327"/>
                </a:moveTo>
                <a:cubicBezTo>
                  <a:pt x="22281" y="59327"/>
                  <a:pt x="22388" y="59377"/>
                  <a:pt x="22459" y="59483"/>
                </a:cubicBezTo>
                <a:cubicBezTo>
                  <a:pt x="22427" y="59625"/>
                  <a:pt x="22258" y="59712"/>
                  <a:pt x="22101" y="59712"/>
                </a:cubicBezTo>
                <a:cubicBezTo>
                  <a:pt x="21988" y="59712"/>
                  <a:pt x="21880" y="59667"/>
                  <a:pt x="21835" y="59565"/>
                </a:cubicBezTo>
                <a:cubicBezTo>
                  <a:pt x="21896" y="59411"/>
                  <a:pt x="22035" y="59327"/>
                  <a:pt x="22174" y="59327"/>
                </a:cubicBezTo>
                <a:close/>
                <a:moveTo>
                  <a:pt x="26392" y="55605"/>
                </a:moveTo>
                <a:lnTo>
                  <a:pt x="26392" y="55605"/>
                </a:lnTo>
                <a:cubicBezTo>
                  <a:pt x="25578" y="55957"/>
                  <a:pt x="24764" y="56310"/>
                  <a:pt x="23951" y="56690"/>
                </a:cubicBezTo>
                <a:lnTo>
                  <a:pt x="23571" y="56608"/>
                </a:lnTo>
                <a:cubicBezTo>
                  <a:pt x="19746" y="58019"/>
                  <a:pt x="15732" y="58941"/>
                  <a:pt x="11663" y="59293"/>
                </a:cubicBezTo>
                <a:cubicBezTo>
                  <a:pt x="9716" y="59558"/>
                  <a:pt x="7624" y="60007"/>
                  <a:pt x="5590" y="60007"/>
                </a:cubicBezTo>
                <a:cubicBezTo>
                  <a:pt x="4705" y="60007"/>
                  <a:pt x="3831" y="59922"/>
                  <a:pt x="2984" y="59700"/>
                </a:cubicBezTo>
                <a:lnTo>
                  <a:pt x="2984" y="59700"/>
                </a:lnTo>
                <a:cubicBezTo>
                  <a:pt x="3349" y="59708"/>
                  <a:pt x="3714" y="59711"/>
                  <a:pt x="4079" y="59711"/>
                </a:cubicBezTo>
                <a:cubicBezTo>
                  <a:pt x="11662" y="59711"/>
                  <a:pt x="19249" y="58115"/>
                  <a:pt x="26392" y="55605"/>
                </a:cubicBezTo>
                <a:close/>
                <a:moveTo>
                  <a:pt x="29568" y="60431"/>
                </a:moveTo>
                <a:lnTo>
                  <a:pt x="29419" y="60576"/>
                </a:lnTo>
                <a:lnTo>
                  <a:pt x="29419" y="60576"/>
                </a:lnTo>
                <a:cubicBezTo>
                  <a:pt x="29500" y="60551"/>
                  <a:pt x="29578" y="60524"/>
                  <a:pt x="29647" y="60487"/>
                </a:cubicBezTo>
                <a:cubicBezTo>
                  <a:pt x="29618" y="60468"/>
                  <a:pt x="29592" y="60449"/>
                  <a:pt x="29568" y="60431"/>
                </a:cubicBezTo>
                <a:close/>
                <a:moveTo>
                  <a:pt x="21265" y="59293"/>
                </a:moveTo>
                <a:lnTo>
                  <a:pt x="20641" y="59727"/>
                </a:lnTo>
                <a:lnTo>
                  <a:pt x="20858" y="60026"/>
                </a:lnTo>
                <a:cubicBezTo>
                  <a:pt x="20235" y="60161"/>
                  <a:pt x="19611" y="60297"/>
                  <a:pt x="18987" y="60487"/>
                </a:cubicBezTo>
                <a:lnTo>
                  <a:pt x="18851" y="60161"/>
                </a:lnTo>
                <a:lnTo>
                  <a:pt x="18363" y="60351"/>
                </a:lnTo>
                <a:lnTo>
                  <a:pt x="18689" y="60622"/>
                </a:lnTo>
                <a:cubicBezTo>
                  <a:pt x="18119" y="60758"/>
                  <a:pt x="17549" y="60839"/>
                  <a:pt x="17007" y="60948"/>
                </a:cubicBezTo>
                <a:lnTo>
                  <a:pt x="17414" y="60541"/>
                </a:lnTo>
                <a:lnTo>
                  <a:pt x="17007" y="60216"/>
                </a:lnTo>
                <a:cubicBezTo>
                  <a:pt x="18444" y="59999"/>
                  <a:pt x="19855" y="59673"/>
                  <a:pt x="21265" y="59293"/>
                </a:cubicBezTo>
                <a:close/>
                <a:moveTo>
                  <a:pt x="28996" y="60378"/>
                </a:moveTo>
                <a:cubicBezTo>
                  <a:pt x="28727" y="60796"/>
                  <a:pt x="28450" y="61214"/>
                  <a:pt x="28161" y="61623"/>
                </a:cubicBezTo>
                <a:lnTo>
                  <a:pt x="28161" y="61623"/>
                </a:lnTo>
                <a:lnTo>
                  <a:pt x="28782" y="61015"/>
                </a:lnTo>
                <a:lnTo>
                  <a:pt x="28782" y="61015"/>
                </a:lnTo>
                <a:cubicBezTo>
                  <a:pt x="28781" y="61019"/>
                  <a:pt x="28780" y="61024"/>
                  <a:pt x="28779" y="61029"/>
                </a:cubicBezTo>
                <a:lnTo>
                  <a:pt x="28872" y="61108"/>
                </a:lnTo>
                <a:lnTo>
                  <a:pt x="29419" y="60576"/>
                </a:lnTo>
                <a:lnTo>
                  <a:pt x="29419" y="60576"/>
                </a:lnTo>
                <a:cubicBezTo>
                  <a:pt x="29327" y="60605"/>
                  <a:pt x="29230" y="60630"/>
                  <a:pt x="29141" y="60663"/>
                </a:cubicBezTo>
                <a:lnTo>
                  <a:pt x="29141" y="60663"/>
                </a:lnTo>
                <a:lnTo>
                  <a:pt x="28782" y="61015"/>
                </a:lnTo>
                <a:lnTo>
                  <a:pt x="28782" y="61015"/>
                </a:lnTo>
                <a:cubicBezTo>
                  <a:pt x="28827" y="60818"/>
                  <a:pt x="28971" y="60726"/>
                  <a:pt x="29141" y="60663"/>
                </a:cubicBezTo>
                <a:lnTo>
                  <a:pt x="29141" y="60663"/>
                </a:lnTo>
                <a:lnTo>
                  <a:pt x="29348" y="60460"/>
                </a:lnTo>
                <a:lnTo>
                  <a:pt x="28996" y="60378"/>
                </a:lnTo>
                <a:close/>
                <a:moveTo>
                  <a:pt x="15285" y="60569"/>
                </a:moveTo>
                <a:cubicBezTo>
                  <a:pt x="15461" y="60569"/>
                  <a:pt x="15631" y="60613"/>
                  <a:pt x="15786" y="60758"/>
                </a:cubicBezTo>
                <a:lnTo>
                  <a:pt x="15135" y="60921"/>
                </a:lnTo>
                <a:lnTo>
                  <a:pt x="15596" y="61192"/>
                </a:lnTo>
                <a:cubicBezTo>
                  <a:pt x="14593" y="61518"/>
                  <a:pt x="13535" y="61463"/>
                  <a:pt x="12531" y="61762"/>
                </a:cubicBezTo>
                <a:lnTo>
                  <a:pt x="12179" y="61273"/>
                </a:lnTo>
                <a:lnTo>
                  <a:pt x="12287" y="61735"/>
                </a:lnTo>
                <a:lnTo>
                  <a:pt x="11067" y="61870"/>
                </a:lnTo>
                <a:lnTo>
                  <a:pt x="10877" y="62196"/>
                </a:lnTo>
                <a:cubicBezTo>
                  <a:pt x="10551" y="62114"/>
                  <a:pt x="10172" y="62060"/>
                  <a:pt x="9819" y="62033"/>
                </a:cubicBezTo>
                <a:cubicBezTo>
                  <a:pt x="9738" y="61789"/>
                  <a:pt x="9629" y="61545"/>
                  <a:pt x="9521" y="61301"/>
                </a:cubicBezTo>
                <a:lnTo>
                  <a:pt x="9494" y="61273"/>
                </a:lnTo>
                <a:cubicBezTo>
                  <a:pt x="11071" y="61172"/>
                  <a:pt x="12601" y="60807"/>
                  <a:pt x="14150" y="60807"/>
                </a:cubicBezTo>
                <a:cubicBezTo>
                  <a:pt x="14252" y="60807"/>
                  <a:pt x="14355" y="60809"/>
                  <a:pt x="14457" y="60812"/>
                </a:cubicBezTo>
                <a:lnTo>
                  <a:pt x="13915" y="61273"/>
                </a:lnTo>
                <a:lnTo>
                  <a:pt x="14484" y="61111"/>
                </a:lnTo>
                <a:cubicBezTo>
                  <a:pt x="14484" y="61002"/>
                  <a:pt x="14511" y="60785"/>
                  <a:pt x="14511" y="60677"/>
                </a:cubicBezTo>
                <a:cubicBezTo>
                  <a:pt x="14767" y="60661"/>
                  <a:pt x="15033" y="60569"/>
                  <a:pt x="15285" y="60569"/>
                </a:cubicBezTo>
                <a:close/>
                <a:moveTo>
                  <a:pt x="8741" y="61322"/>
                </a:moveTo>
                <a:cubicBezTo>
                  <a:pt x="9372" y="61322"/>
                  <a:pt x="9760" y="61499"/>
                  <a:pt x="9494" y="62114"/>
                </a:cubicBezTo>
                <a:lnTo>
                  <a:pt x="8978" y="61707"/>
                </a:lnTo>
                <a:lnTo>
                  <a:pt x="9304" y="62141"/>
                </a:lnTo>
                <a:lnTo>
                  <a:pt x="9114" y="62250"/>
                </a:lnTo>
                <a:cubicBezTo>
                  <a:pt x="8987" y="62169"/>
                  <a:pt x="8837" y="62150"/>
                  <a:pt x="8682" y="62150"/>
                </a:cubicBezTo>
                <a:cubicBezTo>
                  <a:pt x="8558" y="62150"/>
                  <a:pt x="8432" y="62162"/>
                  <a:pt x="8313" y="62162"/>
                </a:cubicBezTo>
                <a:cubicBezTo>
                  <a:pt x="8135" y="62162"/>
                  <a:pt x="7975" y="62136"/>
                  <a:pt x="7866" y="62006"/>
                </a:cubicBezTo>
                <a:cubicBezTo>
                  <a:pt x="7840" y="61826"/>
                  <a:pt x="7760" y="61744"/>
                  <a:pt x="7677" y="61744"/>
                </a:cubicBezTo>
                <a:cubicBezTo>
                  <a:pt x="7584" y="61744"/>
                  <a:pt x="7488" y="61847"/>
                  <a:pt x="7459" y="62033"/>
                </a:cubicBezTo>
                <a:cubicBezTo>
                  <a:pt x="7316" y="62228"/>
                  <a:pt x="7099" y="62267"/>
                  <a:pt x="6863" y="62267"/>
                </a:cubicBezTo>
                <a:cubicBezTo>
                  <a:pt x="6704" y="62267"/>
                  <a:pt x="6536" y="62249"/>
                  <a:pt x="6377" y="62249"/>
                </a:cubicBezTo>
                <a:cubicBezTo>
                  <a:pt x="6281" y="62249"/>
                  <a:pt x="6188" y="62256"/>
                  <a:pt x="6103" y="62277"/>
                </a:cubicBezTo>
                <a:lnTo>
                  <a:pt x="6618" y="62738"/>
                </a:lnTo>
                <a:cubicBezTo>
                  <a:pt x="6212" y="62603"/>
                  <a:pt x="5967" y="62196"/>
                  <a:pt x="6022" y="61789"/>
                </a:cubicBezTo>
                <a:lnTo>
                  <a:pt x="6022" y="61789"/>
                </a:lnTo>
                <a:cubicBezTo>
                  <a:pt x="5723" y="61843"/>
                  <a:pt x="5425" y="61924"/>
                  <a:pt x="5154" y="61979"/>
                </a:cubicBezTo>
                <a:lnTo>
                  <a:pt x="5506" y="61599"/>
                </a:lnTo>
                <a:cubicBezTo>
                  <a:pt x="5595" y="61634"/>
                  <a:pt x="5719" y="61649"/>
                  <a:pt x="5869" y="61649"/>
                </a:cubicBezTo>
                <a:cubicBezTo>
                  <a:pt x="6582" y="61649"/>
                  <a:pt x="7885" y="61322"/>
                  <a:pt x="8741" y="61322"/>
                </a:cubicBezTo>
                <a:close/>
                <a:moveTo>
                  <a:pt x="28872" y="61108"/>
                </a:moveTo>
                <a:lnTo>
                  <a:pt x="27702" y="62246"/>
                </a:lnTo>
                <a:lnTo>
                  <a:pt x="27702" y="62246"/>
                </a:lnTo>
                <a:cubicBezTo>
                  <a:pt x="27610" y="62366"/>
                  <a:pt x="27517" y="62485"/>
                  <a:pt x="27422" y="62603"/>
                </a:cubicBezTo>
                <a:cubicBezTo>
                  <a:pt x="27504" y="62792"/>
                  <a:pt x="27585" y="62982"/>
                  <a:pt x="27667" y="63199"/>
                </a:cubicBezTo>
                <a:cubicBezTo>
                  <a:pt x="27598" y="62540"/>
                  <a:pt x="27721" y="62338"/>
                  <a:pt x="28210" y="62338"/>
                </a:cubicBezTo>
                <a:cubicBezTo>
                  <a:pt x="28304" y="62338"/>
                  <a:pt x="28412" y="62345"/>
                  <a:pt x="28535" y="62358"/>
                </a:cubicBezTo>
                <a:cubicBezTo>
                  <a:pt x="28724" y="62006"/>
                  <a:pt x="28914" y="61680"/>
                  <a:pt x="29131" y="61328"/>
                </a:cubicBezTo>
                <a:lnTo>
                  <a:pt x="28872" y="61108"/>
                </a:lnTo>
                <a:close/>
                <a:moveTo>
                  <a:pt x="64094" y="1"/>
                </a:moveTo>
                <a:cubicBezTo>
                  <a:pt x="63334" y="136"/>
                  <a:pt x="62656" y="516"/>
                  <a:pt x="62141" y="1059"/>
                </a:cubicBezTo>
                <a:cubicBezTo>
                  <a:pt x="62385" y="1086"/>
                  <a:pt x="62629" y="1167"/>
                  <a:pt x="62846" y="1276"/>
                </a:cubicBezTo>
                <a:cubicBezTo>
                  <a:pt x="62358" y="1764"/>
                  <a:pt x="61815" y="2171"/>
                  <a:pt x="61246" y="2496"/>
                </a:cubicBezTo>
                <a:cubicBezTo>
                  <a:pt x="61273" y="2279"/>
                  <a:pt x="61327" y="2035"/>
                  <a:pt x="61382" y="1818"/>
                </a:cubicBezTo>
                <a:lnTo>
                  <a:pt x="61571" y="2144"/>
                </a:lnTo>
                <a:cubicBezTo>
                  <a:pt x="61843" y="1899"/>
                  <a:pt x="62114" y="1682"/>
                  <a:pt x="62385" y="1465"/>
                </a:cubicBezTo>
                <a:lnTo>
                  <a:pt x="62060" y="1032"/>
                </a:lnTo>
                <a:cubicBezTo>
                  <a:pt x="57096" y="4042"/>
                  <a:pt x="55143" y="10145"/>
                  <a:pt x="51807" y="14648"/>
                </a:cubicBezTo>
                <a:cubicBezTo>
                  <a:pt x="48986" y="18364"/>
                  <a:pt x="46463" y="22351"/>
                  <a:pt x="42937" y="25470"/>
                </a:cubicBezTo>
                <a:cubicBezTo>
                  <a:pt x="39764" y="28833"/>
                  <a:pt x="36265" y="31898"/>
                  <a:pt x="32522" y="34611"/>
                </a:cubicBezTo>
                <a:cubicBezTo>
                  <a:pt x="31952" y="35045"/>
                  <a:pt x="31111" y="35343"/>
                  <a:pt x="31138" y="36157"/>
                </a:cubicBezTo>
                <a:lnTo>
                  <a:pt x="30894" y="35804"/>
                </a:lnTo>
                <a:cubicBezTo>
                  <a:pt x="26093" y="38734"/>
                  <a:pt x="21265" y="41907"/>
                  <a:pt x="15732" y="43290"/>
                </a:cubicBezTo>
                <a:cubicBezTo>
                  <a:pt x="12396" y="44267"/>
                  <a:pt x="8951" y="44755"/>
                  <a:pt x="5533" y="45189"/>
                </a:cubicBezTo>
                <a:cubicBezTo>
                  <a:pt x="3635" y="45569"/>
                  <a:pt x="1492" y="45542"/>
                  <a:pt x="27" y="47006"/>
                </a:cubicBezTo>
                <a:lnTo>
                  <a:pt x="434" y="47142"/>
                </a:lnTo>
                <a:cubicBezTo>
                  <a:pt x="271" y="47495"/>
                  <a:pt x="0" y="47874"/>
                  <a:pt x="271" y="48227"/>
                </a:cubicBezTo>
                <a:cubicBezTo>
                  <a:pt x="488" y="48797"/>
                  <a:pt x="27" y="49339"/>
                  <a:pt x="217" y="49963"/>
                </a:cubicBezTo>
                <a:cubicBezTo>
                  <a:pt x="488" y="49176"/>
                  <a:pt x="678" y="48335"/>
                  <a:pt x="1682" y="48335"/>
                </a:cubicBezTo>
                <a:cubicBezTo>
                  <a:pt x="1465" y="48905"/>
                  <a:pt x="1329" y="49502"/>
                  <a:pt x="1275" y="50098"/>
                </a:cubicBezTo>
                <a:cubicBezTo>
                  <a:pt x="705" y="50098"/>
                  <a:pt x="651" y="50587"/>
                  <a:pt x="651" y="51021"/>
                </a:cubicBezTo>
                <a:lnTo>
                  <a:pt x="353" y="51455"/>
                </a:lnTo>
                <a:cubicBezTo>
                  <a:pt x="516" y="51590"/>
                  <a:pt x="678" y="51699"/>
                  <a:pt x="841" y="51834"/>
                </a:cubicBezTo>
                <a:cubicBezTo>
                  <a:pt x="760" y="52160"/>
                  <a:pt x="678" y="52485"/>
                  <a:pt x="570" y="52784"/>
                </a:cubicBezTo>
                <a:cubicBezTo>
                  <a:pt x="760" y="53299"/>
                  <a:pt x="1194" y="53625"/>
                  <a:pt x="1438" y="54113"/>
                </a:cubicBezTo>
                <a:lnTo>
                  <a:pt x="1085" y="54330"/>
                </a:lnTo>
                <a:lnTo>
                  <a:pt x="1329" y="54601"/>
                </a:lnTo>
                <a:cubicBezTo>
                  <a:pt x="678" y="55496"/>
                  <a:pt x="1329" y="56771"/>
                  <a:pt x="1817" y="57639"/>
                </a:cubicBezTo>
                <a:cubicBezTo>
                  <a:pt x="1817" y="57991"/>
                  <a:pt x="2007" y="58290"/>
                  <a:pt x="2279" y="58507"/>
                </a:cubicBezTo>
                <a:lnTo>
                  <a:pt x="1845" y="58832"/>
                </a:lnTo>
                <a:cubicBezTo>
                  <a:pt x="1926" y="59321"/>
                  <a:pt x="1899" y="59809"/>
                  <a:pt x="1790" y="60270"/>
                </a:cubicBezTo>
                <a:lnTo>
                  <a:pt x="2468" y="60216"/>
                </a:lnTo>
                <a:lnTo>
                  <a:pt x="1953" y="60758"/>
                </a:lnTo>
                <a:cubicBezTo>
                  <a:pt x="1980" y="60948"/>
                  <a:pt x="2007" y="61111"/>
                  <a:pt x="2062" y="61273"/>
                </a:cubicBezTo>
                <a:lnTo>
                  <a:pt x="2143" y="60731"/>
                </a:lnTo>
                <a:lnTo>
                  <a:pt x="2767" y="61273"/>
                </a:lnTo>
                <a:lnTo>
                  <a:pt x="3391" y="60704"/>
                </a:lnTo>
                <a:lnTo>
                  <a:pt x="3933" y="61138"/>
                </a:lnTo>
                <a:cubicBezTo>
                  <a:pt x="3608" y="61111"/>
                  <a:pt x="3309" y="61111"/>
                  <a:pt x="3011" y="61111"/>
                </a:cubicBezTo>
                <a:cubicBezTo>
                  <a:pt x="3147" y="61246"/>
                  <a:pt x="3391" y="61518"/>
                  <a:pt x="3526" y="61626"/>
                </a:cubicBezTo>
                <a:cubicBezTo>
                  <a:pt x="3709" y="61558"/>
                  <a:pt x="3882" y="61526"/>
                  <a:pt x="4045" y="61526"/>
                </a:cubicBezTo>
                <a:cubicBezTo>
                  <a:pt x="4533" y="61526"/>
                  <a:pt x="4930" y="61816"/>
                  <a:pt x="5235" y="62304"/>
                </a:cubicBezTo>
                <a:cubicBezTo>
                  <a:pt x="5054" y="62286"/>
                  <a:pt x="4876" y="62277"/>
                  <a:pt x="4700" y="62277"/>
                </a:cubicBezTo>
                <a:cubicBezTo>
                  <a:pt x="4346" y="62277"/>
                  <a:pt x="3996" y="62313"/>
                  <a:pt x="3635" y="62386"/>
                </a:cubicBezTo>
                <a:cubicBezTo>
                  <a:pt x="3336" y="61979"/>
                  <a:pt x="2848" y="61816"/>
                  <a:pt x="2414" y="61572"/>
                </a:cubicBezTo>
                <a:lnTo>
                  <a:pt x="2414" y="61572"/>
                </a:lnTo>
                <a:cubicBezTo>
                  <a:pt x="2279" y="62114"/>
                  <a:pt x="2550" y="62494"/>
                  <a:pt x="2902" y="62874"/>
                </a:cubicBezTo>
                <a:cubicBezTo>
                  <a:pt x="2970" y="62851"/>
                  <a:pt x="3038" y="62840"/>
                  <a:pt x="3104" y="62840"/>
                </a:cubicBezTo>
                <a:cubicBezTo>
                  <a:pt x="3354" y="62840"/>
                  <a:pt x="3576" y="62996"/>
                  <a:pt x="3662" y="63254"/>
                </a:cubicBezTo>
                <a:lnTo>
                  <a:pt x="4204" y="63226"/>
                </a:lnTo>
                <a:cubicBezTo>
                  <a:pt x="4379" y="63323"/>
                  <a:pt x="4595" y="63614"/>
                  <a:pt x="4803" y="63614"/>
                </a:cubicBezTo>
                <a:cubicBezTo>
                  <a:pt x="4886" y="63614"/>
                  <a:pt x="4968" y="63567"/>
                  <a:pt x="5045" y="63443"/>
                </a:cubicBezTo>
                <a:cubicBezTo>
                  <a:pt x="5289" y="63525"/>
                  <a:pt x="5506" y="63579"/>
                  <a:pt x="5750" y="63660"/>
                </a:cubicBezTo>
                <a:lnTo>
                  <a:pt x="6266" y="63226"/>
                </a:lnTo>
                <a:lnTo>
                  <a:pt x="6835" y="63470"/>
                </a:lnTo>
                <a:lnTo>
                  <a:pt x="6971" y="63254"/>
                </a:lnTo>
                <a:lnTo>
                  <a:pt x="7134" y="63470"/>
                </a:lnTo>
                <a:cubicBezTo>
                  <a:pt x="7239" y="63342"/>
                  <a:pt x="7339" y="63279"/>
                  <a:pt x="7429" y="63279"/>
                </a:cubicBezTo>
                <a:cubicBezTo>
                  <a:pt x="7550" y="63279"/>
                  <a:pt x="7653" y="63390"/>
                  <a:pt x="7730" y="63606"/>
                </a:cubicBezTo>
                <a:lnTo>
                  <a:pt x="8056" y="63118"/>
                </a:lnTo>
                <a:cubicBezTo>
                  <a:pt x="8124" y="63113"/>
                  <a:pt x="8192" y="63111"/>
                  <a:pt x="8259" y="63111"/>
                </a:cubicBezTo>
                <a:cubicBezTo>
                  <a:pt x="8598" y="63111"/>
                  <a:pt x="8933" y="63168"/>
                  <a:pt x="9249" y="63281"/>
                </a:cubicBezTo>
                <a:cubicBezTo>
                  <a:pt x="9525" y="63005"/>
                  <a:pt x="9868" y="62945"/>
                  <a:pt x="10225" y="62945"/>
                </a:cubicBezTo>
                <a:cubicBezTo>
                  <a:pt x="10324" y="62945"/>
                  <a:pt x="10424" y="62949"/>
                  <a:pt x="10524" y="62955"/>
                </a:cubicBezTo>
                <a:lnTo>
                  <a:pt x="10524" y="63470"/>
                </a:lnTo>
                <a:cubicBezTo>
                  <a:pt x="10551" y="63281"/>
                  <a:pt x="10578" y="63091"/>
                  <a:pt x="10606" y="62901"/>
                </a:cubicBezTo>
                <a:cubicBezTo>
                  <a:pt x="10758" y="62876"/>
                  <a:pt x="10910" y="62855"/>
                  <a:pt x="11057" y="62855"/>
                </a:cubicBezTo>
                <a:cubicBezTo>
                  <a:pt x="11380" y="62855"/>
                  <a:pt x="11675" y="62953"/>
                  <a:pt x="11880" y="63308"/>
                </a:cubicBezTo>
                <a:cubicBezTo>
                  <a:pt x="11799" y="63118"/>
                  <a:pt x="11718" y="62928"/>
                  <a:pt x="11636" y="62738"/>
                </a:cubicBezTo>
                <a:cubicBezTo>
                  <a:pt x="12423" y="62684"/>
                  <a:pt x="13210" y="62575"/>
                  <a:pt x="13996" y="62494"/>
                </a:cubicBezTo>
                <a:cubicBezTo>
                  <a:pt x="14105" y="62630"/>
                  <a:pt x="14267" y="62901"/>
                  <a:pt x="14376" y="63037"/>
                </a:cubicBezTo>
                <a:cubicBezTo>
                  <a:pt x="14349" y="62874"/>
                  <a:pt x="14349" y="62521"/>
                  <a:pt x="14349" y="62358"/>
                </a:cubicBezTo>
                <a:lnTo>
                  <a:pt x="14349" y="62358"/>
                </a:lnTo>
                <a:lnTo>
                  <a:pt x="14945" y="62847"/>
                </a:lnTo>
                <a:cubicBezTo>
                  <a:pt x="14973" y="62711"/>
                  <a:pt x="15000" y="62494"/>
                  <a:pt x="15027" y="62386"/>
                </a:cubicBezTo>
                <a:lnTo>
                  <a:pt x="15461" y="62711"/>
                </a:lnTo>
                <a:lnTo>
                  <a:pt x="15461" y="62331"/>
                </a:lnTo>
                <a:cubicBezTo>
                  <a:pt x="16085" y="62196"/>
                  <a:pt x="16681" y="62114"/>
                  <a:pt x="17305" y="62060"/>
                </a:cubicBezTo>
                <a:cubicBezTo>
                  <a:pt x="17489" y="61910"/>
                  <a:pt x="17724" y="61831"/>
                  <a:pt x="17960" y="61831"/>
                </a:cubicBezTo>
                <a:cubicBezTo>
                  <a:pt x="18107" y="61831"/>
                  <a:pt x="18255" y="61862"/>
                  <a:pt x="18390" y="61924"/>
                </a:cubicBezTo>
                <a:lnTo>
                  <a:pt x="18851" y="61626"/>
                </a:lnTo>
                <a:lnTo>
                  <a:pt x="19312" y="62196"/>
                </a:lnTo>
                <a:lnTo>
                  <a:pt x="19394" y="61518"/>
                </a:lnTo>
                <a:lnTo>
                  <a:pt x="19584" y="61735"/>
                </a:lnTo>
                <a:cubicBezTo>
                  <a:pt x="19686" y="61640"/>
                  <a:pt x="19787" y="61605"/>
                  <a:pt x="19886" y="61605"/>
                </a:cubicBezTo>
                <a:cubicBezTo>
                  <a:pt x="20128" y="61605"/>
                  <a:pt x="20364" y="61813"/>
                  <a:pt x="20614" y="61870"/>
                </a:cubicBezTo>
                <a:cubicBezTo>
                  <a:pt x="20533" y="61626"/>
                  <a:pt x="20479" y="61382"/>
                  <a:pt x="20424" y="61111"/>
                </a:cubicBezTo>
                <a:lnTo>
                  <a:pt x="20424" y="61111"/>
                </a:lnTo>
                <a:lnTo>
                  <a:pt x="20641" y="61165"/>
                </a:lnTo>
                <a:cubicBezTo>
                  <a:pt x="20858" y="61355"/>
                  <a:pt x="21130" y="61490"/>
                  <a:pt x="21428" y="61518"/>
                </a:cubicBezTo>
                <a:cubicBezTo>
                  <a:pt x="21374" y="61382"/>
                  <a:pt x="21292" y="61138"/>
                  <a:pt x="21265" y="61002"/>
                </a:cubicBezTo>
                <a:lnTo>
                  <a:pt x="21265" y="61002"/>
                </a:lnTo>
                <a:cubicBezTo>
                  <a:pt x="21386" y="61140"/>
                  <a:pt x="21538" y="61212"/>
                  <a:pt x="21696" y="61212"/>
                </a:cubicBezTo>
                <a:cubicBezTo>
                  <a:pt x="21788" y="61212"/>
                  <a:pt x="21881" y="61188"/>
                  <a:pt x="21971" y="61138"/>
                </a:cubicBezTo>
                <a:lnTo>
                  <a:pt x="21781" y="60867"/>
                </a:lnTo>
                <a:lnTo>
                  <a:pt x="21971" y="61084"/>
                </a:lnTo>
                <a:cubicBezTo>
                  <a:pt x="22215" y="60894"/>
                  <a:pt x="22459" y="60731"/>
                  <a:pt x="22730" y="60568"/>
                </a:cubicBezTo>
                <a:lnTo>
                  <a:pt x="22730" y="60568"/>
                </a:lnTo>
                <a:lnTo>
                  <a:pt x="22215" y="61002"/>
                </a:lnTo>
                <a:cubicBezTo>
                  <a:pt x="22332" y="61094"/>
                  <a:pt x="22449" y="61135"/>
                  <a:pt x="22552" y="61135"/>
                </a:cubicBezTo>
                <a:cubicBezTo>
                  <a:pt x="22782" y="61135"/>
                  <a:pt x="22941" y="60931"/>
                  <a:pt x="22866" y="60650"/>
                </a:cubicBezTo>
                <a:lnTo>
                  <a:pt x="22866" y="60650"/>
                </a:lnTo>
                <a:cubicBezTo>
                  <a:pt x="23272" y="60894"/>
                  <a:pt x="23761" y="60785"/>
                  <a:pt x="24195" y="60948"/>
                </a:cubicBezTo>
                <a:lnTo>
                  <a:pt x="23869" y="60650"/>
                </a:lnTo>
                <a:cubicBezTo>
                  <a:pt x="24656" y="60107"/>
                  <a:pt x="25659" y="60297"/>
                  <a:pt x="26473" y="59836"/>
                </a:cubicBezTo>
                <a:cubicBezTo>
                  <a:pt x="26663" y="59944"/>
                  <a:pt x="26880" y="60053"/>
                  <a:pt x="27070" y="60107"/>
                </a:cubicBezTo>
                <a:lnTo>
                  <a:pt x="26663" y="59700"/>
                </a:lnTo>
                <a:cubicBezTo>
                  <a:pt x="26927" y="59568"/>
                  <a:pt x="27209" y="59436"/>
                  <a:pt x="27479" y="59304"/>
                </a:cubicBezTo>
                <a:lnTo>
                  <a:pt x="27479" y="59304"/>
                </a:lnTo>
                <a:lnTo>
                  <a:pt x="27070" y="59700"/>
                </a:lnTo>
                <a:cubicBezTo>
                  <a:pt x="27152" y="59773"/>
                  <a:pt x="27223" y="59809"/>
                  <a:pt x="27281" y="59809"/>
                </a:cubicBezTo>
                <a:cubicBezTo>
                  <a:pt x="27374" y="59809"/>
                  <a:pt x="27433" y="59712"/>
                  <a:pt x="27450" y="59510"/>
                </a:cubicBezTo>
                <a:cubicBezTo>
                  <a:pt x="27537" y="59425"/>
                  <a:pt x="27623" y="59340"/>
                  <a:pt x="27710" y="59256"/>
                </a:cubicBezTo>
                <a:lnTo>
                  <a:pt x="27710" y="59256"/>
                </a:lnTo>
                <a:lnTo>
                  <a:pt x="27911" y="59456"/>
                </a:lnTo>
                <a:lnTo>
                  <a:pt x="28155" y="59212"/>
                </a:lnTo>
                <a:lnTo>
                  <a:pt x="28011" y="58961"/>
                </a:lnTo>
                <a:lnTo>
                  <a:pt x="28011" y="58961"/>
                </a:lnTo>
                <a:cubicBezTo>
                  <a:pt x="27911" y="59059"/>
                  <a:pt x="27811" y="59157"/>
                  <a:pt x="27710" y="59256"/>
                </a:cubicBezTo>
                <a:lnTo>
                  <a:pt x="27710" y="59256"/>
                </a:lnTo>
                <a:lnTo>
                  <a:pt x="27667" y="59212"/>
                </a:lnTo>
                <a:cubicBezTo>
                  <a:pt x="27605" y="59243"/>
                  <a:pt x="27542" y="59274"/>
                  <a:pt x="27479" y="59304"/>
                </a:cubicBezTo>
                <a:lnTo>
                  <a:pt x="27479" y="59304"/>
                </a:lnTo>
                <a:lnTo>
                  <a:pt x="27948" y="58851"/>
                </a:lnTo>
                <a:lnTo>
                  <a:pt x="27948" y="58851"/>
                </a:lnTo>
                <a:lnTo>
                  <a:pt x="27938" y="58832"/>
                </a:lnTo>
                <a:cubicBezTo>
                  <a:pt x="27950" y="58830"/>
                  <a:pt x="27961" y="58828"/>
                  <a:pt x="27973" y="58827"/>
                </a:cubicBezTo>
                <a:lnTo>
                  <a:pt x="27973" y="58827"/>
                </a:lnTo>
                <a:lnTo>
                  <a:pt x="27948" y="58851"/>
                </a:lnTo>
                <a:lnTo>
                  <a:pt x="27948" y="58851"/>
                </a:lnTo>
                <a:lnTo>
                  <a:pt x="28011" y="58961"/>
                </a:lnTo>
                <a:lnTo>
                  <a:pt x="28011" y="58961"/>
                </a:lnTo>
                <a:cubicBezTo>
                  <a:pt x="28064" y="58910"/>
                  <a:pt x="28116" y="58859"/>
                  <a:pt x="28168" y="58808"/>
                </a:cubicBezTo>
                <a:lnTo>
                  <a:pt x="28168" y="58808"/>
                </a:lnTo>
                <a:cubicBezTo>
                  <a:pt x="28102" y="58811"/>
                  <a:pt x="28037" y="58817"/>
                  <a:pt x="27973" y="58827"/>
                </a:cubicBezTo>
                <a:lnTo>
                  <a:pt x="27973" y="58827"/>
                </a:lnTo>
                <a:lnTo>
                  <a:pt x="30821" y="56073"/>
                </a:lnTo>
                <a:lnTo>
                  <a:pt x="30821" y="56073"/>
                </a:lnTo>
                <a:cubicBezTo>
                  <a:pt x="30643" y="56129"/>
                  <a:pt x="30459" y="56164"/>
                  <a:pt x="30270" y="56174"/>
                </a:cubicBezTo>
                <a:cubicBezTo>
                  <a:pt x="30648" y="56069"/>
                  <a:pt x="30913" y="55704"/>
                  <a:pt x="31277" y="55633"/>
                </a:cubicBezTo>
                <a:lnTo>
                  <a:pt x="31277" y="55633"/>
                </a:lnTo>
                <a:lnTo>
                  <a:pt x="43065" y="44236"/>
                </a:lnTo>
                <a:lnTo>
                  <a:pt x="43065" y="44236"/>
                </a:lnTo>
                <a:cubicBezTo>
                  <a:pt x="39762" y="47468"/>
                  <a:pt x="35912" y="51234"/>
                  <a:pt x="31426" y="55621"/>
                </a:cubicBezTo>
                <a:lnTo>
                  <a:pt x="31426" y="55621"/>
                </a:lnTo>
                <a:cubicBezTo>
                  <a:pt x="31418" y="55621"/>
                  <a:pt x="31410" y="55620"/>
                  <a:pt x="31401" y="55620"/>
                </a:cubicBezTo>
                <a:cubicBezTo>
                  <a:pt x="31358" y="55620"/>
                  <a:pt x="31317" y="55625"/>
                  <a:pt x="31277" y="55633"/>
                </a:cubicBezTo>
                <a:lnTo>
                  <a:pt x="31277" y="55633"/>
                </a:lnTo>
                <a:lnTo>
                  <a:pt x="30821" y="56073"/>
                </a:lnTo>
                <a:lnTo>
                  <a:pt x="30821" y="56073"/>
                </a:lnTo>
                <a:cubicBezTo>
                  <a:pt x="30898" y="56049"/>
                  <a:pt x="30974" y="56021"/>
                  <a:pt x="31049" y="55990"/>
                </a:cubicBezTo>
                <a:lnTo>
                  <a:pt x="31049" y="55990"/>
                </a:lnTo>
                <a:cubicBezTo>
                  <a:pt x="30116" y="56902"/>
                  <a:pt x="29156" y="57841"/>
                  <a:pt x="28168" y="58808"/>
                </a:cubicBezTo>
                <a:lnTo>
                  <a:pt x="28168" y="58808"/>
                </a:lnTo>
                <a:cubicBezTo>
                  <a:pt x="28202" y="58806"/>
                  <a:pt x="28236" y="58805"/>
                  <a:pt x="28270" y="58805"/>
                </a:cubicBezTo>
                <a:cubicBezTo>
                  <a:pt x="28495" y="58805"/>
                  <a:pt x="28724" y="58841"/>
                  <a:pt x="28941" y="58914"/>
                </a:cubicBezTo>
                <a:lnTo>
                  <a:pt x="28209" y="59212"/>
                </a:lnTo>
                <a:cubicBezTo>
                  <a:pt x="28296" y="59268"/>
                  <a:pt x="28376" y="59292"/>
                  <a:pt x="28451" y="59292"/>
                </a:cubicBezTo>
                <a:cubicBezTo>
                  <a:pt x="28776" y="59292"/>
                  <a:pt x="29013" y="58856"/>
                  <a:pt x="29321" y="58724"/>
                </a:cubicBezTo>
                <a:cubicBezTo>
                  <a:pt x="29484" y="58832"/>
                  <a:pt x="29701" y="58941"/>
                  <a:pt x="29891" y="59049"/>
                </a:cubicBezTo>
                <a:cubicBezTo>
                  <a:pt x="29809" y="58914"/>
                  <a:pt x="29647" y="58615"/>
                  <a:pt x="29565" y="58480"/>
                </a:cubicBezTo>
                <a:cubicBezTo>
                  <a:pt x="29595" y="58477"/>
                  <a:pt x="29625" y="58476"/>
                  <a:pt x="29656" y="58476"/>
                </a:cubicBezTo>
                <a:cubicBezTo>
                  <a:pt x="29810" y="58476"/>
                  <a:pt x="29962" y="58512"/>
                  <a:pt x="30096" y="58580"/>
                </a:cubicBezTo>
                <a:lnTo>
                  <a:pt x="30096" y="58580"/>
                </a:lnTo>
                <a:cubicBezTo>
                  <a:pt x="30362" y="58813"/>
                  <a:pt x="30147" y="58985"/>
                  <a:pt x="29999" y="59158"/>
                </a:cubicBezTo>
                <a:cubicBezTo>
                  <a:pt x="30762" y="59736"/>
                  <a:pt x="28822" y="59856"/>
                  <a:pt x="29568" y="60431"/>
                </a:cubicBezTo>
                <a:lnTo>
                  <a:pt x="29568" y="60431"/>
                </a:lnTo>
                <a:lnTo>
                  <a:pt x="32353" y="57723"/>
                </a:lnTo>
                <a:lnTo>
                  <a:pt x="32522" y="57883"/>
                </a:lnTo>
                <a:cubicBezTo>
                  <a:pt x="32766" y="57612"/>
                  <a:pt x="33010" y="57341"/>
                  <a:pt x="33281" y="57069"/>
                </a:cubicBezTo>
                <a:lnTo>
                  <a:pt x="33498" y="57503"/>
                </a:lnTo>
                <a:cubicBezTo>
                  <a:pt x="33742" y="57151"/>
                  <a:pt x="34068" y="56825"/>
                  <a:pt x="34420" y="56581"/>
                </a:cubicBezTo>
                <a:cubicBezTo>
                  <a:pt x="34475" y="56717"/>
                  <a:pt x="34556" y="56988"/>
                  <a:pt x="34610" y="57124"/>
                </a:cubicBezTo>
                <a:lnTo>
                  <a:pt x="34692" y="56445"/>
                </a:lnTo>
                <a:cubicBezTo>
                  <a:pt x="34963" y="56391"/>
                  <a:pt x="35234" y="56337"/>
                  <a:pt x="35505" y="56283"/>
                </a:cubicBezTo>
                <a:cubicBezTo>
                  <a:pt x="35831" y="55984"/>
                  <a:pt x="36211" y="55740"/>
                  <a:pt x="36617" y="55577"/>
                </a:cubicBezTo>
                <a:lnTo>
                  <a:pt x="36238" y="55388"/>
                </a:lnTo>
                <a:lnTo>
                  <a:pt x="36997" y="55062"/>
                </a:lnTo>
                <a:lnTo>
                  <a:pt x="36536" y="55360"/>
                </a:lnTo>
                <a:lnTo>
                  <a:pt x="36889" y="55632"/>
                </a:lnTo>
                <a:cubicBezTo>
                  <a:pt x="37106" y="55415"/>
                  <a:pt x="37323" y="55225"/>
                  <a:pt x="37540" y="55008"/>
                </a:cubicBezTo>
                <a:cubicBezTo>
                  <a:pt x="37513" y="54926"/>
                  <a:pt x="37431" y="54791"/>
                  <a:pt x="37404" y="54710"/>
                </a:cubicBezTo>
                <a:lnTo>
                  <a:pt x="37404" y="54710"/>
                </a:lnTo>
                <a:lnTo>
                  <a:pt x="37775" y="55189"/>
                </a:lnTo>
                <a:lnTo>
                  <a:pt x="38160" y="54807"/>
                </a:lnTo>
                <a:lnTo>
                  <a:pt x="38160" y="54807"/>
                </a:lnTo>
                <a:cubicBezTo>
                  <a:pt x="38081" y="54940"/>
                  <a:pt x="37971" y="55127"/>
                  <a:pt x="37900" y="55248"/>
                </a:cubicBezTo>
                <a:lnTo>
                  <a:pt x="37900" y="55248"/>
                </a:lnTo>
                <a:lnTo>
                  <a:pt x="37855" y="55293"/>
                </a:lnTo>
                <a:lnTo>
                  <a:pt x="37855" y="55293"/>
                </a:lnTo>
                <a:lnTo>
                  <a:pt x="37775" y="55189"/>
                </a:lnTo>
                <a:lnTo>
                  <a:pt x="31654" y="61273"/>
                </a:lnTo>
                <a:cubicBezTo>
                  <a:pt x="31700" y="61320"/>
                  <a:pt x="31760" y="61340"/>
                  <a:pt x="31826" y="61340"/>
                </a:cubicBezTo>
                <a:cubicBezTo>
                  <a:pt x="32109" y="61340"/>
                  <a:pt x="32506" y="60973"/>
                  <a:pt x="32440" y="60731"/>
                </a:cubicBezTo>
                <a:lnTo>
                  <a:pt x="32440" y="60731"/>
                </a:lnTo>
                <a:cubicBezTo>
                  <a:pt x="32531" y="60821"/>
                  <a:pt x="32623" y="60909"/>
                  <a:pt x="32717" y="60994"/>
                </a:cubicBezTo>
                <a:lnTo>
                  <a:pt x="32717" y="60994"/>
                </a:lnTo>
                <a:lnTo>
                  <a:pt x="33213" y="60484"/>
                </a:lnTo>
                <a:lnTo>
                  <a:pt x="33213" y="60484"/>
                </a:lnTo>
                <a:cubicBezTo>
                  <a:pt x="33223" y="60493"/>
                  <a:pt x="33233" y="60501"/>
                  <a:pt x="33244" y="60510"/>
                </a:cubicBezTo>
                <a:lnTo>
                  <a:pt x="33244" y="60510"/>
                </a:lnTo>
                <a:lnTo>
                  <a:pt x="32721" y="60998"/>
                </a:lnTo>
                <a:lnTo>
                  <a:pt x="32721" y="60998"/>
                </a:lnTo>
                <a:cubicBezTo>
                  <a:pt x="32720" y="60997"/>
                  <a:pt x="32718" y="60996"/>
                  <a:pt x="32717" y="60994"/>
                </a:cubicBezTo>
                <a:lnTo>
                  <a:pt x="32717" y="60994"/>
                </a:lnTo>
                <a:lnTo>
                  <a:pt x="32630" y="61084"/>
                </a:lnTo>
                <a:lnTo>
                  <a:pt x="32721" y="60998"/>
                </a:lnTo>
                <a:lnTo>
                  <a:pt x="32721" y="60998"/>
                </a:lnTo>
                <a:cubicBezTo>
                  <a:pt x="34427" y="62552"/>
                  <a:pt x="36585" y="63325"/>
                  <a:pt x="38741" y="63325"/>
                </a:cubicBezTo>
                <a:cubicBezTo>
                  <a:pt x="41062" y="63325"/>
                  <a:pt x="43382" y="62430"/>
                  <a:pt x="45134" y="60650"/>
                </a:cubicBezTo>
                <a:cubicBezTo>
                  <a:pt x="48098" y="57663"/>
                  <a:pt x="48513" y="53118"/>
                  <a:pt x="46426" y="49688"/>
                </a:cubicBezTo>
                <a:lnTo>
                  <a:pt x="46426" y="49688"/>
                </a:lnTo>
                <a:lnTo>
                  <a:pt x="46680" y="49773"/>
                </a:lnTo>
                <a:cubicBezTo>
                  <a:pt x="46707" y="49719"/>
                  <a:pt x="46789" y="49583"/>
                  <a:pt x="46816" y="49529"/>
                </a:cubicBezTo>
                <a:lnTo>
                  <a:pt x="47196" y="49393"/>
                </a:lnTo>
                <a:lnTo>
                  <a:pt x="47060" y="49041"/>
                </a:lnTo>
                <a:lnTo>
                  <a:pt x="47738" y="49203"/>
                </a:lnTo>
                <a:cubicBezTo>
                  <a:pt x="47657" y="49095"/>
                  <a:pt x="47521" y="48851"/>
                  <a:pt x="47467" y="48742"/>
                </a:cubicBezTo>
                <a:lnTo>
                  <a:pt x="47467" y="48742"/>
                </a:lnTo>
                <a:lnTo>
                  <a:pt x="48118" y="48797"/>
                </a:lnTo>
                <a:lnTo>
                  <a:pt x="48118" y="48688"/>
                </a:lnTo>
                <a:cubicBezTo>
                  <a:pt x="47767" y="48442"/>
                  <a:pt x="47927" y="48254"/>
                  <a:pt x="48157" y="48254"/>
                </a:cubicBezTo>
                <a:cubicBezTo>
                  <a:pt x="48282" y="48254"/>
                  <a:pt x="48429" y="48310"/>
                  <a:pt x="48525" y="48444"/>
                </a:cubicBezTo>
                <a:lnTo>
                  <a:pt x="48606" y="48363"/>
                </a:lnTo>
                <a:cubicBezTo>
                  <a:pt x="48508" y="48167"/>
                  <a:pt x="48537" y="47962"/>
                  <a:pt x="48636" y="47809"/>
                </a:cubicBezTo>
                <a:lnTo>
                  <a:pt x="48636" y="47809"/>
                </a:lnTo>
                <a:cubicBezTo>
                  <a:pt x="47823" y="48161"/>
                  <a:pt x="46955" y="48406"/>
                  <a:pt x="46050" y="48523"/>
                </a:cubicBezTo>
                <a:lnTo>
                  <a:pt x="46050" y="48523"/>
                </a:lnTo>
                <a:lnTo>
                  <a:pt x="48349" y="46372"/>
                </a:lnTo>
                <a:lnTo>
                  <a:pt x="48349" y="46372"/>
                </a:lnTo>
                <a:cubicBezTo>
                  <a:pt x="48406" y="46452"/>
                  <a:pt x="48465" y="46528"/>
                  <a:pt x="48525" y="46599"/>
                </a:cubicBezTo>
                <a:cubicBezTo>
                  <a:pt x="48525" y="46469"/>
                  <a:pt x="48525" y="46338"/>
                  <a:pt x="48525" y="46208"/>
                </a:cubicBezTo>
                <a:lnTo>
                  <a:pt x="48525" y="46208"/>
                </a:lnTo>
                <a:lnTo>
                  <a:pt x="48349" y="46372"/>
                </a:lnTo>
                <a:lnTo>
                  <a:pt x="48349" y="46372"/>
                </a:lnTo>
                <a:cubicBezTo>
                  <a:pt x="48339" y="46359"/>
                  <a:pt x="48330" y="46345"/>
                  <a:pt x="48320" y="46332"/>
                </a:cubicBezTo>
                <a:lnTo>
                  <a:pt x="48320" y="46332"/>
                </a:lnTo>
                <a:lnTo>
                  <a:pt x="48525" y="46123"/>
                </a:lnTo>
                <a:lnTo>
                  <a:pt x="48525" y="46123"/>
                </a:lnTo>
                <a:cubicBezTo>
                  <a:pt x="48525" y="46151"/>
                  <a:pt x="48525" y="46179"/>
                  <a:pt x="48525" y="46208"/>
                </a:cubicBezTo>
                <a:lnTo>
                  <a:pt x="48826" y="45926"/>
                </a:lnTo>
                <a:lnTo>
                  <a:pt x="48763" y="45880"/>
                </a:lnTo>
                <a:lnTo>
                  <a:pt x="48956" y="45684"/>
                </a:lnTo>
                <a:lnTo>
                  <a:pt x="48977" y="45784"/>
                </a:lnTo>
                <a:lnTo>
                  <a:pt x="50297" y="44549"/>
                </a:lnTo>
                <a:lnTo>
                  <a:pt x="50297" y="44549"/>
                </a:lnTo>
                <a:cubicBezTo>
                  <a:pt x="50312" y="44553"/>
                  <a:pt x="50326" y="44554"/>
                  <a:pt x="50339" y="44554"/>
                </a:cubicBezTo>
                <a:cubicBezTo>
                  <a:pt x="50431" y="44554"/>
                  <a:pt x="50493" y="44479"/>
                  <a:pt x="50544" y="44318"/>
                </a:cubicBezTo>
                <a:lnTo>
                  <a:pt x="50544" y="44318"/>
                </a:lnTo>
                <a:lnTo>
                  <a:pt x="50297" y="44549"/>
                </a:lnTo>
                <a:lnTo>
                  <a:pt x="50297" y="44549"/>
                </a:lnTo>
                <a:cubicBezTo>
                  <a:pt x="50255" y="44540"/>
                  <a:pt x="50207" y="44518"/>
                  <a:pt x="50152" y="44484"/>
                </a:cubicBezTo>
                <a:lnTo>
                  <a:pt x="50748" y="43877"/>
                </a:lnTo>
                <a:lnTo>
                  <a:pt x="50748" y="43877"/>
                </a:lnTo>
                <a:cubicBezTo>
                  <a:pt x="50775" y="43907"/>
                  <a:pt x="50793" y="43946"/>
                  <a:pt x="50809" y="43989"/>
                </a:cubicBezTo>
                <a:lnTo>
                  <a:pt x="50809" y="43989"/>
                </a:lnTo>
                <a:cubicBezTo>
                  <a:pt x="51550" y="43165"/>
                  <a:pt x="52144" y="42501"/>
                  <a:pt x="52620" y="41970"/>
                </a:cubicBezTo>
                <a:lnTo>
                  <a:pt x="52620" y="41970"/>
                </a:lnTo>
                <a:lnTo>
                  <a:pt x="52008" y="42593"/>
                </a:lnTo>
                <a:lnTo>
                  <a:pt x="52008" y="42593"/>
                </a:lnTo>
                <a:cubicBezTo>
                  <a:pt x="52011" y="42584"/>
                  <a:pt x="52014" y="42575"/>
                  <a:pt x="52017" y="42566"/>
                </a:cubicBezTo>
                <a:lnTo>
                  <a:pt x="52017" y="42566"/>
                </a:lnTo>
                <a:lnTo>
                  <a:pt x="51865" y="42721"/>
                </a:lnTo>
                <a:lnTo>
                  <a:pt x="51865" y="42721"/>
                </a:lnTo>
                <a:cubicBezTo>
                  <a:pt x="51873" y="42719"/>
                  <a:pt x="51881" y="42717"/>
                  <a:pt x="51889" y="42714"/>
                </a:cubicBezTo>
                <a:lnTo>
                  <a:pt x="51889" y="42714"/>
                </a:lnTo>
                <a:lnTo>
                  <a:pt x="50748" y="43877"/>
                </a:lnTo>
                <a:lnTo>
                  <a:pt x="50748" y="43877"/>
                </a:lnTo>
                <a:cubicBezTo>
                  <a:pt x="50745" y="43874"/>
                  <a:pt x="50742" y="43871"/>
                  <a:pt x="50739" y="43868"/>
                </a:cubicBezTo>
                <a:lnTo>
                  <a:pt x="50739" y="43868"/>
                </a:lnTo>
                <a:lnTo>
                  <a:pt x="51865" y="42721"/>
                </a:lnTo>
                <a:lnTo>
                  <a:pt x="51865" y="42721"/>
                </a:lnTo>
                <a:cubicBezTo>
                  <a:pt x="51850" y="42724"/>
                  <a:pt x="51835" y="42725"/>
                  <a:pt x="51819" y="42725"/>
                </a:cubicBezTo>
                <a:cubicBezTo>
                  <a:pt x="51673" y="42725"/>
                  <a:pt x="51497" y="42604"/>
                  <a:pt x="51457" y="42461"/>
                </a:cubicBezTo>
                <a:lnTo>
                  <a:pt x="51457" y="42461"/>
                </a:lnTo>
                <a:cubicBezTo>
                  <a:pt x="51489" y="42323"/>
                  <a:pt x="51623" y="42258"/>
                  <a:pt x="51753" y="42258"/>
                </a:cubicBezTo>
                <a:cubicBezTo>
                  <a:pt x="51858" y="42258"/>
                  <a:pt x="51960" y="42299"/>
                  <a:pt x="52006" y="42377"/>
                </a:cubicBezTo>
                <a:lnTo>
                  <a:pt x="52006" y="42377"/>
                </a:lnTo>
                <a:cubicBezTo>
                  <a:pt x="51938" y="42072"/>
                  <a:pt x="52003" y="41847"/>
                  <a:pt x="51956" y="41847"/>
                </a:cubicBezTo>
                <a:cubicBezTo>
                  <a:pt x="51902" y="41847"/>
                  <a:pt x="51704" y="42133"/>
                  <a:pt x="51005" y="42910"/>
                </a:cubicBezTo>
                <a:lnTo>
                  <a:pt x="51005" y="42910"/>
                </a:lnTo>
                <a:lnTo>
                  <a:pt x="49206" y="44754"/>
                </a:lnTo>
                <a:lnTo>
                  <a:pt x="49206" y="44754"/>
                </a:lnTo>
                <a:cubicBezTo>
                  <a:pt x="48624" y="45243"/>
                  <a:pt x="47821" y="45968"/>
                  <a:pt x="46707" y="47023"/>
                </a:cubicBezTo>
                <a:lnTo>
                  <a:pt x="46707" y="47023"/>
                </a:lnTo>
                <a:lnTo>
                  <a:pt x="46707" y="46925"/>
                </a:lnTo>
                <a:lnTo>
                  <a:pt x="46707" y="46925"/>
                </a:lnTo>
                <a:cubicBezTo>
                  <a:pt x="46745" y="46885"/>
                  <a:pt x="46781" y="46847"/>
                  <a:pt x="46817" y="46809"/>
                </a:cubicBezTo>
                <a:lnTo>
                  <a:pt x="46817" y="46809"/>
                </a:lnTo>
                <a:lnTo>
                  <a:pt x="47141" y="46545"/>
                </a:lnTo>
                <a:lnTo>
                  <a:pt x="47064" y="46545"/>
                </a:lnTo>
                <a:cubicBezTo>
                  <a:pt x="47244" y="46352"/>
                  <a:pt x="47395" y="46189"/>
                  <a:pt x="47519" y="46050"/>
                </a:cubicBezTo>
                <a:lnTo>
                  <a:pt x="47519" y="46050"/>
                </a:lnTo>
                <a:cubicBezTo>
                  <a:pt x="47538" y="46068"/>
                  <a:pt x="47556" y="46089"/>
                  <a:pt x="47575" y="46111"/>
                </a:cubicBezTo>
                <a:cubicBezTo>
                  <a:pt x="47575" y="46072"/>
                  <a:pt x="47573" y="46033"/>
                  <a:pt x="47570" y="45993"/>
                </a:cubicBezTo>
                <a:lnTo>
                  <a:pt x="47570" y="45993"/>
                </a:lnTo>
                <a:cubicBezTo>
                  <a:pt x="48005" y="45506"/>
                  <a:pt x="48089" y="45364"/>
                  <a:pt x="48023" y="45364"/>
                </a:cubicBezTo>
                <a:cubicBezTo>
                  <a:pt x="47974" y="45364"/>
                  <a:pt x="47843" y="45441"/>
                  <a:pt x="47711" y="45515"/>
                </a:cubicBezTo>
                <a:lnTo>
                  <a:pt x="47578" y="45647"/>
                </a:lnTo>
                <a:lnTo>
                  <a:pt x="47578" y="45647"/>
                </a:lnTo>
                <a:cubicBezTo>
                  <a:pt x="47744" y="45305"/>
                  <a:pt x="47801" y="44899"/>
                  <a:pt x="47955" y="44565"/>
                </a:cubicBezTo>
                <a:lnTo>
                  <a:pt x="47955" y="44565"/>
                </a:lnTo>
                <a:lnTo>
                  <a:pt x="47603" y="44864"/>
                </a:lnTo>
                <a:cubicBezTo>
                  <a:pt x="47575" y="45053"/>
                  <a:pt x="47548" y="45243"/>
                  <a:pt x="47548" y="45433"/>
                </a:cubicBezTo>
                <a:cubicBezTo>
                  <a:pt x="46659" y="45888"/>
                  <a:pt x="46230" y="46746"/>
                  <a:pt x="45696" y="47514"/>
                </a:cubicBezTo>
                <a:lnTo>
                  <a:pt x="45696" y="47514"/>
                </a:lnTo>
                <a:lnTo>
                  <a:pt x="45151" y="48054"/>
                </a:lnTo>
                <a:lnTo>
                  <a:pt x="45151" y="48054"/>
                </a:lnTo>
                <a:cubicBezTo>
                  <a:pt x="45119" y="48021"/>
                  <a:pt x="45086" y="47988"/>
                  <a:pt x="45053" y="47956"/>
                </a:cubicBezTo>
                <a:lnTo>
                  <a:pt x="44410" y="48595"/>
                </a:lnTo>
                <a:lnTo>
                  <a:pt x="44410" y="48595"/>
                </a:lnTo>
                <a:cubicBezTo>
                  <a:pt x="43809" y="48570"/>
                  <a:pt x="43199" y="48489"/>
                  <a:pt x="42583" y="48348"/>
                </a:cubicBezTo>
                <a:lnTo>
                  <a:pt x="42583" y="48348"/>
                </a:lnTo>
                <a:lnTo>
                  <a:pt x="51406" y="39578"/>
                </a:lnTo>
                <a:lnTo>
                  <a:pt x="51406" y="39578"/>
                </a:lnTo>
                <a:cubicBezTo>
                  <a:pt x="51365" y="39639"/>
                  <a:pt x="51327" y="39700"/>
                  <a:pt x="51291" y="39764"/>
                </a:cubicBezTo>
                <a:cubicBezTo>
                  <a:pt x="51888" y="39303"/>
                  <a:pt x="52404" y="38734"/>
                  <a:pt x="52946" y="38218"/>
                </a:cubicBezTo>
                <a:lnTo>
                  <a:pt x="52882" y="38111"/>
                </a:lnTo>
                <a:lnTo>
                  <a:pt x="51406" y="39578"/>
                </a:lnTo>
                <a:lnTo>
                  <a:pt x="51406" y="39578"/>
                </a:lnTo>
                <a:cubicBezTo>
                  <a:pt x="51793" y="38999"/>
                  <a:pt x="52373" y="38574"/>
                  <a:pt x="52865" y="38083"/>
                </a:cubicBezTo>
                <a:lnTo>
                  <a:pt x="52882" y="38111"/>
                </a:lnTo>
                <a:lnTo>
                  <a:pt x="54302" y="36699"/>
                </a:lnTo>
                <a:lnTo>
                  <a:pt x="54302" y="36699"/>
                </a:lnTo>
                <a:cubicBezTo>
                  <a:pt x="54492" y="37547"/>
                  <a:pt x="54567" y="38384"/>
                  <a:pt x="54540" y="39197"/>
                </a:cubicBezTo>
                <a:lnTo>
                  <a:pt x="54540" y="39197"/>
                </a:lnTo>
                <a:cubicBezTo>
                  <a:pt x="55273" y="38373"/>
                  <a:pt x="56231" y="37737"/>
                  <a:pt x="56879" y="36808"/>
                </a:cubicBezTo>
                <a:cubicBezTo>
                  <a:pt x="56933" y="36916"/>
                  <a:pt x="57015" y="37133"/>
                  <a:pt x="57069" y="37269"/>
                </a:cubicBezTo>
                <a:cubicBezTo>
                  <a:pt x="56852" y="37486"/>
                  <a:pt x="56635" y="37703"/>
                  <a:pt x="56418" y="37947"/>
                </a:cubicBezTo>
                <a:cubicBezTo>
                  <a:pt x="56359" y="37935"/>
                  <a:pt x="56308" y="37929"/>
                  <a:pt x="56264" y="37929"/>
                </a:cubicBezTo>
                <a:cubicBezTo>
                  <a:pt x="55918" y="37929"/>
                  <a:pt x="55991" y="38276"/>
                  <a:pt x="56255" y="38517"/>
                </a:cubicBezTo>
                <a:lnTo>
                  <a:pt x="55306" y="39466"/>
                </a:lnTo>
                <a:lnTo>
                  <a:pt x="54899" y="39303"/>
                </a:lnTo>
                <a:cubicBezTo>
                  <a:pt x="54756" y="39432"/>
                  <a:pt x="54644" y="39612"/>
                  <a:pt x="54506" y="39739"/>
                </a:cubicBezTo>
                <a:lnTo>
                  <a:pt x="54506" y="39739"/>
                </a:lnTo>
                <a:cubicBezTo>
                  <a:pt x="54500" y="39809"/>
                  <a:pt x="54493" y="39878"/>
                  <a:pt x="54485" y="39947"/>
                </a:cubicBezTo>
                <a:lnTo>
                  <a:pt x="54485" y="39947"/>
                </a:lnTo>
                <a:cubicBezTo>
                  <a:pt x="54398" y="39982"/>
                  <a:pt x="54018" y="40409"/>
                  <a:pt x="52620" y="41970"/>
                </a:cubicBezTo>
                <a:lnTo>
                  <a:pt x="52620" y="41970"/>
                </a:lnTo>
                <a:lnTo>
                  <a:pt x="54468" y="40087"/>
                </a:lnTo>
                <a:lnTo>
                  <a:pt x="54468" y="40087"/>
                </a:lnTo>
                <a:cubicBezTo>
                  <a:pt x="54355" y="40972"/>
                  <a:pt x="54121" y="41821"/>
                  <a:pt x="53783" y="42618"/>
                </a:cubicBezTo>
                <a:lnTo>
                  <a:pt x="53783" y="42618"/>
                </a:lnTo>
                <a:cubicBezTo>
                  <a:pt x="54777" y="41645"/>
                  <a:pt x="55745" y="40623"/>
                  <a:pt x="56662" y="39574"/>
                </a:cubicBezTo>
                <a:cubicBezTo>
                  <a:pt x="56727" y="39790"/>
                  <a:pt x="56805" y="39872"/>
                  <a:pt x="56889" y="39872"/>
                </a:cubicBezTo>
                <a:cubicBezTo>
                  <a:pt x="57123" y="39872"/>
                  <a:pt x="57405" y="39239"/>
                  <a:pt x="57584" y="39059"/>
                </a:cubicBezTo>
                <a:lnTo>
                  <a:pt x="57259" y="38951"/>
                </a:lnTo>
                <a:cubicBezTo>
                  <a:pt x="57828" y="38489"/>
                  <a:pt x="58235" y="37784"/>
                  <a:pt x="59022" y="37730"/>
                </a:cubicBezTo>
                <a:lnTo>
                  <a:pt x="58588" y="37296"/>
                </a:lnTo>
                <a:lnTo>
                  <a:pt x="58778" y="37188"/>
                </a:lnTo>
                <a:cubicBezTo>
                  <a:pt x="58832" y="37296"/>
                  <a:pt x="58967" y="37567"/>
                  <a:pt x="59022" y="37703"/>
                </a:cubicBezTo>
                <a:cubicBezTo>
                  <a:pt x="59212" y="37513"/>
                  <a:pt x="59401" y="37350"/>
                  <a:pt x="59591" y="37188"/>
                </a:cubicBezTo>
                <a:cubicBezTo>
                  <a:pt x="59591" y="36916"/>
                  <a:pt x="59673" y="36672"/>
                  <a:pt x="59808" y="36455"/>
                </a:cubicBezTo>
                <a:lnTo>
                  <a:pt x="59808" y="37133"/>
                </a:lnTo>
                <a:cubicBezTo>
                  <a:pt x="60107" y="36726"/>
                  <a:pt x="60432" y="36347"/>
                  <a:pt x="60785" y="35940"/>
                </a:cubicBezTo>
                <a:cubicBezTo>
                  <a:pt x="60595" y="35587"/>
                  <a:pt x="60731" y="35153"/>
                  <a:pt x="61110" y="34963"/>
                </a:cubicBezTo>
                <a:cubicBezTo>
                  <a:pt x="61137" y="35153"/>
                  <a:pt x="61165" y="35506"/>
                  <a:pt x="61192" y="35696"/>
                </a:cubicBezTo>
                <a:cubicBezTo>
                  <a:pt x="61354" y="35180"/>
                  <a:pt x="61653" y="34719"/>
                  <a:pt x="61599" y="34123"/>
                </a:cubicBezTo>
                <a:lnTo>
                  <a:pt x="61599" y="34123"/>
                </a:lnTo>
                <a:lnTo>
                  <a:pt x="62005" y="34475"/>
                </a:lnTo>
                <a:cubicBezTo>
                  <a:pt x="62114" y="34150"/>
                  <a:pt x="62249" y="33878"/>
                  <a:pt x="62439" y="33607"/>
                </a:cubicBezTo>
                <a:lnTo>
                  <a:pt x="62195" y="33444"/>
                </a:lnTo>
                <a:cubicBezTo>
                  <a:pt x="62602" y="33309"/>
                  <a:pt x="63036" y="33119"/>
                  <a:pt x="62575" y="32712"/>
                </a:cubicBezTo>
                <a:cubicBezTo>
                  <a:pt x="63063" y="32251"/>
                  <a:pt x="63714" y="31980"/>
                  <a:pt x="64121" y="31437"/>
                </a:cubicBezTo>
                <a:lnTo>
                  <a:pt x="64121" y="31437"/>
                </a:lnTo>
                <a:cubicBezTo>
                  <a:pt x="63958" y="31492"/>
                  <a:pt x="63660" y="31654"/>
                  <a:pt x="63524" y="31736"/>
                </a:cubicBezTo>
                <a:lnTo>
                  <a:pt x="63416" y="31654"/>
                </a:lnTo>
                <a:cubicBezTo>
                  <a:pt x="63579" y="31437"/>
                  <a:pt x="63714" y="31220"/>
                  <a:pt x="63877" y="31003"/>
                </a:cubicBezTo>
                <a:lnTo>
                  <a:pt x="64013" y="31220"/>
                </a:lnTo>
                <a:cubicBezTo>
                  <a:pt x="64202" y="31003"/>
                  <a:pt x="64419" y="30786"/>
                  <a:pt x="64664" y="30596"/>
                </a:cubicBezTo>
                <a:lnTo>
                  <a:pt x="64528" y="30162"/>
                </a:lnTo>
                <a:cubicBezTo>
                  <a:pt x="64962" y="29728"/>
                  <a:pt x="65342" y="29295"/>
                  <a:pt x="65748" y="28833"/>
                </a:cubicBezTo>
                <a:cubicBezTo>
                  <a:pt x="65721" y="28725"/>
                  <a:pt x="65694" y="28508"/>
                  <a:pt x="65667" y="28399"/>
                </a:cubicBezTo>
                <a:lnTo>
                  <a:pt x="66074" y="28291"/>
                </a:lnTo>
                <a:lnTo>
                  <a:pt x="65938" y="27613"/>
                </a:lnTo>
                <a:lnTo>
                  <a:pt x="65938" y="27613"/>
                </a:lnTo>
                <a:cubicBezTo>
                  <a:pt x="66074" y="27694"/>
                  <a:pt x="66291" y="27884"/>
                  <a:pt x="66399" y="27965"/>
                </a:cubicBezTo>
                <a:cubicBezTo>
                  <a:pt x="66345" y="27748"/>
                  <a:pt x="66318" y="27504"/>
                  <a:pt x="66291" y="27260"/>
                </a:cubicBezTo>
                <a:lnTo>
                  <a:pt x="66942" y="27043"/>
                </a:lnTo>
                <a:lnTo>
                  <a:pt x="66562" y="26745"/>
                </a:lnTo>
                <a:lnTo>
                  <a:pt x="66915" y="26365"/>
                </a:lnTo>
                <a:lnTo>
                  <a:pt x="67050" y="26609"/>
                </a:lnTo>
                <a:cubicBezTo>
                  <a:pt x="67050" y="26311"/>
                  <a:pt x="67213" y="26040"/>
                  <a:pt x="67484" y="25904"/>
                </a:cubicBezTo>
                <a:cubicBezTo>
                  <a:pt x="67322" y="25741"/>
                  <a:pt x="67159" y="25551"/>
                  <a:pt x="66996" y="25389"/>
                </a:cubicBezTo>
                <a:cubicBezTo>
                  <a:pt x="67100" y="25252"/>
                  <a:pt x="67190" y="25201"/>
                  <a:pt x="67271" y="25201"/>
                </a:cubicBezTo>
                <a:cubicBezTo>
                  <a:pt x="67463" y="25201"/>
                  <a:pt x="67603" y="25491"/>
                  <a:pt x="67756" y="25606"/>
                </a:cubicBezTo>
                <a:cubicBezTo>
                  <a:pt x="67701" y="25199"/>
                  <a:pt x="67566" y="24765"/>
                  <a:pt x="67945" y="24439"/>
                </a:cubicBezTo>
                <a:lnTo>
                  <a:pt x="67810" y="24060"/>
                </a:lnTo>
                <a:cubicBezTo>
                  <a:pt x="68027" y="23951"/>
                  <a:pt x="68407" y="23978"/>
                  <a:pt x="68379" y="23626"/>
                </a:cubicBezTo>
                <a:cubicBezTo>
                  <a:pt x="68407" y="23137"/>
                  <a:pt x="68786" y="22622"/>
                  <a:pt x="68434" y="22188"/>
                </a:cubicBezTo>
                <a:lnTo>
                  <a:pt x="68434" y="22188"/>
                </a:lnTo>
                <a:lnTo>
                  <a:pt x="68705" y="22297"/>
                </a:lnTo>
                <a:cubicBezTo>
                  <a:pt x="68841" y="22134"/>
                  <a:pt x="68976" y="21971"/>
                  <a:pt x="69112" y="21835"/>
                </a:cubicBezTo>
                <a:cubicBezTo>
                  <a:pt x="69166" y="21537"/>
                  <a:pt x="69220" y="21239"/>
                  <a:pt x="69275" y="20913"/>
                </a:cubicBezTo>
                <a:lnTo>
                  <a:pt x="69573" y="21184"/>
                </a:lnTo>
                <a:lnTo>
                  <a:pt x="69627" y="21103"/>
                </a:lnTo>
                <a:cubicBezTo>
                  <a:pt x="69329" y="20723"/>
                  <a:pt x="69627" y="20289"/>
                  <a:pt x="69763" y="19910"/>
                </a:cubicBezTo>
                <a:lnTo>
                  <a:pt x="70088" y="19828"/>
                </a:lnTo>
                <a:cubicBezTo>
                  <a:pt x="70115" y="19069"/>
                  <a:pt x="70251" y="18336"/>
                  <a:pt x="70522" y="17658"/>
                </a:cubicBezTo>
                <a:lnTo>
                  <a:pt x="70929" y="17767"/>
                </a:lnTo>
                <a:lnTo>
                  <a:pt x="70414" y="17279"/>
                </a:lnTo>
                <a:cubicBezTo>
                  <a:pt x="70604" y="17089"/>
                  <a:pt x="70821" y="16899"/>
                  <a:pt x="71038" y="16736"/>
                </a:cubicBezTo>
                <a:cubicBezTo>
                  <a:pt x="70441" y="16438"/>
                  <a:pt x="71146" y="15922"/>
                  <a:pt x="70983" y="15461"/>
                </a:cubicBezTo>
                <a:cubicBezTo>
                  <a:pt x="71173" y="15299"/>
                  <a:pt x="71390" y="15136"/>
                  <a:pt x="71607" y="15000"/>
                </a:cubicBezTo>
                <a:lnTo>
                  <a:pt x="71607" y="15000"/>
                </a:lnTo>
                <a:lnTo>
                  <a:pt x="71146" y="15055"/>
                </a:lnTo>
                <a:cubicBezTo>
                  <a:pt x="71227" y="14729"/>
                  <a:pt x="71363" y="14404"/>
                  <a:pt x="71553" y="14132"/>
                </a:cubicBezTo>
                <a:cubicBezTo>
                  <a:pt x="71444" y="14078"/>
                  <a:pt x="71336" y="13997"/>
                  <a:pt x="71255" y="13942"/>
                </a:cubicBezTo>
                <a:lnTo>
                  <a:pt x="71580" y="13264"/>
                </a:lnTo>
                <a:cubicBezTo>
                  <a:pt x="71227" y="11203"/>
                  <a:pt x="71390" y="9060"/>
                  <a:pt x="70875" y="7026"/>
                </a:cubicBezTo>
                <a:lnTo>
                  <a:pt x="70577" y="7406"/>
                </a:lnTo>
                <a:lnTo>
                  <a:pt x="70848" y="7758"/>
                </a:lnTo>
                <a:cubicBezTo>
                  <a:pt x="70549" y="9169"/>
                  <a:pt x="70685" y="10633"/>
                  <a:pt x="70604" y="12071"/>
                </a:cubicBezTo>
                <a:cubicBezTo>
                  <a:pt x="70305" y="10823"/>
                  <a:pt x="70441" y="9521"/>
                  <a:pt x="70387" y="8246"/>
                </a:cubicBezTo>
                <a:lnTo>
                  <a:pt x="69953" y="8111"/>
                </a:lnTo>
                <a:cubicBezTo>
                  <a:pt x="70061" y="7704"/>
                  <a:pt x="70224" y="7324"/>
                  <a:pt x="70441" y="6972"/>
                </a:cubicBezTo>
                <a:cubicBezTo>
                  <a:pt x="70278" y="6890"/>
                  <a:pt x="70115" y="6782"/>
                  <a:pt x="69980" y="6700"/>
                </a:cubicBezTo>
                <a:cubicBezTo>
                  <a:pt x="69953" y="6456"/>
                  <a:pt x="69926" y="6239"/>
                  <a:pt x="69926" y="6022"/>
                </a:cubicBezTo>
                <a:cubicBezTo>
                  <a:pt x="69709" y="6212"/>
                  <a:pt x="69681" y="6538"/>
                  <a:pt x="69817" y="6782"/>
                </a:cubicBezTo>
                <a:lnTo>
                  <a:pt x="69519" y="6863"/>
                </a:lnTo>
                <a:cubicBezTo>
                  <a:pt x="69492" y="6483"/>
                  <a:pt x="69464" y="6077"/>
                  <a:pt x="69410" y="5697"/>
                </a:cubicBezTo>
                <a:lnTo>
                  <a:pt x="69275" y="6348"/>
                </a:lnTo>
                <a:lnTo>
                  <a:pt x="68922" y="6565"/>
                </a:lnTo>
                <a:cubicBezTo>
                  <a:pt x="68976" y="6321"/>
                  <a:pt x="69030" y="6049"/>
                  <a:pt x="69058" y="5805"/>
                </a:cubicBezTo>
                <a:lnTo>
                  <a:pt x="69058" y="5805"/>
                </a:lnTo>
                <a:lnTo>
                  <a:pt x="68596" y="5887"/>
                </a:lnTo>
                <a:lnTo>
                  <a:pt x="68596" y="5887"/>
                </a:lnTo>
                <a:lnTo>
                  <a:pt x="68949" y="5588"/>
                </a:lnTo>
                <a:cubicBezTo>
                  <a:pt x="68895" y="5534"/>
                  <a:pt x="68813" y="5344"/>
                  <a:pt x="68786" y="5263"/>
                </a:cubicBezTo>
                <a:cubicBezTo>
                  <a:pt x="69247" y="4558"/>
                  <a:pt x="68434" y="3771"/>
                  <a:pt x="68135" y="3174"/>
                </a:cubicBezTo>
                <a:lnTo>
                  <a:pt x="67918" y="3418"/>
                </a:lnTo>
                <a:cubicBezTo>
                  <a:pt x="67566" y="3093"/>
                  <a:pt x="66915" y="2795"/>
                  <a:pt x="67322" y="2225"/>
                </a:cubicBezTo>
                <a:cubicBezTo>
                  <a:pt x="67160" y="2163"/>
                  <a:pt x="66998" y="2112"/>
                  <a:pt x="66854" y="2112"/>
                </a:cubicBezTo>
                <a:cubicBezTo>
                  <a:pt x="66685" y="2112"/>
                  <a:pt x="66542" y="2182"/>
                  <a:pt x="66454" y="2388"/>
                </a:cubicBezTo>
                <a:lnTo>
                  <a:pt x="66182" y="2116"/>
                </a:lnTo>
                <a:cubicBezTo>
                  <a:pt x="66427" y="1927"/>
                  <a:pt x="66589" y="1710"/>
                  <a:pt x="66454" y="1384"/>
                </a:cubicBezTo>
                <a:lnTo>
                  <a:pt x="66454" y="1384"/>
                </a:lnTo>
                <a:cubicBezTo>
                  <a:pt x="66212" y="1485"/>
                  <a:pt x="65941" y="1541"/>
                  <a:pt x="65673" y="1541"/>
                </a:cubicBezTo>
                <a:cubicBezTo>
                  <a:pt x="65580" y="1541"/>
                  <a:pt x="65487" y="1534"/>
                  <a:pt x="65396" y="1520"/>
                </a:cubicBezTo>
                <a:lnTo>
                  <a:pt x="65857" y="1086"/>
                </a:lnTo>
                <a:lnTo>
                  <a:pt x="65287" y="733"/>
                </a:lnTo>
                <a:lnTo>
                  <a:pt x="65667" y="272"/>
                </a:lnTo>
                <a:cubicBezTo>
                  <a:pt x="65540" y="250"/>
                  <a:pt x="65415" y="240"/>
                  <a:pt x="65291" y="240"/>
                </a:cubicBezTo>
                <a:cubicBezTo>
                  <a:pt x="64488" y="240"/>
                  <a:pt x="63748" y="666"/>
                  <a:pt x="63090" y="1113"/>
                </a:cubicBezTo>
                <a:lnTo>
                  <a:pt x="62982" y="1032"/>
                </a:lnTo>
                <a:cubicBezTo>
                  <a:pt x="63063" y="869"/>
                  <a:pt x="63145" y="706"/>
                  <a:pt x="63226" y="543"/>
                </a:cubicBezTo>
                <a:cubicBezTo>
                  <a:pt x="63551" y="408"/>
                  <a:pt x="63850" y="245"/>
                  <a:pt x="64094" y="1"/>
                </a:cubicBezTo>
                <a:close/>
                <a:moveTo>
                  <a:pt x="28161" y="61623"/>
                </a:moveTo>
                <a:lnTo>
                  <a:pt x="1655" y="87584"/>
                </a:lnTo>
                <a:lnTo>
                  <a:pt x="1655" y="87584"/>
                </a:lnTo>
                <a:lnTo>
                  <a:pt x="27702" y="62246"/>
                </a:lnTo>
                <a:lnTo>
                  <a:pt x="27702" y="62246"/>
                </a:lnTo>
                <a:cubicBezTo>
                  <a:pt x="27859" y="62042"/>
                  <a:pt x="28011" y="61834"/>
                  <a:pt x="28161" y="6162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/>
          <p:nvPr/>
        </p:nvSpPr>
        <p:spPr>
          <a:xfrm flipH="1">
            <a:off x="251152" y="4963798"/>
            <a:ext cx="12513" cy="12211"/>
          </a:xfrm>
          <a:custGeom>
            <a:avLst/>
            <a:gdLst/>
            <a:ahLst/>
            <a:cxnLst/>
            <a:rect l="l" t="t" r="r" b="b"/>
            <a:pathLst>
              <a:path w="662" h="646" extrusionOk="0">
                <a:moveTo>
                  <a:pt x="570" y="0"/>
                </a:moveTo>
                <a:lnTo>
                  <a:pt x="570" y="0"/>
                </a:lnTo>
                <a:cubicBezTo>
                  <a:pt x="272" y="55"/>
                  <a:pt x="28" y="299"/>
                  <a:pt x="1" y="597"/>
                </a:cubicBezTo>
                <a:cubicBezTo>
                  <a:pt x="34" y="631"/>
                  <a:pt x="74" y="646"/>
                  <a:pt x="116" y="646"/>
                </a:cubicBezTo>
                <a:cubicBezTo>
                  <a:pt x="347" y="646"/>
                  <a:pt x="662" y="207"/>
                  <a:pt x="57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22986" y="4603508"/>
            <a:ext cx="468839" cy="391833"/>
            <a:chOff x="11941" y="4642456"/>
            <a:chExt cx="530121" cy="442999"/>
          </a:xfrm>
        </p:grpSpPr>
        <p:sp>
          <p:nvSpPr>
            <p:cNvPr id="26" name="Google Shape;26;p4"/>
            <p:cNvSpPr/>
            <p:nvPr/>
          </p:nvSpPr>
          <p:spPr>
            <a:xfrm flipH="1">
              <a:off x="468210" y="4642456"/>
              <a:ext cx="73852" cy="442999"/>
            </a:xfrm>
            <a:custGeom>
              <a:avLst/>
              <a:gdLst/>
              <a:ahLst/>
              <a:cxnLst/>
              <a:rect l="l" t="t" r="r" b="b"/>
              <a:pathLst>
                <a:path w="3907" h="23436" extrusionOk="0">
                  <a:moveTo>
                    <a:pt x="2160" y="1"/>
                  </a:moveTo>
                  <a:cubicBezTo>
                    <a:pt x="1404" y="1"/>
                    <a:pt x="651" y="496"/>
                    <a:pt x="651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50" y="23149"/>
                    <a:pt x="1375" y="23435"/>
                    <a:pt x="1909" y="23435"/>
                  </a:cubicBezTo>
                  <a:cubicBezTo>
                    <a:pt x="2015" y="23435"/>
                    <a:pt x="2121" y="23424"/>
                    <a:pt x="2224" y="23402"/>
                  </a:cubicBezTo>
                  <a:cubicBezTo>
                    <a:pt x="2267" y="23405"/>
                    <a:pt x="2310" y="23406"/>
                    <a:pt x="2353" y="23406"/>
                  </a:cubicBezTo>
                  <a:cubicBezTo>
                    <a:pt x="3127" y="23406"/>
                    <a:pt x="3906" y="22939"/>
                    <a:pt x="3906" y="21937"/>
                  </a:cubicBezTo>
                  <a:lnTo>
                    <a:pt x="3798" y="2652"/>
                  </a:lnTo>
                  <a:cubicBezTo>
                    <a:pt x="3798" y="2462"/>
                    <a:pt x="3770" y="2245"/>
                    <a:pt x="3689" y="2082"/>
                  </a:cubicBezTo>
                  <a:lnTo>
                    <a:pt x="3689" y="1486"/>
                  </a:lnTo>
                  <a:cubicBezTo>
                    <a:pt x="3676" y="496"/>
                    <a:pt x="2916" y="1"/>
                    <a:pt x="21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flipH="1">
              <a:off x="354398" y="4642456"/>
              <a:ext cx="73852" cy="442999"/>
            </a:xfrm>
            <a:custGeom>
              <a:avLst/>
              <a:gdLst/>
              <a:ahLst/>
              <a:cxnLst/>
              <a:rect l="l" t="t" r="r" b="b"/>
              <a:pathLst>
                <a:path w="3907" h="23436" extrusionOk="0">
                  <a:moveTo>
                    <a:pt x="2160" y="1"/>
                  </a:moveTo>
                  <a:cubicBezTo>
                    <a:pt x="1404" y="1"/>
                    <a:pt x="652" y="496"/>
                    <a:pt x="652" y="1486"/>
                  </a:cubicBezTo>
                  <a:lnTo>
                    <a:pt x="679" y="5256"/>
                  </a:lnTo>
                  <a:cubicBezTo>
                    <a:pt x="462" y="11006"/>
                    <a:pt x="1" y="16946"/>
                    <a:pt x="760" y="22561"/>
                  </a:cubicBezTo>
                  <a:cubicBezTo>
                    <a:pt x="851" y="23149"/>
                    <a:pt x="1375" y="23435"/>
                    <a:pt x="1909" y="23435"/>
                  </a:cubicBezTo>
                  <a:cubicBezTo>
                    <a:pt x="2015" y="23435"/>
                    <a:pt x="2122" y="23424"/>
                    <a:pt x="2225" y="23402"/>
                  </a:cubicBezTo>
                  <a:cubicBezTo>
                    <a:pt x="2268" y="23405"/>
                    <a:pt x="2310" y="23406"/>
                    <a:pt x="2353" y="23406"/>
                  </a:cubicBezTo>
                  <a:cubicBezTo>
                    <a:pt x="3127" y="23406"/>
                    <a:pt x="3907" y="22939"/>
                    <a:pt x="3907" y="21937"/>
                  </a:cubicBezTo>
                  <a:lnTo>
                    <a:pt x="3798" y="2652"/>
                  </a:lnTo>
                  <a:cubicBezTo>
                    <a:pt x="3798" y="2462"/>
                    <a:pt x="3771" y="2245"/>
                    <a:pt x="3690" y="2082"/>
                  </a:cubicBezTo>
                  <a:lnTo>
                    <a:pt x="3690" y="1486"/>
                  </a:lnTo>
                  <a:cubicBezTo>
                    <a:pt x="3676" y="496"/>
                    <a:pt x="2917" y="1"/>
                    <a:pt x="21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 flipH="1">
              <a:off x="240113" y="4642456"/>
              <a:ext cx="73795" cy="442999"/>
            </a:xfrm>
            <a:custGeom>
              <a:avLst/>
              <a:gdLst/>
              <a:ahLst/>
              <a:cxnLst/>
              <a:rect l="l" t="t" r="r" b="b"/>
              <a:pathLst>
                <a:path w="3904" h="23436" extrusionOk="0">
                  <a:moveTo>
                    <a:pt x="2147" y="1"/>
                  </a:moveTo>
                  <a:cubicBezTo>
                    <a:pt x="1384" y="1"/>
                    <a:pt x="624" y="496"/>
                    <a:pt x="624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28" y="23149"/>
                    <a:pt x="1368" y="23435"/>
                    <a:pt x="1907" y="23435"/>
                  </a:cubicBezTo>
                  <a:cubicBezTo>
                    <a:pt x="2014" y="23435"/>
                    <a:pt x="2121" y="23424"/>
                    <a:pt x="2225" y="23402"/>
                  </a:cubicBezTo>
                  <a:cubicBezTo>
                    <a:pt x="2297" y="23413"/>
                    <a:pt x="2369" y="23418"/>
                    <a:pt x="2440" y="23418"/>
                  </a:cubicBezTo>
                  <a:cubicBezTo>
                    <a:pt x="3222" y="23418"/>
                    <a:pt x="3904" y="22758"/>
                    <a:pt x="3879" y="21937"/>
                  </a:cubicBezTo>
                  <a:lnTo>
                    <a:pt x="3798" y="2652"/>
                  </a:lnTo>
                  <a:cubicBezTo>
                    <a:pt x="3771" y="2462"/>
                    <a:pt x="3743" y="2245"/>
                    <a:pt x="3689" y="2082"/>
                  </a:cubicBezTo>
                  <a:lnTo>
                    <a:pt x="3689" y="1486"/>
                  </a:lnTo>
                  <a:cubicBezTo>
                    <a:pt x="3676" y="496"/>
                    <a:pt x="2909" y="1"/>
                    <a:pt x="2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 flipH="1">
              <a:off x="126245" y="4642456"/>
              <a:ext cx="73852" cy="442999"/>
            </a:xfrm>
            <a:custGeom>
              <a:avLst/>
              <a:gdLst/>
              <a:ahLst/>
              <a:cxnLst/>
              <a:rect l="l" t="t" r="r" b="b"/>
              <a:pathLst>
                <a:path w="3907" h="23436" extrusionOk="0">
                  <a:moveTo>
                    <a:pt x="2147" y="1"/>
                  </a:moveTo>
                  <a:cubicBezTo>
                    <a:pt x="1384" y="1"/>
                    <a:pt x="625" y="496"/>
                    <a:pt x="625" y="1486"/>
                  </a:cubicBezTo>
                  <a:cubicBezTo>
                    <a:pt x="625" y="2733"/>
                    <a:pt x="652" y="4008"/>
                    <a:pt x="679" y="5256"/>
                  </a:cubicBezTo>
                  <a:cubicBezTo>
                    <a:pt x="462" y="11006"/>
                    <a:pt x="1" y="16946"/>
                    <a:pt x="760" y="22561"/>
                  </a:cubicBezTo>
                  <a:cubicBezTo>
                    <a:pt x="851" y="23149"/>
                    <a:pt x="1376" y="23435"/>
                    <a:pt x="1909" y="23435"/>
                  </a:cubicBezTo>
                  <a:cubicBezTo>
                    <a:pt x="2015" y="23435"/>
                    <a:pt x="2122" y="23424"/>
                    <a:pt x="2225" y="23402"/>
                  </a:cubicBezTo>
                  <a:cubicBezTo>
                    <a:pt x="2300" y="23413"/>
                    <a:pt x="2373" y="23418"/>
                    <a:pt x="2446" y="23418"/>
                  </a:cubicBezTo>
                  <a:cubicBezTo>
                    <a:pt x="3246" y="23418"/>
                    <a:pt x="3907" y="22758"/>
                    <a:pt x="3907" y="21937"/>
                  </a:cubicBezTo>
                  <a:cubicBezTo>
                    <a:pt x="3852" y="15509"/>
                    <a:pt x="3825" y="9080"/>
                    <a:pt x="3798" y="2652"/>
                  </a:cubicBezTo>
                  <a:cubicBezTo>
                    <a:pt x="3798" y="2462"/>
                    <a:pt x="3744" y="2245"/>
                    <a:pt x="3690" y="2082"/>
                  </a:cubicBezTo>
                  <a:lnTo>
                    <a:pt x="3690" y="1486"/>
                  </a:lnTo>
                  <a:cubicBezTo>
                    <a:pt x="3676" y="496"/>
                    <a:pt x="2910" y="1"/>
                    <a:pt x="2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 flipH="1">
              <a:off x="11941" y="4642456"/>
              <a:ext cx="74325" cy="442999"/>
            </a:xfrm>
            <a:custGeom>
              <a:avLst/>
              <a:gdLst/>
              <a:ahLst/>
              <a:cxnLst/>
              <a:rect l="l" t="t" r="r" b="b"/>
              <a:pathLst>
                <a:path w="3932" h="23436" extrusionOk="0">
                  <a:moveTo>
                    <a:pt x="2170" y="1"/>
                  </a:moveTo>
                  <a:cubicBezTo>
                    <a:pt x="1411" y="1"/>
                    <a:pt x="651" y="496"/>
                    <a:pt x="651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50" y="23149"/>
                    <a:pt x="1375" y="23435"/>
                    <a:pt x="1909" y="23435"/>
                  </a:cubicBezTo>
                  <a:cubicBezTo>
                    <a:pt x="2015" y="23435"/>
                    <a:pt x="2121" y="23424"/>
                    <a:pt x="2225" y="23402"/>
                  </a:cubicBezTo>
                  <a:cubicBezTo>
                    <a:pt x="2299" y="23413"/>
                    <a:pt x="2373" y="23418"/>
                    <a:pt x="2446" y="23418"/>
                  </a:cubicBezTo>
                  <a:cubicBezTo>
                    <a:pt x="3249" y="23418"/>
                    <a:pt x="3931" y="22758"/>
                    <a:pt x="3906" y="21937"/>
                  </a:cubicBezTo>
                  <a:cubicBezTo>
                    <a:pt x="3879" y="15509"/>
                    <a:pt x="3852" y="9080"/>
                    <a:pt x="3798" y="2652"/>
                  </a:cubicBezTo>
                  <a:cubicBezTo>
                    <a:pt x="3798" y="2462"/>
                    <a:pt x="3771" y="2245"/>
                    <a:pt x="3689" y="2082"/>
                  </a:cubicBezTo>
                  <a:lnTo>
                    <a:pt x="3689" y="1486"/>
                  </a:lnTo>
                  <a:cubicBezTo>
                    <a:pt x="3689" y="496"/>
                    <a:pt x="2930" y="1"/>
                    <a:pt x="2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Merriweather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5"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532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Merriweather"/>
              <a:buNone/>
              <a:defRPr sz="3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2"/>
          </p:nvPr>
        </p:nvSpPr>
        <p:spPr>
          <a:xfrm>
            <a:off x="1207013" y="1603075"/>
            <a:ext cx="3002700" cy="4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022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"/>
          </p:nvPr>
        </p:nvSpPr>
        <p:spPr>
          <a:xfrm>
            <a:off x="1449413" y="2134325"/>
            <a:ext cx="2517900" cy="6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3"/>
          </p:nvPr>
        </p:nvSpPr>
        <p:spPr>
          <a:xfrm>
            <a:off x="4934288" y="1603075"/>
            <a:ext cx="3002700" cy="4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2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4"/>
          </p:nvPr>
        </p:nvSpPr>
        <p:spPr>
          <a:xfrm>
            <a:off x="5176688" y="2134325"/>
            <a:ext cx="2517900" cy="6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5"/>
          </p:nvPr>
        </p:nvSpPr>
        <p:spPr>
          <a:xfrm>
            <a:off x="1207013" y="3276126"/>
            <a:ext cx="3002700" cy="4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2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6"/>
          </p:nvPr>
        </p:nvSpPr>
        <p:spPr>
          <a:xfrm>
            <a:off x="1449413" y="3838943"/>
            <a:ext cx="2517900" cy="6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7"/>
          </p:nvPr>
        </p:nvSpPr>
        <p:spPr>
          <a:xfrm>
            <a:off x="4934288" y="3276126"/>
            <a:ext cx="3002700" cy="4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2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8"/>
          </p:nvPr>
        </p:nvSpPr>
        <p:spPr>
          <a:xfrm>
            <a:off x="5176688" y="3838943"/>
            <a:ext cx="2517900" cy="6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3"/>
          <p:cNvSpPr/>
          <p:nvPr/>
        </p:nvSpPr>
        <p:spPr>
          <a:xfrm rot="-781455" flipH="1">
            <a:off x="7882355" y="3611332"/>
            <a:ext cx="2199022" cy="2306155"/>
          </a:xfrm>
          <a:custGeom>
            <a:avLst/>
            <a:gdLst/>
            <a:ahLst/>
            <a:cxnLst/>
            <a:rect l="l" t="t" r="r" b="b"/>
            <a:pathLst>
              <a:path w="104663" h="109762" extrusionOk="0">
                <a:moveTo>
                  <a:pt x="61492" y="0"/>
                </a:moveTo>
                <a:cubicBezTo>
                  <a:pt x="50465" y="0"/>
                  <a:pt x="40621" y="9146"/>
                  <a:pt x="32052" y="15324"/>
                </a:cubicBezTo>
                <a:cubicBezTo>
                  <a:pt x="19882" y="24104"/>
                  <a:pt x="10169" y="35842"/>
                  <a:pt x="3800" y="49422"/>
                </a:cubicBezTo>
                <a:cubicBezTo>
                  <a:pt x="1639" y="54040"/>
                  <a:pt x="1" y="59795"/>
                  <a:pt x="2913" y="63981"/>
                </a:cubicBezTo>
                <a:cubicBezTo>
                  <a:pt x="5239" y="67321"/>
                  <a:pt x="9616" y="68315"/>
                  <a:pt x="13780" y="68315"/>
                </a:cubicBezTo>
                <a:cubicBezTo>
                  <a:pt x="14380" y="68315"/>
                  <a:pt x="14976" y="68295"/>
                  <a:pt x="15560" y="68257"/>
                </a:cubicBezTo>
                <a:cubicBezTo>
                  <a:pt x="18177" y="68104"/>
                  <a:pt x="20852" y="67736"/>
                  <a:pt x="23463" y="67736"/>
                </a:cubicBezTo>
                <a:cubicBezTo>
                  <a:pt x="25504" y="67736"/>
                  <a:pt x="27507" y="67961"/>
                  <a:pt x="29413" y="68690"/>
                </a:cubicBezTo>
                <a:cubicBezTo>
                  <a:pt x="35510" y="71055"/>
                  <a:pt x="38626" y="77789"/>
                  <a:pt x="40287" y="84112"/>
                </a:cubicBezTo>
                <a:cubicBezTo>
                  <a:pt x="41925" y="90413"/>
                  <a:pt x="42857" y="97260"/>
                  <a:pt x="46883" y="102401"/>
                </a:cubicBezTo>
                <a:cubicBezTo>
                  <a:pt x="50905" y="107554"/>
                  <a:pt x="57119" y="109761"/>
                  <a:pt x="63668" y="109761"/>
                </a:cubicBezTo>
                <a:cubicBezTo>
                  <a:pt x="69898" y="109761"/>
                  <a:pt x="76430" y="107763"/>
                  <a:pt x="81664" y="104403"/>
                </a:cubicBezTo>
                <a:cubicBezTo>
                  <a:pt x="95882" y="95236"/>
                  <a:pt x="104139" y="78198"/>
                  <a:pt x="104412" y="61274"/>
                </a:cubicBezTo>
                <a:cubicBezTo>
                  <a:pt x="104662" y="44327"/>
                  <a:pt x="97588" y="27767"/>
                  <a:pt x="86623" y="14846"/>
                </a:cubicBezTo>
                <a:cubicBezTo>
                  <a:pt x="81164" y="8431"/>
                  <a:pt x="74431" y="2608"/>
                  <a:pt x="66242" y="584"/>
                </a:cubicBezTo>
                <a:cubicBezTo>
                  <a:pt x="64635" y="183"/>
                  <a:pt x="63051" y="0"/>
                  <a:pt x="61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3"/>
          <p:cNvSpPr/>
          <p:nvPr/>
        </p:nvSpPr>
        <p:spPr>
          <a:xfrm rot="-10799215">
            <a:off x="-746640" y="3078608"/>
            <a:ext cx="2761498" cy="2679552"/>
          </a:xfrm>
          <a:custGeom>
            <a:avLst/>
            <a:gdLst/>
            <a:ahLst/>
            <a:cxnLst/>
            <a:rect l="l" t="t" r="r" b="b"/>
            <a:pathLst>
              <a:path w="126067" h="122340" extrusionOk="0">
                <a:moveTo>
                  <a:pt x="53372" y="0"/>
                </a:moveTo>
                <a:cubicBezTo>
                  <a:pt x="50944" y="0"/>
                  <a:pt x="48529" y="321"/>
                  <a:pt x="46155" y="1029"/>
                </a:cubicBezTo>
                <a:cubicBezTo>
                  <a:pt x="45541" y="1189"/>
                  <a:pt x="45040" y="1575"/>
                  <a:pt x="44722" y="2121"/>
                </a:cubicBezTo>
                <a:cubicBezTo>
                  <a:pt x="44123" y="2102"/>
                  <a:pt x="43525" y="2092"/>
                  <a:pt x="42927" y="2092"/>
                </a:cubicBezTo>
                <a:cubicBezTo>
                  <a:pt x="33632" y="2092"/>
                  <a:pt x="24385" y="4433"/>
                  <a:pt x="16242" y="9605"/>
                </a:cubicBezTo>
                <a:cubicBezTo>
                  <a:pt x="6984" y="15520"/>
                  <a:pt x="0" y="27075"/>
                  <a:pt x="5414" y="37903"/>
                </a:cubicBezTo>
                <a:cubicBezTo>
                  <a:pt x="12124" y="51347"/>
                  <a:pt x="28912" y="51893"/>
                  <a:pt x="41651" y="54759"/>
                </a:cubicBezTo>
                <a:cubicBezTo>
                  <a:pt x="58143" y="58490"/>
                  <a:pt x="72155" y="69272"/>
                  <a:pt x="79980" y="84285"/>
                </a:cubicBezTo>
                <a:cubicBezTo>
                  <a:pt x="83688" y="91291"/>
                  <a:pt x="84894" y="98320"/>
                  <a:pt x="86190" y="106009"/>
                </a:cubicBezTo>
                <a:cubicBezTo>
                  <a:pt x="87191" y="111901"/>
                  <a:pt x="89079" y="117906"/>
                  <a:pt x="94812" y="120727"/>
                </a:cubicBezTo>
                <a:cubicBezTo>
                  <a:pt x="97076" y="121841"/>
                  <a:pt x="99369" y="122340"/>
                  <a:pt x="101613" y="122340"/>
                </a:cubicBezTo>
                <a:cubicBezTo>
                  <a:pt x="109626" y="122340"/>
                  <a:pt x="117002" y="115982"/>
                  <a:pt x="120130" y="108625"/>
                </a:cubicBezTo>
                <a:cubicBezTo>
                  <a:pt x="126067" y="94749"/>
                  <a:pt x="123291" y="76346"/>
                  <a:pt x="119038" y="62379"/>
                </a:cubicBezTo>
                <a:cubicBezTo>
                  <a:pt x="113920" y="45455"/>
                  <a:pt x="104138" y="30305"/>
                  <a:pt x="90854" y="18659"/>
                </a:cubicBezTo>
                <a:cubicBezTo>
                  <a:pt x="81210" y="10233"/>
                  <a:pt x="67084" y="0"/>
                  <a:pt x="533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5_1">
    <p:bg>
      <p:bgPr>
        <a:solidFill>
          <a:schemeClr val="lt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532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Merriweather"/>
              <a:buNone/>
              <a:defRPr sz="3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4"/>
          <p:cNvSpPr txBox="1">
            <a:spLocks noGrp="1"/>
          </p:cNvSpPr>
          <p:nvPr>
            <p:ph type="title" idx="2"/>
          </p:nvPr>
        </p:nvSpPr>
        <p:spPr>
          <a:xfrm>
            <a:off x="711050" y="3530000"/>
            <a:ext cx="255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20" name="Google Shape;120;p14"/>
          <p:cNvSpPr txBox="1">
            <a:spLocks noGrp="1"/>
          </p:cNvSpPr>
          <p:nvPr>
            <p:ph type="subTitle" idx="1"/>
          </p:nvPr>
        </p:nvSpPr>
        <p:spPr>
          <a:xfrm>
            <a:off x="711050" y="3966100"/>
            <a:ext cx="25572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4"/>
          <p:cNvSpPr txBox="1">
            <a:spLocks noGrp="1"/>
          </p:cNvSpPr>
          <p:nvPr>
            <p:ph type="title" idx="3"/>
          </p:nvPr>
        </p:nvSpPr>
        <p:spPr>
          <a:xfrm>
            <a:off x="3293363" y="3530000"/>
            <a:ext cx="255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2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22" name="Google Shape;122;p14"/>
          <p:cNvSpPr txBox="1">
            <a:spLocks noGrp="1"/>
          </p:cNvSpPr>
          <p:nvPr>
            <p:ph type="subTitle" idx="4"/>
          </p:nvPr>
        </p:nvSpPr>
        <p:spPr>
          <a:xfrm>
            <a:off x="3293363" y="3966100"/>
            <a:ext cx="25572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4"/>
          <p:cNvSpPr txBox="1">
            <a:spLocks noGrp="1"/>
          </p:cNvSpPr>
          <p:nvPr>
            <p:ph type="title" idx="5"/>
          </p:nvPr>
        </p:nvSpPr>
        <p:spPr>
          <a:xfrm>
            <a:off x="5875675" y="3530000"/>
            <a:ext cx="255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2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24" name="Google Shape;124;p14"/>
          <p:cNvSpPr txBox="1">
            <a:spLocks noGrp="1"/>
          </p:cNvSpPr>
          <p:nvPr>
            <p:ph type="subTitle" idx="6"/>
          </p:nvPr>
        </p:nvSpPr>
        <p:spPr>
          <a:xfrm>
            <a:off x="5875675" y="3966100"/>
            <a:ext cx="25572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4"/>
          <p:cNvSpPr txBox="1">
            <a:spLocks noGrp="1"/>
          </p:cNvSpPr>
          <p:nvPr>
            <p:ph type="title" idx="7"/>
          </p:nvPr>
        </p:nvSpPr>
        <p:spPr>
          <a:xfrm>
            <a:off x="711050" y="1965688"/>
            <a:ext cx="255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2022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26" name="Google Shape;126;p14"/>
          <p:cNvSpPr txBox="1">
            <a:spLocks noGrp="1"/>
          </p:cNvSpPr>
          <p:nvPr>
            <p:ph type="subTitle" idx="8"/>
          </p:nvPr>
        </p:nvSpPr>
        <p:spPr>
          <a:xfrm>
            <a:off x="711050" y="2374575"/>
            <a:ext cx="25572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4"/>
          <p:cNvSpPr txBox="1">
            <a:spLocks noGrp="1"/>
          </p:cNvSpPr>
          <p:nvPr>
            <p:ph type="title" idx="9"/>
          </p:nvPr>
        </p:nvSpPr>
        <p:spPr>
          <a:xfrm>
            <a:off x="3293363" y="1965688"/>
            <a:ext cx="255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2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28" name="Google Shape;128;p14"/>
          <p:cNvSpPr txBox="1">
            <a:spLocks noGrp="1"/>
          </p:cNvSpPr>
          <p:nvPr>
            <p:ph type="subTitle" idx="13"/>
          </p:nvPr>
        </p:nvSpPr>
        <p:spPr>
          <a:xfrm>
            <a:off x="3293363" y="2374575"/>
            <a:ext cx="25572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4"/>
          <p:cNvSpPr txBox="1">
            <a:spLocks noGrp="1"/>
          </p:cNvSpPr>
          <p:nvPr>
            <p:ph type="title" idx="14"/>
          </p:nvPr>
        </p:nvSpPr>
        <p:spPr>
          <a:xfrm>
            <a:off x="5875675" y="1965688"/>
            <a:ext cx="255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2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30" name="Google Shape;130;p14"/>
          <p:cNvSpPr txBox="1">
            <a:spLocks noGrp="1"/>
          </p:cNvSpPr>
          <p:nvPr>
            <p:ph type="subTitle" idx="15"/>
          </p:nvPr>
        </p:nvSpPr>
        <p:spPr>
          <a:xfrm>
            <a:off x="5875675" y="2374575"/>
            <a:ext cx="25572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4"/>
          <p:cNvSpPr txBox="1">
            <a:spLocks noGrp="1"/>
          </p:cNvSpPr>
          <p:nvPr>
            <p:ph type="title" idx="16" hasCustomPrompt="1"/>
          </p:nvPr>
        </p:nvSpPr>
        <p:spPr>
          <a:xfrm>
            <a:off x="711050" y="1518050"/>
            <a:ext cx="524700" cy="4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2" name="Google Shape;132;p14"/>
          <p:cNvSpPr txBox="1">
            <a:spLocks noGrp="1"/>
          </p:cNvSpPr>
          <p:nvPr>
            <p:ph type="title" idx="17" hasCustomPrompt="1"/>
          </p:nvPr>
        </p:nvSpPr>
        <p:spPr>
          <a:xfrm>
            <a:off x="3293363" y="1518050"/>
            <a:ext cx="524700" cy="4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3" name="Google Shape;133;p14"/>
          <p:cNvSpPr txBox="1">
            <a:spLocks noGrp="1"/>
          </p:cNvSpPr>
          <p:nvPr>
            <p:ph type="title" idx="18" hasCustomPrompt="1"/>
          </p:nvPr>
        </p:nvSpPr>
        <p:spPr>
          <a:xfrm>
            <a:off x="5875675" y="1518050"/>
            <a:ext cx="524700" cy="4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4" name="Google Shape;134;p14"/>
          <p:cNvSpPr txBox="1">
            <a:spLocks noGrp="1"/>
          </p:cNvSpPr>
          <p:nvPr>
            <p:ph type="title" idx="19" hasCustomPrompt="1"/>
          </p:nvPr>
        </p:nvSpPr>
        <p:spPr>
          <a:xfrm>
            <a:off x="711050" y="3129195"/>
            <a:ext cx="524700" cy="4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5" name="Google Shape;135;p14"/>
          <p:cNvSpPr txBox="1">
            <a:spLocks noGrp="1"/>
          </p:cNvSpPr>
          <p:nvPr>
            <p:ph type="title" idx="20" hasCustomPrompt="1"/>
          </p:nvPr>
        </p:nvSpPr>
        <p:spPr>
          <a:xfrm>
            <a:off x="3293363" y="3129195"/>
            <a:ext cx="524700" cy="4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6" name="Google Shape;136;p14"/>
          <p:cNvSpPr txBox="1">
            <a:spLocks noGrp="1"/>
          </p:cNvSpPr>
          <p:nvPr>
            <p:ph type="title" idx="21" hasCustomPrompt="1"/>
          </p:nvPr>
        </p:nvSpPr>
        <p:spPr>
          <a:xfrm>
            <a:off x="5875675" y="3129195"/>
            <a:ext cx="524700" cy="4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7"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2"/>
          <p:cNvSpPr txBox="1">
            <a:spLocks noGrp="1"/>
          </p:cNvSpPr>
          <p:nvPr>
            <p:ph type="title" hasCustomPrompt="1"/>
          </p:nvPr>
        </p:nvSpPr>
        <p:spPr>
          <a:xfrm>
            <a:off x="6503400" y="1265675"/>
            <a:ext cx="1920600" cy="114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Merriweather"/>
              <a:buNone/>
              <a:defRPr sz="800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r>
              <a:t>xx%</a:t>
            </a:r>
          </a:p>
        </p:txBody>
      </p:sp>
      <p:sp>
        <p:nvSpPr>
          <p:cNvPr id="442" name="Google Shape;442;p32"/>
          <p:cNvSpPr txBox="1">
            <a:spLocks noGrp="1"/>
          </p:cNvSpPr>
          <p:nvPr>
            <p:ph type="title" idx="2"/>
          </p:nvPr>
        </p:nvSpPr>
        <p:spPr>
          <a:xfrm>
            <a:off x="5439600" y="2339375"/>
            <a:ext cx="298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Font typeface="Merriweather"/>
              <a:buNone/>
              <a:defRPr sz="3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43" name="Google Shape;443;p32"/>
          <p:cNvSpPr txBox="1">
            <a:spLocks noGrp="1"/>
          </p:cNvSpPr>
          <p:nvPr>
            <p:ph type="subTitle" idx="1"/>
          </p:nvPr>
        </p:nvSpPr>
        <p:spPr>
          <a:xfrm>
            <a:off x="5740975" y="2912075"/>
            <a:ext cx="2682900" cy="6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44" name="Google Shape;444;p32"/>
          <p:cNvSpPr/>
          <p:nvPr/>
        </p:nvSpPr>
        <p:spPr>
          <a:xfrm rot="-5779059" flipH="1">
            <a:off x="6768990" y="-1841165"/>
            <a:ext cx="2602199" cy="3015276"/>
          </a:xfrm>
          <a:custGeom>
            <a:avLst/>
            <a:gdLst/>
            <a:ahLst/>
            <a:cxnLst/>
            <a:rect l="l" t="t" r="r" b="b"/>
            <a:pathLst>
              <a:path w="132415" h="153493" extrusionOk="0">
                <a:moveTo>
                  <a:pt x="65330" y="1"/>
                </a:moveTo>
                <a:cubicBezTo>
                  <a:pt x="60091" y="1"/>
                  <a:pt x="54855" y="737"/>
                  <a:pt x="49841" y="2215"/>
                </a:cubicBezTo>
                <a:cubicBezTo>
                  <a:pt x="32507" y="7333"/>
                  <a:pt x="20815" y="24531"/>
                  <a:pt x="2753" y="27237"/>
                </a:cubicBezTo>
                <a:cubicBezTo>
                  <a:pt x="2685" y="27195"/>
                  <a:pt x="2609" y="27174"/>
                  <a:pt x="2536" y="27174"/>
                </a:cubicBezTo>
                <a:cubicBezTo>
                  <a:pt x="2416" y="27174"/>
                  <a:pt x="2301" y="27229"/>
                  <a:pt x="2230" y="27328"/>
                </a:cubicBezTo>
                <a:cubicBezTo>
                  <a:pt x="1661" y="27465"/>
                  <a:pt x="1320" y="27988"/>
                  <a:pt x="1411" y="28534"/>
                </a:cubicBezTo>
                <a:cubicBezTo>
                  <a:pt x="183" y="30923"/>
                  <a:pt x="274" y="34153"/>
                  <a:pt x="137" y="36700"/>
                </a:cubicBezTo>
                <a:cubicBezTo>
                  <a:pt x="1" y="40386"/>
                  <a:pt x="206" y="44093"/>
                  <a:pt x="774" y="47733"/>
                </a:cubicBezTo>
                <a:cubicBezTo>
                  <a:pt x="774" y="47847"/>
                  <a:pt x="820" y="47938"/>
                  <a:pt x="865" y="48051"/>
                </a:cubicBezTo>
                <a:cubicBezTo>
                  <a:pt x="865" y="48727"/>
                  <a:pt x="1499" y="49293"/>
                  <a:pt x="2133" y="49293"/>
                </a:cubicBezTo>
                <a:cubicBezTo>
                  <a:pt x="2460" y="49293"/>
                  <a:pt x="2786" y="49143"/>
                  <a:pt x="3026" y="48779"/>
                </a:cubicBezTo>
                <a:cubicBezTo>
                  <a:pt x="14302" y="31159"/>
                  <a:pt x="34018" y="21045"/>
                  <a:pt x="53956" y="21045"/>
                </a:cubicBezTo>
                <a:cubicBezTo>
                  <a:pt x="64829" y="21045"/>
                  <a:pt x="75768" y="24053"/>
                  <a:pt x="85440" y="30490"/>
                </a:cubicBezTo>
                <a:cubicBezTo>
                  <a:pt x="99134" y="39589"/>
                  <a:pt x="106323" y="53738"/>
                  <a:pt x="105481" y="70162"/>
                </a:cubicBezTo>
                <a:cubicBezTo>
                  <a:pt x="104594" y="87018"/>
                  <a:pt x="97451" y="102941"/>
                  <a:pt x="97519" y="119888"/>
                </a:cubicBezTo>
                <a:cubicBezTo>
                  <a:pt x="97565" y="133013"/>
                  <a:pt x="103115" y="148823"/>
                  <a:pt x="116673" y="153463"/>
                </a:cubicBezTo>
                <a:cubicBezTo>
                  <a:pt x="116745" y="153483"/>
                  <a:pt x="116817" y="153492"/>
                  <a:pt x="116888" y="153492"/>
                </a:cubicBezTo>
                <a:cubicBezTo>
                  <a:pt x="117313" y="153492"/>
                  <a:pt x="117703" y="153161"/>
                  <a:pt x="117742" y="152713"/>
                </a:cubicBezTo>
                <a:lnTo>
                  <a:pt x="125817" y="149346"/>
                </a:lnTo>
                <a:cubicBezTo>
                  <a:pt x="127319" y="148709"/>
                  <a:pt x="129389" y="148231"/>
                  <a:pt x="130844" y="147231"/>
                </a:cubicBezTo>
                <a:cubicBezTo>
                  <a:pt x="131208" y="147208"/>
                  <a:pt x="131504" y="146958"/>
                  <a:pt x="131618" y="146616"/>
                </a:cubicBezTo>
                <a:cubicBezTo>
                  <a:pt x="131868" y="146366"/>
                  <a:pt x="132096" y="146070"/>
                  <a:pt x="132255" y="145775"/>
                </a:cubicBezTo>
                <a:cubicBezTo>
                  <a:pt x="132414" y="145547"/>
                  <a:pt x="132323" y="145229"/>
                  <a:pt x="132050" y="145138"/>
                </a:cubicBezTo>
                <a:cubicBezTo>
                  <a:pt x="131686" y="145016"/>
                  <a:pt x="131302" y="144966"/>
                  <a:pt x="130911" y="144966"/>
                </a:cubicBezTo>
                <a:cubicBezTo>
                  <a:pt x="130716" y="144966"/>
                  <a:pt x="130518" y="144979"/>
                  <a:pt x="130321" y="145001"/>
                </a:cubicBezTo>
                <a:cubicBezTo>
                  <a:pt x="116855" y="133923"/>
                  <a:pt x="108256" y="118864"/>
                  <a:pt x="109758" y="100871"/>
                </a:cubicBezTo>
                <a:cubicBezTo>
                  <a:pt x="111282" y="82309"/>
                  <a:pt x="121086" y="64976"/>
                  <a:pt x="118311" y="46004"/>
                </a:cubicBezTo>
                <a:cubicBezTo>
                  <a:pt x="116150" y="31241"/>
                  <a:pt x="107710" y="17479"/>
                  <a:pt x="95404" y="9039"/>
                </a:cubicBezTo>
                <a:cubicBezTo>
                  <a:pt x="86609" y="3034"/>
                  <a:pt x="75967" y="1"/>
                  <a:pt x="6533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32"/>
          <p:cNvSpPr/>
          <p:nvPr/>
        </p:nvSpPr>
        <p:spPr>
          <a:xfrm rot="7348272">
            <a:off x="6852422" y="3625442"/>
            <a:ext cx="2879387" cy="2853719"/>
          </a:xfrm>
          <a:custGeom>
            <a:avLst/>
            <a:gdLst/>
            <a:ahLst/>
            <a:cxnLst/>
            <a:rect l="l" t="t" r="r" b="b"/>
            <a:pathLst>
              <a:path w="104663" h="109762" extrusionOk="0">
                <a:moveTo>
                  <a:pt x="61492" y="0"/>
                </a:moveTo>
                <a:cubicBezTo>
                  <a:pt x="50465" y="0"/>
                  <a:pt x="40621" y="9146"/>
                  <a:pt x="32052" y="15324"/>
                </a:cubicBezTo>
                <a:cubicBezTo>
                  <a:pt x="19882" y="24104"/>
                  <a:pt x="10169" y="35842"/>
                  <a:pt x="3800" y="49422"/>
                </a:cubicBezTo>
                <a:cubicBezTo>
                  <a:pt x="1639" y="54040"/>
                  <a:pt x="1" y="59795"/>
                  <a:pt x="2913" y="63981"/>
                </a:cubicBezTo>
                <a:cubicBezTo>
                  <a:pt x="5239" y="67321"/>
                  <a:pt x="9616" y="68315"/>
                  <a:pt x="13780" y="68315"/>
                </a:cubicBezTo>
                <a:cubicBezTo>
                  <a:pt x="14380" y="68315"/>
                  <a:pt x="14976" y="68295"/>
                  <a:pt x="15560" y="68257"/>
                </a:cubicBezTo>
                <a:cubicBezTo>
                  <a:pt x="18177" y="68104"/>
                  <a:pt x="20852" y="67736"/>
                  <a:pt x="23463" y="67736"/>
                </a:cubicBezTo>
                <a:cubicBezTo>
                  <a:pt x="25504" y="67736"/>
                  <a:pt x="27507" y="67961"/>
                  <a:pt x="29413" y="68690"/>
                </a:cubicBezTo>
                <a:cubicBezTo>
                  <a:pt x="35510" y="71055"/>
                  <a:pt x="38626" y="77789"/>
                  <a:pt x="40287" y="84112"/>
                </a:cubicBezTo>
                <a:cubicBezTo>
                  <a:pt x="41925" y="90413"/>
                  <a:pt x="42857" y="97260"/>
                  <a:pt x="46883" y="102401"/>
                </a:cubicBezTo>
                <a:cubicBezTo>
                  <a:pt x="50905" y="107554"/>
                  <a:pt x="57119" y="109761"/>
                  <a:pt x="63668" y="109761"/>
                </a:cubicBezTo>
                <a:cubicBezTo>
                  <a:pt x="69898" y="109761"/>
                  <a:pt x="76430" y="107763"/>
                  <a:pt x="81664" y="104403"/>
                </a:cubicBezTo>
                <a:cubicBezTo>
                  <a:pt x="95882" y="95236"/>
                  <a:pt x="104139" y="78198"/>
                  <a:pt x="104412" y="61274"/>
                </a:cubicBezTo>
                <a:cubicBezTo>
                  <a:pt x="104662" y="44327"/>
                  <a:pt x="97588" y="27767"/>
                  <a:pt x="86623" y="14846"/>
                </a:cubicBezTo>
                <a:cubicBezTo>
                  <a:pt x="81164" y="8431"/>
                  <a:pt x="74431" y="2608"/>
                  <a:pt x="66242" y="584"/>
                </a:cubicBezTo>
                <a:cubicBezTo>
                  <a:pt x="64635" y="183"/>
                  <a:pt x="63051" y="0"/>
                  <a:pt x="614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32"/>
          <p:cNvSpPr/>
          <p:nvPr/>
        </p:nvSpPr>
        <p:spPr>
          <a:xfrm rot="-4707170">
            <a:off x="-435950" y="-799769"/>
            <a:ext cx="2761607" cy="2679542"/>
          </a:xfrm>
          <a:custGeom>
            <a:avLst/>
            <a:gdLst/>
            <a:ahLst/>
            <a:cxnLst/>
            <a:rect l="l" t="t" r="r" b="b"/>
            <a:pathLst>
              <a:path w="126067" h="122340" extrusionOk="0">
                <a:moveTo>
                  <a:pt x="53372" y="0"/>
                </a:moveTo>
                <a:cubicBezTo>
                  <a:pt x="50944" y="0"/>
                  <a:pt x="48529" y="321"/>
                  <a:pt x="46155" y="1029"/>
                </a:cubicBezTo>
                <a:cubicBezTo>
                  <a:pt x="45541" y="1189"/>
                  <a:pt x="45040" y="1575"/>
                  <a:pt x="44722" y="2121"/>
                </a:cubicBezTo>
                <a:cubicBezTo>
                  <a:pt x="44123" y="2102"/>
                  <a:pt x="43525" y="2092"/>
                  <a:pt x="42927" y="2092"/>
                </a:cubicBezTo>
                <a:cubicBezTo>
                  <a:pt x="33632" y="2092"/>
                  <a:pt x="24385" y="4433"/>
                  <a:pt x="16242" y="9605"/>
                </a:cubicBezTo>
                <a:cubicBezTo>
                  <a:pt x="6984" y="15520"/>
                  <a:pt x="0" y="27075"/>
                  <a:pt x="5414" y="37903"/>
                </a:cubicBezTo>
                <a:cubicBezTo>
                  <a:pt x="12124" y="51347"/>
                  <a:pt x="28912" y="51893"/>
                  <a:pt x="41651" y="54759"/>
                </a:cubicBezTo>
                <a:cubicBezTo>
                  <a:pt x="58143" y="58490"/>
                  <a:pt x="72155" y="69272"/>
                  <a:pt x="79980" y="84285"/>
                </a:cubicBezTo>
                <a:cubicBezTo>
                  <a:pt x="83688" y="91291"/>
                  <a:pt x="84894" y="98320"/>
                  <a:pt x="86190" y="106009"/>
                </a:cubicBezTo>
                <a:cubicBezTo>
                  <a:pt x="87191" y="111901"/>
                  <a:pt x="89079" y="117906"/>
                  <a:pt x="94812" y="120727"/>
                </a:cubicBezTo>
                <a:cubicBezTo>
                  <a:pt x="97076" y="121841"/>
                  <a:pt x="99369" y="122340"/>
                  <a:pt x="101613" y="122340"/>
                </a:cubicBezTo>
                <a:cubicBezTo>
                  <a:pt x="109626" y="122340"/>
                  <a:pt x="117002" y="115982"/>
                  <a:pt x="120130" y="108625"/>
                </a:cubicBezTo>
                <a:cubicBezTo>
                  <a:pt x="126067" y="94749"/>
                  <a:pt x="123291" y="76346"/>
                  <a:pt x="119038" y="62379"/>
                </a:cubicBezTo>
                <a:cubicBezTo>
                  <a:pt x="113920" y="45455"/>
                  <a:pt x="104138" y="30305"/>
                  <a:pt x="90854" y="18659"/>
                </a:cubicBezTo>
                <a:cubicBezTo>
                  <a:pt x="81210" y="10233"/>
                  <a:pt x="67084" y="0"/>
                  <a:pt x="533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Char char="●"/>
              <a:defRPr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59" r:id="rId4"/>
    <p:sldLayoutId id="2147483660" r:id="rId5"/>
    <p:sldLayoutId id="2147483678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54"/>
          <p:cNvSpPr txBox="1">
            <a:spLocks noGrp="1"/>
          </p:cNvSpPr>
          <p:nvPr>
            <p:ph type="ctrTitle"/>
          </p:nvPr>
        </p:nvSpPr>
        <p:spPr>
          <a:xfrm>
            <a:off x="2122800" y="1248113"/>
            <a:ext cx="4941000" cy="211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Tidyverse</a:t>
            </a:r>
            <a:endParaRPr dirty="0"/>
          </a:p>
        </p:txBody>
      </p:sp>
      <p:sp>
        <p:nvSpPr>
          <p:cNvPr id="839" name="Google Shape;839;p54"/>
          <p:cNvSpPr txBox="1">
            <a:spLocks noGrp="1"/>
          </p:cNvSpPr>
          <p:nvPr>
            <p:ph type="subTitle" idx="1"/>
          </p:nvPr>
        </p:nvSpPr>
        <p:spPr>
          <a:xfrm>
            <a:off x="2563586" y="3392299"/>
            <a:ext cx="4801814" cy="8915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 to Computational CMB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Alex Alon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February 17</a:t>
            </a:r>
            <a:r>
              <a:rPr lang="en-US" baseline="30000" dirty="0"/>
              <a:t>th</a:t>
            </a:r>
            <a:r>
              <a:rPr lang="en-US" dirty="0"/>
              <a:t>, 2025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40" name="Google Shape;840;p54"/>
          <p:cNvGrpSpPr/>
          <p:nvPr/>
        </p:nvGrpSpPr>
        <p:grpSpPr>
          <a:xfrm rot="-534122">
            <a:off x="6519576" y="-793444"/>
            <a:ext cx="3131662" cy="3441170"/>
            <a:chOff x="2231273" y="642786"/>
            <a:chExt cx="3674076" cy="4037192"/>
          </a:xfrm>
        </p:grpSpPr>
        <p:sp>
          <p:nvSpPr>
            <p:cNvPr id="841" name="Google Shape;841;p54"/>
            <p:cNvSpPr/>
            <p:nvPr/>
          </p:nvSpPr>
          <p:spPr>
            <a:xfrm>
              <a:off x="2940324" y="1571228"/>
              <a:ext cx="2965025" cy="3108750"/>
            </a:xfrm>
            <a:custGeom>
              <a:avLst/>
              <a:gdLst/>
              <a:ahLst/>
              <a:cxnLst/>
              <a:rect l="l" t="t" r="r" b="b"/>
              <a:pathLst>
                <a:path w="118601" h="124350" extrusionOk="0">
                  <a:moveTo>
                    <a:pt x="69677" y="1"/>
                  </a:moveTo>
                  <a:cubicBezTo>
                    <a:pt x="57181" y="1"/>
                    <a:pt x="46020" y="10360"/>
                    <a:pt x="36320" y="17351"/>
                  </a:cubicBezTo>
                  <a:cubicBezTo>
                    <a:pt x="22532" y="27309"/>
                    <a:pt x="11517" y="40596"/>
                    <a:pt x="4306" y="55995"/>
                  </a:cubicBezTo>
                  <a:cubicBezTo>
                    <a:pt x="1876" y="61252"/>
                    <a:pt x="1" y="67750"/>
                    <a:pt x="3302" y="72504"/>
                  </a:cubicBezTo>
                  <a:cubicBezTo>
                    <a:pt x="5955" y="76264"/>
                    <a:pt x="10905" y="77405"/>
                    <a:pt x="15618" y="77405"/>
                  </a:cubicBezTo>
                  <a:cubicBezTo>
                    <a:pt x="16301" y="77405"/>
                    <a:pt x="16980" y="77381"/>
                    <a:pt x="17645" y="77338"/>
                  </a:cubicBezTo>
                  <a:cubicBezTo>
                    <a:pt x="20601" y="77161"/>
                    <a:pt x="23615" y="76743"/>
                    <a:pt x="26561" y="76743"/>
                  </a:cubicBezTo>
                  <a:cubicBezTo>
                    <a:pt x="28881" y="76743"/>
                    <a:pt x="31160" y="77002"/>
                    <a:pt x="33335" y="77840"/>
                  </a:cubicBezTo>
                  <a:cubicBezTo>
                    <a:pt x="40230" y="80508"/>
                    <a:pt x="43769" y="88141"/>
                    <a:pt x="45644" y="95300"/>
                  </a:cubicBezTo>
                  <a:cubicBezTo>
                    <a:pt x="47520" y="102458"/>
                    <a:pt x="48550" y="110197"/>
                    <a:pt x="53120" y="116008"/>
                  </a:cubicBezTo>
                  <a:cubicBezTo>
                    <a:pt x="57684" y="121846"/>
                    <a:pt x="64728" y="124350"/>
                    <a:pt x="72147" y="124350"/>
                  </a:cubicBezTo>
                  <a:cubicBezTo>
                    <a:pt x="79196" y="124350"/>
                    <a:pt x="86583" y="122089"/>
                    <a:pt x="92503" y="118280"/>
                  </a:cubicBezTo>
                  <a:cubicBezTo>
                    <a:pt x="108643" y="107899"/>
                    <a:pt x="117967" y="88590"/>
                    <a:pt x="118284" y="69414"/>
                  </a:cubicBezTo>
                  <a:cubicBezTo>
                    <a:pt x="118601" y="50210"/>
                    <a:pt x="110571" y="31456"/>
                    <a:pt x="98156" y="16823"/>
                  </a:cubicBezTo>
                  <a:cubicBezTo>
                    <a:pt x="91975" y="9533"/>
                    <a:pt x="84315" y="2955"/>
                    <a:pt x="75044" y="657"/>
                  </a:cubicBezTo>
                  <a:cubicBezTo>
                    <a:pt x="73229" y="207"/>
                    <a:pt x="71440" y="1"/>
                    <a:pt x="69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4"/>
            <p:cNvSpPr/>
            <p:nvPr/>
          </p:nvSpPr>
          <p:spPr>
            <a:xfrm>
              <a:off x="3083980" y="642786"/>
              <a:ext cx="2578422" cy="2502915"/>
            </a:xfrm>
            <a:custGeom>
              <a:avLst/>
              <a:gdLst/>
              <a:ahLst/>
              <a:cxnLst/>
              <a:rect l="l" t="t" r="r" b="b"/>
              <a:pathLst>
                <a:path w="79667" h="77334" extrusionOk="0">
                  <a:moveTo>
                    <a:pt x="33717" y="1"/>
                  </a:moveTo>
                  <a:cubicBezTo>
                    <a:pt x="32185" y="1"/>
                    <a:pt x="30661" y="202"/>
                    <a:pt x="29162" y="646"/>
                  </a:cubicBezTo>
                  <a:cubicBezTo>
                    <a:pt x="28792" y="752"/>
                    <a:pt x="28449" y="990"/>
                    <a:pt x="28264" y="1333"/>
                  </a:cubicBezTo>
                  <a:cubicBezTo>
                    <a:pt x="27912" y="1323"/>
                    <a:pt x="27559" y="1317"/>
                    <a:pt x="27207" y="1317"/>
                  </a:cubicBezTo>
                  <a:cubicBezTo>
                    <a:pt x="21281" y="1317"/>
                    <a:pt x="15437" y="2796"/>
                    <a:pt x="10276" y="6087"/>
                  </a:cubicBezTo>
                  <a:cubicBezTo>
                    <a:pt x="4412" y="9812"/>
                    <a:pt x="1" y="17129"/>
                    <a:pt x="3408" y="23970"/>
                  </a:cubicBezTo>
                  <a:cubicBezTo>
                    <a:pt x="7661" y="32449"/>
                    <a:pt x="18279" y="32819"/>
                    <a:pt x="26309" y="34615"/>
                  </a:cubicBezTo>
                  <a:cubicBezTo>
                    <a:pt x="36743" y="36966"/>
                    <a:pt x="45592" y="43781"/>
                    <a:pt x="50558" y="53263"/>
                  </a:cubicBezTo>
                  <a:cubicBezTo>
                    <a:pt x="52882" y="57727"/>
                    <a:pt x="53648" y="62165"/>
                    <a:pt x="54467" y="67025"/>
                  </a:cubicBezTo>
                  <a:cubicBezTo>
                    <a:pt x="55101" y="70723"/>
                    <a:pt x="56290" y="74527"/>
                    <a:pt x="59908" y="76323"/>
                  </a:cubicBezTo>
                  <a:cubicBezTo>
                    <a:pt x="61339" y="77021"/>
                    <a:pt x="62787" y="77333"/>
                    <a:pt x="64203" y="77333"/>
                  </a:cubicBezTo>
                  <a:cubicBezTo>
                    <a:pt x="69272" y="77333"/>
                    <a:pt x="73933" y="73329"/>
                    <a:pt x="75915" y="68663"/>
                  </a:cubicBezTo>
                  <a:cubicBezTo>
                    <a:pt x="79666" y="59867"/>
                    <a:pt x="77923" y="48245"/>
                    <a:pt x="75229" y="39422"/>
                  </a:cubicBezTo>
                  <a:cubicBezTo>
                    <a:pt x="71980" y="28724"/>
                    <a:pt x="65799" y="19163"/>
                    <a:pt x="57399" y="11793"/>
                  </a:cubicBezTo>
                  <a:cubicBezTo>
                    <a:pt x="51315" y="6450"/>
                    <a:pt x="42389" y="1"/>
                    <a:pt x="337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54"/>
            <p:cNvSpPr/>
            <p:nvPr/>
          </p:nvSpPr>
          <p:spPr>
            <a:xfrm>
              <a:off x="2231273" y="934219"/>
              <a:ext cx="2977327" cy="1608443"/>
            </a:xfrm>
            <a:custGeom>
              <a:avLst/>
              <a:gdLst/>
              <a:ahLst/>
              <a:cxnLst/>
              <a:rect l="l" t="t" r="r" b="b"/>
              <a:pathLst>
                <a:path w="111793" h="60394" extrusionOk="0">
                  <a:moveTo>
                    <a:pt x="8698" y="0"/>
                  </a:moveTo>
                  <a:cubicBezTo>
                    <a:pt x="4448" y="0"/>
                    <a:pt x="1" y="4800"/>
                    <a:pt x="575" y="10353"/>
                  </a:cubicBezTo>
                  <a:cubicBezTo>
                    <a:pt x="971" y="13972"/>
                    <a:pt x="3137" y="17722"/>
                    <a:pt x="6254" y="19413"/>
                  </a:cubicBezTo>
                  <a:cubicBezTo>
                    <a:pt x="7568" y="20126"/>
                    <a:pt x="9180" y="20254"/>
                    <a:pt x="10807" y="20254"/>
                  </a:cubicBezTo>
                  <a:cubicBezTo>
                    <a:pt x="11718" y="20254"/>
                    <a:pt x="12633" y="20214"/>
                    <a:pt x="13504" y="20214"/>
                  </a:cubicBezTo>
                  <a:cubicBezTo>
                    <a:pt x="15113" y="20214"/>
                    <a:pt x="16569" y="20350"/>
                    <a:pt x="17560" y="21130"/>
                  </a:cubicBezTo>
                  <a:cubicBezTo>
                    <a:pt x="20888" y="23798"/>
                    <a:pt x="14020" y="32884"/>
                    <a:pt x="21522" y="37137"/>
                  </a:cubicBezTo>
                  <a:cubicBezTo>
                    <a:pt x="22579" y="37730"/>
                    <a:pt x="23568" y="37941"/>
                    <a:pt x="24512" y="37941"/>
                  </a:cubicBezTo>
                  <a:cubicBezTo>
                    <a:pt x="26858" y="37941"/>
                    <a:pt x="28923" y="36634"/>
                    <a:pt x="31063" y="36634"/>
                  </a:cubicBezTo>
                  <a:cubicBezTo>
                    <a:pt x="31437" y="36634"/>
                    <a:pt x="31813" y="36673"/>
                    <a:pt x="32193" y="36767"/>
                  </a:cubicBezTo>
                  <a:cubicBezTo>
                    <a:pt x="39695" y="38590"/>
                    <a:pt x="34993" y="43106"/>
                    <a:pt x="36868" y="48284"/>
                  </a:cubicBezTo>
                  <a:cubicBezTo>
                    <a:pt x="38347" y="52451"/>
                    <a:pt x="41622" y="54331"/>
                    <a:pt x="45210" y="54331"/>
                  </a:cubicBezTo>
                  <a:cubicBezTo>
                    <a:pt x="47262" y="54331"/>
                    <a:pt x="49417" y="53716"/>
                    <a:pt x="51396" y="52563"/>
                  </a:cubicBezTo>
                  <a:cubicBezTo>
                    <a:pt x="55381" y="50242"/>
                    <a:pt x="57622" y="46755"/>
                    <a:pt x="59930" y="46755"/>
                  </a:cubicBezTo>
                  <a:cubicBezTo>
                    <a:pt x="61248" y="46755"/>
                    <a:pt x="62587" y="47892"/>
                    <a:pt x="64286" y="51031"/>
                  </a:cubicBezTo>
                  <a:cubicBezTo>
                    <a:pt x="66056" y="54280"/>
                    <a:pt x="67694" y="57925"/>
                    <a:pt x="71947" y="59642"/>
                  </a:cubicBezTo>
                  <a:cubicBezTo>
                    <a:pt x="73154" y="60141"/>
                    <a:pt x="74434" y="60393"/>
                    <a:pt x="75714" y="60393"/>
                  </a:cubicBezTo>
                  <a:cubicBezTo>
                    <a:pt x="76871" y="60393"/>
                    <a:pt x="78028" y="60188"/>
                    <a:pt x="79131" y="59774"/>
                  </a:cubicBezTo>
                  <a:cubicBezTo>
                    <a:pt x="83410" y="58110"/>
                    <a:pt x="83226" y="53091"/>
                    <a:pt x="86263" y="51295"/>
                  </a:cubicBezTo>
                  <a:cubicBezTo>
                    <a:pt x="87089" y="50807"/>
                    <a:pt x="87903" y="50603"/>
                    <a:pt x="88716" y="50603"/>
                  </a:cubicBezTo>
                  <a:cubicBezTo>
                    <a:pt x="92980" y="50603"/>
                    <a:pt x="97213" y="56233"/>
                    <a:pt x="102836" y="56233"/>
                  </a:cubicBezTo>
                  <a:cubicBezTo>
                    <a:pt x="104275" y="56233"/>
                    <a:pt x="105804" y="55865"/>
                    <a:pt x="107447" y="54940"/>
                  </a:cubicBezTo>
                  <a:cubicBezTo>
                    <a:pt x="111792" y="52508"/>
                    <a:pt x="110353" y="47395"/>
                    <a:pt x="105262" y="47395"/>
                  </a:cubicBezTo>
                  <a:cubicBezTo>
                    <a:pt x="104658" y="47395"/>
                    <a:pt x="104003" y="47466"/>
                    <a:pt x="103300" y="47623"/>
                  </a:cubicBezTo>
                  <a:cubicBezTo>
                    <a:pt x="103062" y="47676"/>
                    <a:pt x="102823" y="47701"/>
                    <a:pt x="102581" y="47701"/>
                  </a:cubicBezTo>
                  <a:cubicBezTo>
                    <a:pt x="97946" y="47701"/>
                    <a:pt x="92740" y="38516"/>
                    <a:pt x="87692" y="38516"/>
                  </a:cubicBezTo>
                  <a:cubicBezTo>
                    <a:pt x="87436" y="38516"/>
                    <a:pt x="87179" y="38540"/>
                    <a:pt x="86924" y="38590"/>
                  </a:cubicBezTo>
                  <a:cubicBezTo>
                    <a:pt x="81086" y="39752"/>
                    <a:pt x="81667" y="46699"/>
                    <a:pt x="78075" y="48231"/>
                  </a:cubicBezTo>
                  <a:cubicBezTo>
                    <a:pt x="77543" y="48459"/>
                    <a:pt x="77028" y="48564"/>
                    <a:pt x="76527" y="48564"/>
                  </a:cubicBezTo>
                  <a:cubicBezTo>
                    <a:pt x="71231" y="48564"/>
                    <a:pt x="67466" y="36883"/>
                    <a:pt x="61143" y="36160"/>
                  </a:cubicBezTo>
                  <a:cubicBezTo>
                    <a:pt x="60981" y="36141"/>
                    <a:pt x="60814" y="36131"/>
                    <a:pt x="60644" y="36131"/>
                  </a:cubicBezTo>
                  <a:cubicBezTo>
                    <a:pt x="56178" y="36131"/>
                    <a:pt x="49201" y="42428"/>
                    <a:pt x="47310" y="42428"/>
                  </a:cubicBezTo>
                  <a:cubicBezTo>
                    <a:pt x="47270" y="42428"/>
                    <a:pt x="47232" y="42426"/>
                    <a:pt x="47196" y="42420"/>
                  </a:cubicBezTo>
                  <a:cubicBezTo>
                    <a:pt x="43525" y="41759"/>
                    <a:pt x="47910" y="32145"/>
                    <a:pt x="43049" y="28209"/>
                  </a:cubicBezTo>
                  <a:cubicBezTo>
                    <a:pt x="41560" y="27001"/>
                    <a:pt x="39828" y="26643"/>
                    <a:pt x="38073" y="26643"/>
                  </a:cubicBezTo>
                  <a:cubicBezTo>
                    <a:pt x="35513" y="26643"/>
                    <a:pt x="32902" y="27405"/>
                    <a:pt x="30918" y="27405"/>
                  </a:cubicBezTo>
                  <a:cubicBezTo>
                    <a:pt x="29295" y="27405"/>
                    <a:pt x="28091" y="26895"/>
                    <a:pt x="27676" y="25039"/>
                  </a:cubicBezTo>
                  <a:cubicBezTo>
                    <a:pt x="26725" y="20786"/>
                    <a:pt x="32246" y="16455"/>
                    <a:pt x="27888" y="11806"/>
                  </a:cubicBezTo>
                  <a:cubicBezTo>
                    <a:pt x="26918" y="10783"/>
                    <a:pt x="24323" y="9360"/>
                    <a:pt x="21315" y="9360"/>
                  </a:cubicBezTo>
                  <a:cubicBezTo>
                    <a:pt x="19816" y="9360"/>
                    <a:pt x="18216" y="9713"/>
                    <a:pt x="16661" y="10643"/>
                  </a:cubicBezTo>
                  <a:cubicBezTo>
                    <a:pt x="15545" y="11179"/>
                    <a:pt x="14670" y="11412"/>
                    <a:pt x="13987" y="11412"/>
                  </a:cubicBezTo>
                  <a:cubicBezTo>
                    <a:pt x="9614" y="11412"/>
                    <a:pt x="13131" y="1856"/>
                    <a:pt x="11669" y="897"/>
                  </a:cubicBezTo>
                  <a:cubicBezTo>
                    <a:pt x="10739" y="280"/>
                    <a:pt x="9725" y="0"/>
                    <a:pt x="86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4" name="Google Shape;844;p54"/>
          <p:cNvGrpSpPr/>
          <p:nvPr/>
        </p:nvGrpSpPr>
        <p:grpSpPr>
          <a:xfrm rot="-8789021">
            <a:off x="-554352" y="3657626"/>
            <a:ext cx="2190240" cy="1937759"/>
            <a:chOff x="1749700" y="889800"/>
            <a:chExt cx="4276500" cy="3783525"/>
          </a:xfrm>
        </p:grpSpPr>
        <p:sp>
          <p:nvSpPr>
            <p:cNvPr id="845" name="Google Shape;845;p54"/>
            <p:cNvSpPr/>
            <p:nvPr/>
          </p:nvSpPr>
          <p:spPr>
            <a:xfrm>
              <a:off x="2226200" y="889800"/>
              <a:ext cx="183125" cy="226500"/>
            </a:xfrm>
            <a:custGeom>
              <a:avLst/>
              <a:gdLst/>
              <a:ahLst/>
              <a:cxnLst/>
              <a:rect l="l" t="t" r="r" b="b"/>
              <a:pathLst>
                <a:path w="7325" h="9060" extrusionOk="0">
                  <a:moveTo>
                    <a:pt x="3299" y="1"/>
                  </a:moveTo>
                  <a:cubicBezTo>
                    <a:pt x="2841" y="1"/>
                    <a:pt x="2390" y="173"/>
                    <a:pt x="2047" y="502"/>
                  </a:cubicBezTo>
                  <a:cubicBezTo>
                    <a:pt x="1753" y="835"/>
                    <a:pt x="1510" y="1203"/>
                    <a:pt x="1317" y="1604"/>
                  </a:cubicBezTo>
                  <a:lnTo>
                    <a:pt x="1317" y="1604"/>
                  </a:lnTo>
                  <a:cubicBezTo>
                    <a:pt x="1359" y="1507"/>
                    <a:pt x="1373" y="1467"/>
                    <a:pt x="1366" y="1467"/>
                  </a:cubicBezTo>
                  <a:cubicBezTo>
                    <a:pt x="1336" y="1467"/>
                    <a:pt x="865" y="2344"/>
                    <a:pt x="796" y="2481"/>
                  </a:cubicBezTo>
                  <a:cubicBezTo>
                    <a:pt x="0" y="3937"/>
                    <a:pt x="137" y="5234"/>
                    <a:pt x="728" y="6689"/>
                  </a:cubicBezTo>
                  <a:cubicBezTo>
                    <a:pt x="1345" y="8277"/>
                    <a:pt x="2705" y="9059"/>
                    <a:pt x="4024" y="9059"/>
                  </a:cubicBezTo>
                  <a:cubicBezTo>
                    <a:pt x="5577" y="9059"/>
                    <a:pt x="7074" y="7976"/>
                    <a:pt x="7234" y="5848"/>
                  </a:cubicBezTo>
                  <a:cubicBezTo>
                    <a:pt x="7325" y="4255"/>
                    <a:pt x="7097" y="2982"/>
                    <a:pt x="5960" y="1776"/>
                  </a:cubicBezTo>
                  <a:cubicBezTo>
                    <a:pt x="5664" y="1503"/>
                    <a:pt x="5346" y="1230"/>
                    <a:pt x="5027" y="980"/>
                  </a:cubicBezTo>
                  <a:cubicBezTo>
                    <a:pt x="4777" y="684"/>
                    <a:pt x="4504" y="434"/>
                    <a:pt x="4186" y="229"/>
                  </a:cubicBezTo>
                  <a:cubicBezTo>
                    <a:pt x="3906" y="76"/>
                    <a:pt x="3601" y="1"/>
                    <a:pt x="32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54"/>
            <p:cNvSpPr/>
            <p:nvPr/>
          </p:nvSpPr>
          <p:spPr>
            <a:xfrm>
              <a:off x="2327350" y="1533200"/>
              <a:ext cx="283725" cy="185850"/>
            </a:xfrm>
            <a:custGeom>
              <a:avLst/>
              <a:gdLst/>
              <a:ahLst/>
              <a:cxnLst/>
              <a:rect l="l" t="t" r="r" b="b"/>
              <a:pathLst>
                <a:path w="11349" h="7434" extrusionOk="0">
                  <a:moveTo>
                    <a:pt x="6546" y="1"/>
                  </a:moveTo>
                  <a:cubicBezTo>
                    <a:pt x="6377" y="1"/>
                    <a:pt x="6205" y="13"/>
                    <a:pt x="6031" y="39"/>
                  </a:cubicBezTo>
                  <a:cubicBezTo>
                    <a:pt x="4030" y="334"/>
                    <a:pt x="2392" y="2040"/>
                    <a:pt x="1163" y="3542"/>
                  </a:cubicBezTo>
                  <a:cubicBezTo>
                    <a:pt x="1" y="4928"/>
                    <a:pt x="618" y="7434"/>
                    <a:pt x="2647" y="7434"/>
                  </a:cubicBezTo>
                  <a:cubicBezTo>
                    <a:pt x="2683" y="7434"/>
                    <a:pt x="2719" y="7433"/>
                    <a:pt x="2756" y="7432"/>
                  </a:cubicBezTo>
                  <a:cubicBezTo>
                    <a:pt x="5008" y="7318"/>
                    <a:pt x="7419" y="7022"/>
                    <a:pt x="9080" y="5361"/>
                  </a:cubicBezTo>
                  <a:cubicBezTo>
                    <a:pt x="11348" y="3114"/>
                    <a:pt x="9247" y="1"/>
                    <a:pt x="65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54"/>
            <p:cNvSpPr/>
            <p:nvPr/>
          </p:nvSpPr>
          <p:spPr>
            <a:xfrm>
              <a:off x="2677400" y="1195275"/>
              <a:ext cx="265350" cy="220825"/>
            </a:xfrm>
            <a:custGeom>
              <a:avLst/>
              <a:gdLst/>
              <a:ahLst/>
              <a:cxnLst/>
              <a:rect l="l" t="t" r="r" b="b"/>
              <a:pathLst>
                <a:path w="10614" h="8833" extrusionOk="0">
                  <a:moveTo>
                    <a:pt x="5747" y="0"/>
                  </a:moveTo>
                  <a:cubicBezTo>
                    <a:pt x="5142" y="0"/>
                    <a:pt x="4503" y="134"/>
                    <a:pt x="3858" y="430"/>
                  </a:cubicBezTo>
                  <a:cubicBezTo>
                    <a:pt x="2493" y="1067"/>
                    <a:pt x="1765" y="2045"/>
                    <a:pt x="1219" y="3387"/>
                  </a:cubicBezTo>
                  <a:cubicBezTo>
                    <a:pt x="0" y="6257"/>
                    <a:pt x="1858" y="8832"/>
                    <a:pt x="4511" y="8832"/>
                  </a:cubicBezTo>
                  <a:cubicBezTo>
                    <a:pt x="5076" y="8832"/>
                    <a:pt x="5677" y="8716"/>
                    <a:pt x="6292" y="8460"/>
                  </a:cubicBezTo>
                  <a:cubicBezTo>
                    <a:pt x="7634" y="7891"/>
                    <a:pt x="8612" y="7164"/>
                    <a:pt x="9249" y="5821"/>
                  </a:cubicBezTo>
                  <a:cubicBezTo>
                    <a:pt x="10614" y="2849"/>
                    <a:pt x="8538" y="0"/>
                    <a:pt x="57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54"/>
            <p:cNvSpPr/>
            <p:nvPr/>
          </p:nvSpPr>
          <p:spPr>
            <a:xfrm>
              <a:off x="1795700" y="1310500"/>
              <a:ext cx="278100" cy="217600"/>
            </a:xfrm>
            <a:custGeom>
              <a:avLst/>
              <a:gdLst/>
              <a:ahLst/>
              <a:cxnLst/>
              <a:rect l="l" t="t" r="r" b="b"/>
              <a:pathLst>
                <a:path w="11124" h="8704" extrusionOk="0">
                  <a:moveTo>
                    <a:pt x="5323" y="1"/>
                  </a:moveTo>
                  <a:cubicBezTo>
                    <a:pt x="4021" y="1"/>
                    <a:pt x="2717" y="518"/>
                    <a:pt x="1524" y="1554"/>
                  </a:cubicBezTo>
                  <a:cubicBezTo>
                    <a:pt x="410" y="2509"/>
                    <a:pt x="0" y="4807"/>
                    <a:pt x="910" y="6058"/>
                  </a:cubicBezTo>
                  <a:cubicBezTo>
                    <a:pt x="2137" y="7723"/>
                    <a:pt x="3746" y="8703"/>
                    <a:pt x="5530" y="8703"/>
                  </a:cubicBezTo>
                  <a:cubicBezTo>
                    <a:pt x="6426" y="8703"/>
                    <a:pt x="7367" y="8456"/>
                    <a:pt x="8326" y="7923"/>
                  </a:cubicBezTo>
                  <a:cubicBezTo>
                    <a:pt x="10510" y="6717"/>
                    <a:pt x="11124" y="3351"/>
                    <a:pt x="9190" y="1622"/>
                  </a:cubicBezTo>
                  <a:cubicBezTo>
                    <a:pt x="7983" y="541"/>
                    <a:pt x="6654" y="1"/>
                    <a:pt x="53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54"/>
            <p:cNvSpPr/>
            <p:nvPr/>
          </p:nvSpPr>
          <p:spPr>
            <a:xfrm>
              <a:off x="2706175" y="2238800"/>
              <a:ext cx="236600" cy="344700"/>
            </a:xfrm>
            <a:custGeom>
              <a:avLst/>
              <a:gdLst/>
              <a:ahLst/>
              <a:cxnLst/>
              <a:rect l="l" t="t" r="r" b="b"/>
              <a:pathLst>
                <a:path w="9464" h="13788" extrusionOk="0">
                  <a:moveTo>
                    <a:pt x="4399" y="1"/>
                  </a:moveTo>
                  <a:cubicBezTo>
                    <a:pt x="3113" y="1"/>
                    <a:pt x="1775" y="902"/>
                    <a:pt x="1524" y="2433"/>
                  </a:cubicBezTo>
                  <a:cubicBezTo>
                    <a:pt x="0" y="5253"/>
                    <a:pt x="0" y="9371"/>
                    <a:pt x="1661" y="11964"/>
                  </a:cubicBezTo>
                  <a:cubicBezTo>
                    <a:pt x="2447" y="13225"/>
                    <a:pt x="3581" y="13787"/>
                    <a:pt x="4714" y="13787"/>
                  </a:cubicBezTo>
                  <a:cubicBezTo>
                    <a:pt x="6238" y="13787"/>
                    <a:pt x="7761" y="12772"/>
                    <a:pt x="8439" y="11077"/>
                  </a:cubicBezTo>
                  <a:cubicBezTo>
                    <a:pt x="9463" y="8529"/>
                    <a:pt x="8758" y="4207"/>
                    <a:pt x="6824" y="1932"/>
                  </a:cubicBezTo>
                  <a:cubicBezTo>
                    <a:pt x="6457" y="596"/>
                    <a:pt x="5445" y="1"/>
                    <a:pt x="43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54"/>
            <p:cNvSpPr/>
            <p:nvPr/>
          </p:nvSpPr>
          <p:spPr>
            <a:xfrm>
              <a:off x="2003275" y="2384950"/>
              <a:ext cx="313925" cy="216875"/>
            </a:xfrm>
            <a:custGeom>
              <a:avLst/>
              <a:gdLst/>
              <a:ahLst/>
              <a:cxnLst/>
              <a:rect l="l" t="t" r="r" b="b"/>
              <a:pathLst>
                <a:path w="12557" h="8675" extrusionOk="0">
                  <a:moveTo>
                    <a:pt x="8629" y="0"/>
                  </a:moveTo>
                  <a:cubicBezTo>
                    <a:pt x="8514" y="0"/>
                    <a:pt x="8398" y="7"/>
                    <a:pt x="8280" y="22"/>
                  </a:cubicBezTo>
                  <a:cubicBezTo>
                    <a:pt x="5937" y="295"/>
                    <a:pt x="3776" y="749"/>
                    <a:pt x="2002" y="2456"/>
                  </a:cubicBezTo>
                  <a:cubicBezTo>
                    <a:pt x="0" y="4389"/>
                    <a:pt x="1115" y="7574"/>
                    <a:pt x="3594" y="8370"/>
                  </a:cubicBezTo>
                  <a:cubicBezTo>
                    <a:pt x="4282" y="8583"/>
                    <a:pt x="4978" y="8675"/>
                    <a:pt x="5672" y="8675"/>
                  </a:cubicBezTo>
                  <a:cubicBezTo>
                    <a:pt x="6908" y="8675"/>
                    <a:pt x="8139" y="8383"/>
                    <a:pt x="9304" y="7960"/>
                  </a:cubicBezTo>
                  <a:cubicBezTo>
                    <a:pt x="11215" y="7301"/>
                    <a:pt x="12557" y="5640"/>
                    <a:pt x="12261" y="3547"/>
                  </a:cubicBezTo>
                  <a:cubicBezTo>
                    <a:pt x="12025" y="1855"/>
                    <a:pt x="10498" y="0"/>
                    <a:pt x="86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54"/>
            <p:cNvSpPr/>
            <p:nvPr/>
          </p:nvSpPr>
          <p:spPr>
            <a:xfrm>
              <a:off x="1749700" y="1859925"/>
              <a:ext cx="205825" cy="179750"/>
            </a:xfrm>
            <a:custGeom>
              <a:avLst/>
              <a:gdLst/>
              <a:ahLst/>
              <a:cxnLst/>
              <a:rect l="l" t="t" r="r" b="b"/>
              <a:pathLst>
                <a:path w="8233" h="7190" extrusionOk="0">
                  <a:moveTo>
                    <a:pt x="4008" y="0"/>
                  </a:moveTo>
                  <a:cubicBezTo>
                    <a:pt x="1924" y="0"/>
                    <a:pt x="0" y="1624"/>
                    <a:pt x="339" y="4030"/>
                  </a:cubicBezTo>
                  <a:cubicBezTo>
                    <a:pt x="611" y="5922"/>
                    <a:pt x="2314" y="7190"/>
                    <a:pt x="4046" y="7190"/>
                  </a:cubicBezTo>
                  <a:cubicBezTo>
                    <a:pt x="4917" y="7190"/>
                    <a:pt x="5796" y="6869"/>
                    <a:pt x="6504" y="6146"/>
                  </a:cubicBezTo>
                  <a:lnTo>
                    <a:pt x="6799" y="5827"/>
                  </a:lnTo>
                  <a:cubicBezTo>
                    <a:pt x="8232" y="4371"/>
                    <a:pt x="8096" y="1528"/>
                    <a:pt x="6094" y="573"/>
                  </a:cubicBezTo>
                  <a:lnTo>
                    <a:pt x="5730" y="391"/>
                  </a:lnTo>
                  <a:cubicBezTo>
                    <a:pt x="5173" y="125"/>
                    <a:pt x="4585" y="0"/>
                    <a:pt x="40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54"/>
            <p:cNvSpPr/>
            <p:nvPr/>
          </p:nvSpPr>
          <p:spPr>
            <a:xfrm>
              <a:off x="2389975" y="2023950"/>
              <a:ext cx="197925" cy="153525"/>
            </a:xfrm>
            <a:custGeom>
              <a:avLst/>
              <a:gdLst/>
              <a:ahLst/>
              <a:cxnLst/>
              <a:rect l="l" t="t" r="r" b="b"/>
              <a:pathLst>
                <a:path w="7917" h="6141" extrusionOk="0">
                  <a:moveTo>
                    <a:pt x="3454" y="1"/>
                  </a:moveTo>
                  <a:cubicBezTo>
                    <a:pt x="3076" y="1"/>
                    <a:pt x="2699" y="30"/>
                    <a:pt x="2321" y="85"/>
                  </a:cubicBezTo>
                  <a:cubicBezTo>
                    <a:pt x="728" y="313"/>
                    <a:pt x="0" y="2474"/>
                    <a:pt x="774" y="3725"/>
                  </a:cubicBezTo>
                  <a:cubicBezTo>
                    <a:pt x="1138" y="4339"/>
                    <a:pt x="1616" y="4862"/>
                    <a:pt x="2184" y="5294"/>
                  </a:cubicBezTo>
                  <a:cubicBezTo>
                    <a:pt x="2853" y="5842"/>
                    <a:pt x="3672" y="6141"/>
                    <a:pt x="4466" y="6141"/>
                  </a:cubicBezTo>
                  <a:cubicBezTo>
                    <a:pt x="5454" y="6141"/>
                    <a:pt x="6404" y="5679"/>
                    <a:pt x="6984" y="4657"/>
                  </a:cubicBezTo>
                  <a:cubicBezTo>
                    <a:pt x="7917" y="3020"/>
                    <a:pt x="7052" y="586"/>
                    <a:pt x="5119" y="199"/>
                  </a:cubicBezTo>
                  <a:cubicBezTo>
                    <a:pt x="4564" y="64"/>
                    <a:pt x="4009" y="1"/>
                    <a:pt x="34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54"/>
            <p:cNvSpPr/>
            <p:nvPr/>
          </p:nvSpPr>
          <p:spPr>
            <a:xfrm>
              <a:off x="3245425" y="1472775"/>
              <a:ext cx="196275" cy="197875"/>
            </a:xfrm>
            <a:custGeom>
              <a:avLst/>
              <a:gdLst/>
              <a:ahLst/>
              <a:cxnLst/>
              <a:rect l="l" t="t" r="r" b="b"/>
              <a:pathLst>
                <a:path w="7851" h="7915" extrusionOk="0">
                  <a:moveTo>
                    <a:pt x="4513" y="0"/>
                  </a:moveTo>
                  <a:cubicBezTo>
                    <a:pt x="3580" y="0"/>
                    <a:pt x="2631" y="393"/>
                    <a:pt x="2042" y="1273"/>
                  </a:cubicBezTo>
                  <a:cubicBezTo>
                    <a:pt x="1382" y="2205"/>
                    <a:pt x="1314" y="3115"/>
                    <a:pt x="905" y="4116"/>
                  </a:cubicBezTo>
                  <a:cubicBezTo>
                    <a:pt x="0" y="6112"/>
                    <a:pt x="1639" y="7915"/>
                    <a:pt x="3287" y="7915"/>
                  </a:cubicBezTo>
                  <a:cubicBezTo>
                    <a:pt x="4044" y="7915"/>
                    <a:pt x="4802" y="7535"/>
                    <a:pt x="5318" y="6618"/>
                  </a:cubicBezTo>
                  <a:cubicBezTo>
                    <a:pt x="5977" y="5458"/>
                    <a:pt x="6705" y="4662"/>
                    <a:pt x="7160" y="3343"/>
                  </a:cubicBezTo>
                  <a:cubicBezTo>
                    <a:pt x="7850" y="1302"/>
                    <a:pt x="6209" y="0"/>
                    <a:pt x="4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54"/>
            <p:cNvSpPr/>
            <p:nvPr/>
          </p:nvSpPr>
          <p:spPr>
            <a:xfrm>
              <a:off x="3247675" y="933050"/>
              <a:ext cx="233625" cy="177075"/>
            </a:xfrm>
            <a:custGeom>
              <a:avLst/>
              <a:gdLst/>
              <a:ahLst/>
              <a:cxnLst/>
              <a:rect l="l" t="t" r="r" b="b"/>
              <a:pathLst>
                <a:path w="9345" h="7083" extrusionOk="0">
                  <a:moveTo>
                    <a:pt x="4773" y="0"/>
                  </a:moveTo>
                  <a:cubicBezTo>
                    <a:pt x="1" y="0"/>
                    <a:pt x="650" y="7082"/>
                    <a:pt x="4517" y="7082"/>
                  </a:cubicBezTo>
                  <a:cubicBezTo>
                    <a:pt x="4872" y="7082"/>
                    <a:pt x="5253" y="7023"/>
                    <a:pt x="5660" y="6893"/>
                  </a:cubicBezTo>
                  <a:cubicBezTo>
                    <a:pt x="9345" y="5710"/>
                    <a:pt x="8890" y="0"/>
                    <a:pt x="47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54"/>
            <p:cNvSpPr/>
            <p:nvPr/>
          </p:nvSpPr>
          <p:spPr>
            <a:xfrm>
              <a:off x="2950925" y="1955475"/>
              <a:ext cx="288750" cy="274600"/>
            </a:xfrm>
            <a:custGeom>
              <a:avLst/>
              <a:gdLst/>
              <a:ahLst/>
              <a:cxnLst/>
              <a:rect l="l" t="t" r="r" b="b"/>
              <a:pathLst>
                <a:path w="11550" h="10984" extrusionOk="0">
                  <a:moveTo>
                    <a:pt x="2898" y="0"/>
                  </a:moveTo>
                  <a:cubicBezTo>
                    <a:pt x="1277" y="0"/>
                    <a:pt x="0" y="2136"/>
                    <a:pt x="788" y="3711"/>
                  </a:cubicBezTo>
                  <a:cubicBezTo>
                    <a:pt x="1402" y="4917"/>
                    <a:pt x="1834" y="6168"/>
                    <a:pt x="2403" y="7374"/>
                  </a:cubicBezTo>
                  <a:cubicBezTo>
                    <a:pt x="3131" y="8852"/>
                    <a:pt x="4245" y="9785"/>
                    <a:pt x="5633" y="10604"/>
                  </a:cubicBezTo>
                  <a:cubicBezTo>
                    <a:pt x="6092" y="10865"/>
                    <a:pt x="6611" y="10984"/>
                    <a:pt x="7138" y="10984"/>
                  </a:cubicBezTo>
                  <a:cubicBezTo>
                    <a:pt x="9272" y="10984"/>
                    <a:pt x="11549" y="9040"/>
                    <a:pt x="10637" y="6759"/>
                  </a:cubicBezTo>
                  <a:cubicBezTo>
                    <a:pt x="9932" y="5008"/>
                    <a:pt x="9250" y="3689"/>
                    <a:pt x="7612" y="2619"/>
                  </a:cubicBezTo>
                  <a:cubicBezTo>
                    <a:pt x="6452" y="1846"/>
                    <a:pt x="5246" y="1209"/>
                    <a:pt x="4109" y="413"/>
                  </a:cubicBezTo>
                  <a:cubicBezTo>
                    <a:pt x="3701" y="125"/>
                    <a:pt x="3289" y="0"/>
                    <a:pt x="28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54"/>
            <p:cNvSpPr/>
            <p:nvPr/>
          </p:nvSpPr>
          <p:spPr>
            <a:xfrm>
              <a:off x="3434650" y="2244700"/>
              <a:ext cx="193450" cy="190850"/>
            </a:xfrm>
            <a:custGeom>
              <a:avLst/>
              <a:gdLst/>
              <a:ahLst/>
              <a:cxnLst/>
              <a:rect l="l" t="t" r="r" b="b"/>
              <a:pathLst>
                <a:path w="7738" h="7634" extrusionOk="0">
                  <a:moveTo>
                    <a:pt x="4717" y="0"/>
                  </a:moveTo>
                  <a:cubicBezTo>
                    <a:pt x="4251" y="0"/>
                    <a:pt x="3785" y="100"/>
                    <a:pt x="3367" y="309"/>
                  </a:cubicBezTo>
                  <a:cubicBezTo>
                    <a:pt x="2617" y="695"/>
                    <a:pt x="1934" y="1241"/>
                    <a:pt x="1366" y="1901"/>
                  </a:cubicBezTo>
                  <a:cubicBezTo>
                    <a:pt x="1" y="3402"/>
                    <a:pt x="46" y="5677"/>
                    <a:pt x="1729" y="6951"/>
                  </a:cubicBezTo>
                  <a:cubicBezTo>
                    <a:pt x="2324" y="7401"/>
                    <a:pt x="3089" y="7634"/>
                    <a:pt x="3850" y="7634"/>
                  </a:cubicBezTo>
                  <a:cubicBezTo>
                    <a:pt x="5012" y="7634"/>
                    <a:pt x="6166" y="7091"/>
                    <a:pt x="6688" y="5950"/>
                  </a:cubicBezTo>
                  <a:cubicBezTo>
                    <a:pt x="7189" y="4972"/>
                    <a:pt x="7507" y="3880"/>
                    <a:pt x="7598" y="2765"/>
                  </a:cubicBezTo>
                  <a:cubicBezTo>
                    <a:pt x="7737" y="1044"/>
                    <a:pt x="6228" y="0"/>
                    <a:pt x="47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54"/>
            <p:cNvSpPr/>
            <p:nvPr/>
          </p:nvSpPr>
          <p:spPr>
            <a:xfrm>
              <a:off x="3624350" y="1588700"/>
              <a:ext cx="234575" cy="157375"/>
            </a:xfrm>
            <a:custGeom>
              <a:avLst/>
              <a:gdLst/>
              <a:ahLst/>
              <a:cxnLst/>
              <a:rect l="l" t="t" r="r" b="b"/>
              <a:pathLst>
                <a:path w="9383" h="6295" extrusionOk="0">
                  <a:moveTo>
                    <a:pt x="5571" y="1"/>
                  </a:moveTo>
                  <a:cubicBezTo>
                    <a:pt x="3880" y="1"/>
                    <a:pt x="3007" y="894"/>
                    <a:pt x="1853" y="2004"/>
                  </a:cubicBezTo>
                  <a:cubicBezTo>
                    <a:pt x="1" y="3771"/>
                    <a:pt x="1695" y="6295"/>
                    <a:pt x="3840" y="6295"/>
                  </a:cubicBezTo>
                  <a:cubicBezTo>
                    <a:pt x="3987" y="6295"/>
                    <a:pt x="4136" y="6283"/>
                    <a:pt x="4287" y="6258"/>
                  </a:cubicBezTo>
                  <a:cubicBezTo>
                    <a:pt x="6084" y="5985"/>
                    <a:pt x="7017" y="5689"/>
                    <a:pt x="8108" y="4142"/>
                  </a:cubicBezTo>
                  <a:cubicBezTo>
                    <a:pt x="9382" y="2368"/>
                    <a:pt x="7608" y="71"/>
                    <a:pt x="5697" y="2"/>
                  </a:cubicBezTo>
                  <a:cubicBezTo>
                    <a:pt x="5655" y="1"/>
                    <a:pt x="5612" y="1"/>
                    <a:pt x="55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54"/>
            <p:cNvSpPr/>
            <p:nvPr/>
          </p:nvSpPr>
          <p:spPr>
            <a:xfrm>
              <a:off x="3196375" y="2966875"/>
              <a:ext cx="193950" cy="304450"/>
            </a:xfrm>
            <a:custGeom>
              <a:avLst/>
              <a:gdLst/>
              <a:ahLst/>
              <a:cxnLst/>
              <a:rect l="l" t="t" r="r" b="b"/>
              <a:pathLst>
                <a:path w="7758" h="12178" extrusionOk="0">
                  <a:moveTo>
                    <a:pt x="3248" y="0"/>
                  </a:moveTo>
                  <a:cubicBezTo>
                    <a:pt x="1824" y="0"/>
                    <a:pt x="296" y="1239"/>
                    <a:pt x="569" y="3109"/>
                  </a:cubicBezTo>
                  <a:cubicBezTo>
                    <a:pt x="683" y="3973"/>
                    <a:pt x="114" y="5247"/>
                    <a:pt x="69" y="6134"/>
                  </a:cubicBezTo>
                  <a:cubicBezTo>
                    <a:pt x="0" y="7272"/>
                    <a:pt x="182" y="8432"/>
                    <a:pt x="615" y="9501"/>
                  </a:cubicBezTo>
                  <a:cubicBezTo>
                    <a:pt x="1193" y="11008"/>
                    <a:pt x="2407" y="12177"/>
                    <a:pt x="4054" y="12177"/>
                  </a:cubicBezTo>
                  <a:cubicBezTo>
                    <a:pt x="4223" y="12177"/>
                    <a:pt x="4396" y="12165"/>
                    <a:pt x="4573" y="12140"/>
                  </a:cubicBezTo>
                  <a:cubicBezTo>
                    <a:pt x="6370" y="11889"/>
                    <a:pt x="7712" y="10388"/>
                    <a:pt x="7735" y="8568"/>
                  </a:cubicBezTo>
                  <a:cubicBezTo>
                    <a:pt x="7757" y="7272"/>
                    <a:pt x="7507" y="5975"/>
                    <a:pt x="6961" y="4792"/>
                  </a:cubicBezTo>
                  <a:cubicBezTo>
                    <a:pt x="6506" y="3769"/>
                    <a:pt x="5642" y="2927"/>
                    <a:pt x="5392" y="1835"/>
                  </a:cubicBezTo>
                  <a:cubicBezTo>
                    <a:pt x="5100" y="552"/>
                    <a:pt x="4197" y="0"/>
                    <a:pt x="32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54"/>
            <p:cNvSpPr/>
            <p:nvPr/>
          </p:nvSpPr>
          <p:spPr>
            <a:xfrm>
              <a:off x="2532150" y="3339825"/>
              <a:ext cx="221250" cy="225125"/>
            </a:xfrm>
            <a:custGeom>
              <a:avLst/>
              <a:gdLst/>
              <a:ahLst/>
              <a:cxnLst/>
              <a:rect l="l" t="t" r="r" b="b"/>
              <a:pathLst>
                <a:path w="8850" h="9005" extrusionOk="0">
                  <a:moveTo>
                    <a:pt x="4832" y="1"/>
                  </a:moveTo>
                  <a:cubicBezTo>
                    <a:pt x="3906" y="1"/>
                    <a:pt x="2946" y="324"/>
                    <a:pt x="2161" y="952"/>
                  </a:cubicBezTo>
                  <a:cubicBezTo>
                    <a:pt x="0" y="2704"/>
                    <a:pt x="23" y="4888"/>
                    <a:pt x="979" y="7253"/>
                  </a:cubicBezTo>
                  <a:cubicBezTo>
                    <a:pt x="1449" y="8423"/>
                    <a:pt x="2772" y="9004"/>
                    <a:pt x="4032" y="9004"/>
                  </a:cubicBezTo>
                  <a:cubicBezTo>
                    <a:pt x="4660" y="9004"/>
                    <a:pt x="5272" y="8860"/>
                    <a:pt x="5755" y="8573"/>
                  </a:cubicBezTo>
                  <a:cubicBezTo>
                    <a:pt x="8053" y="7208"/>
                    <a:pt x="8849" y="5161"/>
                    <a:pt x="8189" y="2590"/>
                  </a:cubicBezTo>
                  <a:cubicBezTo>
                    <a:pt x="7727" y="837"/>
                    <a:pt x="6321" y="1"/>
                    <a:pt x="48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54"/>
            <p:cNvSpPr/>
            <p:nvPr/>
          </p:nvSpPr>
          <p:spPr>
            <a:xfrm>
              <a:off x="1958625" y="3174175"/>
              <a:ext cx="242000" cy="191000"/>
            </a:xfrm>
            <a:custGeom>
              <a:avLst/>
              <a:gdLst/>
              <a:ahLst/>
              <a:cxnLst/>
              <a:rect l="l" t="t" r="r" b="b"/>
              <a:pathLst>
                <a:path w="9680" h="7640" extrusionOk="0">
                  <a:moveTo>
                    <a:pt x="4775" y="1"/>
                  </a:moveTo>
                  <a:cubicBezTo>
                    <a:pt x="4719" y="1"/>
                    <a:pt x="4663" y="1"/>
                    <a:pt x="4607" y="3"/>
                  </a:cubicBezTo>
                  <a:cubicBezTo>
                    <a:pt x="4588" y="3"/>
                    <a:pt x="4569" y="3"/>
                    <a:pt x="4550" y="3"/>
                  </a:cubicBezTo>
                  <a:cubicBezTo>
                    <a:pt x="1226" y="3"/>
                    <a:pt x="0" y="3975"/>
                    <a:pt x="1991" y="6282"/>
                  </a:cubicBezTo>
                  <a:cubicBezTo>
                    <a:pt x="2754" y="7148"/>
                    <a:pt x="3834" y="7640"/>
                    <a:pt x="4978" y="7640"/>
                  </a:cubicBezTo>
                  <a:cubicBezTo>
                    <a:pt x="5096" y="7640"/>
                    <a:pt x="5215" y="7634"/>
                    <a:pt x="5335" y="7624"/>
                  </a:cubicBezTo>
                  <a:cubicBezTo>
                    <a:pt x="7678" y="7419"/>
                    <a:pt x="9680" y="5440"/>
                    <a:pt x="8974" y="2915"/>
                  </a:cubicBezTo>
                  <a:cubicBezTo>
                    <a:pt x="8838" y="2369"/>
                    <a:pt x="8565" y="1846"/>
                    <a:pt x="8178" y="1414"/>
                  </a:cubicBezTo>
                  <a:cubicBezTo>
                    <a:pt x="7285" y="498"/>
                    <a:pt x="6057" y="1"/>
                    <a:pt x="47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54"/>
            <p:cNvSpPr/>
            <p:nvPr/>
          </p:nvSpPr>
          <p:spPr>
            <a:xfrm>
              <a:off x="2539550" y="2853075"/>
              <a:ext cx="256500" cy="211525"/>
            </a:xfrm>
            <a:custGeom>
              <a:avLst/>
              <a:gdLst/>
              <a:ahLst/>
              <a:cxnLst/>
              <a:rect l="l" t="t" r="r" b="b"/>
              <a:pathLst>
                <a:path w="10260" h="8461" extrusionOk="0">
                  <a:moveTo>
                    <a:pt x="4757" y="0"/>
                  </a:moveTo>
                  <a:cubicBezTo>
                    <a:pt x="4293" y="0"/>
                    <a:pt x="3827" y="51"/>
                    <a:pt x="3367" y="154"/>
                  </a:cubicBezTo>
                  <a:cubicBezTo>
                    <a:pt x="1069" y="609"/>
                    <a:pt x="0" y="3498"/>
                    <a:pt x="1137" y="5432"/>
                  </a:cubicBezTo>
                  <a:cubicBezTo>
                    <a:pt x="2002" y="6933"/>
                    <a:pt x="3207" y="7661"/>
                    <a:pt x="4800" y="8275"/>
                  </a:cubicBezTo>
                  <a:cubicBezTo>
                    <a:pt x="5137" y="8403"/>
                    <a:pt x="5486" y="8461"/>
                    <a:pt x="5835" y="8461"/>
                  </a:cubicBezTo>
                  <a:cubicBezTo>
                    <a:pt x="7420" y="8461"/>
                    <a:pt x="9014" y="7262"/>
                    <a:pt x="9554" y="5864"/>
                  </a:cubicBezTo>
                  <a:cubicBezTo>
                    <a:pt x="10259" y="4044"/>
                    <a:pt x="9668" y="1769"/>
                    <a:pt x="7848" y="814"/>
                  </a:cubicBezTo>
                  <a:cubicBezTo>
                    <a:pt x="6895" y="274"/>
                    <a:pt x="5831" y="0"/>
                    <a:pt x="47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54"/>
            <p:cNvSpPr/>
            <p:nvPr/>
          </p:nvSpPr>
          <p:spPr>
            <a:xfrm>
              <a:off x="3151475" y="2647950"/>
              <a:ext cx="320175" cy="314225"/>
            </a:xfrm>
            <a:custGeom>
              <a:avLst/>
              <a:gdLst/>
              <a:ahLst/>
              <a:cxnLst/>
              <a:rect l="l" t="t" r="r" b="b"/>
              <a:pathLst>
                <a:path w="12807" h="12569" extrusionOk="0">
                  <a:moveTo>
                    <a:pt x="6778" y="1"/>
                  </a:moveTo>
                  <a:cubicBezTo>
                    <a:pt x="5404" y="1"/>
                    <a:pt x="4128" y="608"/>
                    <a:pt x="3412" y="1808"/>
                  </a:cubicBezTo>
                  <a:cubicBezTo>
                    <a:pt x="1683" y="2923"/>
                    <a:pt x="227" y="4788"/>
                    <a:pt x="136" y="6812"/>
                  </a:cubicBezTo>
                  <a:cubicBezTo>
                    <a:pt x="1" y="10193"/>
                    <a:pt x="3214" y="12568"/>
                    <a:pt x="6370" y="12568"/>
                  </a:cubicBezTo>
                  <a:cubicBezTo>
                    <a:pt x="6400" y="12568"/>
                    <a:pt x="6430" y="12568"/>
                    <a:pt x="6460" y="12568"/>
                  </a:cubicBezTo>
                  <a:cubicBezTo>
                    <a:pt x="9758" y="12545"/>
                    <a:pt x="12602" y="9861"/>
                    <a:pt x="12715" y="6539"/>
                  </a:cubicBezTo>
                  <a:cubicBezTo>
                    <a:pt x="12806" y="3560"/>
                    <a:pt x="10531" y="489"/>
                    <a:pt x="7506" y="56"/>
                  </a:cubicBezTo>
                  <a:cubicBezTo>
                    <a:pt x="7262" y="19"/>
                    <a:pt x="7019" y="1"/>
                    <a:pt x="67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54"/>
            <p:cNvSpPr/>
            <p:nvPr/>
          </p:nvSpPr>
          <p:spPr>
            <a:xfrm>
              <a:off x="3489825" y="1861150"/>
              <a:ext cx="179150" cy="139350"/>
            </a:xfrm>
            <a:custGeom>
              <a:avLst/>
              <a:gdLst/>
              <a:ahLst/>
              <a:cxnLst/>
              <a:rect l="l" t="t" r="r" b="b"/>
              <a:pathLst>
                <a:path w="7166" h="5574" extrusionOk="0">
                  <a:moveTo>
                    <a:pt x="3594" y="0"/>
                  </a:moveTo>
                  <a:cubicBezTo>
                    <a:pt x="0" y="0"/>
                    <a:pt x="0" y="5574"/>
                    <a:pt x="3594" y="5574"/>
                  </a:cubicBezTo>
                  <a:cubicBezTo>
                    <a:pt x="7166" y="5574"/>
                    <a:pt x="7166" y="0"/>
                    <a:pt x="35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54"/>
            <p:cNvSpPr/>
            <p:nvPr/>
          </p:nvSpPr>
          <p:spPr>
            <a:xfrm>
              <a:off x="3652450" y="2995700"/>
              <a:ext cx="192300" cy="155750"/>
            </a:xfrm>
            <a:custGeom>
              <a:avLst/>
              <a:gdLst/>
              <a:ahLst/>
              <a:cxnLst/>
              <a:rect l="l" t="t" r="r" b="b"/>
              <a:pathLst>
                <a:path w="7692" h="6230" extrusionOk="0">
                  <a:moveTo>
                    <a:pt x="3570" y="0"/>
                  </a:moveTo>
                  <a:cubicBezTo>
                    <a:pt x="3443" y="0"/>
                    <a:pt x="3314" y="8"/>
                    <a:pt x="3186" y="22"/>
                  </a:cubicBezTo>
                  <a:cubicBezTo>
                    <a:pt x="1616" y="113"/>
                    <a:pt x="1" y="1660"/>
                    <a:pt x="615" y="3366"/>
                  </a:cubicBezTo>
                  <a:cubicBezTo>
                    <a:pt x="1161" y="4890"/>
                    <a:pt x="1889" y="5687"/>
                    <a:pt x="3504" y="6119"/>
                  </a:cubicBezTo>
                  <a:cubicBezTo>
                    <a:pt x="3793" y="6194"/>
                    <a:pt x="4067" y="6229"/>
                    <a:pt x="4325" y="6229"/>
                  </a:cubicBezTo>
                  <a:cubicBezTo>
                    <a:pt x="6704" y="6229"/>
                    <a:pt x="7691" y="3230"/>
                    <a:pt x="6234" y="1342"/>
                  </a:cubicBezTo>
                  <a:cubicBezTo>
                    <a:pt x="5605" y="490"/>
                    <a:pt x="4616" y="0"/>
                    <a:pt x="35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54"/>
            <p:cNvSpPr/>
            <p:nvPr/>
          </p:nvSpPr>
          <p:spPr>
            <a:xfrm>
              <a:off x="2518350" y="3867100"/>
              <a:ext cx="206050" cy="166900"/>
            </a:xfrm>
            <a:custGeom>
              <a:avLst/>
              <a:gdLst/>
              <a:ahLst/>
              <a:cxnLst/>
              <a:rect l="l" t="t" r="r" b="b"/>
              <a:pathLst>
                <a:path w="8242" h="6676" extrusionOk="0">
                  <a:moveTo>
                    <a:pt x="4399" y="1"/>
                  </a:moveTo>
                  <a:cubicBezTo>
                    <a:pt x="3869" y="1"/>
                    <a:pt x="3336" y="133"/>
                    <a:pt x="2850" y="425"/>
                  </a:cubicBezTo>
                  <a:lnTo>
                    <a:pt x="2395" y="721"/>
                  </a:lnTo>
                  <a:cubicBezTo>
                    <a:pt x="0" y="2171"/>
                    <a:pt x="576" y="6675"/>
                    <a:pt x="3630" y="6675"/>
                  </a:cubicBezTo>
                  <a:cubicBezTo>
                    <a:pt x="3738" y="6675"/>
                    <a:pt x="3850" y="6670"/>
                    <a:pt x="3964" y="6658"/>
                  </a:cubicBezTo>
                  <a:lnTo>
                    <a:pt x="4488" y="6590"/>
                  </a:lnTo>
                  <a:cubicBezTo>
                    <a:pt x="6558" y="6362"/>
                    <a:pt x="8241" y="4656"/>
                    <a:pt x="7672" y="2450"/>
                  </a:cubicBezTo>
                  <a:cubicBezTo>
                    <a:pt x="7289" y="999"/>
                    <a:pt x="5855" y="1"/>
                    <a:pt x="43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54"/>
            <p:cNvSpPr/>
            <p:nvPr/>
          </p:nvSpPr>
          <p:spPr>
            <a:xfrm>
              <a:off x="2267150" y="3707100"/>
              <a:ext cx="242850" cy="211025"/>
            </a:xfrm>
            <a:custGeom>
              <a:avLst/>
              <a:gdLst/>
              <a:ahLst/>
              <a:cxnLst/>
              <a:rect l="l" t="t" r="r" b="b"/>
              <a:pathLst>
                <a:path w="9714" h="8441" extrusionOk="0">
                  <a:moveTo>
                    <a:pt x="4845" y="1"/>
                  </a:moveTo>
                  <a:cubicBezTo>
                    <a:pt x="2320" y="1"/>
                    <a:pt x="0" y="2639"/>
                    <a:pt x="842" y="5210"/>
                  </a:cubicBezTo>
                  <a:lnTo>
                    <a:pt x="955" y="5506"/>
                  </a:lnTo>
                  <a:cubicBezTo>
                    <a:pt x="1524" y="7462"/>
                    <a:pt x="3190" y="8440"/>
                    <a:pt x="4857" y="8440"/>
                  </a:cubicBezTo>
                  <a:cubicBezTo>
                    <a:pt x="6523" y="8440"/>
                    <a:pt x="8189" y="7462"/>
                    <a:pt x="8758" y="5506"/>
                  </a:cubicBezTo>
                  <a:lnTo>
                    <a:pt x="8872" y="5210"/>
                  </a:lnTo>
                  <a:cubicBezTo>
                    <a:pt x="9713" y="2639"/>
                    <a:pt x="7393" y="1"/>
                    <a:pt x="48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54"/>
            <p:cNvSpPr/>
            <p:nvPr/>
          </p:nvSpPr>
          <p:spPr>
            <a:xfrm>
              <a:off x="3253800" y="3352875"/>
              <a:ext cx="176325" cy="238050"/>
            </a:xfrm>
            <a:custGeom>
              <a:avLst/>
              <a:gdLst/>
              <a:ahLst/>
              <a:cxnLst/>
              <a:rect l="l" t="t" r="r" b="b"/>
              <a:pathLst>
                <a:path w="7053" h="9522" extrusionOk="0">
                  <a:moveTo>
                    <a:pt x="3063" y="0"/>
                  </a:moveTo>
                  <a:cubicBezTo>
                    <a:pt x="1572" y="0"/>
                    <a:pt x="60" y="958"/>
                    <a:pt x="274" y="2682"/>
                  </a:cubicBezTo>
                  <a:cubicBezTo>
                    <a:pt x="410" y="3592"/>
                    <a:pt x="1" y="4275"/>
                    <a:pt x="1" y="5185"/>
                  </a:cubicBezTo>
                  <a:cubicBezTo>
                    <a:pt x="1" y="6185"/>
                    <a:pt x="410" y="7141"/>
                    <a:pt x="888" y="7982"/>
                  </a:cubicBezTo>
                  <a:cubicBezTo>
                    <a:pt x="1480" y="9012"/>
                    <a:pt x="2587" y="9521"/>
                    <a:pt x="3683" y="9521"/>
                  </a:cubicBezTo>
                  <a:cubicBezTo>
                    <a:pt x="5032" y="9521"/>
                    <a:pt x="6362" y="8750"/>
                    <a:pt x="6689" y="7232"/>
                  </a:cubicBezTo>
                  <a:cubicBezTo>
                    <a:pt x="7053" y="5457"/>
                    <a:pt x="6757" y="4229"/>
                    <a:pt x="5938" y="2887"/>
                  </a:cubicBezTo>
                  <a:cubicBezTo>
                    <a:pt x="5824" y="2591"/>
                    <a:pt x="5756" y="2296"/>
                    <a:pt x="5711" y="1977"/>
                  </a:cubicBezTo>
                  <a:cubicBezTo>
                    <a:pt x="5456" y="625"/>
                    <a:pt x="4267" y="0"/>
                    <a:pt x="30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4"/>
            <p:cNvSpPr/>
            <p:nvPr/>
          </p:nvSpPr>
          <p:spPr>
            <a:xfrm>
              <a:off x="3582775" y="2711750"/>
              <a:ext cx="129700" cy="113975"/>
            </a:xfrm>
            <a:custGeom>
              <a:avLst/>
              <a:gdLst/>
              <a:ahLst/>
              <a:cxnLst/>
              <a:rect l="l" t="t" r="r" b="b"/>
              <a:pathLst>
                <a:path w="5188" h="4559" extrusionOk="0">
                  <a:moveTo>
                    <a:pt x="2595" y="1"/>
                  </a:moveTo>
                  <a:cubicBezTo>
                    <a:pt x="1679" y="1"/>
                    <a:pt x="763" y="518"/>
                    <a:pt x="513" y="1553"/>
                  </a:cubicBezTo>
                  <a:lnTo>
                    <a:pt x="422" y="1872"/>
                  </a:lnTo>
                  <a:cubicBezTo>
                    <a:pt x="1" y="3660"/>
                    <a:pt x="1308" y="4559"/>
                    <a:pt x="2606" y="4559"/>
                  </a:cubicBezTo>
                  <a:cubicBezTo>
                    <a:pt x="3901" y="4559"/>
                    <a:pt x="5187" y="3666"/>
                    <a:pt x="4744" y="1872"/>
                  </a:cubicBezTo>
                  <a:lnTo>
                    <a:pt x="4676" y="1553"/>
                  </a:lnTo>
                  <a:cubicBezTo>
                    <a:pt x="4426" y="518"/>
                    <a:pt x="3510" y="1"/>
                    <a:pt x="25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54"/>
            <p:cNvSpPr/>
            <p:nvPr/>
          </p:nvSpPr>
          <p:spPr>
            <a:xfrm>
              <a:off x="3683175" y="3719650"/>
              <a:ext cx="191950" cy="166825"/>
            </a:xfrm>
            <a:custGeom>
              <a:avLst/>
              <a:gdLst/>
              <a:ahLst/>
              <a:cxnLst/>
              <a:rect l="l" t="t" r="r" b="b"/>
              <a:pathLst>
                <a:path w="7678" h="6673" extrusionOk="0">
                  <a:moveTo>
                    <a:pt x="4056" y="1"/>
                  </a:moveTo>
                  <a:cubicBezTo>
                    <a:pt x="3160" y="1"/>
                    <a:pt x="2263" y="307"/>
                    <a:pt x="1638" y="932"/>
                  </a:cubicBezTo>
                  <a:cubicBezTo>
                    <a:pt x="0" y="2592"/>
                    <a:pt x="569" y="6164"/>
                    <a:pt x="3162" y="6551"/>
                  </a:cubicBezTo>
                  <a:lnTo>
                    <a:pt x="3572" y="6619"/>
                  </a:lnTo>
                  <a:cubicBezTo>
                    <a:pt x="3799" y="6655"/>
                    <a:pt x="4021" y="6673"/>
                    <a:pt x="4235" y="6673"/>
                  </a:cubicBezTo>
                  <a:cubicBezTo>
                    <a:pt x="6291" y="6673"/>
                    <a:pt x="7677" y="5049"/>
                    <a:pt x="7348" y="2865"/>
                  </a:cubicBezTo>
                  <a:cubicBezTo>
                    <a:pt x="7325" y="2729"/>
                    <a:pt x="7302" y="2592"/>
                    <a:pt x="7280" y="2456"/>
                  </a:cubicBezTo>
                  <a:cubicBezTo>
                    <a:pt x="7024" y="839"/>
                    <a:pt x="5540" y="1"/>
                    <a:pt x="40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54"/>
            <p:cNvSpPr/>
            <p:nvPr/>
          </p:nvSpPr>
          <p:spPr>
            <a:xfrm>
              <a:off x="3697825" y="4246275"/>
              <a:ext cx="218100" cy="175300"/>
            </a:xfrm>
            <a:custGeom>
              <a:avLst/>
              <a:gdLst/>
              <a:ahLst/>
              <a:cxnLst/>
              <a:rect l="l" t="t" r="r" b="b"/>
              <a:pathLst>
                <a:path w="8724" h="7012" extrusionOk="0">
                  <a:moveTo>
                    <a:pt x="5929" y="1"/>
                  </a:moveTo>
                  <a:cubicBezTo>
                    <a:pt x="5713" y="1"/>
                    <a:pt x="5489" y="36"/>
                    <a:pt x="5260" y="112"/>
                  </a:cubicBezTo>
                  <a:cubicBezTo>
                    <a:pt x="3918" y="567"/>
                    <a:pt x="2826" y="1022"/>
                    <a:pt x="1803" y="2068"/>
                  </a:cubicBezTo>
                  <a:cubicBezTo>
                    <a:pt x="1" y="3889"/>
                    <a:pt x="1638" y="7012"/>
                    <a:pt x="3812" y="7012"/>
                  </a:cubicBezTo>
                  <a:cubicBezTo>
                    <a:pt x="4272" y="7012"/>
                    <a:pt x="4757" y="6872"/>
                    <a:pt x="5238" y="6550"/>
                  </a:cubicBezTo>
                  <a:cubicBezTo>
                    <a:pt x="6352" y="5799"/>
                    <a:pt x="7285" y="4753"/>
                    <a:pt x="7899" y="3524"/>
                  </a:cubicBezTo>
                  <a:cubicBezTo>
                    <a:pt x="8724" y="2056"/>
                    <a:pt x="7574" y="1"/>
                    <a:pt x="59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54"/>
            <p:cNvSpPr/>
            <p:nvPr/>
          </p:nvSpPr>
          <p:spPr>
            <a:xfrm>
              <a:off x="2856525" y="4282625"/>
              <a:ext cx="175475" cy="138900"/>
            </a:xfrm>
            <a:custGeom>
              <a:avLst/>
              <a:gdLst/>
              <a:ahLst/>
              <a:cxnLst/>
              <a:rect l="l" t="t" r="r" b="b"/>
              <a:pathLst>
                <a:path w="7019" h="5556" extrusionOk="0">
                  <a:moveTo>
                    <a:pt x="3735" y="1"/>
                  </a:moveTo>
                  <a:cubicBezTo>
                    <a:pt x="3211" y="1"/>
                    <a:pt x="2661" y="190"/>
                    <a:pt x="2152" y="637"/>
                  </a:cubicBezTo>
                  <a:cubicBezTo>
                    <a:pt x="1447" y="1274"/>
                    <a:pt x="1197" y="1888"/>
                    <a:pt x="765" y="2684"/>
                  </a:cubicBezTo>
                  <a:cubicBezTo>
                    <a:pt x="1" y="4082"/>
                    <a:pt x="1129" y="5556"/>
                    <a:pt x="2475" y="5556"/>
                  </a:cubicBezTo>
                  <a:cubicBezTo>
                    <a:pt x="2773" y="5556"/>
                    <a:pt x="3080" y="5484"/>
                    <a:pt x="3381" y="5323"/>
                  </a:cubicBezTo>
                  <a:cubicBezTo>
                    <a:pt x="4200" y="4891"/>
                    <a:pt x="4814" y="4641"/>
                    <a:pt x="5451" y="3936"/>
                  </a:cubicBezTo>
                  <a:cubicBezTo>
                    <a:pt x="7018" y="2227"/>
                    <a:pt x="5531" y="1"/>
                    <a:pt x="37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54"/>
            <p:cNvSpPr/>
            <p:nvPr/>
          </p:nvSpPr>
          <p:spPr>
            <a:xfrm>
              <a:off x="3037700" y="3743500"/>
              <a:ext cx="209300" cy="162100"/>
            </a:xfrm>
            <a:custGeom>
              <a:avLst/>
              <a:gdLst/>
              <a:ahLst/>
              <a:cxnLst/>
              <a:rect l="l" t="t" r="r" b="b"/>
              <a:pathLst>
                <a:path w="8372" h="6484" extrusionOk="0">
                  <a:moveTo>
                    <a:pt x="4186" y="1"/>
                  </a:moveTo>
                  <a:cubicBezTo>
                    <a:pt x="1" y="1"/>
                    <a:pt x="1" y="6484"/>
                    <a:pt x="4186" y="6484"/>
                  </a:cubicBezTo>
                  <a:cubicBezTo>
                    <a:pt x="8372" y="6484"/>
                    <a:pt x="8372" y="1"/>
                    <a:pt x="41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54"/>
            <p:cNvSpPr/>
            <p:nvPr/>
          </p:nvSpPr>
          <p:spPr>
            <a:xfrm>
              <a:off x="3500625" y="4075050"/>
              <a:ext cx="174600" cy="134800"/>
            </a:xfrm>
            <a:custGeom>
              <a:avLst/>
              <a:gdLst/>
              <a:ahLst/>
              <a:cxnLst/>
              <a:rect l="l" t="t" r="r" b="b"/>
              <a:pathLst>
                <a:path w="6984" h="5392" extrusionOk="0">
                  <a:moveTo>
                    <a:pt x="3503" y="0"/>
                  </a:moveTo>
                  <a:cubicBezTo>
                    <a:pt x="0" y="0"/>
                    <a:pt x="0" y="5392"/>
                    <a:pt x="3503" y="5392"/>
                  </a:cubicBezTo>
                  <a:cubicBezTo>
                    <a:pt x="6984" y="5392"/>
                    <a:pt x="6984" y="0"/>
                    <a:pt x="35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54"/>
            <p:cNvSpPr/>
            <p:nvPr/>
          </p:nvSpPr>
          <p:spPr>
            <a:xfrm>
              <a:off x="2911450" y="3001375"/>
              <a:ext cx="178600" cy="138775"/>
            </a:xfrm>
            <a:custGeom>
              <a:avLst/>
              <a:gdLst/>
              <a:ahLst/>
              <a:cxnLst/>
              <a:rect l="l" t="t" r="r" b="b"/>
              <a:pathLst>
                <a:path w="7144" h="5551" extrusionOk="0">
                  <a:moveTo>
                    <a:pt x="3572" y="0"/>
                  </a:moveTo>
                  <a:cubicBezTo>
                    <a:pt x="1" y="0"/>
                    <a:pt x="1" y="5551"/>
                    <a:pt x="3572" y="5551"/>
                  </a:cubicBezTo>
                  <a:cubicBezTo>
                    <a:pt x="7144" y="5551"/>
                    <a:pt x="7144" y="0"/>
                    <a:pt x="35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54"/>
            <p:cNvSpPr/>
            <p:nvPr/>
          </p:nvSpPr>
          <p:spPr>
            <a:xfrm>
              <a:off x="3544425" y="3350275"/>
              <a:ext cx="166075" cy="121125"/>
            </a:xfrm>
            <a:custGeom>
              <a:avLst/>
              <a:gdLst/>
              <a:ahLst/>
              <a:cxnLst/>
              <a:rect l="l" t="t" r="r" b="b"/>
              <a:pathLst>
                <a:path w="6643" h="4845" extrusionOk="0">
                  <a:moveTo>
                    <a:pt x="3126" y="0"/>
                  </a:moveTo>
                  <a:cubicBezTo>
                    <a:pt x="17" y="0"/>
                    <a:pt x="0" y="4845"/>
                    <a:pt x="3123" y="4845"/>
                  </a:cubicBezTo>
                  <a:cubicBezTo>
                    <a:pt x="3314" y="4845"/>
                    <a:pt x="3516" y="4826"/>
                    <a:pt x="3731" y="4788"/>
                  </a:cubicBezTo>
                  <a:lnTo>
                    <a:pt x="4367" y="4674"/>
                  </a:lnTo>
                  <a:cubicBezTo>
                    <a:pt x="6642" y="4265"/>
                    <a:pt x="6642" y="580"/>
                    <a:pt x="4367" y="170"/>
                  </a:cubicBezTo>
                  <a:lnTo>
                    <a:pt x="3731" y="57"/>
                  </a:lnTo>
                  <a:cubicBezTo>
                    <a:pt x="3517" y="18"/>
                    <a:pt x="3316" y="0"/>
                    <a:pt x="3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54"/>
            <p:cNvSpPr/>
            <p:nvPr/>
          </p:nvSpPr>
          <p:spPr>
            <a:xfrm>
              <a:off x="4353075" y="3522925"/>
              <a:ext cx="187700" cy="347900"/>
            </a:xfrm>
            <a:custGeom>
              <a:avLst/>
              <a:gdLst/>
              <a:ahLst/>
              <a:cxnLst/>
              <a:rect l="l" t="t" r="r" b="b"/>
              <a:pathLst>
                <a:path w="7508" h="13916" extrusionOk="0">
                  <a:moveTo>
                    <a:pt x="4508" y="0"/>
                  </a:moveTo>
                  <a:cubicBezTo>
                    <a:pt x="3298" y="0"/>
                    <a:pt x="2002" y="742"/>
                    <a:pt x="1570" y="1977"/>
                  </a:cubicBezTo>
                  <a:cubicBezTo>
                    <a:pt x="501" y="5139"/>
                    <a:pt x="1" y="8937"/>
                    <a:pt x="1206" y="12145"/>
                  </a:cubicBezTo>
                  <a:cubicBezTo>
                    <a:pt x="1614" y="13235"/>
                    <a:pt x="2657" y="13915"/>
                    <a:pt x="3686" y="13915"/>
                  </a:cubicBezTo>
                  <a:cubicBezTo>
                    <a:pt x="4439" y="13915"/>
                    <a:pt x="5184" y="13550"/>
                    <a:pt x="5665" y="12713"/>
                  </a:cubicBezTo>
                  <a:cubicBezTo>
                    <a:pt x="7485" y="9483"/>
                    <a:pt x="7508" y="5548"/>
                    <a:pt x="6871" y="1977"/>
                  </a:cubicBezTo>
                  <a:cubicBezTo>
                    <a:pt x="6612" y="599"/>
                    <a:pt x="5595" y="0"/>
                    <a:pt x="45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54"/>
            <p:cNvSpPr/>
            <p:nvPr/>
          </p:nvSpPr>
          <p:spPr>
            <a:xfrm>
              <a:off x="3884475" y="3526250"/>
              <a:ext cx="200775" cy="135950"/>
            </a:xfrm>
            <a:custGeom>
              <a:avLst/>
              <a:gdLst/>
              <a:ahLst/>
              <a:cxnLst/>
              <a:rect l="l" t="t" r="r" b="b"/>
              <a:pathLst>
                <a:path w="8031" h="5438" extrusionOk="0">
                  <a:moveTo>
                    <a:pt x="3385" y="1"/>
                  </a:moveTo>
                  <a:cubicBezTo>
                    <a:pt x="3083" y="1"/>
                    <a:pt x="2780" y="31"/>
                    <a:pt x="2480" y="92"/>
                  </a:cubicBezTo>
                  <a:cubicBezTo>
                    <a:pt x="1" y="479"/>
                    <a:pt x="319" y="3572"/>
                    <a:pt x="1866" y="4733"/>
                  </a:cubicBezTo>
                  <a:cubicBezTo>
                    <a:pt x="2640" y="5324"/>
                    <a:pt x="3527" y="5438"/>
                    <a:pt x="4482" y="5438"/>
                  </a:cubicBezTo>
                  <a:cubicBezTo>
                    <a:pt x="6984" y="5438"/>
                    <a:pt x="8031" y="1866"/>
                    <a:pt x="5733" y="638"/>
                  </a:cubicBezTo>
                  <a:cubicBezTo>
                    <a:pt x="5018" y="222"/>
                    <a:pt x="4206" y="1"/>
                    <a:pt x="33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54"/>
            <p:cNvSpPr/>
            <p:nvPr/>
          </p:nvSpPr>
          <p:spPr>
            <a:xfrm>
              <a:off x="4163150" y="4152950"/>
              <a:ext cx="244225" cy="149975"/>
            </a:xfrm>
            <a:custGeom>
              <a:avLst/>
              <a:gdLst/>
              <a:ahLst/>
              <a:cxnLst/>
              <a:rect l="l" t="t" r="r" b="b"/>
              <a:pathLst>
                <a:path w="9769" h="5999" extrusionOk="0">
                  <a:moveTo>
                    <a:pt x="3737" y="0"/>
                  </a:moveTo>
                  <a:cubicBezTo>
                    <a:pt x="3354" y="0"/>
                    <a:pt x="2960" y="54"/>
                    <a:pt x="2548" y="183"/>
                  </a:cubicBezTo>
                  <a:cubicBezTo>
                    <a:pt x="728" y="751"/>
                    <a:pt x="0" y="3026"/>
                    <a:pt x="1388" y="4459"/>
                  </a:cubicBezTo>
                  <a:cubicBezTo>
                    <a:pt x="2502" y="5597"/>
                    <a:pt x="3731" y="5733"/>
                    <a:pt x="5232" y="5961"/>
                  </a:cubicBezTo>
                  <a:cubicBezTo>
                    <a:pt x="5409" y="5986"/>
                    <a:pt x="5580" y="5999"/>
                    <a:pt x="5746" y="5999"/>
                  </a:cubicBezTo>
                  <a:cubicBezTo>
                    <a:pt x="8786" y="5999"/>
                    <a:pt x="9769" y="1828"/>
                    <a:pt x="6597" y="706"/>
                  </a:cubicBezTo>
                  <a:cubicBezTo>
                    <a:pt x="5618" y="347"/>
                    <a:pt x="4710" y="0"/>
                    <a:pt x="37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54"/>
            <p:cNvSpPr/>
            <p:nvPr/>
          </p:nvSpPr>
          <p:spPr>
            <a:xfrm>
              <a:off x="4896125" y="3932625"/>
              <a:ext cx="246525" cy="186950"/>
            </a:xfrm>
            <a:custGeom>
              <a:avLst/>
              <a:gdLst/>
              <a:ahLst/>
              <a:cxnLst/>
              <a:rect l="l" t="t" r="r" b="b"/>
              <a:pathLst>
                <a:path w="9861" h="7478" extrusionOk="0">
                  <a:moveTo>
                    <a:pt x="6107" y="1"/>
                  </a:moveTo>
                  <a:cubicBezTo>
                    <a:pt x="6029" y="1"/>
                    <a:pt x="5951" y="4"/>
                    <a:pt x="5872" y="11"/>
                  </a:cubicBezTo>
                  <a:cubicBezTo>
                    <a:pt x="4689" y="79"/>
                    <a:pt x="3665" y="215"/>
                    <a:pt x="2778" y="1102"/>
                  </a:cubicBezTo>
                  <a:cubicBezTo>
                    <a:pt x="2164" y="1717"/>
                    <a:pt x="1936" y="2445"/>
                    <a:pt x="1595" y="3195"/>
                  </a:cubicBezTo>
                  <a:cubicBezTo>
                    <a:pt x="1" y="4790"/>
                    <a:pt x="1099" y="7477"/>
                    <a:pt x="3079" y="7477"/>
                  </a:cubicBezTo>
                  <a:cubicBezTo>
                    <a:pt x="3472" y="7477"/>
                    <a:pt x="3899" y="7371"/>
                    <a:pt x="4348" y="7131"/>
                  </a:cubicBezTo>
                  <a:lnTo>
                    <a:pt x="4348" y="7131"/>
                  </a:lnTo>
                  <a:cubicBezTo>
                    <a:pt x="4283" y="7171"/>
                    <a:pt x="4476" y="7185"/>
                    <a:pt x="4761" y="7185"/>
                  </a:cubicBezTo>
                  <a:cubicBezTo>
                    <a:pt x="5280" y="7185"/>
                    <a:pt x="6103" y="7137"/>
                    <a:pt x="6236" y="7108"/>
                  </a:cubicBezTo>
                  <a:cubicBezTo>
                    <a:pt x="7441" y="6789"/>
                    <a:pt x="8124" y="5948"/>
                    <a:pt x="8715" y="4924"/>
                  </a:cubicBezTo>
                  <a:cubicBezTo>
                    <a:pt x="9860" y="2964"/>
                    <a:pt x="8468" y="1"/>
                    <a:pt x="61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54"/>
            <p:cNvSpPr/>
            <p:nvPr/>
          </p:nvSpPr>
          <p:spPr>
            <a:xfrm>
              <a:off x="4843300" y="3335850"/>
              <a:ext cx="214425" cy="225575"/>
            </a:xfrm>
            <a:custGeom>
              <a:avLst/>
              <a:gdLst/>
              <a:ahLst/>
              <a:cxnLst/>
              <a:rect l="l" t="t" r="r" b="b"/>
              <a:pathLst>
                <a:path w="8577" h="9023" extrusionOk="0">
                  <a:moveTo>
                    <a:pt x="4479" y="0"/>
                  </a:moveTo>
                  <a:cubicBezTo>
                    <a:pt x="4181" y="0"/>
                    <a:pt x="3883" y="43"/>
                    <a:pt x="3594" y="133"/>
                  </a:cubicBezTo>
                  <a:lnTo>
                    <a:pt x="3253" y="247"/>
                  </a:lnTo>
                  <a:cubicBezTo>
                    <a:pt x="1911" y="656"/>
                    <a:pt x="614" y="1703"/>
                    <a:pt x="341" y="3159"/>
                  </a:cubicBezTo>
                  <a:cubicBezTo>
                    <a:pt x="0" y="4592"/>
                    <a:pt x="182" y="6116"/>
                    <a:pt x="819" y="7435"/>
                  </a:cubicBezTo>
                  <a:cubicBezTo>
                    <a:pt x="1339" y="8563"/>
                    <a:pt x="2439" y="9023"/>
                    <a:pt x="3559" y="9023"/>
                  </a:cubicBezTo>
                  <a:cubicBezTo>
                    <a:pt x="4155" y="9023"/>
                    <a:pt x="4756" y="8893"/>
                    <a:pt x="5278" y="8663"/>
                  </a:cubicBezTo>
                  <a:cubicBezTo>
                    <a:pt x="6438" y="8163"/>
                    <a:pt x="7211" y="7276"/>
                    <a:pt x="7871" y="6229"/>
                  </a:cubicBezTo>
                  <a:cubicBezTo>
                    <a:pt x="8576" y="4978"/>
                    <a:pt x="8576" y="3432"/>
                    <a:pt x="7871" y="2180"/>
                  </a:cubicBezTo>
                  <a:lnTo>
                    <a:pt x="7666" y="1862"/>
                  </a:lnTo>
                  <a:cubicBezTo>
                    <a:pt x="7039" y="774"/>
                    <a:pt x="5755" y="0"/>
                    <a:pt x="44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54"/>
            <p:cNvSpPr/>
            <p:nvPr/>
          </p:nvSpPr>
          <p:spPr>
            <a:xfrm>
              <a:off x="4666925" y="3855150"/>
              <a:ext cx="191050" cy="163825"/>
            </a:xfrm>
            <a:custGeom>
              <a:avLst/>
              <a:gdLst/>
              <a:ahLst/>
              <a:cxnLst/>
              <a:rect l="l" t="t" r="r" b="b"/>
              <a:pathLst>
                <a:path w="7642" h="6553" extrusionOk="0">
                  <a:moveTo>
                    <a:pt x="3839" y="1"/>
                  </a:moveTo>
                  <a:cubicBezTo>
                    <a:pt x="1082" y="1"/>
                    <a:pt x="0" y="3857"/>
                    <a:pt x="1801" y="5657"/>
                  </a:cubicBezTo>
                  <a:cubicBezTo>
                    <a:pt x="2414" y="6271"/>
                    <a:pt x="3255" y="6553"/>
                    <a:pt x="4101" y="6553"/>
                  </a:cubicBezTo>
                  <a:cubicBezTo>
                    <a:pt x="5861" y="6553"/>
                    <a:pt x="7642" y="5334"/>
                    <a:pt x="7442" y="3337"/>
                  </a:cubicBezTo>
                  <a:lnTo>
                    <a:pt x="7419" y="2996"/>
                  </a:lnTo>
                  <a:cubicBezTo>
                    <a:pt x="7237" y="1290"/>
                    <a:pt x="6191" y="243"/>
                    <a:pt x="4485" y="61"/>
                  </a:cubicBezTo>
                  <a:lnTo>
                    <a:pt x="4144" y="16"/>
                  </a:lnTo>
                  <a:cubicBezTo>
                    <a:pt x="4040" y="6"/>
                    <a:pt x="3938" y="1"/>
                    <a:pt x="38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54"/>
            <p:cNvSpPr/>
            <p:nvPr/>
          </p:nvSpPr>
          <p:spPr>
            <a:xfrm>
              <a:off x="5385250" y="3407400"/>
              <a:ext cx="250825" cy="194525"/>
            </a:xfrm>
            <a:custGeom>
              <a:avLst/>
              <a:gdLst/>
              <a:ahLst/>
              <a:cxnLst/>
              <a:rect l="l" t="t" r="r" b="b"/>
              <a:pathLst>
                <a:path w="10033" h="7781" extrusionOk="0">
                  <a:moveTo>
                    <a:pt x="5005" y="1"/>
                  </a:moveTo>
                  <a:cubicBezTo>
                    <a:pt x="1" y="1"/>
                    <a:pt x="1" y="7780"/>
                    <a:pt x="5005" y="7780"/>
                  </a:cubicBezTo>
                  <a:cubicBezTo>
                    <a:pt x="10032" y="7780"/>
                    <a:pt x="10032" y="1"/>
                    <a:pt x="5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54"/>
            <p:cNvSpPr/>
            <p:nvPr/>
          </p:nvSpPr>
          <p:spPr>
            <a:xfrm>
              <a:off x="5173125" y="3149225"/>
              <a:ext cx="186550" cy="328425"/>
            </a:xfrm>
            <a:custGeom>
              <a:avLst/>
              <a:gdLst/>
              <a:ahLst/>
              <a:cxnLst/>
              <a:rect l="l" t="t" r="r" b="b"/>
              <a:pathLst>
                <a:path w="7462" h="13137" extrusionOk="0">
                  <a:moveTo>
                    <a:pt x="3292" y="0"/>
                  </a:moveTo>
                  <a:cubicBezTo>
                    <a:pt x="2290" y="0"/>
                    <a:pt x="1320" y="655"/>
                    <a:pt x="1343" y="1980"/>
                  </a:cubicBezTo>
                  <a:cubicBezTo>
                    <a:pt x="1388" y="3663"/>
                    <a:pt x="1388" y="4891"/>
                    <a:pt x="751" y="6438"/>
                  </a:cubicBezTo>
                  <a:cubicBezTo>
                    <a:pt x="1" y="8121"/>
                    <a:pt x="137" y="10078"/>
                    <a:pt x="1138" y="11624"/>
                  </a:cubicBezTo>
                  <a:cubicBezTo>
                    <a:pt x="1716" y="12591"/>
                    <a:pt x="2825" y="13136"/>
                    <a:pt x="3906" y="13136"/>
                  </a:cubicBezTo>
                  <a:cubicBezTo>
                    <a:pt x="4910" y="13136"/>
                    <a:pt x="5889" y="12665"/>
                    <a:pt x="6393" y="11624"/>
                  </a:cubicBezTo>
                  <a:cubicBezTo>
                    <a:pt x="7234" y="9918"/>
                    <a:pt x="7462" y="8190"/>
                    <a:pt x="6598" y="6438"/>
                  </a:cubicBezTo>
                  <a:cubicBezTo>
                    <a:pt x="6347" y="5892"/>
                    <a:pt x="5915" y="5414"/>
                    <a:pt x="5733" y="4846"/>
                  </a:cubicBezTo>
                  <a:cubicBezTo>
                    <a:pt x="5437" y="3959"/>
                    <a:pt x="5506" y="2889"/>
                    <a:pt x="5437" y="1980"/>
                  </a:cubicBezTo>
                  <a:cubicBezTo>
                    <a:pt x="5346" y="666"/>
                    <a:pt x="4302" y="0"/>
                    <a:pt x="32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54"/>
            <p:cNvSpPr/>
            <p:nvPr/>
          </p:nvSpPr>
          <p:spPr>
            <a:xfrm>
              <a:off x="5200825" y="3921075"/>
              <a:ext cx="353350" cy="199425"/>
            </a:xfrm>
            <a:custGeom>
              <a:avLst/>
              <a:gdLst/>
              <a:ahLst/>
              <a:cxnLst/>
              <a:rect l="l" t="t" r="r" b="b"/>
              <a:pathLst>
                <a:path w="14134" h="7977" extrusionOk="0">
                  <a:moveTo>
                    <a:pt x="7050" y="0"/>
                  </a:moveTo>
                  <a:cubicBezTo>
                    <a:pt x="6033" y="0"/>
                    <a:pt x="5004" y="189"/>
                    <a:pt x="3988" y="518"/>
                  </a:cubicBezTo>
                  <a:cubicBezTo>
                    <a:pt x="3880" y="506"/>
                    <a:pt x="3774" y="501"/>
                    <a:pt x="3670" y="501"/>
                  </a:cubicBezTo>
                  <a:cubicBezTo>
                    <a:pt x="953" y="501"/>
                    <a:pt x="0" y="4398"/>
                    <a:pt x="2805" y="5341"/>
                  </a:cubicBezTo>
                  <a:cubicBezTo>
                    <a:pt x="4303" y="6922"/>
                    <a:pt x="6348" y="7976"/>
                    <a:pt x="8523" y="7976"/>
                  </a:cubicBezTo>
                  <a:cubicBezTo>
                    <a:pt x="8694" y="7976"/>
                    <a:pt x="8866" y="7970"/>
                    <a:pt x="9038" y="7956"/>
                  </a:cubicBezTo>
                  <a:cubicBezTo>
                    <a:pt x="12632" y="7683"/>
                    <a:pt x="14134" y="3066"/>
                    <a:pt x="10858" y="1041"/>
                  </a:cubicBezTo>
                  <a:cubicBezTo>
                    <a:pt x="9643" y="312"/>
                    <a:pt x="8356" y="0"/>
                    <a:pt x="70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54"/>
            <p:cNvSpPr/>
            <p:nvPr/>
          </p:nvSpPr>
          <p:spPr>
            <a:xfrm>
              <a:off x="5754325" y="3980375"/>
              <a:ext cx="271875" cy="188325"/>
            </a:xfrm>
            <a:custGeom>
              <a:avLst/>
              <a:gdLst/>
              <a:ahLst/>
              <a:cxnLst/>
              <a:rect l="l" t="t" r="r" b="b"/>
              <a:pathLst>
                <a:path w="10875" h="7533" extrusionOk="0">
                  <a:moveTo>
                    <a:pt x="5448" y="1"/>
                  </a:moveTo>
                  <a:cubicBezTo>
                    <a:pt x="4353" y="1"/>
                    <a:pt x="3268" y="334"/>
                    <a:pt x="2457" y="1058"/>
                  </a:cubicBezTo>
                  <a:cubicBezTo>
                    <a:pt x="410" y="1649"/>
                    <a:pt x="1" y="4834"/>
                    <a:pt x="1980" y="5744"/>
                  </a:cubicBezTo>
                  <a:cubicBezTo>
                    <a:pt x="2860" y="6900"/>
                    <a:pt x="4341" y="7532"/>
                    <a:pt x="5800" y="7532"/>
                  </a:cubicBezTo>
                  <a:cubicBezTo>
                    <a:pt x="6264" y="7532"/>
                    <a:pt x="6727" y="7468"/>
                    <a:pt x="7166" y="7336"/>
                  </a:cubicBezTo>
                  <a:cubicBezTo>
                    <a:pt x="10146" y="6449"/>
                    <a:pt x="10874" y="2263"/>
                    <a:pt x="8031" y="648"/>
                  </a:cubicBezTo>
                  <a:cubicBezTo>
                    <a:pt x="7260" y="227"/>
                    <a:pt x="6350" y="1"/>
                    <a:pt x="54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54"/>
            <p:cNvSpPr/>
            <p:nvPr/>
          </p:nvSpPr>
          <p:spPr>
            <a:xfrm>
              <a:off x="5580875" y="4411875"/>
              <a:ext cx="216700" cy="236975"/>
            </a:xfrm>
            <a:custGeom>
              <a:avLst/>
              <a:gdLst/>
              <a:ahLst/>
              <a:cxnLst/>
              <a:rect l="l" t="t" r="r" b="b"/>
              <a:pathLst>
                <a:path w="8668" h="9479" extrusionOk="0">
                  <a:moveTo>
                    <a:pt x="4482" y="0"/>
                  </a:moveTo>
                  <a:cubicBezTo>
                    <a:pt x="2851" y="0"/>
                    <a:pt x="1240" y="1214"/>
                    <a:pt x="615" y="2837"/>
                  </a:cubicBezTo>
                  <a:cubicBezTo>
                    <a:pt x="1" y="4452"/>
                    <a:pt x="456" y="6022"/>
                    <a:pt x="1184" y="7501"/>
                  </a:cubicBezTo>
                  <a:cubicBezTo>
                    <a:pt x="1814" y="8762"/>
                    <a:pt x="3276" y="9478"/>
                    <a:pt x="4670" y="9478"/>
                  </a:cubicBezTo>
                  <a:cubicBezTo>
                    <a:pt x="4986" y="9478"/>
                    <a:pt x="5298" y="9442"/>
                    <a:pt x="5597" y="9366"/>
                  </a:cubicBezTo>
                  <a:cubicBezTo>
                    <a:pt x="7371" y="8888"/>
                    <a:pt x="8372" y="7319"/>
                    <a:pt x="8508" y="5567"/>
                  </a:cubicBezTo>
                  <a:cubicBezTo>
                    <a:pt x="8668" y="3816"/>
                    <a:pt x="8099" y="2428"/>
                    <a:pt x="6939" y="1131"/>
                  </a:cubicBezTo>
                  <a:cubicBezTo>
                    <a:pt x="6208" y="338"/>
                    <a:pt x="5342" y="0"/>
                    <a:pt x="44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54"/>
            <p:cNvSpPr/>
            <p:nvPr/>
          </p:nvSpPr>
          <p:spPr>
            <a:xfrm>
              <a:off x="5731675" y="3595750"/>
              <a:ext cx="242750" cy="181425"/>
            </a:xfrm>
            <a:custGeom>
              <a:avLst/>
              <a:gdLst/>
              <a:ahLst/>
              <a:cxnLst/>
              <a:rect l="l" t="t" r="r" b="b"/>
              <a:pathLst>
                <a:path w="9710" h="7257" extrusionOk="0">
                  <a:moveTo>
                    <a:pt x="5615" y="0"/>
                  </a:moveTo>
                  <a:cubicBezTo>
                    <a:pt x="5329" y="0"/>
                    <a:pt x="5025" y="35"/>
                    <a:pt x="4706" y="110"/>
                  </a:cubicBezTo>
                  <a:cubicBezTo>
                    <a:pt x="3068" y="474"/>
                    <a:pt x="2249" y="1407"/>
                    <a:pt x="1293" y="2726"/>
                  </a:cubicBezTo>
                  <a:cubicBezTo>
                    <a:pt x="0" y="4532"/>
                    <a:pt x="1723" y="7256"/>
                    <a:pt x="3806" y="7256"/>
                  </a:cubicBezTo>
                  <a:cubicBezTo>
                    <a:pt x="3848" y="7256"/>
                    <a:pt x="3890" y="7255"/>
                    <a:pt x="3932" y="7253"/>
                  </a:cubicBezTo>
                  <a:cubicBezTo>
                    <a:pt x="5570" y="7184"/>
                    <a:pt x="6707" y="6889"/>
                    <a:pt x="7913" y="5729"/>
                  </a:cubicBezTo>
                  <a:lnTo>
                    <a:pt x="7845" y="5638"/>
                  </a:lnTo>
                  <a:cubicBezTo>
                    <a:pt x="9710" y="3669"/>
                    <a:pt x="8554" y="0"/>
                    <a:pt x="56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54"/>
            <p:cNvSpPr/>
            <p:nvPr/>
          </p:nvSpPr>
          <p:spPr>
            <a:xfrm>
              <a:off x="5104900" y="3659900"/>
              <a:ext cx="147875" cy="114325"/>
            </a:xfrm>
            <a:custGeom>
              <a:avLst/>
              <a:gdLst/>
              <a:ahLst/>
              <a:cxnLst/>
              <a:rect l="l" t="t" r="r" b="b"/>
              <a:pathLst>
                <a:path w="5915" h="4573" extrusionOk="0">
                  <a:moveTo>
                    <a:pt x="2957" y="1"/>
                  </a:moveTo>
                  <a:cubicBezTo>
                    <a:pt x="0" y="1"/>
                    <a:pt x="0" y="4573"/>
                    <a:pt x="2957" y="4573"/>
                  </a:cubicBezTo>
                  <a:cubicBezTo>
                    <a:pt x="5892" y="4573"/>
                    <a:pt x="5914" y="1"/>
                    <a:pt x="29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54"/>
            <p:cNvSpPr/>
            <p:nvPr/>
          </p:nvSpPr>
          <p:spPr>
            <a:xfrm>
              <a:off x="5576900" y="3102725"/>
              <a:ext cx="223525" cy="187425"/>
            </a:xfrm>
            <a:custGeom>
              <a:avLst/>
              <a:gdLst/>
              <a:ahLst/>
              <a:cxnLst/>
              <a:rect l="l" t="t" r="r" b="b"/>
              <a:pathLst>
                <a:path w="8941" h="7497" extrusionOk="0">
                  <a:moveTo>
                    <a:pt x="5085" y="1"/>
                  </a:moveTo>
                  <a:cubicBezTo>
                    <a:pt x="4214" y="1"/>
                    <a:pt x="3344" y="325"/>
                    <a:pt x="2662" y="973"/>
                  </a:cubicBezTo>
                  <a:cubicBezTo>
                    <a:pt x="1092" y="2452"/>
                    <a:pt x="1" y="6342"/>
                    <a:pt x="2798" y="7252"/>
                  </a:cubicBezTo>
                  <a:cubicBezTo>
                    <a:pt x="3263" y="7417"/>
                    <a:pt x="3740" y="7496"/>
                    <a:pt x="4211" y="7496"/>
                  </a:cubicBezTo>
                  <a:cubicBezTo>
                    <a:pt x="5493" y="7496"/>
                    <a:pt x="6725" y="6906"/>
                    <a:pt x="7507" y="5841"/>
                  </a:cubicBezTo>
                  <a:cubicBezTo>
                    <a:pt x="8622" y="4363"/>
                    <a:pt x="8940" y="2406"/>
                    <a:pt x="7507" y="973"/>
                  </a:cubicBezTo>
                  <a:cubicBezTo>
                    <a:pt x="6825" y="325"/>
                    <a:pt x="5955" y="1"/>
                    <a:pt x="50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54"/>
            <p:cNvSpPr/>
            <p:nvPr/>
          </p:nvSpPr>
          <p:spPr>
            <a:xfrm>
              <a:off x="4744225" y="4350900"/>
              <a:ext cx="212850" cy="272900"/>
            </a:xfrm>
            <a:custGeom>
              <a:avLst/>
              <a:gdLst/>
              <a:ahLst/>
              <a:cxnLst/>
              <a:rect l="l" t="t" r="r" b="b"/>
              <a:pathLst>
                <a:path w="8514" h="10916" extrusionOk="0">
                  <a:moveTo>
                    <a:pt x="2737" y="0"/>
                  </a:moveTo>
                  <a:cubicBezTo>
                    <a:pt x="1353" y="0"/>
                    <a:pt x="0" y="1479"/>
                    <a:pt x="779" y="3161"/>
                  </a:cubicBezTo>
                  <a:cubicBezTo>
                    <a:pt x="1325" y="4366"/>
                    <a:pt x="1916" y="5572"/>
                    <a:pt x="2439" y="6800"/>
                  </a:cubicBezTo>
                  <a:cubicBezTo>
                    <a:pt x="2985" y="8097"/>
                    <a:pt x="3304" y="9257"/>
                    <a:pt x="4350" y="10235"/>
                  </a:cubicBezTo>
                  <a:cubicBezTo>
                    <a:pt x="4857" y="10710"/>
                    <a:pt x="5416" y="10915"/>
                    <a:pt x="5950" y="10915"/>
                  </a:cubicBezTo>
                  <a:cubicBezTo>
                    <a:pt x="7312" y="10915"/>
                    <a:pt x="8514" y="9584"/>
                    <a:pt x="8285" y="7983"/>
                  </a:cubicBezTo>
                  <a:cubicBezTo>
                    <a:pt x="8081" y="6618"/>
                    <a:pt x="7216" y="5618"/>
                    <a:pt x="6511" y="4480"/>
                  </a:cubicBezTo>
                  <a:cubicBezTo>
                    <a:pt x="5806" y="3320"/>
                    <a:pt x="5146" y="2205"/>
                    <a:pt x="4464" y="1068"/>
                  </a:cubicBezTo>
                  <a:cubicBezTo>
                    <a:pt x="4019" y="314"/>
                    <a:pt x="3374" y="0"/>
                    <a:pt x="27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54"/>
            <p:cNvSpPr/>
            <p:nvPr/>
          </p:nvSpPr>
          <p:spPr>
            <a:xfrm>
              <a:off x="3826475" y="4462325"/>
              <a:ext cx="271850" cy="211000"/>
            </a:xfrm>
            <a:custGeom>
              <a:avLst/>
              <a:gdLst/>
              <a:ahLst/>
              <a:cxnLst/>
              <a:rect l="l" t="t" r="r" b="b"/>
              <a:pathLst>
                <a:path w="10874" h="8440" extrusionOk="0">
                  <a:moveTo>
                    <a:pt x="5437" y="0"/>
                  </a:moveTo>
                  <a:cubicBezTo>
                    <a:pt x="1" y="0"/>
                    <a:pt x="1" y="8440"/>
                    <a:pt x="5437" y="8440"/>
                  </a:cubicBezTo>
                  <a:cubicBezTo>
                    <a:pt x="10874" y="8440"/>
                    <a:pt x="10874" y="0"/>
                    <a:pt x="54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54"/>
            <p:cNvSpPr/>
            <p:nvPr/>
          </p:nvSpPr>
          <p:spPr>
            <a:xfrm>
              <a:off x="2341075" y="4212675"/>
              <a:ext cx="229775" cy="177450"/>
            </a:xfrm>
            <a:custGeom>
              <a:avLst/>
              <a:gdLst/>
              <a:ahLst/>
              <a:cxnLst/>
              <a:rect l="l" t="t" r="r" b="b"/>
              <a:pathLst>
                <a:path w="9191" h="7098" extrusionOk="0">
                  <a:moveTo>
                    <a:pt x="4595" y="0"/>
                  </a:moveTo>
                  <a:cubicBezTo>
                    <a:pt x="0" y="0"/>
                    <a:pt x="0" y="7098"/>
                    <a:pt x="4595" y="7098"/>
                  </a:cubicBezTo>
                  <a:cubicBezTo>
                    <a:pt x="9190" y="7098"/>
                    <a:pt x="9167" y="0"/>
                    <a:pt x="45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54"/>
            <p:cNvSpPr/>
            <p:nvPr/>
          </p:nvSpPr>
          <p:spPr>
            <a:xfrm>
              <a:off x="3104825" y="4105200"/>
              <a:ext cx="183700" cy="142750"/>
            </a:xfrm>
            <a:custGeom>
              <a:avLst/>
              <a:gdLst/>
              <a:ahLst/>
              <a:cxnLst/>
              <a:rect l="l" t="t" r="r" b="b"/>
              <a:pathLst>
                <a:path w="7348" h="5710" extrusionOk="0">
                  <a:moveTo>
                    <a:pt x="3685" y="0"/>
                  </a:moveTo>
                  <a:cubicBezTo>
                    <a:pt x="0" y="0"/>
                    <a:pt x="0" y="5710"/>
                    <a:pt x="3685" y="5710"/>
                  </a:cubicBezTo>
                  <a:cubicBezTo>
                    <a:pt x="7348" y="5710"/>
                    <a:pt x="7348" y="0"/>
                    <a:pt x="36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4" name="Google Shape;894;p54"/>
          <p:cNvGrpSpPr/>
          <p:nvPr/>
        </p:nvGrpSpPr>
        <p:grpSpPr>
          <a:xfrm flipH="1">
            <a:off x="7534641" y="4793331"/>
            <a:ext cx="530121" cy="442999"/>
            <a:chOff x="3923575" y="2588450"/>
            <a:chExt cx="701125" cy="585900"/>
          </a:xfrm>
        </p:grpSpPr>
        <p:sp>
          <p:nvSpPr>
            <p:cNvPr id="895" name="Google Shape;895;p54"/>
            <p:cNvSpPr/>
            <p:nvPr/>
          </p:nvSpPr>
          <p:spPr>
            <a:xfrm>
              <a:off x="3923575" y="2588450"/>
              <a:ext cx="97675" cy="585900"/>
            </a:xfrm>
            <a:custGeom>
              <a:avLst/>
              <a:gdLst/>
              <a:ahLst/>
              <a:cxnLst/>
              <a:rect l="l" t="t" r="r" b="b"/>
              <a:pathLst>
                <a:path w="3907" h="23436" extrusionOk="0">
                  <a:moveTo>
                    <a:pt x="2160" y="1"/>
                  </a:moveTo>
                  <a:cubicBezTo>
                    <a:pt x="1404" y="1"/>
                    <a:pt x="651" y="496"/>
                    <a:pt x="651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50" y="23149"/>
                    <a:pt x="1375" y="23435"/>
                    <a:pt x="1909" y="23435"/>
                  </a:cubicBezTo>
                  <a:cubicBezTo>
                    <a:pt x="2015" y="23435"/>
                    <a:pt x="2121" y="23424"/>
                    <a:pt x="2224" y="23402"/>
                  </a:cubicBezTo>
                  <a:cubicBezTo>
                    <a:pt x="2267" y="23405"/>
                    <a:pt x="2310" y="23406"/>
                    <a:pt x="2353" y="23406"/>
                  </a:cubicBezTo>
                  <a:cubicBezTo>
                    <a:pt x="3127" y="23406"/>
                    <a:pt x="3906" y="22939"/>
                    <a:pt x="3906" y="21937"/>
                  </a:cubicBezTo>
                  <a:lnTo>
                    <a:pt x="3798" y="2652"/>
                  </a:lnTo>
                  <a:cubicBezTo>
                    <a:pt x="3798" y="2462"/>
                    <a:pt x="3770" y="2245"/>
                    <a:pt x="3689" y="2082"/>
                  </a:cubicBezTo>
                  <a:lnTo>
                    <a:pt x="3689" y="1486"/>
                  </a:lnTo>
                  <a:cubicBezTo>
                    <a:pt x="3676" y="496"/>
                    <a:pt x="2916" y="1"/>
                    <a:pt x="21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54"/>
            <p:cNvSpPr/>
            <p:nvPr/>
          </p:nvSpPr>
          <p:spPr>
            <a:xfrm>
              <a:off x="4074100" y="2588450"/>
              <a:ext cx="97675" cy="585900"/>
            </a:xfrm>
            <a:custGeom>
              <a:avLst/>
              <a:gdLst/>
              <a:ahLst/>
              <a:cxnLst/>
              <a:rect l="l" t="t" r="r" b="b"/>
              <a:pathLst>
                <a:path w="3907" h="23436" extrusionOk="0">
                  <a:moveTo>
                    <a:pt x="2160" y="1"/>
                  </a:moveTo>
                  <a:cubicBezTo>
                    <a:pt x="1404" y="1"/>
                    <a:pt x="652" y="496"/>
                    <a:pt x="652" y="1486"/>
                  </a:cubicBezTo>
                  <a:lnTo>
                    <a:pt x="679" y="5256"/>
                  </a:lnTo>
                  <a:cubicBezTo>
                    <a:pt x="462" y="11006"/>
                    <a:pt x="1" y="16946"/>
                    <a:pt x="760" y="22561"/>
                  </a:cubicBezTo>
                  <a:cubicBezTo>
                    <a:pt x="851" y="23149"/>
                    <a:pt x="1375" y="23435"/>
                    <a:pt x="1909" y="23435"/>
                  </a:cubicBezTo>
                  <a:cubicBezTo>
                    <a:pt x="2015" y="23435"/>
                    <a:pt x="2122" y="23424"/>
                    <a:pt x="2225" y="23402"/>
                  </a:cubicBezTo>
                  <a:cubicBezTo>
                    <a:pt x="2268" y="23405"/>
                    <a:pt x="2310" y="23406"/>
                    <a:pt x="2353" y="23406"/>
                  </a:cubicBezTo>
                  <a:cubicBezTo>
                    <a:pt x="3127" y="23406"/>
                    <a:pt x="3907" y="22939"/>
                    <a:pt x="3907" y="21937"/>
                  </a:cubicBezTo>
                  <a:lnTo>
                    <a:pt x="3798" y="2652"/>
                  </a:lnTo>
                  <a:cubicBezTo>
                    <a:pt x="3798" y="2462"/>
                    <a:pt x="3771" y="2245"/>
                    <a:pt x="3690" y="2082"/>
                  </a:cubicBezTo>
                  <a:lnTo>
                    <a:pt x="3690" y="1486"/>
                  </a:lnTo>
                  <a:cubicBezTo>
                    <a:pt x="3676" y="496"/>
                    <a:pt x="2917" y="1"/>
                    <a:pt x="21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54"/>
            <p:cNvSpPr/>
            <p:nvPr/>
          </p:nvSpPr>
          <p:spPr>
            <a:xfrm>
              <a:off x="4225325" y="2588450"/>
              <a:ext cx="97600" cy="585900"/>
            </a:xfrm>
            <a:custGeom>
              <a:avLst/>
              <a:gdLst/>
              <a:ahLst/>
              <a:cxnLst/>
              <a:rect l="l" t="t" r="r" b="b"/>
              <a:pathLst>
                <a:path w="3904" h="23436" extrusionOk="0">
                  <a:moveTo>
                    <a:pt x="2147" y="1"/>
                  </a:moveTo>
                  <a:cubicBezTo>
                    <a:pt x="1384" y="1"/>
                    <a:pt x="624" y="496"/>
                    <a:pt x="624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28" y="23149"/>
                    <a:pt x="1368" y="23435"/>
                    <a:pt x="1907" y="23435"/>
                  </a:cubicBezTo>
                  <a:cubicBezTo>
                    <a:pt x="2014" y="23435"/>
                    <a:pt x="2121" y="23424"/>
                    <a:pt x="2225" y="23402"/>
                  </a:cubicBezTo>
                  <a:cubicBezTo>
                    <a:pt x="2297" y="23413"/>
                    <a:pt x="2369" y="23418"/>
                    <a:pt x="2440" y="23418"/>
                  </a:cubicBezTo>
                  <a:cubicBezTo>
                    <a:pt x="3222" y="23418"/>
                    <a:pt x="3904" y="22758"/>
                    <a:pt x="3879" y="21937"/>
                  </a:cubicBezTo>
                  <a:lnTo>
                    <a:pt x="3798" y="2652"/>
                  </a:lnTo>
                  <a:cubicBezTo>
                    <a:pt x="3771" y="2462"/>
                    <a:pt x="3743" y="2245"/>
                    <a:pt x="3689" y="2082"/>
                  </a:cubicBezTo>
                  <a:lnTo>
                    <a:pt x="3689" y="1486"/>
                  </a:lnTo>
                  <a:cubicBezTo>
                    <a:pt x="3676" y="496"/>
                    <a:pt x="2909" y="1"/>
                    <a:pt x="21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54"/>
            <p:cNvSpPr/>
            <p:nvPr/>
          </p:nvSpPr>
          <p:spPr>
            <a:xfrm>
              <a:off x="4375850" y="2588450"/>
              <a:ext cx="97675" cy="585900"/>
            </a:xfrm>
            <a:custGeom>
              <a:avLst/>
              <a:gdLst/>
              <a:ahLst/>
              <a:cxnLst/>
              <a:rect l="l" t="t" r="r" b="b"/>
              <a:pathLst>
                <a:path w="3907" h="23436" extrusionOk="0">
                  <a:moveTo>
                    <a:pt x="2147" y="1"/>
                  </a:moveTo>
                  <a:cubicBezTo>
                    <a:pt x="1384" y="1"/>
                    <a:pt x="625" y="496"/>
                    <a:pt x="625" y="1486"/>
                  </a:cubicBezTo>
                  <a:cubicBezTo>
                    <a:pt x="625" y="2733"/>
                    <a:pt x="652" y="4008"/>
                    <a:pt x="679" y="5256"/>
                  </a:cubicBezTo>
                  <a:cubicBezTo>
                    <a:pt x="462" y="11006"/>
                    <a:pt x="1" y="16946"/>
                    <a:pt x="760" y="22561"/>
                  </a:cubicBezTo>
                  <a:cubicBezTo>
                    <a:pt x="851" y="23149"/>
                    <a:pt x="1376" y="23435"/>
                    <a:pt x="1909" y="23435"/>
                  </a:cubicBezTo>
                  <a:cubicBezTo>
                    <a:pt x="2015" y="23435"/>
                    <a:pt x="2122" y="23424"/>
                    <a:pt x="2225" y="23402"/>
                  </a:cubicBezTo>
                  <a:cubicBezTo>
                    <a:pt x="2300" y="23413"/>
                    <a:pt x="2373" y="23418"/>
                    <a:pt x="2446" y="23418"/>
                  </a:cubicBezTo>
                  <a:cubicBezTo>
                    <a:pt x="3246" y="23418"/>
                    <a:pt x="3907" y="22758"/>
                    <a:pt x="3907" y="21937"/>
                  </a:cubicBezTo>
                  <a:cubicBezTo>
                    <a:pt x="3852" y="15509"/>
                    <a:pt x="3825" y="9080"/>
                    <a:pt x="3798" y="2652"/>
                  </a:cubicBezTo>
                  <a:cubicBezTo>
                    <a:pt x="3798" y="2462"/>
                    <a:pt x="3744" y="2245"/>
                    <a:pt x="3690" y="2082"/>
                  </a:cubicBezTo>
                  <a:lnTo>
                    <a:pt x="3690" y="1486"/>
                  </a:lnTo>
                  <a:cubicBezTo>
                    <a:pt x="3676" y="496"/>
                    <a:pt x="2910" y="1"/>
                    <a:pt x="21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54"/>
            <p:cNvSpPr/>
            <p:nvPr/>
          </p:nvSpPr>
          <p:spPr>
            <a:xfrm>
              <a:off x="4526400" y="2588450"/>
              <a:ext cx="98300" cy="585900"/>
            </a:xfrm>
            <a:custGeom>
              <a:avLst/>
              <a:gdLst/>
              <a:ahLst/>
              <a:cxnLst/>
              <a:rect l="l" t="t" r="r" b="b"/>
              <a:pathLst>
                <a:path w="3932" h="23436" extrusionOk="0">
                  <a:moveTo>
                    <a:pt x="2170" y="1"/>
                  </a:moveTo>
                  <a:cubicBezTo>
                    <a:pt x="1411" y="1"/>
                    <a:pt x="651" y="496"/>
                    <a:pt x="651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50" y="23149"/>
                    <a:pt x="1375" y="23435"/>
                    <a:pt x="1909" y="23435"/>
                  </a:cubicBezTo>
                  <a:cubicBezTo>
                    <a:pt x="2015" y="23435"/>
                    <a:pt x="2121" y="23424"/>
                    <a:pt x="2225" y="23402"/>
                  </a:cubicBezTo>
                  <a:cubicBezTo>
                    <a:pt x="2299" y="23413"/>
                    <a:pt x="2373" y="23418"/>
                    <a:pt x="2446" y="23418"/>
                  </a:cubicBezTo>
                  <a:cubicBezTo>
                    <a:pt x="3249" y="23418"/>
                    <a:pt x="3931" y="22758"/>
                    <a:pt x="3906" y="21937"/>
                  </a:cubicBezTo>
                  <a:cubicBezTo>
                    <a:pt x="3879" y="15509"/>
                    <a:pt x="3852" y="9080"/>
                    <a:pt x="3798" y="2652"/>
                  </a:cubicBezTo>
                  <a:cubicBezTo>
                    <a:pt x="3798" y="2462"/>
                    <a:pt x="3771" y="2245"/>
                    <a:pt x="3689" y="2082"/>
                  </a:cubicBezTo>
                  <a:lnTo>
                    <a:pt x="3689" y="1486"/>
                  </a:lnTo>
                  <a:cubicBezTo>
                    <a:pt x="3689" y="496"/>
                    <a:pt x="293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0" name="Google Shape;900;p54"/>
          <p:cNvSpPr/>
          <p:nvPr/>
        </p:nvSpPr>
        <p:spPr>
          <a:xfrm rot="4341006">
            <a:off x="-47725" y="-637160"/>
            <a:ext cx="1868480" cy="2377071"/>
          </a:xfrm>
          <a:custGeom>
            <a:avLst/>
            <a:gdLst/>
            <a:ahLst/>
            <a:cxnLst/>
            <a:rect l="l" t="t" r="r" b="b"/>
            <a:pathLst>
              <a:path w="68462" h="87097" extrusionOk="0">
                <a:moveTo>
                  <a:pt x="38749" y="20088"/>
                </a:moveTo>
                <a:lnTo>
                  <a:pt x="38749" y="20088"/>
                </a:lnTo>
                <a:cubicBezTo>
                  <a:pt x="38711" y="20104"/>
                  <a:pt x="38665" y="20121"/>
                  <a:pt x="38598" y="20138"/>
                </a:cubicBezTo>
                <a:lnTo>
                  <a:pt x="38082" y="20300"/>
                </a:lnTo>
                <a:cubicBezTo>
                  <a:pt x="38137" y="20273"/>
                  <a:pt x="38191" y="20246"/>
                  <a:pt x="38245" y="20219"/>
                </a:cubicBezTo>
                <a:lnTo>
                  <a:pt x="38749" y="20088"/>
                </a:lnTo>
                <a:close/>
                <a:moveTo>
                  <a:pt x="10986" y="19595"/>
                </a:moveTo>
                <a:cubicBezTo>
                  <a:pt x="10199" y="20273"/>
                  <a:pt x="9928" y="20517"/>
                  <a:pt x="8517" y="21792"/>
                </a:cubicBezTo>
                <a:cubicBezTo>
                  <a:pt x="9304" y="21006"/>
                  <a:pt x="10118" y="20273"/>
                  <a:pt x="10986" y="19595"/>
                </a:cubicBezTo>
                <a:close/>
                <a:moveTo>
                  <a:pt x="8409" y="22172"/>
                </a:moveTo>
                <a:lnTo>
                  <a:pt x="8273" y="22308"/>
                </a:lnTo>
                <a:lnTo>
                  <a:pt x="7679" y="22848"/>
                </a:lnTo>
                <a:lnTo>
                  <a:pt x="7679" y="22848"/>
                </a:lnTo>
                <a:cubicBezTo>
                  <a:pt x="7859" y="22670"/>
                  <a:pt x="8039" y="22515"/>
                  <a:pt x="8219" y="22335"/>
                </a:cubicBezTo>
                <a:lnTo>
                  <a:pt x="8409" y="22172"/>
                </a:lnTo>
                <a:close/>
                <a:moveTo>
                  <a:pt x="8626" y="21819"/>
                </a:moveTo>
                <a:cubicBezTo>
                  <a:pt x="8138" y="22253"/>
                  <a:pt x="7649" y="22687"/>
                  <a:pt x="6754" y="23582"/>
                </a:cubicBezTo>
                <a:cubicBezTo>
                  <a:pt x="7487" y="22823"/>
                  <a:pt x="7921" y="22389"/>
                  <a:pt x="8192" y="22145"/>
                </a:cubicBezTo>
                <a:cubicBezTo>
                  <a:pt x="8327" y="22036"/>
                  <a:pt x="8463" y="21928"/>
                  <a:pt x="8626" y="21819"/>
                </a:cubicBezTo>
                <a:close/>
                <a:moveTo>
                  <a:pt x="7677" y="22796"/>
                </a:moveTo>
                <a:lnTo>
                  <a:pt x="7677" y="22796"/>
                </a:lnTo>
                <a:lnTo>
                  <a:pt x="7677" y="22796"/>
                </a:lnTo>
                <a:cubicBezTo>
                  <a:pt x="7323" y="23149"/>
                  <a:pt x="6971" y="23502"/>
                  <a:pt x="6641" y="23855"/>
                </a:cubicBezTo>
                <a:lnTo>
                  <a:pt x="6641" y="23855"/>
                </a:lnTo>
                <a:cubicBezTo>
                  <a:pt x="6960" y="23485"/>
                  <a:pt x="7305" y="23140"/>
                  <a:pt x="7677" y="22796"/>
                </a:cubicBezTo>
                <a:close/>
                <a:moveTo>
                  <a:pt x="6076" y="24288"/>
                </a:moveTo>
                <a:lnTo>
                  <a:pt x="6022" y="24342"/>
                </a:lnTo>
                <a:lnTo>
                  <a:pt x="6022" y="24342"/>
                </a:lnTo>
                <a:lnTo>
                  <a:pt x="6022" y="24342"/>
                </a:lnTo>
                <a:lnTo>
                  <a:pt x="6076" y="24288"/>
                </a:lnTo>
                <a:close/>
                <a:moveTo>
                  <a:pt x="5975" y="24396"/>
                </a:moveTo>
                <a:lnTo>
                  <a:pt x="5859" y="24559"/>
                </a:lnTo>
                <a:lnTo>
                  <a:pt x="5859" y="24532"/>
                </a:lnTo>
                <a:lnTo>
                  <a:pt x="5975" y="24396"/>
                </a:lnTo>
                <a:close/>
                <a:moveTo>
                  <a:pt x="5267" y="25585"/>
                </a:moveTo>
                <a:lnTo>
                  <a:pt x="5235" y="25617"/>
                </a:lnTo>
                <a:lnTo>
                  <a:pt x="5235" y="25617"/>
                </a:lnTo>
                <a:lnTo>
                  <a:pt x="5267" y="25585"/>
                </a:lnTo>
                <a:close/>
                <a:moveTo>
                  <a:pt x="5515" y="25090"/>
                </a:moveTo>
                <a:cubicBezTo>
                  <a:pt x="5526" y="25090"/>
                  <a:pt x="5497" y="25132"/>
                  <a:pt x="5398" y="25264"/>
                </a:cubicBezTo>
                <a:cubicBezTo>
                  <a:pt x="5290" y="25372"/>
                  <a:pt x="5154" y="25535"/>
                  <a:pt x="4964" y="25834"/>
                </a:cubicBezTo>
                <a:cubicBezTo>
                  <a:pt x="4747" y="26105"/>
                  <a:pt x="4476" y="26457"/>
                  <a:pt x="4123" y="26973"/>
                </a:cubicBezTo>
                <a:cubicBezTo>
                  <a:pt x="4747" y="26023"/>
                  <a:pt x="5073" y="25617"/>
                  <a:pt x="5452" y="25128"/>
                </a:cubicBezTo>
                <a:cubicBezTo>
                  <a:pt x="5484" y="25107"/>
                  <a:pt x="5508" y="25090"/>
                  <a:pt x="5515" y="25090"/>
                </a:cubicBezTo>
                <a:close/>
                <a:moveTo>
                  <a:pt x="54791" y="29197"/>
                </a:moveTo>
                <a:lnTo>
                  <a:pt x="54953" y="29251"/>
                </a:lnTo>
                <a:lnTo>
                  <a:pt x="55089" y="29305"/>
                </a:lnTo>
                <a:lnTo>
                  <a:pt x="54791" y="29197"/>
                </a:lnTo>
                <a:close/>
                <a:moveTo>
                  <a:pt x="45650" y="30146"/>
                </a:moveTo>
                <a:cubicBezTo>
                  <a:pt x="45507" y="30187"/>
                  <a:pt x="45364" y="30228"/>
                  <a:pt x="45222" y="30280"/>
                </a:cubicBezTo>
                <a:lnTo>
                  <a:pt x="45222" y="30280"/>
                </a:lnTo>
                <a:cubicBezTo>
                  <a:pt x="45363" y="30234"/>
                  <a:pt x="45506" y="30189"/>
                  <a:pt x="45650" y="30146"/>
                </a:cubicBezTo>
                <a:close/>
                <a:moveTo>
                  <a:pt x="3310" y="28220"/>
                </a:moveTo>
                <a:lnTo>
                  <a:pt x="3310" y="28220"/>
                </a:lnTo>
                <a:cubicBezTo>
                  <a:pt x="3120" y="28573"/>
                  <a:pt x="2930" y="28899"/>
                  <a:pt x="2767" y="29278"/>
                </a:cubicBezTo>
                <a:cubicBezTo>
                  <a:pt x="2577" y="29631"/>
                  <a:pt x="2414" y="29984"/>
                  <a:pt x="2279" y="30336"/>
                </a:cubicBezTo>
                <a:lnTo>
                  <a:pt x="2197" y="30526"/>
                </a:lnTo>
                <a:cubicBezTo>
                  <a:pt x="2306" y="30173"/>
                  <a:pt x="2442" y="29875"/>
                  <a:pt x="2631" y="29495"/>
                </a:cubicBezTo>
                <a:cubicBezTo>
                  <a:pt x="2713" y="29305"/>
                  <a:pt x="2821" y="29116"/>
                  <a:pt x="2930" y="28899"/>
                </a:cubicBezTo>
                <a:cubicBezTo>
                  <a:pt x="3038" y="28709"/>
                  <a:pt x="3174" y="28465"/>
                  <a:pt x="3310" y="28220"/>
                </a:cubicBezTo>
                <a:close/>
                <a:moveTo>
                  <a:pt x="50625" y="28637"/>
                </a:moveTo>
                <a:cubicBezTo>
                  <a:pt x="51222" y="28637"/>
                  <a:pt x="51819" y="28670"/>
                  <a:pt x="52414" y="28735"/>
                </a:cubicBezTo>
                <a:lnTo>
                  <a:pt x="52414" y="28735"/>
                </a:lnTo>
                <a:cubicBezTo>
                  <a:pt x="51885" y="28680"/>
                  <a:pt x="51352" y="28656"/>
                  <a:pt x="50821" y="28656"/>
                </a:cubicBezTo>
                <a:cubicBezTo>
                  <a:pt x="50497" y="28656"/>
                  <a:pt x="50174" y="28665"/>
                  <a:pt x="49854" y="28682"/>
                </a:cubicBezTo>
                <a:cubicBezTo>
                  <a:pt x="49529" y="28709"/>
                  <a:pt x="49230" y="28736"/>
                  <a:pt x="48905" y="28790"/>
                </a:cubicBezTo>
                <a:lnTo>
                  <a:pt x="48335" y="28817"/>
                </a:lnTo>
                <a:cubicBezTo>
                  <a:pt x="46328" y="29116"/>
                  <a:pt x="44375" y="29712"/>
                  <a:pt x="42531" y="30580"/>
                </a:cubicBezTo>
                <a:lnTo>
                  <a:pt x="42531" y="30580"/>
                </a:lnTo>
                <a:lnTo>
                  <a:pt x="42585" y="30553"/>
                </a:lnTo>
                <a:cubicBezTo>
                  <a:pt x="42992" y="30336"/>
                  <a:pt x="43372" y="30173"/>
                  <a:pt x="43860" y="29984"/>
                </a:cubicBezTo>
                <a:cubicBezTo>
                  <a:pt x="44538" y="29712"/>
                  <a:pt x="45216" y="29495"/>
                  <a:pt x="45894" y="29305"/>
                </a:cubicBezTo>
                <a:cubicBezTo>
                  <a:pt x="46599" y="29116"/>
                  <a:pt x="47332" y="28953"/>
                  <a:pt x="48064" y="28844"/>
                </a:cubicBezTo>
                <a:cubicBezTo>
                  <a:pt x="48913" y="28705"/>
                  <a:pt x="49769" y="28637"/>
                  <a:pt x="50625" y="28637"/>
                </a:cubicBezTo>
                <a:close/>
                <a:moveTo>
                  <a:pt x="43387" y="30988"/>
                </a:moveTo>
                <a:lnTo>
                  <a:pt x="43387" y="30988"/>
                </a:lnTo>
                <a:cubicBezTo>
                  <a:pt x="43224" y="31063"/>
                  <a:pt x="43051" y="31133"/>
                  <a:pt x="42878" y="31205"/>
                </a:cubicBezTo>
                <a:lnTo>
                  <a:pt x="42878" y="31205"/>
                </a:lnTo>
                <a:cubicBezTo>
                  <a:pt x="43048" y="31128"/>
                  <a:pt x="43217" y="31055"/>
                  <a:pt x="43387" y="30988"/>
                </a:cubicBezTo>
                <a:close/>
                <a:moveTo>
                  <a:pt x="41093" y="32072"/>
                </a:moveTo>
                <a:lnTo>
                  <a:pt x="40985" y="32153"/>
                </a:lnTo>
                <a:lnTo>
                  <a:pt x="40713" y="32289"/>
                </a:lnTo>
                <a:lnTo>
                  <a:pt x="40849" y="32208"/>
                </a:lnTo>
                <a:lnTo>
                  <a:pt x="41093" y="32072"/>
                </a:lnTo>
                <a:close/>
                <a:moveTo>
                  <a:pt x="1411" y="32696"/>
                </a:moveTo>
                <a:lnTo>
                  <a:pt x="1357" y="32940"/>
                </a:lnTo>
                <a:cubicBezTo>
                  <a:pt x="1357" y="32962"/>
                  <a:pt x="1339" y="33002"/>
                  <a:pt x="1332" y="33002"/>
                </a:cubicBezTo>
                <a:cubicBezTo>
                  <a:pt x="1331" y="33002"/>
                  <a:pt x="1330" y="32999"/>
                  <a:pt x="1330" y="32994"/>
                </a:cubicBezTo>
                <a:lnTo>
                  <a:pt x="1384" y="32777"/>
                </a:lnTo>
                <a:lnTo>
                  <a:pt x="1411" y="32696"/>
                </a:lnTo>
                <a:close/>
                <a:moveTo>
                  <a:pt x="39303" y="33076"/>
                </a:moveTo>
                <a:lnTo>
                  <a:pt x="38950" y="33320"/>
                </a:lnTo>
                <a:lnTo>
                  <a:pt x="39167" y="33157"/>
                </a:lnTo>
                <a:lnTo>
                  <a:pt x="39303" y="33076"/>
                </a:lnTo>
                <a:close/>
                <a:moveTo>
                  <a:pt x="60769" y="33587"/>
                </a:moveTo>
                <a:lnTo>
                  <a:pt x="60769" y="33587"/>
                </a:lnTo>
                <a:cubicBezTo>
                  <a:pt x="60838" y="33697"/>
                  <a:pt x="60906" y="33807"/>
                  <a:pt x="60975" y="33916"/>
                </a:cubicBezTo>
                <a:cubicBezTo>
                  <a:pt x="60901" y="33813"/>
                  <a:pt x="60835" y="33702"/>
                  <a:pt x="60769" y="33587"/>
                </a:cubicBezTo>
                <a:close/>
                <a:moveTo>
                  <a:pt x="60975" y="33916"/>
                </a:moveTo>
                <a:cubicBezTo>
                  <a:pt x="61068" y="34040"/>
                  <a:pt x="61134" y="34173"/>
                  <a:pt x="61194" y="34304"/>
                </a:cubicBezTo>
                <a:lnTo>
                  <a:pt x="61194" y="34304"/>
                </a:lnTo>
                <a:cubicBezTo>
                  <a:pt x="61127" y="34175"/>
                  <a:pt x="61056" y="34046"/>
                  <a:pt x="60975" y="33916"/>
                </a:cubicBezTo>
                <a:close/>
                <a:moveTo>
                  <a:pt x="651" y="36303"/>
                </a:moveTo>
                <a:lnTo>
                  <a:pt x="651" y="36358"/>
                </a:lnTo>
                <a:lnTo>
                  <a:pt x="543" y="37090"/>
                </a:lnTo>
                <a:lnTo>
                  <a:pt x="543" y="37063"/>
                </a:lnTo>
                <a:lnTo>
                  <a:pt x="651" y="36303"/>
                </a:lnTo>
                <a:close/>
                <a:moveTo>
                  <a:pt x="597" y="37470"/>
                </a:moveTo>
                <a:lnTo>
                  <a:pt x="570" y="37741"/>
                </a:lnTo>
                <a:cubicBezTo>
                  <a:pt x="570" y="37814"/>
                  <a:pt x="548" y="37822"/>
                  <a:pt x="544" y="37842"/>
                </a:cubicBezTo>
                <a:lnTo>
                  <a:pt x="544" y="37842"/>
                </a:lnTo>
                <a:lnTo>
                  <a:pt x="570" y="37578"/>
                </a:lnTo>
                <a:cubicBezTo>
                  <a:pt x="570" y="37524"/>
                  <a:pt x="570" y="37497"/>
                  <a:pt x="597" y="37470"/>
                </a:cubicBezTo>
                <a:close/>
                <a:moveTo>
                  <a:pt x="33146" y="36276"/>
                </a:moveTo>
                <a:lnTo>
                  <a:pt x="30298" y="38283"/>
                </a:lnTo>
                <a:cubicBezTo>
                  <a:pt x="30786" y="37877"/>
                  <a:pt x="30786" y="37877"/>
                  <a:pt x="33146" y="36276"/>
                </a:cubicBezTo>
                <a:close/>
                <a:moveTo>
                  <a:pt x="28481" y="40399"/>
                </a:moveTo>
                <a:lnTo>
                  <a:pt x="28426" y="40426"/>
                </a:lnTo>
                <a:cubicBezTo>
                  <a:pt x="28400" y="40449"/>
                  <a:pt x="28367" y="40476"/>
                  <a:pt x="28328" y="40507"/>
                </a:cubicBezTo>
                <a:lnTo>
                  <a:pt x="28328" y="40507"/>
                </a:lnTo>
                <a:lnTo>
                  <a:pt x="28481" y="40399"/>
                </a:lnTo>
                <a:close/>
                <a:moveTo>
                  <a:pt x="245" y="41536"/>
                </a:moveTo>
                <a:cubicBezTo>
                  <a:pt x="245" y="41537"/>
                  <a:pt x="245" y="41538"/>
                  <a:pt x="245" y="41538"/>
                </a:cubicBezTo>
                <a:lnTo>
                  <a:pt x="245" y="41593"/>
                </a:lnTo>
                <a:cubicBezTo>
                  <a:pt x="245" y="41574"/>
                  <a:pt x="245" y="41555"/>
                  <a:pt x="245" y="41536"/>
                </a:cubicBezTo>
                <a:close/>
                <a:moveTo>
                  <a:pt x="43652" y="46854"/>
                </a:moveTo>
                <a:cubicBezTo>
                  <a:pt x="43910" y="46881"/>
                  <a:pt x="44169" y="46908"/>
                  <a:pt x="44429" y="46936"/>
                </a:cubicBezTo>
                <a:lnTo>
                  <a:pt x="45894" y="47072"/>
                </a:lnTo>
                <a:lnTo>
                  <a:pt x="45840" y="47072"/>
                </a:lnTo>
                <a:lnTo>
                  <a:pt x="46708" y="47126"/>
                </a:lnTo>
                <a:cubicBezTo>
                  <a:pt x="47440" y="47234"/>
                  <a:pt x="48064" y="47289"/>
                  <a:pt x="48606" y="47343"/>
                </a:cubicBezTo>
                <a:cubicBezTo>
                  <a:pt x="47494" y="47316"/>
                  <a:pt x="46220" y="47153"/>
                  <a:pt x="45107" y="47017"/>
                </a:cubicBezTo>
                <a:lnTo>
                  <a:pt x="44619" y="46990"/>
                </a:lnTo>
                <a:lnTo>
                  <a:pt x="44402" y="46936"/>
                </a:lnTo>
                <a:lnTo>
                  <a:pt x="43652" y="46854"/>
                </a:lnTo>
                <a:close/>
                <a:moveTo>
                  <a:pt x="62277" y="39016"/>
                </a:moveTo>
                <a:lnTo>
                  <a:pt x="62304" y="39070"/>
                </a:lnTo>
                <a:cubicBezTo>
                  <a:pt x="62304" y="39206"/>
                  <a:pt x="62304" y="39341"/>
                  <a:pt x="62277" y="39450"/>
                </a:cubicBezTo>
                <a:lnTo>
                  <a:pt x="62223" y="39829"/>
                </a:lnTo>
                <a:lnTo>
                  <a:pt x="62168" y="40209"/>
                </a:lnTo>
                <a:lnTo>
                  <a:pt x="62060" y="40589"/>
                </a:lnTo>
                <a:cubicBezTo>
                  <a:pt x="61762" y="41728"/>
                  <a:pt x="61219" y="42759"/>
                  <a:pt x="60460" y="43627"/>
                </a:cubicBezTo>
                <a:cubicBezTo>
                  <a:pt x="59700" y="44495"/>
                  <a:pt x="58805" y="45200"/>
                  <a:pt x="57774" y="45742"/>
                </a:cubicBezTo>
                <a:cubicBezTo>
                  <a:pt x="57340" y="45987"/>
                  <a:pt x="56879" y="46176"/>
                  <a:pt x="56418" y="46366"/>
                </a:cubicBezTo>
                <a:cubicBezTo>
                  <a:pt x="55550" y="46665"/>
                  <a:pt x="54682" y="46909"/>
                  <a:pt x="53787" y="47072"/>
                </a:cubicBezTo>
                <a:cubicBezTo>
                  <a:pt x="52865" y="47234"/>
                  <a:pt x="51970" y="47316"/>
                  <a:pt x="51075" y="47343"/>
                </a:cubicBezTo>
                <a:lnTo>
                  <a:pt x="50342" y="47343"/>
                </a:lnTo>
                <a:cubicBezTo>
                  <a:pt x="51319" y="47343"/>
                  <a:pt x="52322" y="47261"/>
                  <a:pt x="53272" y="47099"/>
                </a:cubicBezTo>
                <a:cubicBezTo>
                  <a:pt x="54248" y="46963"/>
                  <a:pt x="55225" y="46719"/>
                  <a:pt x="56147" y="46366"/>
                </a:cubicBezTo>
                <a:cubicBezTo>
                  <a:pt x="57096" y="46041"/>
                  <a:pt x="57991" y="45580"/>
                  <a:pt x="58805" y="45010"/>
                </a:cubicBezTo>
                <a:cubicBezTo>
                  <a:pt x="59646" y="44441"/>
                  <a:pt x="60351" y="43735"/>
                  <a:pt x="60948" y="42894"/>
                </a:cubicBezTo>
                <a:cubicBezTo>
                  <a:pt x="61192" y="42542"/>
                  <a:pt x="61409" y="42189"/>
                  <a:pt x="61599" y="41810"/>
                </a:cubicBezTo>
                <a:cubicBezTo>
                  <a:pt x="61680" y="41620"/>
                  <a:pt x="61734" y="41430"/>
                  <a:pt x="61816" y="41240"/>
                </a:cubicBezTo>
                <a:cubicBezTo>
                  <a:pt x="61897" y="41023"/>
                  <a:pt x="61979" y="40833"/>
                  <a:pt x="62033" y="40643"/>
                </a:cubicBezTo>
                <a:lnTo>
                  <a:pt x="62114" y="40236"/>
                </a:lnTo>
                <a:cubicBezTo>
                  <a:pt x="62141" y="40101"/>
                  <a:pt x="62168" y="39965"/>
                  <a:pt x="62195" y="39829"/>
                </a:cubicBezTo>
                <a:lnTo>
                  <a:pt x="62250" y="39423"/>
                </a:lnTo>
                <a:lnTo>
                  <a:pt x="62277" y="39016"/>
                </a:lnTo>
                <a:close/>
                <a:moveTo>
                  <a:pt x="46681" y="54639"/>
                </a:moveTo>
                <a:cubicBezTo>
                  <a:pt x="47277" y="54639"/>
                  <a:pt x="47901" y="54639"/>
                  <a:pt x="48498" y="54693"/>
                </a:cubicBezTo>
                <a:lnTo>
                  <a:pt x="48498" y="54720"/>
                </a:lnTo>
                <a:cubicBezTo>
                  <a:pt x="47847" y="54693"/>
                  <a:pt x="47196" y="54693"/>
                  <a:pt x="46545" y="54666"/>
                </a:cubicBezTo>
                <a:lnTo>
                  <a:pt x="46572" y="54666"/>
                </a:lnTo>
                <a:cubicBezTo>
                  <a:pt x="46599" y="54639"/>
                  <a:pt x="46654" y="54639"/>
                  <a:pt x="46681" y="54639"/>
                </a:cubicBezTo>
                <a:close/>
                <a:moveTo>
                  <a:pt x="43760" y="54729"/>
                </a:moveTo>
                <a:lnTo>
                  <a:pt x="43760" y="54729"/>
                </a:lnTo>
                <a:cubicBezTo>
                  <a:pt x="43401" y="54753"/>
                  <a:pt x="43058" y="54778"/>
                  <a:pt x="42693" y="54802"/>
                </a:cubicBezTo>
                <a:lnTo>
                  <a:pt x="42395" y="54802"/>
                </a:lnTo>
                <a:cubicBezTo>
                  <a:pt x="42857" y="54778"/>
                  <a:pt x="43318" y="54753"/>
                  <a:pt x="43760" y="54729"/>
                </a:cubicBezTo>
                <a:close/>
                <a:moveTo>
                  <a:pt x="39503" y="46546"/>
                </a:moveTo>
                <a:cubicBezTo>
                  <a:pt x="39524" y="46546"/>
                  <a:pt x="39545" y="46546"/>
                  <a:pt x="39566" y="46546"/>
                </a:cubicBezTo>
                <a:lnTo>
                  <a:pt x="39566" y="46546"/>
                </a:lnTo>
                <a:cubicBezTo>
                  <a:pt x="38788" y="46552"/>
                  <a:pt x="38015" y="46601"/>
                  <a:pt x="37242" y="46692"/>
                </a:cubicBezTo>
                <a:cubicBezTo>
                  <a:pt x="36536" y="46773"/>
                  <a:pt x="35831" y="46909"/>
                  <a:pt x="35126" y="47072"/>
                </a:cubicBezTo>
                <a:cubicBezTo>
                  <a:pt x="34394" y="47289"/>
                  <a:pt x="33688" y="47560"/>
                  <a:pt x="33037" y="47939"/>
                </a:cubicBezTo>
                <a:cubicBezTo>
                  <a:pt x="31383" y="48835"/>
                  <a:pt x="29999" y="50191"/>
                  <a:pt x="29104" y="51845"/>
                </a:cubicBezTo>
                <a:cubicBezTo>
                  <a:pt x="28670" y="52605"/>
                  <a:pt x="28426" y="53446"/>
                  <a:pt x="28318" y="54286"/>
                </a:cubicBezTo>
                <a:cubicBezTo>
                  <a:pt x="28291" y="54720"/>
                  <a:pt x="28291" y="55154"/>
                  <a:pt x="28345" y="55561"/>
                </a:cubicBezTo>
                <a:cubicBezTo>
                  <a:pt x="28372" y="55778"/>
                  <a:pt x="28426" y="55968"/>
                  <a:pt x="28481" y="56185"/>
                </a:cubicBezTo>
                <a:cubicBezTo>
                  <a:pt x="28508" y="56294"/>
                  <a:pt x="28535" y="56402"/>
                  <a:pt x="28562" y="56483"/>
                </a:cubicBezTo>
                <a:cubicBezTo>
                  <a:pt x="28589" y="56565"/>
                  <a:pt x="28616" y="56619"/>
                  <a:pt x="28643" y="56673"/>
                </a:cubicBezTo>
                <a:lnTo>
                  <a:pt x="28725" y="56863"/>
                </a:lnTo>
                <a:cubicBezTo>
                  <a:pt x="28725" y="56872"/>
                  <a:pt x="28728" y="56875"/>
                  <a:pt x="28732" y="56875"/>
                </a:cubicBezTo>
                <a:cubicBezTo>
                  <a:pt x="28740" y="56875"/>
                  <a:pt x="28752" y="56863"/>
                  <a:pt x="28752" y="56863"/>
                </a:cubicBezTo>
                <a:lnTo>
                  <a:pt x="28806" y="56863"/>
                </a:lnTo>
                <a:lnTo>
                  <a:pt x="28915" y="56836"/>
                </a:lnTo>
                <a:lnTo>
                  <a:pt x="29430" y="56673"/>
                </a:lnTo>
                <a:cubicBezTo>
                  <a:pt x="29864" y="56565"/>
                  <a:pt x="30298" y="56429"/>
                  <a:pt x="30732" y="56321"/>
                </a:cubicBezTo>
                <a:lnTo>
                  <a:pt x="32007" y="55968"/>
                </a:lnTo>
                <a:lnTo>
                  <a:pt x="33309" y="55670"/>
                </a:lnTo>
                <a:cubicBezTo>
                  <a:pt x="36374" y="54965"/>
                  <a:pt x="39493" y="54531"/>
                  <a:pt x="42612" y="54341"/>
                </a:cubicBezTo>
                <a:cubicBezTo>
                  <a:pt x="43792" y="54280"/>
                  <a:pt x="44957" y="54249"/>
                  <a:pt x="46129" y="54249"/>
                </a:cubicBezTo>
                <a:cubicBezTo>
                  <a:pt x="46520" y="54249"/>
                  <a:pt x="46911" y="54253"/>
                  <a:pt x="47304" y="54259"/>
                </a:cubicBezTo>
                <a:cubicBezTo>
                  <a:pt x="48878" y="54259"/>
                  <a:pt x="50451" y="54449"/>
                  <a:pt x="51970" y="54829"/>
                </a:cubicBezTo>
                <a:cubicBezTo>
                  <a:pt x="53326" y="55127"/>
                  <a:pt x="54601" y="55697"/>
                  <a:pt x="55767" y="56429"/>
                </a:cubicBezTo>
                <a:cubicBezTo>
                  <a:pt x="56364" y="56836"/>
                  <a:pt x="56879" y="57297"/>
                  <a:pt x="57340" y="57840"/>
                </a:cubicBezTo>
                <a:cubicBezTo>
                  <a:pt x="57557" y="58111"/>
                  <a:pt x="57747" y="58409"/>
                  <a:pt x="57910" y="58708"/>
                </a:cubicBezTo>
                <a:cubicBezTo>
                  <a:pt x="57991" y="58870"/>
                  <a:pt x="58073" y="59033"/>
                  <a:pt x="58154" y="59196"/>
                </a:cubicBezTo>
                <a:lnTo>
                  <a:pt x="58317" y="59711"/>
                </a:lnTo>
                <a:cubicBezTo>
                  <a:pt x="58805" y="61257"/>
                  <a:pt x="58561" y="63047"/>
                  <a:pt x="57367" y="64702"/>
                </a:cubicBezTo>
                <a:cubicBezTo>
                  <a:pt x="57937" y="63834"/>
                  <a:pt x="58344" y="62858"/>
                  <a:pt x="58480" y="61854"/>
                </a:cubicBezTo>
                <a:cubicBezTo>
                  <a:pt x="58588" y="60796"/>
                  <a:pt x="58371" y="59765"/>
                  <a:pt x="57883" y="58843"/>
                </a:cubicBezTo>
                <a:cubicBezTo>
                  <a:pt x="57422" y="57975"/>
                  <a:pt x="56744" y="57216"/>
                  <a:pt x="55930" y="56646"/>
                </a:cubicBezTo>
                <a:cubicBezTo>
                  <a:pt x="55198" y="56131"/>
                  <a:pt x="54384" y="55670"/>
                  <a:pt x="53516" y="55344"/>
                </a:cubicBezTo>
                <a:cubicBezTo>
                  <a:pt x="53299" y="55290"/>
                  <a:pt x="53055" y="55209"/>
                  <a:pt x="52838" y="55182"/>
                </a:cubicBezTo>
                <a:cubicBezTo>
                  <a:pt x="51482" y="54775"/>
                  <a:pt x="50071" y="54503"/>
                  <a:pt x="48661" y="54422"/>
                </a:cubicBezTo>
                <a:cubicBezTo>
                  <a:pt x="48335" y="54395"/>
                  <a:pt x="47928" y="54368"/>
                  <a:pt x="47494" y="54368"/>
                </a:cubicBezTo>
                <a:cubicBezTo>
                  <a:pt x="47205" y="54368"/>
                  <a:pt x="46904" y="54356"/>
                  <a:pt x="46606" y="54356"/>
                </a:cubicBezTo>
                <a:cubicBezTo>
                  <a:pt x="46458" y="54356"/>
                  <a:pt x="46310" y="54359"/>
                  <a:pt x="46165" y="54368"/>
                </a:cubicBezTo>
                <a:lnTo>
                  <a:pt x="45867" y="54368"/>
                </a:lnTo>
                <a:cubicBezTo>
                  <a:pt x="42558" y="54422"/>
                  <a:pt x="39276" y="54693"/>
                  <a:pt x="36021" y="55236"/>
                </a:cubicBezTo>
                <a:cubicBezTo>
                  <a:pt x="35506" y="55344"/>
                  <a:pt x="35126" y="55426"/>
                  <a:pt x="34746" y="55507"/>
                </a:cubicBezTo>
                <a:cubicBezTo>
                  <a:pt x="33905" y="55670"/>
                  <a:pt x="33064" y="55833"/>
                  <a:pt x="32196" y="56050"/>
                </a:cubicBezTo>
                <a:cubicBezTo>
                  <a:pt x="31410" y="56239"/>
                  <a:pt x="30542" y="56483"/>
                  <a:pt x="29782" y="56700"/>
                </a:cubicBezTo>
                <a:lnTo>
                  <a:pt x="29077" y="56917"/>
                </a:lnTo>
                <a:lnTo>
                  <a:pt x="28779" y="56999"/>
                </a:lnTo>
                <a:lnTo>
                  <a:pt x="28725" y="57026"/>
                </a:lnTo>
                <a:cubicBezTo>
                  <a:pt x="28707" y="57026"/>
                  <a:pt x="28688" y="57038"/>
                  <a:pt x="28670" y="57038"/>
                </a:cubicBezTo>
                <a:cubicBezTo>
                  <a:pt x="28661" y="57038"/>
                  <a:pt x="28652" y="57035"/>
                  <a:pt x="28643" y="57026"/>
                </a:cubicBezTo>
                <a:lnTo>
                  <a:pt x="28589" y="56890"/>
                </a:lnTo>
                <a:cubicBezTo>
                  <a:pt x="28562" y="56782"/>
                  <a:pt x="28508" y="56700"/>
                  <a:pt x="28481" y="56619"/>
                </a:cubicBezTo>
                <a:cubicBezTo>
                  <a:pt x="28453" y="56511"/>
                  <a:pt x="28399" y="56375"/>
                  <a:pt x="28372" y="56267"/>
                </a:cubicBezTo>
                <a:cubicBezTo>
                  <a:pt x="28318" y="56022"/>
                  <a:pt x="28264" y="55778"/>
                  <a:pt x="28236" y="55534"/>
                </a:cubicBezTo>
                <a:cubicBezTo>
                  <a:pt x="28128" y="54503"/>
                  <a:pt x="28264" y="53473"/>
                  <a:pt x="28698" y="52523"/>
                </a:cubicBezTo>
                <a:cubicBezTo>
                  <a:pt x="29837" y="49974"/>
                  <a:pt x="32007" y="48021"/>
                  <a:pt x="34692" y="47153"/>
                </a:cubicBezTo>
                <a:cubicBezTo>
                  <a:pt x="34990" y="47044"/>
                  <a:pt x="35343" y="46963"/>
                  <a:pt x="35668" y="46909"/>
                </a:cubicBezTo>
                <a:cubicBezTo>
                  <a:pt x="36021" y="46827"/>
                  <a:pt x="36346" y="46773"/>
                  <a:pt x="36699" y="46719"/>
                </a:cubicBezTo>
                <a:cubicBezTo>
                  <a:pt x="37617" y="46607"/>
                  <a:pt x="38560" y="46546"/>
                  <a:pt x="39503" y="46546"/>
                </a:cubicBezTo>
                <a:close/>
                <a:moveTo>
                  <a:pt x="52772" y="1"/>
                </a:moveTo>
                <a:cubicBezTo>
                  <a:pt x="52016" y="1"/>
                  <a:pt x="51261" y="55"/>
                  <a:pt x="50505" y="147"/>
                </a:cubicBezTo>
                <a:cubicBezTo>
                  <a:pt x="50261" y="174"/>
                  <a:pt x="49637" y="202"/>
                  <a:pt x="49203" y="283"/>
                </a:cubicBezTo>
                <a:lnTo>
                  <a:pt x="48959" y="283"/>
                </a:lnTo>
                <a:cubicBezTo>
                  <a:pt x="48145" y="419"/>
                  <a:pt x="47684" y="500"/>
                  <a:pt x="47223" y="608"/>
                </a:cubicBezTo>
                <a:cubicBezTo>
                  <a:pt x="46572" y="717"/>
                  <a:pt x="46247" y="798"/>
                  <a:pt x="45894" y="880"/>
                </a:cubicBezTo>
                <a:cubicBezTo>
                  <a:pt x="45541" y="934"/>
                  <a:pt x="45162" y="1042"/>
                  <a:pt x="44456" y="1205"/>
                </a:cubicBezTo>
                <a:cubicBezTo>
                  <a:pt x="42639" y="1666"/>
                  <a:pt x="40768" y="2263"/>
                  <a:pt x="38977" y="2887"/>
                </a:cubicBezTo>
                <a:cubicBezTo>
                  <a:pt x="38543" y="3050"/>
                  <a:pt x="37893" y="3267"/>
                  <a:pt x="37214" y="3538"/>
                </a:cubicBezTo>
                <a:cubicBezTo>
                  <a:pt x="36536" y="3782"/>
                  <a:pt x="35804" y="4107"/>
                  <a:pt x="35153" y="4352"/>
                </a:cubicBezTo>
                <a:cubicBezTo>
                  <a:pt x="35158" y="4351"/>
                  <a:pt x="35161" y="4350"/>
                  <a:pt x="35164" y="4350"/>
                </a:cubicBezTo>
                <a:cubicBezTo>
                  <a:pt x="35256" y="4350"/>
                  <a:pt x="34236" y="4795"/>
                  <a:pt x="33471" y="5111"/>
                </a:cubicBezTo>
                <a:cubicBezTo>
                  <a:pt x="32495" y="5572"/>
                  <a:pt x="31491" y="6006"/>
                  <a:pt x="30569" y="6467"/>
                </a:cubicBezTo>
                <a:cubicBezTo>
                  <a:pt x="29159" y="7145"/>
                  <a:pt x="28236" y="7661"/>
                  <a:pt x="27396" y="8149"/>
                </a:cubicBezTo>
                <a:lnTo>
                  <a:pt x="27423" y="8122"/>
                </a:lnTo>
                <a:lnTo>
                  <a:pt x="26690" y="8529"/>
                </a:lnTo>
                <a:lnTo>
                  <a:pt x="26745" y="8501"/>
                </a:lnTo>
                <a:lnTo>
                  <a:pt x="26745" y="8501"/>
                </a:lnTo>
                <a:lnTo>
                  <a:pt x="24114" y="9993"/>
                </a:lnTo>
                <a:cubicBezTo>
                  <a:pt x="22459" y="10916"/>
                  <a:pt x="20750" y="12000"/>
                  <a:pt x="19041" y="13167"/>
                </a:cubicBezTo>
                <a:lnTo>
                  <a:pt x="17387" y="14333"/>
                </a:lnTo>
                <a:cubicBezTo>
                  <a:pt x="15461" y="15662"/>
                  <a:pt x="14457" y="16449"/>
                  <a:pt x="13590" y="17154"/>
                </a:cubicBezTo>
                <a:lnTo>
                  <a:pt x="13617" y="17127"/>
                </a:lnTo>
                <a:lnTo>
                  <a:pt x="13617" y="17127"/>
                </a:lnTo>
                <a:cubicBezTo>
                  <a:pt x="13454" y="17235"/>
                  <a:pt x="13698" y="16991"/>
                  <a:pt x="12423" y="17941"/>
                </a:cubicBezTo>
                <a:cubicBezTo>
                  <a:pt x="11745" y="18483"/>
                  <a:pt x="10958" y="19107"/>
                  <a:pt x="10145" y="19812"/>
                </a:cubicBezTo>
                <a:lnTo>
                  <a:pt x="10823" y="19297"/>
                </a:lnTo>
                <a:lnTo>
                  <a:pt x="10823" y="19297"/>
                </a:lnTo>
                <a:cubicBezTo>
                  <a:pt x="9792" y="20165"/>
                  <a:pt x="8517" y="21250"/>
                  <a:pt x="7270" y="22470"/>
                </a:cubicBezTo>
                <a:lnTo>
                  <a:pt x="7297" y="22443"/>
                </a:lnTo>
                <a:lnTo>
                  <a:pt x="6700" y="23040"/>
                </a:lnTo>
                <a:lnTo>
                  <a:pt x="6754" y="23013"/>
                </a:lnTo>
                <a:lnTo>
                  <a:pt x="6754" y="23013"/>
                </a:lnTo>
                <a:cubicBezTo>
                  <a:pt x="5127" y="24613"/>
                  <a:pt x="3744" y="26430"/>
                  <a:pt x="2659" y="28410"/>
                </a:cubicBezTo>
                <a:lnTo>
                  <a:pt x="2740" y="28248"/>
                </a:lnTo>
                <a:lnTo>
                  <a:pt x="2659" y="28356"/>
                </a:lnTo>
                <a:cubicBezTo>
                  <a:pt x="2279" y="29143"/>
                  <a:pt x="1926" y="29929"/>
                  <a:pt x="1628" y="30743"/>
                </a:cubicBezTo>
                <a:cubicBezTo>
                  <a:pt x="1465" y="31177"/>
                  <a:pt x="1330" y="31530"/>
                  <a:pt x="1248" y="31801"/>
                </a:cubicBezTo>
                <a:cubicBezTo>
                  <a:pt x="1140" y="32072"/>
                  <a:pt x="1113" y="32289"/>
                  <a:pt x="1058" y="32452"/>
                </a:cubicBezTo>
                <a:cubicBezTo>
                  <a:pt x="950" y="32777"/>
                  <a:pt x="923" y="32994"/>
                  <a:pt x="841" y="33347"/>
                </a:cubicBezTo>
                <a:lnTo>
                  <a:pt x="868" y="33347"/>
                </a:lnTo>
                <a:lnTo>
                  <a:pt x="868" y="33401"/>
                </a:lnTo>
                <a:lnTo>
                  <a:pt x="1085" y="32642"/>
                </a:lnTo>
                <a:lnTo>
                  <a:pt x="1085" y="32669"/>
                </a:lnTo>
                <a:lnTo>
                  <a:pt x="1113" y="32669"/>
                </a:lnTo>
                <a:cubicBezTo>
                  <a:pt x="1113" y="32662"/>
                  <a:pt x="1114" y="32662"/>
                  <a:pt x="1118" y="32662"/>
                </a:cubicBezTo>
                <a:lnTo>
                  <a:pt x="1118" y="32662"/>
                </a:lnTo>
                <a:cubicBezTo>
                  <a:pt x="1129" y="32662"/>
                  <a:pt x="1160" y="32662"/>
                  <a:pt x="1221" y="32479"/>
                </a:cubicBezTo>
                <a:cubicBezTo>
                  <a:pt x="1330" y="32262"/>
                  <a:pt x="1465" y="31692"/>
                  <a:pt x="2008" y="30390"/>
                </a:cubicBezTo>
                <a:cubicBezTo>
                  <a:pt x="2116" y="30146"/>
                  <a:pt x="2252" y="29902"/>
                  <a:pt x="2360" y="29685"/>
                </a:cubicBezTo>
                <a:cubicBezTo>
                  <a:pt x="2523" y="29305"/>
                  <a:pt x="2686" y="29007"/>
                  <a:pt x="2821" y="28736"/>
                </a:cubicBezTo>
                <a:cubicBezTo>
                  <a:pt x="2984" y="28437"/>
                  <a:pt x="3120" y="28166"/>
                  <a:pt x="3282" y="27895"/>
                </a:cubicBezTo>
                <a:cubicBezTo>
                  <a:pt x="3499" y="27515"/>
                  <a:pt x="3798" y="27081"/>
                  <a:pt x="4069" y="26674"/>
                </a:cubicBezTo>
                <a:lnTo>
                  <a:pt x="4096" y="26647"/>
                </a:lnTo>
                <a:lnTo>
                  <a:pt x="4096" y="26647"/>
                </a:lnTo>
                <a:cubicBezTo>
                  <a:pt x="3337" y="27759"/>
                  <a:pt x="2713" y="28926"/>
                  <a:pt x="2170" y="30173"/>
                </a:cubicBezTo>
                <a:cubicBezTo>
                  <a:pt x="1655" y="31448"/>
                  <a:pt x="1248" y="32750"/>
                  <a:pt x="950" y="34079"/>
                </a:cubicBezTo>
                <a:lnTo>
                  <a:pt x="1085" y="33727"/>
                </a:lnTo>
                <a:lnTo>
                  <a:pt x="1085" y="33727"/>
                </a:lnTo>
                <a:cubicBezTo>
                  <a:pt x="760" y="35083"/>
                  <a:pt x="543" y="36439"/>
                  <a:pt x="407" y="37822"/>
                </a:cubicBezTo>
                <a:lnTo>
                  <a:pt x="407" y="37795"/>
                </a:lnTo>
                <a:cubicBezTo>
                  <a:pt x="353" y="38365"/>
                  <a:pt x="299" y="38989"/>
                  <a:pt x="190" y="40101"/>
                </a:cubicBezTo>
                <a:lnTo>
                  <a:pt x="190" y="40046"/>
                </a:lnTo>
                <a:cubicBezTo>
                  <a:pt x="109" y="41321"/>
                  <a:pt x="55" y="42569"/>
                  <a:pt x="0" y="43952"/>
                </a:cubicBezTo>
                <a:cubicBezTo>
                  <a:pt x="82" y="42677"/>
                  <a:pt x="163" y="41647"/>
                  <a:pt x="272" y="40426"/>
                </a:cubicBezTo>
                <a:lnTo>
                  <a:pt x="272" y="40426"/>
                </a:lnTo>
                <a:cubicBezTo>
                  <a:pt x="272" y="40609"/>
                  <a:pt x="247" y="41067"/>
                  <a:pt x="245" y="41536"/>
                </a:cubicBezTo>
                <a:lnTo>
                  <a:pt x="245" y="41536"/>
                </a:lnTo>
                <a:cubicBezTo>
                  <a:pt x="299" y="40560"/>
                  <a:pt x="380" y="39612"/>
                  <a:pt x="489" y="38555"/>
                </a:cubicBezTo>
                <a:cubicBezTo>
                  <a:pt x="597" y="37524"/>
                  <a:pt x="706" y="36792"/>
                  <a:pt x="814" y="36141"/>
                </a:cubicBezTo>
                <a:cubicBezTo>
                  <a:pt x="896" y="35517"/>
                  <a:pt x="1004" y="34947"/>
                  <a:pt x="1140" y="34242"/>
                </a:cubicBezTo>
                <a:lnTo>
                  <a:pt x="1140" y="34188"/>
                </a:lnTo>
                <a:cubicBezTo>
                  <a:pt x="1031" y="34676"/>
                  <a:pt x="923" y="35164"/>
                  <a:pt x="841" y="35652"/>
                </a:cubicBezTo>
                <a:lnTo>
                  <a:pt x="841" y="35625"/>
                </a:lnTo>
                <a:lnTo>
                  <a:pt x="819" y="35625"/>
                </a:lnTo>
                <a:cubicBezTo>
                  <a:pt x="952" y="34830"/>
                  <a:pt x="1032" y="34428"/>
                  <a:pt x="1113" y="34079"/>
                </a:cubicBezTo>
                <a:cubicBezTo>
                  <a:pt x="1194" y="33700"/>
                  <a:pt x="1302" y="33401"/>
                  <a:pt x="1492" y="32750"/>
                </a:cubicBezTo>
                <a:lnTo>
                  <a:pt x="1492" y="32804"/>
                </a:lnTo>
                <a:cubicBezTo>
                  <a:pt x="1872" y="31475"/>
                  <a:pt x="2360" y="30201"/>
                  <a:pt x="3011" y="28980"/>
                </a:cubicBezTo>
                <a:cubicBezTo>
                  <a:pt x="3635" y="27814"/>
                  <a:pt x="4367" y="26702"/>
                  <a:pt x="5208" y="25644"/>
                </a:cubicBezTo>
                <a:lnTo>
                  <a:pt x="5235" y="25617"/>
                </a:lnTo>
                <a:lnTo>
                  <a:pt x="5235" y="25617"/>
                </a:lnTo>
                <a:cubicBezTo>
                  <a:pt x="4422" y="26647"/>
                  <a:pt x="3716" y="27732"/>
                  <a:pt x="3147" y="28899"/>
                </a:cubicBezTo>
                <a:cubicBezTo>
                  <a:pt x="3608" y="28058"/>
                  <a:pt x="4150" y="27244"/>
                  <a:pt x="4747" y="26485"/>
                </a:cubicBezTo>
                <a:cubicBezTo>
                  <a:pt x="5127" y="25942"/>
                  <a:pt x="5425" y="25535"/>
                  <a:pt x="5751" y="25156"/>
                </a:cubicBezTo>
                <a:lnTo>
                  <a:pt x="5751" y="25156"/>
                </a:lnTo>
                <a:lnTo>
                  <a:pt x="5724" y="25183"/>
                </a:lnTo>
                <a:cubicBezTo>
                  <a:pt x="5886" y="24966"/>
                  <a:pt x="6076" y="24776"/>
                  <a:pt x="6239" y="24586"/>
                </a:cubicBezTo>
                <a:cubicBezTo>
                  <a:pt x="6402" y="24396"/>
                  <a:pt x="6564" y="24206"/>
                  <a:pt x="6754" y="24017"/>
                </a:cubicBezTo>
                <a:lnTo>
                  <a:pt x="6754" y="24017"/>
                </a:lnTo>
                <a:lnTo>
                  <a:pt x="6727" y="24043"/>
                </a:lnTo>
                <a:lnTo>
                  <a:pt x="7243" y="23474"/>
                </a:lnTo>
                <a:lnTo>
                  <a:pt x="7188" y="23501"/>
                </a:lnTo>
                <a:cubicBezTo>
                  <a:pt x="7915" y="22794"/>
                  <a:pt x="8210" y="22544"/>
                  <a:pt x="8245" y="22544"/>
                </a:cubicBezTo>
                <a:cubicBezTo>
                  <a:pt x="8260" y="22544"/>
                  <a:pt x="8229" y="22588"/>
                  <a:pt x="8165" y="22660"/>
                </a:cubicBezTo>
                <a:cubicBezTo>
                  <a:pt x="7921" y="22904"/>
                  <a:pt x="7785" y="23094"/>
                  <a:pt x="7649" y="23257"/>
                </a:cubicBezTo>
                <a:cubicBezTo>
                  <a:pt x="8327" y="22606"/>
                  <a:pt x="8951" y="22091"/>
                  <a:pt x="9494" y="21629"/>
                </a:cubicBezTo>
                <a:cubicBezTo>
                  <a:pt x="10389" y="20897"/>
                  <a:pt x="11637" y="19866"/>
                  <a:pt x="13183" y="18673"/>
                </a:cubicBezTo>
                <a:cubicBezTo>
                  <a:pt x="14376" y="17778"/>
                  <a:pt x="15597" y="16856"/>
                  <a:pt x="16763" y="16015"/>
                </a:cubicBezTo>
                <a:cubicBezTo>
                  <a:pt x="22106" y="12109"/>
                  <a:pt x="27857" y="8746"/>
                  <a:pt x="33878" y="6006"/>
                </a:cubicBezTo>
                <a:lnTo>
                  <a:pt x="33878" y="6006"/>
                </a:lnTo>
                <a:lnTo>
                  <a:pt x="33851" y="6033"/>
                </a:lnTo>
                <a:cubicBezTo>
                  <a:pt x="37459" y="4379"/>
                  <a:pt x="41229" y="3050"/>
                  <a:pt x="45080" y="2046"/>
                </a:cubicBezTo>
                <a:cubicBezTo>
                  <a:pt x="45758" y="1883"/>
                  <a:pt x="46464" y="1748"/>
                  <a:pt x="47196" y="1585"/>
                </a:cubicBezTo>
                <a:cubicBezTo>
                  <a:pt x="48823" y="1287"/>
                  <a:pt x="50505" y="1097"/>
                  <a:pt x="52187" y="1042"/>
                </a:cubicBezTo>
                <a:cubicBezTo>
                  <a:pt x="52463" y="1033"/>
                  <a:pt x="52739" y="1029"/>
                  <a:pt x="53016" y="1029"/>
                </a:cubicBezTo>
                <a:cubicBezTo>
                  <a:pt x="54401" y="1029"/>
                  <a:pt x="55799" y="1142"/>
                  <a:pt x="57178" y="1368"/>
                </a:cubicBezTo>
                <a:cubicBezTo>
                  <a:pt x="57584" y="1422"/>
                  <a:pt x="57937" y="1531"/>
                  <a:pt x="58344" y="1612"/>
                </a:cubicBezTo>
                <a:cubicBezTo>
                  <a:pt x="58724" y="1693"/>
                  <a:pt x="59103" y="1802"/>
                  <a:pt x="59483" y="1910"/>
                </a:cubicBezTo>
                <a:cubicBezTo>
                  <a:pt x="60215" y="2100"/>
                  <a:pt x="60948" y="2372"/>
                  <a:pt x="61680" y="2697"/>
                </a:cubicBezTo>
                <a:cubicBezTo>
                  <a:pt x="63091" y="3294"/>
                  <a:pt x="64365" y="4162"/>
                  <a:pt x="65423" y="5274"/>
                </a:cubicBezTo>
                <a:cubicBezTo>
                  <a:pt x="66291" y="6142"/>
                  <a:pt x="66888" y="7227"/>
                  <a:pt x="67241" y="8420"/>
                </a:cubicBezTo>
                <a:cubicBezTo>
                  <a:pt x="67566" y="9559"/>
                  <a:pt x="67566" y="10780"/>
                  <a:pt x="67213" y="11919"/>
                </a:cubicBezTo>
                <a:cubicBezTo>
                  <a:pt x="67078" y="12353"/>
                  <a:pt x="66861" y="12787"/>
                  <a:pt x="66590" y="13167"/>
                </a:cubicBezTo>
                <a:cubicBezTo>
                  <a:pt x="66318" y="13601"/>
                  <a:pt x="65966" y="14008"/>
                  <a:pt x="65559" y="14333"/>
                </a:cubicBezTo>
                <a:cubicBezTo>
                  <a:pt x="65152" y="14686"/>
                  <a:pt x="64691" y="14984"/>
                  <a:pt x="64230" y="15228"/>
                </a:cubicBezTo>
                <a:cubicBezTo>
                  <a:pt x="63742" y="15472"/>
                  <a:pt x="63226" y="15689"/>
                  <a:pt x="62684" y="15879"/>
                </a:cubicBezTo>
                <a:cubicBezTo>
                  <a:pt x="62114" y="16069"/>
                  <a:pt x="61572" y="16232"/>
                  <a:pt x="60975" y="16340"/>
                </a:cubicBezTo>
                <a:lnTo>
                  <a:pt x="61002" y="16340"/>
                </a:lnTo>
                <a:cubicBezTo>
                  <a:pt x="60243" y="16530"/>
                  <a:pt x="59456" y="16666"/>
                  <a:pt x="58642" y="16774"/>
                </a:cubicBezTo>
                <a:cubicBezTo>
                  <a:pt x="54953" y="17344"/>
                  <a:pt x="51237" y="17751"/>
                  <a:pt x="47521" y="18320"/>
                </a:cubicBezTo>
                <a:cubicBezTo>
                  <a:pt x="45813" y="18592"/>
                  <a:pt x="43887" y="18917"/>
                  <a:pt x="42476" y="19243"/>
                </a:cubicBezTo>
                <a:cubicBezTo>
                  <a:pt x="41581" y="19378"/>
                  <a:pt x="39954" y="19785"/>
                  <a:pt x="38815" y="20056"/>
                </a:cubicBezTo>
                <a:cubicBezTo>
                  <a:pt x="38796" y="20066"/>
                  <a:pt x="38777" y="20075"/>
                  <a:pt x="38756" y="20084"/>
                </a:cubicBezTo>
                <a:lnTo>
                  <a:pt x="38756" y="20084"/>
                </a:lnTo>
                <a:lnTo>
                  <a:pt x="37567" y="20382"/>
                </a:lnTo>
                <a:cubicBezTo>
                  <a:pt x="37133" y="20517"/>
                  <a:pt x="36672" y="20653"/>
                  <a:pt x="36211" y="20816"/>
                </a:cubicBezTo>
                <a:cubicBezTo>
                  <a:pt x="35234" y="21168"/>
                  <a:pt x="34177" y="21521"/>
                  <a:pt x="33173" y="21955"/>
                </a:cubicBezTo>
                <a:cubicBezTo>
                  <a:pt x="32956" y="21982"/>
                  <a:pt x="32956" y="21982"/>
                  <a:pt x="31871" y="22416"/>
                </a:cubicBezTo>
                <a:cubicBezTo>
                  <a:pt x="31871" y="22470"/>
                  <a:pt x="31681" y="22552"/>
                  <a:pt x="31139" y="22823"/>
                </a:cubicBezTo>
                <a:lnTo>
                  <a:pt x="30027" y="23392"/>
                </a:lnTo>
                <a:lnTo>
                  <a:pt x="29213" y="23826"/>
                </a:lnTo>
                <a:cubicBezTo>
                  <a:pt x="28915" y="23989"/>
                  <a:pt x="28589" y="24179"/>
                  <a:pt x="28236" y="24396"/>
                </a:cubicBezTo>
                <a:lnTo>
                  <a:pt x="27450" y="24857"/>
                </a:lnTo>
                <a:cubicBezTo>
                  <a:pt x="27179" y="25020"/>
                  <a:pt x="26934" y="25210"/>
                  <a:pt x="26663" y="25372"/>
                </a:cubicBezTo>
                <a:cubicBezTo>
                  <a:pt x="26419" y="25535"/>
                  <a:pt x="26148" y="25725"/>
                  <a:pt x="25904" y="25888"/>
                </a:cubicBezTo>
                <a:lnTo>
                  <a:pt x="25171" y="26430"/>
                </a:lnTo>
                <a:lnTo>
                  <a:pt x="25199" y="26430"/>
                </a:lnTo>
                <a:cubicBezTo>
                  <a:pt x="24683" y="26810"/>
                  <a:pt x="24249" y="27190"/>
                  <a:pt x="23734" y="27651"/>
                </a:cubicBezTo>
                <a:cubicBezTo>
                  <a:pt x="22323" y="28871"/>
                  <a:pt x="21049" y="30228"/>
                  <a:pt x="19909" y="31692"/>
                </a:cubicBezTo>
                <a:lnTo>
                  <a:pt x="19421" y="32370"/>
                </a:lnTo>
                <a:cubicBezTo>
                  <a:pt x="19258" y="32642"/>
                  <a:pt x="19096" y="32940"/>
                  <a:pt x="18879" y="33266"/>
                </a:cubicBezTo>
                <a:lnTo>
                  <a:pt x="18553" y="33808"/>
                </a:lnTo>
                <a:cubicBezTo>
                  <a:pt x="18445" y="33971"/>
                  <a:pt x="18336" y="34188"/>
                  <a:pt x="18228" y="34378"/>
                </a:cubicBezTo>
                <a:cubicBezTo>
                  <a:pt x="17984" y="34812"/>
                  <a:pt x="17767" y="35246"/>
                  <a:pt x="17577" y="35707"/>
                </a:cubicBezTo>
                <a:lnTo>
                  <a:pt x="17197" y="36602"/>
                </a:lnTo>
                <a:cubicBezTo>
                  <a:pt x="17088" y="36900"/>
                  <a:pt x="16980" y="37198"/>
                  <a:pt x="16872" y="37497"/>
                </a:cubicBezTo>
                <a:cubicBezTo>
                  <a:pt x="16627" y="38121"/>
                  <a:pt x="16465" y="38772"/>
                  <a:pt x="16356" y="39450"/>
                </a:cubicBezTo>
                <a:cubicBezTo>
                  <a:pt x="16166" y="40806"/>
                  <a:pt x="16329" y="42189"/>
                  <a:pt x="16899" y="43437"/>
                </a:cubicBezTo>
                <a:cubicBezTo>
                  <a:pt x="17197" y="44115"/>
                  <a:pt x="17739" y="44685"/>
                  <a:pt x="18390" y="45064"/>
                </a:cubicBezTo>
                <a:cubicBezTo>
                  <a:pt x="18847" y="45302"/>
                  <a:pt x="19352" y="45416"/>
                  <a:pt x="19865" y="45416"/>
                </a:cubicBezTo>
                <a:cubicBezTo>
                  <a:pt x="20114" y="45416"/>
                  <a:pt x="20366" y="45389"/>
                  <a:pt x="20615" y="45336"/>
                </a:cubicBezTo>
                <a:cubicBezTo>
                  <a:pt x="21266" y="45173"/>
                  <a:pt x="21917" y="44875"/>
                  <a:pt x="22486" y="44495"/>
                </a:cubicBezTo>
                <a:cubicBezTo>
                  <a:pt x="23056" y="44142"/>
                  <a:pt x="23544" y="43762"/>
                  <a:pt x="24086" y="43410"/>
                </a:cubicBezTo>
                <a:cubicBezTo>
                  <a:pt x="25226" y="42623"/>
                  <a:pt x="26148" y="41972"/>
                  <a:pt x="27124" y="41348"/>
                </a:cubicBezTo>
                <a:cubicBezTo>
                  <a:pt x="27638" y="41022"/>
                  <a:pt x="28091" y="40695"/>
                  <a:pt x="28328" y="40507"/>
                </a:cubicBezTo>
                <a:lnTo>
                  <a:pt x="28328" y="40507"/>
                </a:lnTo>
                <a:lnTo>
                  <a:pt x="28019" y="40725"/>
                </a:lnTo>
                <a:lnTo>
                  <a:pt x="28481" y="40372"/>
                </a:lnTo>
                <a:lnTo>
                  <a:pt x="28399" y="40426"/>
                </a:lnTo>
                <a:lnTo>
                  <a:pt x="29104" y="39938"/>
                </a:lnTo>
                <a:lnTo>
                  <a:pt x="29104" y="39938"/>
                </a:lnTo>
                <a:lnTo>
                  <a:pt x="29077" y="39965"/>
                </a:lnTo>
                <a:lnTo>
                  <a:pt x="30461" y="39043"/>
                </a:lnTo>
                <a:lnTo>
                  <a:pt x="31112" y="38555"/>
                </a:lnTo>
                <a:cubicBezTo>
                  <a:pt x="33037" y="37198"/>
                  <a:pt x="35099" y="35761"/>
                  <a:pt x="37160" y="34432"/>
                </a:cubicBezTo>
                <a:cubicBezTo>
                  <a:pt x="38571" y="33564"/>
                  <a:pt x="40849" y="32126"/>
                  <a:pt x="42856" y="31258"/>
                </a:cubicBezTo>
                <a:cubicBezTo>
                  <a:pt x="43477" y="30980"/>
                  <a:pt x="43692" y="30888"/>
                  <a:pt x="43649" y="30888"/>
                </a:cubicBezTo>
                <a:cubicBezTo>
                  <a:pt x="43645" y="30888"/>
                  <a:pt x="43640" y="30888"/>
                  <a:pt x="43634" y="30889"/>
                </a:cubicBezTo>
                <a:lnTo>
                  <a:pt x="43634" y="30889"/>
                </a:lnTo>
                <a:cubicBezTo>
                  <a:pt x="44122" y="30677"/>
                  <a:pt x="44625" y="30480"/>
                  <a:pt x="45142" y="30307"/>
                </a:cubicBezTo>
                <a:lnTo>
                  <a:pt x="45142" y="30307"/>
                </a:lnTo>
                <a:cubicBezTo>
                  <a:pt x="45121" y="30316"/>
                  <a:pt x="45101" y="30326"/>
                  <a:pt x="45080" y="30336"/>
                </a:cubicBezTo>
                <a:cubicBezTo>
                  <a:pt x="45127" y="30316"/>
                  <a:pt x="45175" y="30297"/>
                  <a:pt x="45222" y="30280"/>
                </a:cubicBezTo>
                <a:lnTo>
                  <a:pt x="45222" y="30280"/>
                </a:lnTo>
                <a:cubicBezTo>
                  <a:pt x="45195" y="30289"/>
                  <a:pt x="45168" y="30298"/>
                  <a:pt x="45142" y="30307"/>
                </a:cubicBezTo>
                <a:lnTo>
                  <a:pt x="45142" y="30307"/>
                </a:lnTo>
                <a:cubicBezTo>
                  <a:pt x="45284" y="30241"/>
                  <a:pt x="45430" y="30194"/>
                  <a:pt x="45596" y="30146"/>
                </a:cubicBezTo>
                <a:cubicBezTo>
                  <a:pt x="47265" y="29628"/>
                  <a:pt x="48990" y="29353"/>
                  <a:pt x="50740" y="29353"/>
                </a:cubicBezTo>
                <a:cubicBezTo>
                  <a:pt x="51095" y="29353"/>
                  <a:pt x="51450" y="29364"/>
                  <a:pt x="51807" y="29387"/>
                </a:cubicBezTo>
                <a:cubicBezTo>
                  <a:pt x="53028" y="29441"/>
                  <a:pt x="54248" y="29712"/>
                  <a:pt x="55415" y="30146"/>
                </a:cubicBezTo>
                <a:cubicBezTo>
                  <a:pt x="56581" y="30580"/>
                  <a:pt x="57639" y="31231"/>
                  <a:pt x="58561" y="32072"/>
                </a:cubicBezTo>
                <a:cubicBezTo>
                  <a:pt x="58968" y="32425"/>
                  <a:pt x="59347" y="32859"/>
                  <a:pt x="59673" y="33293"/>
                </a:cubicBezTo>
                <a:cubicBezTo>
                  <a:pt x="60161" y="33944"/>
                  <a:pt x="60568" y="34649"/>
                  <a:pt x="60894" y="35408"/>
                </a:cubicBezTo>
                <a:cubicBezTo>
                  <a:pt x="61219" y="36168"/>
                  <a:pt x="61463" y="36981"/>
                  <a:pt x="61545" y="37795"/>
                </a:cubicBezTo>
                <a:cubicBezTo>
                  <a:pt x="61707" y="39124"/>
                  <a:pt x="61490" y="40453"/>
                  <a:pt x="60894" y="41647"/>
                </a:cubicBezTo>
                <a:cubicBezTo>
                  <a:pt x="60812" y="41810"/>
                  <a:pt x="60731" y="41999"/>
                  <a:pt x="60622" y="42162"/>
                </a:cubicBezTo>
                <a:cubicBezTo>
                  <a:pt x="60541" y="42325"/>
                  <a:pt x="60432" y="42460"/>
                  <a:pt x="60324" y="42596"/>
                </a:cubicBezTo>
                <a:lnTo>
                  <a:pt x="60161" y="42840"/>
                </a:lnTo>
                <a:lnTo>
                  <a:pt x="59971" y="43030"/>
                </a:lnTo>
                <a:cubicBezTo>
                  <a:pt x="59844" y="43158"/>
                  <a:pt x="59740" y="43310"/>
                  <a:pt x="59615" y="43440"/>
                </a:cubicBezTo>
                <a:lnTo>
                  <a:pt x="59615" y="43440"/>
                </a:lnTo>
                <a:lnTo>
                  <a:pt x="59239" y="43762"/>
                </a:lnTo>
                <a:cubicBezTo>
                  <a:pt x="59158" y="43844"/>
                  <a:pt x="59076" y="43925"/>
                  <a:pt x="58968" y="44007"/>
                </a:cubicBezTo>
                <a:lnTo>
                  <a:pt x="58615" y="44278"/>
                </a:lnTo>
                <a:cubicBezTo>
                  <a:pt x="58100" y="44685"/>
                  <a:pt x="57530" y="45010"/>
                  <a:pt x="56961" y="45308"/>
                </a:cubicBezTo>
                <a:cubicBezTo>
                  <a:pt x="55198" y="46068"/>
                  <a:pt x="53299" y="46529"/>
                  <a:pt x="51400" y="46610"/>
                </a:cubicBezTo>
                <a:cubicBezTo>
                  <a:pt x="50997" y="46628"/>
                  <a:pt x="50593" y="46637"/>
                  <a:pt x="50189" y="46637"/>
                </a:cubicBezTo>
                <a:cubicBezTo>
                  <a:pt x="49318" y="46637"/>
                  <a:pt x="48447" y="46595"/>
                  <a:pt x="47576" y="46502"/>
                </a:cubicBezTo>
                <a:cubicBezTo>
                  <a:pt x="46301" y="46393"/>
                  <a:pt x="45026" y="46231"/>
                  <a:pt x="43724" y="46095"/>
                </a:cubicBezTo>
                <a:cubicBezTo>
                  <a:pt x="42328" y="45948"/>
                  <a:pt x="40908" y="45825"/>
                  <a:pt x="39486" y="45825"/>
                </a:cubicBezTo>
                <a:cubicBezTo>
                  <a:pt x="38283" y="45825"/>
                  <a:pt x="37079" y="45913"/>
                  <a:pt x="35885" y="46149"/>
                </a:cubicBezTo>
                <a:cubicBezTo>
                  <a:pt x="35560" y="46204"/>
                  <a:pt x="35261" y="46258"/>
                  <a:pt x="34963" y="46339"/>
                </a:cubicBezTo>
                <a:cubicBezTo>
                  <a:pt x="34665" y="46421"/>
                  <a:pt x="34339" y="46529"/>
                  <a:pt x="34041" y="46638"/>
                </a:cubicBezTo>
                <a:cubicBezTo>
                  <a:pt x="33444" y="46855"/>
                  <a:pt x="32875" y="47126"/>
                  <a:pt x="32332" y="47478"/>
                </a:cubicBezTo>
                <a:cubicBezTo>
                  <a:pt x="31220" y="48129"/>
                  <a:pt x="30244" y="48970"/>
                  <a:pt x="29430" y="49974"/>
                </a:cubicBezTo>
                <a:cubicBezTo>
                  <a:pt x="28589" y="50977"/>
                  <a:pt x="28019" y="52144"/>
                  <a:pt x="27694" y="53419"/>
                </a:cubicBezTo>
                <a:cubicBezTo>
                  <a:pt x="27558" y="54042"/>
                  <a:pt x="27504" y="54693"/>
                  <a:pt x="27585" y="55371"/>
                </a:cubicBezTo>
                <a:cubicBezTo>
                  <a:pt x="27613" y="55697"/>
                  <a:pt x="27667" y="56022"/>
                  <a:pt x="27748" y="56321"/>
                </a:cubicBezTo>
                <a:lnTo>
                  <a:pt x="27802" y="56565"/>
                </a:lnTo>
                <a:lnTo>
                  <a:pt x="27911" y="56836"/>
                </a:lnTo>
                <a:cubicBezTo>
                  <a:pt x="27992" y="57080"/>
                  <a:pt x="28101" y="57270"/>
                  <a:pt x="28209" y="57514"/>
                </a:cubicBezTo>
                <a:cubicBezTo>
                  <a:pt x="28236" y="57596"/>
                  <a:pt x="28264" y="57677"/>
                  <a:pt x="28318" y="57758"/>
                </a:cubicBezTo>
                <a:cubicBezTo>
                  <a:pt x="28399" y="57758"/>
                  <a:pt x="28508" y="57704"/>
                  <a:pt x="28589" y="57704"/>
                </a:cubicBezTo>
                <a:lnTo>
                  <a:pt x="29159" y="57514"/>
                </a:lnTo>
                <a:lnTo>
                  <a:pt x="29728" y="57351"/>
                </a:lnTo>
                <a:cubicBezTo>
                  <a:pt x="29918" y="57297"/>
                  <a:pt x="30081" y="57243"/>
                  <a:pt x="30244" y="57189"/>
                </a:cubicBezTo>
                <a:cubicBezTo>
                  <a:pt x="30596" y="57107"/>
                  <a:pt x="30922" y="56999"/>
                  <a:pt x="31274" y="56917"/>
                </a:cubicBezTo>
                <a:cubicBezTo>
                  <a:pt x="31952" y="56728"/>
                  <a:pt x="32630" y="56565"/>
                  <a:pt x="33336" y="56402"/>
                </a:cubicBezTo>
                <a:cubicBezTo>
                  <a:pt x="34692" y="56077"/>
                  <a:pt x="36102" y="55805"/>
                  <a:pt x="37486" y="55616"/>
                </a:cubicBezTo>
                <a:cubicBezTo>
                  <a:pt x="39764" y="55263"/>
                  <a:pt x="42070" y="55046"/>
                  <a:pt x="44375" y="54992"/>
                </a:cubicBezTo>
                <a:lnTo>
                  <a:pt x="45569" y="54965"/>
                </a:lnTo>
                <a:lnTo>
                  <a:pt x="46871" y="54965"/>
                </a:lnTo>
                <a:lnTo>
                  <a:pt x="47521" y="54992"/>
                </a:lnTo>
                <a:cubicBezTo>
                  <a:pt x="49393" y="55019"/>
                  <a:pt x="51237" y="55317"/>
                  <a:pt x="53001" y="55914"/>
                </a:cubicBezTo>
                <a:cubicBezTo>
                  <a:pt x="53868" y="56212"/>
                  <a:pt x="54682" y="56619"/>
                  <a:pt x="55442" y="57134"/>
                </a:cubicBezTo>
                <a:cubicBezTo>
                  <a:pt x="56174" y="57623"/>
                  <a:pt x="56798" y="58274"/>
                  <a:pt x="57232" y="59033"/>
                </a:cubicBezTo>
                <a:cubicBezTo>
                  <a:pt x="57530" y="59576"/>
                  <a:pt x="57720" y="60172"/>
                  <a:pt x="57801" y="60796"/>
                </a:cubicBezTo>
                <a:cubicBezTo>
                  <a:pt x="57856" y="61393"/>
                  <a:pt x="57774" y="62017"/>
                  <a:pt x="57612" y="62613"/>
                </a:cubicBezTo>
                <a:cubicBezTo>
                  <a:pt x="57422" y="63210"/>
                  <a:pt x="57123" y="63780"/>
                  <a:pt x="56744" y="64268"/>
                </a:cubicBezTo>
                <a:cubicBezTo>
                  <a:pt x="56364" y="64783"/>
                  <a:pt x="55930" y="65244"/>
                  <a:pt x="55442" y="65624"/>
                </a:cubicBezTo>
                <a:cubicBezTo>
                  <a:pt x="54628" y="66275"/>
                  <a:pt x="53706" y="66791"/>
                  <a:pt x="52729" y="67116"/>
                </a:cubicBezTo>
                <a:cubicBezTo>
                  <a:pt x="51726" y="67414"/>
                  <a:pt x="50695" y="67631"/>
                  <a:pt x="49664" y="67713"/>
                </a:cubicBezTo>
                <a:cubicBezTo>
                  <a:pt x="48968" y="67767"/>
                  <a:pt x="48266" y="67785"/>
                  <a:pt x="47559" y="67785"/>
                </a:cubicBezTo>
                <a:cubicBezTo>
                  <a:pt x="46144" y="67785"/>
                  <a:pt x="44710" y="67713"/>
                  <a:pt x="43263" y="67713"/>
                </a:cubicBezTo>
                <a:cubicBezTo>
                  <a:pt x="43139" y="67710"/>
                  <a:pt x="43015" y="67709"/>
                  <a:pt x="42891" y="67709"/>
                </a:cubicBezTo>
                <a:cubicBezTo>
                  <a:pt x="41527" y="67709"/>
                  <a:pt x="40187" y="67846"/>
                  <a:pt x="38869" y="68120"/>
                </a:cubicBezTo>
                <a:cubicBezTo>
                  <a:pt x="37431" y="68418"/>
                  <a:pt x="36048" y="68988"/>
                  <a:pt x="34882" y="69856"/>
                </a:cubicBezTo>
                <a:cubicBezTo>
                  <a:pt x="33661" y="70723"/>
                  <a:pt x="32766" y="71944"/>
                  <a:pt x="32278" y="73354"/>
                </a:cubicBezTo>
                <a:cubicBezTo>
                  <a:pt x="31763" y="74765"/>
                  <a:pt x="31627" y="76311"/>
                  <a:pt x="31871" y="77803"/>
                </a:cubicBezTo>
                <a:cubicBezTo>
                  <a:pt x="31871" y="77911"/>
                  <a:pt x="31925" y="78020"/>
                  <a:pt x="31925" y="78128"/>
                </a:cubicBezTo>
                <a:cubicBezTo>
                  <a:pt x="31979" y="78345"/>
                  <a:pt x="32034" y="78562"/>
                  <a:pt x="32088" y="78752"/>
                </a:cubicBezTo>
                <a:cubicBezTo>
                  <a:pt x="32115" y="78969"/>
                  <a:pt x="32169" y="79186"/>
                  <a:pt x="32251" y="79376"/>
                </a:cubicBezTo>
                <a:lnTo>
                  <a:pt x="32468" y="80000"/>
                </a:lnTo>
                <a:lnTo>
                  <a:pt x="32712" y="80569"/>
                </a:lnTo>
                <a:cubicBezTo>
                  <a:pt x="32793" y="80786"/>
                  <a:pt x="32902" y="80976"/>
                  <a:pt x="33010" y="81166"/>
                </a:cubicBezTo>
                <a:cubicBezTo>
                  <a:pt x="33092" y="81356"/>
                  <a:pt x="33200" y="81546"/>
                  <a:pt x="33309" y="81736"/>
                </a:cubicBezTo>
                <a:cubicBezTo>
                  <a:pt x="34204" y="83173"/>
                  <a:pt x="35451" y="84367"/>
                  <a:pt x="36943" y="85208"/>
                </a:cubicBezTo>
                <a:cubicBezTo>
                  <a:pt x="37920" y="85777"/>
                  <a:pt x="38950" y="86211"/>
                  <a:pt x="40035" y="86510"/>
                </a:cubicBezTo>
                <a:cubicBezTo>
                  <a:pt x="41450" y="86894"/>
                  <a:pt x="42911" y="87097"/>
                  <a:pt x="44383" y="87097"/>
                </a:cubicBezTo>
                <a:cubicBezTo>
                  <a:pt x="44886" y="87097"/>
                  <a:pt x="45390" y="87073"/>
                  <a:pt x="45894" y="87025"/>
                </a:cubicBezTo>
                <a:cubicBezTo>
                  <a:pt x="46165" y="87025"/>
                  <a:pt x="46382" y="86998"/>
                  <a:pt x="46545" y="86971"/>
                </a:cubicBezTo>
                <a:cubicBezTo>
                  <a:pt x="46823" y="86931"/>
                  <a:pt x="46912" y="86906"/>
                  <a:pt x="46855" y="86906"/>
                </a:cubicBezTo>
                <a:cubicBezTo>
                  <a:pt x="46834" y="86906"/>
                  <a:pt x="46793" y="86909"/>
                  <a:pt x="46735" y="86916"/>
                </a:cubicBezTo>
                <a:cubicBezTo>
                  <a:pt x="46491" y="86916"/>
                  <a:pt x="45948" y="86971"/>
                  <a:pt x="45189" y="86971"/>
                </a:cubicBezTo>
                <a:cubicBezTo>
                  <a:pt x="44983" y="86978"/>
                  <a:pt x="44779" y="86982"/>
                  <a:pt x="44574" y="86982"/>
                </a:cubicBezTo>
                <a:cubicBezTo>
                  <a:pt x="43349" y="86982"/>
                  <a:pt x="42143" y="86843"/>
                  <a:pt x="40958" y="86564"/>
                </a:cubicBezTo>
                <a:cubicBezTo>
                  <a:pt x="40252" y="86401"/>
                  <a:pt x="39574" y="86184"/>
                  <a:pt x="38923" y="85940"/>
                </a:cubicBezTo>
                <a:cubicBezTo>
                  <a:pt x="38293" y="85688"/>
                  <a:pt x="37687" y="85389"/>
                  <a:pt x="37125" y="85043"/>
                </a:cubicBezTo>
                <a:lnTo>
                  <a:pt x="37125" y="85043"/>
                </a:lnTo>
                <a:cubicBezTo>
                  <a:pt x="38018" y="85508"/>
                  <a:pt x="38960" y="85898"/>
                  <a:pt x="39927" y="86211"/>
                </a:cubicBezTo>
                <a:cubicBezTo>
                  <a:pt x="40849" y="86482"/>
                  <a:pt x="41798" y="86672"/>
                  <a:pt x="42775" y="86754"/>
                </a:cubicBezTo>
                <a:cubicBezTo>
                  <a:pt x="43408" y="86816"/>
                  <a:pt x="44042" y="86849"/>
                  <a:pt x="44676" y="86849"/>
                </a:cubicBezTo>
                <a:cubicBezTo>
                  <a:pt x="45425" y="86849"/>
                  <a:pt x="46175" y="86802"/>
                  <a:pt x="46925" y="86699"/>
                </a:cubicBezTo>
                <a:cubicBezTo>
                  <a:pt x="47494" y="86645"/>
                  <a:pt x="48037" y="86564"/>
                  <a:pt x="48579" y="86401"/>
                </a:cubicBezTo>
                <a:cubicBezTo>
                  <a:pt x="48634" y="86374"/>
                  <a:pt x="48579" y="86374"/>
                  <a:pt x="48579" y="86347"/>
                </a:cubicBezTo>
                <a:cubicBezTo>
                  <a:pt x="47576" y="86537"/>
                  <a:pt x="46545" y="86645"/>
                  <a:pt x="45514" y="86672"/>
                </a:cubicBezTo>
                <a:cubicBezTo>
                  <a:pt x="44646" y="86672"/>
                  <a:pt x="43778" y="86645"/>
                  <a:pt x="42910" y="86537"/>
                </a:cubicBezTo>
                <a:cubicBezTo>
                  <a:pt x="42015" y="86428"/>
                  <a:pt x="41120" y="86238"/>
                  <a:pt x="40252" y="85994"/>
                </a:cubicBezTo>
                <a:cubicBezTo>
                  <a:pt x="38408" y="85479"/>
                  <a:pt x="36699" y="84529"/>
                  <a:pt x="35316" y="83255"/>
                </a:cubicBezTo>
                <a:cubicBezTo>
                  <a:pt x="34692" y="82658"/>
                  <a:pt x="34149" y="81953"/>
                  <a:pt x="33715" y="81220"/>
                </a:cubicBezTo>
                <a:cubicBezTo>
                  <a:pt x="33281" y="80461"/>
                  <a:pt x="32956" y="79674"/>
                  <a:pt x="32739" y="78834"/>
                </a:cubicBezTo>
                <a:cubicBezTo>
                  <a:pt x="32386" y="77532"/>
                  <a:pt x="32332" y="76175"/>
                  <a:pt x="32549" y="74873"/>
                </a:cubicBezTo>
                <a:cubicBezTo>
                  <a:pt x="32739" y="73571"/>
                  <a:pt x="33309" y="72351"/>
                  <a:pt x="34177" y="71374"/>
                </a:cubicBezTo>
                <a:cubicBezTo>
                  <a:pt x="34421" y="71049"/>
                  <a:pt x="34719" y="70778"/>
                  <a:pt x="35044" y="70534"/>
                </a:cubicBezTo>
                <a:cubicBezTo>
                  <a:pt x="35560" y="70127"/>
                  <a:pt x="36102" y="69801"/>
                  <a:pt x="36699" y="69530"/>
                </a:cubicBezTo>
                <a:lnTo>
                  <a:pt x="36699" y="69530"/>
                </a:lnTo>
                <a:cubicBezTo>
                  <a:pt x="35885" y="69910"/>
                  <a:pt x="35126" y="70425"/>
                  <a:pt x="34475" y="71049"/>
                </a:cubicBezTo>
                <a:cubicBezTo>
                  <a:pt x="33797" y="71781"/>
                  <a:pt x="33281" y="72622"/>
                  <a:pt x="32929" y="73544"/>
                </a:cubicBezTo>
                <a:cubicBezTo>
                  <a:pt x="32576" y="74602"/>
                  <a:pt x="32413" y="75687"/>
                  <a:pt x="32468" y="76799"/>
                </a:cubicBezTo>
                <a:cubicBezTo>
                  <a:pt x="32495" y="77233"/>
                  <a:pt x="32549" y="77640"/>
                  <a:pt x="32630" y="78074"/>
                </a:cubicBezTo>
                <a:cubicBezTo>
                  <a:pt x="32712" y="78508"/>
                  <a:pt x="32820" y="78915"/>
                  <a:pt x="32956" y="79349"/>
                </a:cubicBezTo>
                <a:cubicBezTo>
                  <a:pt x="33092" y="79756"/>
                  <a:pt x="33254" y="80135"/>
                  <a:pt x="33444" y="80542"/>
                </a:cubicBezTo>
                <a:cubicBezTo>
                  <a:pt x="33634" y="80922"/>
                  <a:pt x="33851" y="81275"/>
                  <a:pt x="34068" y="81654"/>
                </a:cubicBezTo>
                <a:cubicBezTo>
                  <a:pt x="34502" y="82278"/>
                  <a:pt x="34990" y="82875"/>
                  <a:pt x="35560" y="83390"/>
                </a:cubicBezTo>
                <a:cubicBezTo>
                  <a:pt x="35831" y="83634"/>
                  <a:pt x="36129" y="83851"/>
                  <a:pt x="36455" y="84096"/>
                </a:cubicBezTo>
                <a:cubicBezTo>
                  <a:pt x="36591" y="84177"/>
                  <a:pt x="36753" y="84313"/>
                  <a:pt x="36916" y="84394"/>
                </a:cubicBezTo>
                <a:lnTo>
                  <a:pt x="37377" y="84692"/>
                </a:lnTo>
                <a:cubicBezTo>
                  <a:pt x="38679" y="85425"/>
                  <a:pt x="40117" y="85940"/>
                  <a:pt x="41581" y="86184"/>
                </a:cubicBezTo>
                <a:cubicBezTo>
                  <a:pt x="42247" y="86313"/>
                  <a:pt x="43065" y="86391"/>
                  <a:pt x="43216" y="86391"/>
                </a:cubicBezTo>
                <a:cubicBezTo>
                  <a:pt x="43256" y="86391"/>
                  <a:pt x="43250" y="86385"/>
                  <a:pt x="43182" y="86374"/>
                </a:cubicBezTo>
                <a:cubicBezTo>
                  <a:pt x="42856" y="86320"/>
                  <a:pt x="41690" y="86184"/>
                  <a:pt x="40822" y="85940"/>
                </a:cubicBezTo>
                <a:lnTo>
                  <a:pt x="40008" y="85723"/>
                </a:lnTo>
                <a:cubicBezTo>
                  <a:pt x="39737" y="85642"/>
                  <a:pt x="39493" y="85533"/>
                  <a:pt x="39222" y="85452"/>
                </a:cubicBezTo>
                <a:cubicBezTo>
                  <a:pt x="38326" y="85099"/>
                  <a:pt x="37486" y="84665"/>
                  <a:pt x="36699" y="84123"/>
                </a:cubicBezTo>
                <a:cubicBezTo>
                  <a:pt x="36509" y="83987"/>
                  <a:pt x="36319" y="83851"/>
                  <a:pt x="36129" y="83716"/>
                </a:cubicBezTo>
                <a:lnTo>
                  <a:pt x="35587" y="83255"/>
                </a:lnTo>
                <a:cubicBezTo>
                  <a:pt x="35234" y="82929"/>
                  <a:pt x="34936" y="82577"/>
                  <a:pt x="34638" y="82224"/>
                </a:cubicBezTo>
                <a:cubicBezTo>
                  <a:pt x="34041" y="81465"/>
                  <a:pt x="33580" y="80651"/>
                  <a:pt x="33227" y="79756"/>
                </a:cubicBezTo>
                <a:cubicBezTo>
                  <a:pt x="32902" y="78861"/>
                  <a:pt x="32685" y="77938"/>
                  <a:pt x="32630" y="76989"/>
                </a:cubicBezTo>
                <a:cubicBezTo>
                  <a:pt x="32549" y="76094"/>
                  <a:pt x="32630" y="75226"/>
                  <a:pt x="32847" y="74358"/>
                </a:cubicBezTo>
                <a:cubicBezTo>
                  <a:pt x="33037" y="73490"/>
                  <a:pt x="33390" y="72704"/>
                  <a:pt x="33905" y="71971"/>
                </a:cubicBezTo>
                <a:cubicBezTo>
                  <a:pt x="34936" y="70561"/>
                  <a:pt x="36509" y="69639"/>
                  <a:pt x="38218" y="69150"/>
                </a:cubicBezTo>
                <a:cubicBezTo>
                  <a:pt x="39439" y="68798"/>
                  <a:pt x="40686" y="68608"/>
                  <a:pt x="41934" y="68581"/>
                </a:cubicBezTo>
                <a:cubicBezTo>
                  <a:pt x="42329" y="68564"/>
                  <a:pt x="42727" y="68557"/>
                  <a:pt x="43126" y="68557"/>
                </a:cubicBezTo>
                <a:cubicBezTo>
                  <a:pt x="44014" y="68557"/>
                  <a:pt x="44906" y="68589"/>
                  <a:pt x="45786" y="68608"/>
                </a:cubicBezTo>
                <a:cubicBezTo>
                  <a:pt x="46314" y="68623"/>
                  <a:pt x="46846" y="68634"/>
                  <a:pt x="47380" y="68634"/>
                </a:cubicBezTo>
                <a:cubicBezTo>
                  <a:pt x="48793" y="68634"/>
                  <a:pt x="50220" y="68558"/>
                  <a:pt x="51617" y="68282"/>
                </a:cubicBezTo>
                <a:cubicBezTo>
                  <a:pt x="53624" y="67930"/>
                  <a:pt x="55442" y="66953"/>
                  <a:pt x="56852" y="65516"/>
                </a:cubicBezTo>
                <a:cubicBezTo>
                  <a:pt x="57232" y="65109"/>
                  <a:pt x="57584" y="64648"/>
                  <a:pt x="57856" y="64160"/>
                </a:cubicBezTo>
                <a:cubicBezTo>
                  <a:pt x="58154" y="63671"/>
                  <a:pt x="58371" y="63129"/>
                  <a:pt x="58534" y="62559"/>
                </a:cubicBezTo>
                <a:cubicBezTo>
                  <a:pt x="58561" y="62424"/>
                  <a:pt x="58588" y="62288"/>
                  <a:pt x="58615" y="62125"/>
                </a:cubicBezTo>
                <a:cubicBezTo>
                  <a:pt x="58642" y="61990"/>
                  <a:pt x="58669" y="61854"/>
                  <a:pt x="58669" y="61718"/>
                </a:cubicBezTo>
                <a:lnTo>
                  <a:pt x="58697" y="61284"/>
                </a:lnTo>
                <a:lnTo>
                  <a:pt x="58697" y="60878"/>
                </a:lnTo>
                <a:cubicBezTo>
                  <a:pt x="58669" y="60606"/>
                  <a:pt x="58642" y="60335"/>
                  <a:pt x="58561" y="60091"/>
                </a:cubicBezTo>
                <a:cubicBezTo>
                  <a:pt x="58534" y="59847"/>
                  <a:pt x="58452" y="59603"/>
                  <a:pt x="58344" y="59359"/>
                </a:cubicBezTo>
                <a:cubicBezTo>
                  <a:pt x="57910" y="58192"/>
                  <a:pt x="57123" y="57189"/>
                  <a:pt x="56093" y="56511"/>
                </a:cubicBezTo>
                <a:cubicBezTo>
                  <a:pt x="55089" y="55805"/>
                  <a:pt x="54004" y="55290"/>
                  <a:pt x="52865" y="54937"/>
                </a:cubicBezTo>
                <a:cubicBezTo>
                  <a:pt x="51726" y="54612"/>
                  <a:pt x="50559" y="54368"/>
                  <a:pt x="49366" y="54232"/>
                </a:cubicBezTo>
                <a:cubicBezTo>
                  <a:pt x="49068" y="54205"/>
                  <a:pt x="48796" y="54178"/>
                  <a:pt x="48498" y="54178"/>
                </a:cubicBezTo>
                <a:cubicBezTo>
                  <a:pt x="48200" y="54151"/>
                  <a:pt x="47901" y="54151"/>
                  <a:pt x="47603" y="54124"/>
                </a:cubicBezTo>
                <a:cubicBezTo>
                  <a:pt x="47223" y="54124"/>
                  <a:pt x="46831" y="54112"/>
                  <a:pt x="46444" y="54112"/>
                </a:cubicBezTo>
                <a:cubicBezTo>
                  <a:pt x="46250" y="54112"/>
                  <a:pt x="46057" y="54115"/>
                  <a:pt x="45867" y="54124"/>
                </a:cubicBezTo>
                <a:cubicBezTo>
                  <a:pt x="42015" y="54124"/>
                  <a:pt x="38191" y="54531"/>
                  <a:pt x="34421" y="55290"/>
                </a:cubicBezTo>
                <a:cubicBezTo>
                  <a:pt x="33498" y="55480"/>
                  <a:pt x="32576" y="55697"/>
                  <a:pt x="31708" y="55914"/>
                </a:cubicBezTo>
                <a:cubicBezTo>
                  <a:pt x="31247" y="56050"/>
                  <a:pt x="30786" y="56158"/>
                  <a:pt x="30352" y="56294"/>
                </a:cubicBezTo>
                <a:lnTo>
                  <a:pt x="29674" y="56483"/>
                </a:lnTo>
                <a:lnTo>
                  <a:pt x="29050" y="56673"/>
                </a:lnTo>
                <a:lnTo>
                  <a:pt x="28806" y="56755"/>
                </a:lnTo>
                <a:cubicBezTo>
                  <a:pt x="28752" y="56673"/>
                  <a:pt x="28725" y="56592"/>
                  <a:pt x="28698" y="56511"/>
                </a:cubicBezTo>
                <a:lnTo>
                  <a:pt x="28643" y="56375"/>
                </a:lnTo>
                <a:cubicBezTo>
                  <a:pt x="28616" y="56294"/>
                  <a:pt x="28589" y="56212"/>
                  <a:pt x="28589" y="56131"/>
                </a:cubicBezTo>
                <a:cubicBezTo>
                  <a:pt x="28535" y="55995"/>
                  <a:pt x="28508" y="55833"/>
                  <a:pt x="28481" y="55670"/>
                </a:cubicBezTo>
                <a:cubicBezTo>
                  <a:pt x="28291" y="54503"/>
                  <a:pt x="28508" y="53310"/>
                  <a:pt x="29023" y="52225"/>
                </a:cubicBezTo>
                <a:lnTo>
                  <a:pt x="29023" y="52279"/>
                </a:lnTo>
                <a:cubicBezTo>
                  <a:pt x="29294" y="51601"/>
                  <a:pt x="29674" y="51004"/>
                  <a:pt x="30135" y="50462"/>
                </a:cubicBezTo>
                <a:cubicBezTo>
                  <a:pt x="30976" y="49458"/>
                  <a:pt x="31952" y="48645"/>
                  <a:pt x="33092" y="48021"/>
                </a:cubicBezTo>
                <a:cubicBezTo>
                  <a:pt x="33688" y="47695"/>
                  <a:pt x="34285" y="47424"/>
                  <a:pt x="34936" y="47234"/>
                </a:cubicBezTo>
                <a:cubicBezTo>
                  <a:pt x="35587" y="47072"/>
                  <a:pt x="36238" y="46909"/>
                  <a:pt x="36916" y="46827"/>
                </a:cubicBezTo>
                <a:cubicBezTo>
                  <a:pt x="37786" y="46723"/>
                  <a:pt x="38655" y="46674"/>
                  <a:pt x="39532" y="46674"/>
                </a:cubicBezTo>
                <a:cubicBezTo>
                  <a:pt x="40022" y="46674"/>
                  <a:pt x="40515" y="46690"/>
                  <a:pt x="41012" y="46719"/>
                </a:cubicBezTo>
                <a:cubicBezTo>
                  <a:pt x="43751" y="46882"/>
                  <a:pt x="46518" y="47343"/>
                  <a:pt x="49339" y="47478"/>
                </a:cubicBezTo>
                <a:cubicBezTo>
                  <a:pt x="49650" y="47499"/>
                  <a:pt x="49960" y="47508"/>
                  <a:pt x="50271" y="47508"/>
                </a:cubicBezTo>
                <a:cubicBezTo>
                  <a:pt x="50774" y="47508"/>
                  <a:pt x="51277" y="47485"/>
                  <a:pt x="51780" y="47451"/>
                </a:cubicBezTo>
                <a:cubicBezTo>
                  <a:pt x="52187" y="47424"/>
                  <a:pt x="52567" y="47370"/>
                  <a:pt x="52919" y="47343"/>
                </a:cubicBezTo>
                <a:lnTo>
                  <a:pt x="53868" y="47180"/>
                </a:lnTo>
                <a:cubicBezTo>
                  <a:pt x="55496" y="46882"/>
                  <a:pt x="57069" y="46285"/>
                  <a:pt x="58480" y="45471"/>
                </a:cubicBezTo>
                <a:cubicBezTo>
                  <a:pt x="60351" y="44413"/>
                  <a:pt x="61707" y="42650"/>
                  <a:pt x="62250" y="40589"/>
                </a:cubicBezTo>
                <a:cubicBezTo>
                  <a:pt x="62494" y="39640"/>
                  <a:pt x="62548" y="38636"/>
                  <a:pt x="62440" y="37660"/>
                </a:cubicBezTo>
                <a:cubicBezTo>
                  <a:pt x="62304" y="36710"/>
                  <a:pt x="62060" y="35761"/>
                  <a:pt x="61653" y="34866"/>
                </a:cubicBezTo>
                <a:cubicBezTo>
                  <a:pt x="61300" y="34052"/>
                  <a:pt x="60812" y="33266"/>
                  <a:pt x="60270" y="32560"/>
                </a:cubicBezTo>
                <a:cubicBezTo>
                  <a:pt x="59727" y="31909"/>
                  <a:pt x="59103" y="31313"/>
                  <a:pt x="58425" y="30797"/>
                </a:cubicBezTo>
                <a:cubicBezTo>
                  <a:pt x="56933" y="29712"/>
                  <a:pt x="55198" y="29007"/>
                  <a:pt x="53380" y="28682"/>
                </a:cubicBezTo>
                <a:cubicBezTo>
                  <a:pt x="52485" y="28532"/>
                  <a:pt x="51576" y="28458"/>
                  <a:pt x="50664" y="28458"/>
                </a:cubicBezTo>
                <a:cubicBezTo>
                  <a:pt x="49752" y="28458"/>
                  <a:pt x="48837" y="28532"/>
                  <a:pt x="47928" y="28682"/>
                </a:cubicBezTo>
                <a:cubicBezTo>
                  <a:pt x="46545" y="28926"/>
                  <a:pt x="45189" y="29278"/>
                  <a:pt x="43887" y="29767"/>
                </a:cubicBezTo>
                <a:cubicBezTo>
                  <a:pt x="43209" y="30038"/>
                  <a:pt x="42504" y="30363"/>
                  <a:pt x="41798" y="30716"/>
                </a:cubicBezTo>
                <a:lnTo>
                  <a:pt x="41853" y="30689"/>
                </a:lnTo>
                <a:lnTo>
                  <a:pt x="41853" y="30689"/>
                </a:lnTo>
                <a:cubicBezTo>
                  <a:pt x="40307" y="31448"/>
                  <a:pt x="38815" y="32289"/>
                  <a:pt x="37377" y="33211"/>
                </a:cubicBezTo>
                <a:cubicBezTo>
                  <a:pt x="35858" y="34188"/>
                  <a:pt x="34529" y="35083"/>
                  <a:pt x="32929" y="36222"/>
                </a:cubicBezTo>
                <a:cubicBezTo>
                  <a:pt x="31844" y="36981"/>
                  <a:pt x="30244" y="38066"/>
                  <a:pt x="28942" y="38934"/>
                </a:cubicBezTo>
                <a:lnTo>
                  <a:pt x="26392" y="40697"/>
                </a:lnTo>
                <a:lnTo>
                  <a:pt x="22432" y="43437"/>
                </a:lnTo>
                <a:cubicBezTo>
                  <a:pt x="21808" y="43898"/>
                  <a:pt x="21103" y="44224"/>
                  <a:pt x="20370" y="44441"/>
                </a:cubicBezTo>
                <a:cubicBezTo>
                  <a:pt x="20200" y="44478"/>
                  <a:pt x="20028" y="44497"/>
                  <a:pt x="19858" y="44497"/>
                </a:cubicBezTo>
                <a:cubicBezTo>
                  <a:pt x="19296" y="44497"/>
                  <a:pt x="18752" y="44293"/>
                  <a:pt x="18336" y="43898"/>
                </a:cubicBezTo>
                <a:cubicBezTo>
                  <a:pt x="18038" y="43627"/>
                  <a:pt x="17794" y="43301"/>
                  <a:pt x="17658" y="42922"/>
                </a:cubicBezTo>
                <a:cubicBezTo>
                  <a:pt x="17550" y="42732"/>
                  <a:pt x="17495" y="42542"/>
                  <a:pt x="17441" y="42352"/>
                </a:cubicBezTo>
                <a:cubicBezTo>
                  <a:pt x="17387" y="42135"/>
                  <a:pt x="17333" y="41945"/>
                  <a:pt x="17305" y="41728"/>
                </a:cubicBezTo>
                <a:cubicBezTo>
                  <a:pt x="17143" y="40887"/>
                  <a:pt x="17170" y="40046"/>
                  <a:pt x="17305" y="39206"/>
                </a:cubicBezTo>
                <a:cubicBezTo>
                  <a:pt x="17387" y="38772"/>
                  <a:pt x="17495" y="38365"/>
                  <a:pt x="17658" y="37958"/>
                </a:cubicBezTo>
                <a:lnTo>
                  <a:pt x="17875" y="37334"/>
                </a:lnTo>
                <a:lnTo>
                  <a:pt x="17984" y="37009"/>
                </a:lnTo>
                <a:cubicBezTo>
                  <a:pt x="18011" y="36900"/>
                  <a:pt x="18065" y="36792"/>
                  <a:pt x="18119" y="36710"/>
                </a:cubicBezTo>
                <a:cubicBezTo>
                  <a:pt x="18309" y="36303"/>
                  <a:pt x="18445" y="35869"/>
                  <a:pt x="18662" y="35490"/>
                </a:cubicBezTo>
                <a:lnTo>
                  <a:pt x="19313" y="34296"/>
                </a:lnTo>
                <a:cubicBezTo>
                  <a:pt x="19448" y="34052"/>
                  <a:pt x="19638" y="33754"/>
                  <a:pt x="19828" y="33455"/>
                </a:cubicBezTo>
                <a:cubicBezTo>
                  <a:pt x="19936" y="33293"/>
                  <a:pt x="20018" y="33130"/>
                  <a:pt x="20126" y="32994"/>
                </a:cubicBezTo>
                <a:lnTo>
                  <a:pt x="20452" y="32533"/>
                </a:lnTo>
                <a:lnTo>
                  <a:pt x="20994" y="31774"/>
                </a:lnTo>
                <a:lnTo>
                  <a:pt x="21591" y="31068"/>
                </a:lnTo>
                <a:cubicBezTo>
                  <a:pt x="21990" y="30563"/>
                  <a:pt x="22441" y="30084"/>
                  <a:pt x="22893" y="29631"/>
                </a:cubicBezTo>
                <a:lnTo>
                  <a:pt x="22893" y="29631"/>
                </a:lnTo>
                <a:lnTo>
                  <a:pt x="22947" y="29604"/>
                </a:lnTo>
                <a:cubicBezTo>
                  <a:pt x="24168" y="28410"/>
                  <a:pt x="25497" y="27325"/>
                  <a:pt x="26907" y="26349"/>
                </a:cubicBezTo>
                <a:lnTo>
                  <a:pt x="26907" y="26349"/>
                </a:lnTo>
                <a:lnTo>
                  <a:pt x="26880" y="26376"/>
                </a:lnTo>
                <a:lnTo>
                  <a:pt x="27558" y="25915"/>
                </a:lnTo>
                <a:lnTo>
                  <a:pt x="27504" y="25942"/>
                </a:lnTo>
                <a:cubicBezTo>
                  <a:pt x="27721" y="25806"/>
                  <a:pt x="27965" y="25644"/>
                  <a:pt x="28182" y="25508"/>
                </a:cubicBezTo>
                <a:lnTo>
                  <a:pt x="28182" y="25508"/>
                </a:lnTo>
                <a:lnTo>
                  <a:pt x="28128" y="25535"/>
                </a:lnTo>
                <a:lnTo>
                  <a:pt x="28779" y="25128"/>
                </a:lnTo>
                <a:lnTo>
                  <a:pt x="28752" y="25156"/>
                </a:lnTo>
                <a:cubicBezTo>
                  <a:pt x="29131" y="24911"/>
                  <a:pt x="29538" y="24694"/>
                  <a:pt x="29945" y="24450"/>
                </a:cubicBezTo>
                <a:cubicBezTo>
                  <a:pt x="30840" y="23989"/>
                  <a:pt x="32332" y="23284"/>
                  <a:pt x="33444" y="22823"/>
                </a:cubicBezTo>
                <a:lnTo>
                  <a:pt x="33444" y="22823"/>
                </a:lnTo>
                <a:lnTo>
                  <a:pt x="33390" y="22850"/>
                </a:lnTo>
                <a:cubicBezTo>
                  <a:pt x="34041" y="22579"/>
                  <a:pt x="34665" y="22335"/>
                  <a:pt x="35316" y="22118"/>
                </a:cubicBezTo>
                <a:cubicBezTo>
                  <a:pt x="35777" y="21982"/>
                  <a:pt x="36129" y="21874"/>
                  <a:pt x="36753" y="21684"/>
                </a:cubicBezTo>
                <a:cubicBezTo>
                  <a:pt x="38462" y="21087"/>
                  <a:pt x="40225" y="20626"/>
                  <a:pt x="41988" y="20273"/>
                </a:cubicBezTo>
                <a:lnTo>
                  <a:pt x="41961" y="20273"/>
                </a:lnTo>
                <a:cubicBezTo>
                  <a:pt x="43372" y="20002"/>
                  <a:pt x="44673" y="19758"/>
                  <a:pt x="46138" y="19487"/>
                </a:cubicBezTo>
                <a:cubicBezTo>
                  <a:pt x="47304" y="19297"/>
                  <a:pt x="48742" y="19080"/>
                  <a:pt x="50044" y="18890"/>
                </a:cubicBezTo>
                <a:lnTo>
                  <a:pt x="50121" y="18877"/>
                </a:lnTo>
                <a:lnTo>
                  <a:pt x="50121" y="18877"/>
                </a:lnTo>
                <a:lnTo>
                  <a:pt x="51102" y="18781"/>
                </a:lnTo>
                <a:cubicBezTo>
                  <a:pt x="52133" y="18646"/>
                  <a:pt x="53462" y="18456"/>
                  <a:pt x="53814" y="18402"/>
                </a:cubicBezTo>
                <a:cubicBezTo>
                  <a:pt x="55849" y="18185"/>
                  <a:pt x="57774" y="17859"/>
                  <a:pt x="59727" y="17561"/>
                </a:cubicBezTo>
                <a:lnTo>
                  <a:pt x="59998" y="17561"/>
                </a:lnTo>
                <a:cubicBezTo>
                  <a:pt x="60859" y="17434"/>
                  <a:pt x="61720" y="17213"/>
                  <a:pt x="62537" y="16919"/>
                </a:cubicBezTo>
                <a:lnTo>
                  <a:pt x="62537" y="16919"/>
                </a:lnTo>
                <a:lnTo>
                  <a:pt x="62684" y="16883"/>
                </a:lnTo>
                <a:lnTo>
                  <a:pt x="63308" y="16693"/>
                </a:lnTo>
                <a:lnTo>
                  <a:pt x="63714" y="16530"/>
                </a:lnTo>
                <a:cubicBezTo>
                  <a:pt x="63959" y="16449"/>
                  <a:pt x="63742" y="16557"/>
                  <a:pt x="64148" y="16395"/>
                </a:cubicBezTo>
                <a:cubicBezTo>
                  <a:pt x="64664" y="16178"/>
                  <a:pt x="65179" y="15906"/>
                  <a:pt x="65640" y="15635"/>
                </a:cubicBezTo>
                <a:cubicBezTo>
                  <a:pt x="65855" y="15485"/>
                  <a:pt x="65951" y="15436"/>
                  <a:pt x="65995" y="15436"/>
                </a:cubicBezTo>
                <a:cubicBezTo>
                  <a:pt x="66006" y="15436"/>
                  <a:pt x="66014" y="15440"/>
                  <a:pt x="66020" y="15445"/>
                </a:cubicBezTo>
                <a:cubicBezTo>
                  <a:pt x="66590" y="14984"/>
                  <a:pt x="67078" y="14442"/>
                  <a:pt x="67512" y="13845"/>
                </a:cubicBezTo>
                <a:lnTo>
                  <a:pt x="67729" y="13465"/>
                </a:lnTo>
                <a:cubicBezTo>
                  <a:pt x="67810" y="13357"/>
                  <a:pt x="67837" y="13248"/>
                  <a:pt x="67892" y="13140"/>
                </a:cubicBezTo>
                <a:cubicBezTo>
                  <a:pt x="67946" y="13004"/>
                  <a:pt x="68000" y="12868"/>
                  <a:pt x="68027" y="12760"/>
                </a:cubicBezTo>
                <a:lnTo>
                  <a:pt x="68027" y="12706"/>
                </a:lnTo>
                <a:cubicBezTo>
                  <a:pt x="67892" y="13031"/>
                  <a:pt x="67702" y="13357"/>
                  <a:pt x="67512" y="13628"/>
                </a:cubicBezTo>
                <a:lnTo>
                  <a:pt x="67322" y="13899"/>
                </a:lnTo>
                <a:lnTo>
                  <a:pt x="67186" y="14062"/>
                </a:lnTo>
                <a:cubicBezTo>
                  <a:pt x="67129" y="14119"/>
                  <a:pt x="67101" y="14142"/>
                  <a:pt x="67093" y="14142"/>
                </a:cubicBezTo>
                <a:cubicBezTo>
                  <a:pt x="67083" y="14142"/>
                  <a:pt x="67112" y="14098"/>
                  <a:pt x="67159" y="14035"/>
                </a:cubicBezTo>
                <a:cubicBezTo>
                  <a:pt x="67512" y="13574"/>
                  <a:pt x="67783" y="13058"/>
                  <a:pt x="68000" y="12543"/>
                </a:cubicBezTo>
                <a:cubicBezTo>
                  <a:pt x="68163" y="12136"/>
                  <a:pt x="68271" y="11702"/>
                  <a:pt x="68325" y="11268"/>
                </a:cubicBezTo>
                <a:cubicBezTo>
                  <a:pt x="68431" y="10743"/>
                  <a:pt x="68459" y="10192"/>
                  <a:pt x="68461" y="9640"/>
                </a:cubicBezTo>
                <a:lnTo>
                  <a:pt x="68461" y="9640"/>
                </a:lnTo>
                <a:cubicBezTo>
                  <a:pt x="68461" y="9640"/>
                  <a:pt x="68461" y="9640"/>
                  <a:pt x="68461" y="9641"/>
                </a:cubicBezTo>
                <a:lnTo>
                  <a:pt x="68461" y="9586"/>
                </a:lnTo>
                <a:cubicBezTo>
                  <a:pt x="68461" y="9604"/>
                  <a:pt x="68461" y="9622"/>
                  <a:pt x="68461" y="9640"/>
                </a:cubicBezTo>
                <a:lnTo>
                  <a:pt x="68461" y="9640"/>
                </a:lnTo>
                <a:cubicBezTo>
                  <a:pt x="68407" y="9206"/>
                  <a:pt x="68325" y="8800"/>
                  <a:pt x="68190" y="8366"/>
                </a:cubicBezTo>
                <a:cubicBezTo>
                  <a:pt x="67973" y="7525"/>
                  <a:pt x="67647" y="6738"/>
                  <a:pt x="67186" y="6006"/>
                </a:cubicBezTo>
                <a:cubicBezTo>
                  <a:pt x="66698" y="5220"/>
                  <a:pt x="66074" y="4541"/>
                  <a:pt x="65396" y="3918"/>
                </a:cubicBezTo>
                <a:cubicBezTo>
                  <a:pt x="65071" y="3619"/>
                  <a:pt x="64718" y="3294"/>
                  <a:pt x="64365" y="3022"/>
                </a:cubicBezTo>
                <a:cubicBezTo>
                  <a:pt x="63702" y="2606"/>
                  <a:pt x="63499" y="2483"/>
                  <a:pt x="63486" y="2483"/>
                </a:cubicBezTo>
                <a:lnTo>
                  <a:pt x="63486" y="2483"/>
                </a:lnTo>
                <a:cubicBezTo>
                  <a:pt x="63469" y="2483"/>
                  <a:pt x="63835" y="2730"/>
                  <a:pt x="63815" y="2730"/>
                </a:cubicBezTo>
                <a:cubicBezTo>
                  <a:pt x="63809" y="2730"/>
                  <a:pt x="63765" y="2706"/>
                  <a:pt x="63660" y="2643"/>
                </a:cubicBezTo>
                <a:cubicBezTo>
                  <a:pt x="62856" y="2160"/>
                  <a:pt x="62024" y="1757"/>
                  <a:pt x="61140" y="1433"/>
                </a:cubicBezTo>
                <a:lnTo>
                  <a:pt x="61140" y="1433"/>
                </a:lnTo>
                <a:lnTo>
                  <a:pt x="61002" y="1341"/>
                </a:lnTo>
                <a:cubicBezTo>
                  <a:pt x="60487" y="1151"/>
                  <a:pt x="59944" y="1015"/>
                  <a:pt x="59429" y="907"/>
                </a:cubicBezTo>
                <a:cubicBezTo>
                  <a:pt x="59212" y="853"/>
                  <a:pt x="58941" y="771"/>
                  <a:pt x="58534" y="690"/>
                </a:cubicBezTo>
                <a:cubicBezTo>
                  <a:pt x="58154" y="608"/>
                  <a:pt x="57639" y="473"/>
                  <a:pt x="56879" y="364"/>
                </a:cubicBezTo>
                <a:lnTo>
                  <a:pt x="56879" y="364"/>
                </a:lnTo>
                <a:lnTo>
                  <a:pt x="57639" y="473"/>
                </a:lnTo>
                <a:lnTo>
                  <a:pt x="58154" y="581"/>
                </a:lnTo>
                <a:cubicBezTo>
                  <a:pt x="58452" y="636"/>
                  <a:pt x="58642" y="690"/>
                  <a:pt x="58751" y="690"/>
                </a:cubicBezTo>
                <a:cubicBezTo>
                  <a:pt x="58791" y="703"/>
                  <a:pt x="58832" y="710"/>
                  <a:pt x="58873" y="710"/>
                </a:cubicBezTo>
                <a:cubicBezTo>
                  <a:pt x="58914" y="710"/>
                  <a:pt x="58954" y="703"/>
                  <a:pt x="58995" y="690"/>
                </a:cubicBezTo>
                <a:lnTo>
                  <a:pt x="59049" y="690"/>
                </a:lnTo>
                <a:cubicBezTo>
                  <a:pt x="58751" y="608"/>
                  <a:pt x="58344" y="554"/>
                  <a:pt x="58154" y="527"/>
                </a:cubicBezTo>
                <a:cubicBezTo>
                  <a:pt x="57883" y="473"/>
                  <a:pt x="57720" y="446"/>
                  <a:pt x="57503" y="419"/>
                </a:cubicBezTo>
                <a:lnTo>
                  <a:pt x="57557" y="419"/>
                </a:lnTo>
                <a:cubicBezTo>
                  <a:pt x="56933" y="337"/>
                  <a:pt x="56337" y="229"/>
                  <a:pt x="55713" y="174"/>
                </a:cubicBezTo>
                <a:cubicBezTo>
                  <a:pt x="55415" y="147"/>
                  <a:pt x="55116" y="120"/>
                  <a:pt x="54791" y="93"/>
                </a:cubicBezTo>
                <a:lnTo>
                  <a:pt x="53841" y="39"/>
                </a:lnTo>
                <a:cubicBezTo>
                  <a:pt x="53485" y="13"/>
                  <a:pt x="53128" y="1"/>
                  <a:pt x="5277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E62C802-95AE-144D-2767-138623CB73D8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719999" y="502410"/>
            <a:ext cx="4268379" cy="5727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Inspecting a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4" name="Google Shape;906;p55">
            <a:extLst>
              <a:ext uri="{FF2B5EF4-FFF2-40B4-BE49-F238E27FC236}">
                <a16:creationId xmlns:a16="http://schemas.microsoft.com/office/drawing/2014/main" id="{6DE11EE1-B3CA-985F-662D-51010EDC41E3}"/>
              </a:ext>
            </a:extLst>
          </p:cNvPr>
          <p:cNvSpPr txBox="1">
            <a:spLocks/>
          </p:cNvSpPr>
          <p:nvPr/>
        </p:nvSpPr>
        <p:spPr>
          <a:xfrm>
            <a:off x="720000" y="1075110"/>
            <a:ext cx="7961987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latin typeface="Montserrat" pitchFamily="2" charset="77"/>
              </a:rPr>
              <a:t>Size:</a:t>
            </a:r>
          </a:p>
          <a:p>
            <a:pPr marL="463550" indent="0" algn="l"/>
            <a:r>
              <a:rPr lang="en-US" sz="1200" b="1" i="0" dirty="0">
                <a:solidFill>
                  <a:srgbClr val="212529"/>
                </a:solidFill>
                <a:effectLst/>
                <a:latin typeface="Montserrat" pitchFamily="2" charset="77"/>
              </a:rPr>
              <a:t>dim(surveys)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Montserrat" pitchFamily="2" charset="77"/>
              </a:rPr>
              <a:t> - returns a vector with the number of rows in the first element, and the number of columns as the second element (the </a:t>
            </a:r>
            <a:r>
              <a:rPr lang="en-US" sz="1200" b="1" i="0" dirty="0">
                <a:solidFill>
                  <a:srgbClr val="212529"/>
                </a:solidFill>
                <a:effectLst/>
                <a:latin typeface="Montserrat" pitchFamily="2" charset="77"/>
              </a:rPr>
              <a:t>dim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Montserrat" pitchFamily="2" charset="77"/>
              </a:rPr>
              <a:t>ensions of the object)</a:t>
            </a:r>
            <a:endParaRPr lang="en-US" dirty="0"/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69FDF3-B274-9AD5-7C67-53DD29A79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838" y="2281382"/>
            <a:ext cx="4589258" cy="2862118"/>
          </a:xfrm>
          <a:prstGeom prst="rect">
            <a:avLst/>
          </a:prstGeom>
        </p:spPr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7A9002E9-552E-687D-57A3-66DD9E1CDA27}"/>
              </a:ext>
            </a:extLst>
          </p:cNvPr>
          <p:cNvSpPr/>
          <p:nvPr/>
        </p:nvSpPr>
        <p:spPr>
          <a:xfrm>
            <a:off x="1683447" y="2350655"/>
            <a:ext cx="309418" cy="278476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4BF509-7130-4B70-EB1E-E2F5B5F72563}"/>
              </a:ext>
            </a:extLst>
          </p:cNvPr>
          <p:cNvSpPr txBox="1"/>
          <p:nvPr/>
        </p:nvSpPr>
        <p:spPr>
          <a:xfrm>
            <a:off x="-457120" y="3343109"/>
            <a:ext cx="235423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63550" algn="ctr"/>
            <a:r>
              <a:rPr lang="en-US" sz="1400" b="1" i="0" dirty="0" err="1">
                <a:solidFill>
                  <a:srgbClr val="212529"/>
                </a:solidFill>
                <a:effectLst/>
                <a:latin typeface="Montserrat" pitchFamily="2" charset="77"/>
              </a:rPr>
              <a:t>nrow</a:t>
            </a:r>
            <a:r>
              <a:rPr lang="en-US" sz="1400" b="1" i="0" dirty="0">
                <a:solidFill>
                  <a:srgbClr val="212529"/>
                </a:solidFill>
                <a:effectLst/>
                <a:latin typeface="Montserrat" pitchFamily="2" charset="77"/>
              </a:rPr>
              <a:t>(surveys) </a:t>
            </a:r>
            <a:endParaRPr lang="en-US" dirty="0">
              <a:solidFill>
                <a:srgbClr val="212529"/>
              </a:solidFill>
              <a:latin typeface="Montserrat" pitchFamily="2" charset="77"/>
            </a:endParaRPr>
          </a:p>
          <a:p>
            <a:pPr marL="463550" algn="ctr"/>
            <a:r>
              <a:rPr lang="en-US" sz="1400" b="0" i="0" dirty="0">
                <a:solidFill>
                  <a:srgbClr val="212529"/>
                </a:solidFill>
                <a:effectLst/>
                <a:latin typeface="Montserrat" pitchFamily="2" charset="77"/>
              </a:rPr>
              <a:t> returns the number of rows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ECEF09-7F91-7822-88B6-77FA509CA456}"/>
              </a:ext>
            </a:extLst>
          </p:cNvPr>
          <p:cNvSpPr txBox="1"/>
          <p:nvPr/>
        </p:nvSpPr>
        <p:spPr>
          <a:xfrm>
            <a:off x="2076838" y="1774555"/>
            <a:ext cx="50692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63550" algn="ctr"/>
            <a:r>
              <a:rPr lang="en-US" sz="1400" b="1" i="0" dirty="0" err="1">
                <a:solidFill>
                  <a:srgbClr val="212529"/>
                </a:solidFill>
                <a:effectLst/>
                <a:latin typeface="Montserrat" pitchFamily="2" charset="77"/>
              </a:rPr>
              <a:t>ncol</a:t>
            </a:r>
            <a:r>
              <a:rPr lang="en-US" sz="1400" b="1" i="0" dirty="0">
                <a:solidFill>
                  <a:srgbClr val="212529"/>
                </a:solidFill>
                <a:effectLst/>
                <a:latin typeface="Montserrat" pitchFamily="2" charset="77"/>
              </a:rPr>
              <a:t>(surveys) - returns the number of columns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AD4766CE-64B3-CDD3-7052-0DF1AA258AE0}"/>
              </a:ext>
            </a:extLst>
          </p:cNvPr>
          <p:cNvSpPr/>
          <p:nvPr/>
        </p:nvSpPr>
        <p:spPr>
          <a:xfrm rot="5400000">
            <a:off x="4313431" y="85601"/>
            <a:ext cx="248050" cy="414351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5">
          <a:extLst>
            <a:ext uri="{FF2B5EF4-FFF2-40B4-BE49-F238E27FC236}">
              <a16:creationId xmlns:a16="http://schemas.microsoft.com/office/drawing/2014/main" id="{F3BF679C-8104-F8B4-E840-352B8E2002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0E5BD0A-C1F5-CB8A-1DDE-8A4F3791EC1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719999" y="502410"/>
            <a:ext cx="4268379" cy="5727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Inspecting a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4" name="Google Shape;906;p55">
            <a:extLst>
              <a:ext uri="{FF2B5EF4-FFF2-40B4-BE49-F238E27FC236}">
                <a16:creationId xmlns:a16="http://schemas.microsoft.com/office/drawing/2014/main" id="{392299E5-B357-2CDB-AF68-37B17B70D647}"/>
              </a:ext>
            </a:extLst>
          </p:cNvPr>
          <p:cNvSpPr txBox="1">
            <a:spLocks/>
          </p:cNvSpPr>
          <p:nvPr/>
        </p:nvSpPr>
        <p:spPr>
          <a:xfrm>
            <a:off x="720000" y="1075110"/>
            <a:ext cx="7961987" cy="3954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463550" indent="0" algn="l"/>
            <a:endParaRPr lang="en-US" sz="1200" b="0" i="0" dirty="0">
              <a:solidFill>
                <a:srgbClr val="212529"/>
              </a:solidFill>
              <a:effectLst/>
              <a:latin typeface="Montserrat" pitchFamily="2" charset="77"/>
            </a:endParaRPr>
          </a:p>
          <a:p>
            <a:pPr marL="139700" indent="-131763" algn="l"/>
            <a:r>
              <a:rPr lang="en-US" sz="1200" b="0" i="0" dirty="0">
                <a:solidFill>
                  <a:srgbClr val="383838"/>
                </a:solidFill>
                <a:effectLst/>
                <a:latin typeface="Montserrat" pitchFamily="2" charset="77"/>
              </a:rPr>
              <a:t>Content: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212529"/>
                </a:solidFill>
                <a:effectLst/>
                <a:latin typeface="Montserrat" pitchFamily="2" charset="77"/>
              </a:rPr>
              <a:t>head(surveys)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Montserrat" pitchFamily="2" charset="77"/>
              </a:rPr>
              <a:t>- shows the first 6 rows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212529"/>
              </a:solidFill>
              <a:latin typeface="Montserrat" pitchFamily="2" charset="77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rgbClr val="212529"/>
              </a:solidFill>
              <a:effectLst/>
              <a:latin typeface="Montserrat" pitchFamily="2" charset="77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212529"/>
              </a:solidFill>
              <a:latin typeface="Montserrat" pitchFamily="2" charset="77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rgbClr val="212529"/>
              </a:solidFill>
              <a:effectLst/>
              <a:latin typeface="Montserrat" pitchFamily="2" charset="77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212529"/>
              </a:solidFill>
              <a:latin typeface="Montserrat" pitchFamily="2" charset="77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rgbClr val="212529"/>
              </a:solidFill>
              <a:effectLst/>
              <a:latin typeface="Montserrat" pitchFamily="2" charset="77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212529"/>
                </a:solidFill>
                <a:effectLst/>
                <a:latin typeface="Montserrat" pitchFamily="2" charset="77"/>
              </a:rPr>
              <a:t>tail(surveys)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Montserrat" pitchFamily="2" charset="77"/>
              </a:rPr>
              <a:t>- shows the last 6 rows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4FCBAE-5C82-271A-C4FF-D9276CB7172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71635"/>
          <a:stretch/>
        </p:blipFill>
        <p:spPr>
          <a:xfrm>
            <a:off x="722898" y="1880684"/>
            <a:ext cx="6421047" cy="11358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11D4E5-AA5D-E114-45DC-FEDE87CBBC6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74904" r="1534"/>
          <a:stretch/>
        </p:blipFill>
        <p:spPr>
          <a:xfrm>
            <a:off x="719999" y="3433539"/>
            <a:ext cx="6423946" cy="88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716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5">
          <a:extLst>
            <a:ext uri="{FF2B5EF4-FFF2-40B4-BE49-F238E27FC236}">
              <a16:creationId xmlns:a16="http://schemas.microsoft.com/office/drawing/2014/main" id="{4A98B5C1-9FEB-F939-AE84-C3EC449AA4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FB42E2B-66A2-EE09-EC4B-F0DAF2E6FE5F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719999" y="502410"/>
            <a:ext cx="4268379" cy="5727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Inspecting a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4" name="Google Shape;906;p55">
            <a:extLst>
              <a:ext uri="{FF2B5EF4-FFF2-40B4-BE49-F238E27FC236}">
                <a16:creationId xmlns:a16="http://schemas.microsoft.com/office/drawing/2014/main" id="{E46F87D0-DBDD-F68B-4815-E035F326EC45}"/>
              </a:ext>
            </a:extLst>
          </p:cNvPr>
          <p:cNvSpPr txBox="1">
            <a:spLocks/>
          </p:cNvSpPr>
          <p:nvPr/>
        </p:nvSpPr>
        <p:spPr>
          <a:xfrm>
            <a:off x="720000" y="1075110"/>
            <a:ext cx="7961987" cy="3954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457200" lvl="1" indent="0" algn="l"/>
            <a:endParaRPr lang="en-US" sz="1200" b="0" i="0" dirty="0">
              <a:solidFill>
                <a:srgbClr val="212529"/>
              </a:solidFill>
              <a:effectLst/>
              <a:latin typeface="Montserrat" pitchFamily="2" charset="77"/>
            </a:endParaRPr>
          </a:p>
          <a:p>
            <a:pPr marL="139700" indent="-131763" algn="l"/>
            <a:r>
              <a:rPr lang="en-US" sz="1200" b="0" i="0" dirty="0">
                <a:solidFill>
                  <a:srgbClr val="383838"/>
                </a:solidFill>
                <a:effectLst/>
                <a:latin typeface="Montserrat" pitchFamily="2" charset="77"/>
              </a:rPr>
              <a:t>Names: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212529"/>
                </a:solidFill>
                <a:effectLst/>
                <a:latin typeface="Montserrat" pitchFamily="2" charset="77"/>
              </a:rPr>
              <a:t>names(surveys) - returns the column names (synonym of </a:t>
            </a:r>
            <a:r>
              <a:rPr lang="en-US" sz="1200" b="1" i="0" dirty="0" err="1">
                <a:solidFill>
                  <a:srgbClr val="212529"/>
                </a:solidFill>
                <a:effectLst/>
                <a:latin typeface="Montserrat" pitchFamily="2" charset="77"/>
              </a:rPr>
              <a:t>colnames</a:t>
            </a:r>
            <a:r>
              <a:rPr lang="en-US" sz="1200" b="1" i="0" dirty="0">
                <a:solidFill>
                  <a:srgbClr val="212529"/>
                </a:solidFill>
                <a:effectLst/>
                <a:latin typeface="Montserrat" pitchFamily="2" charset="77"/>
              </a:rPr>
              <a:t>() for </a:t>
            </a:r>
            <a:r>
              <a:rPr lang="en-US" sz="1200" b="1" i="0" dirty="0" err="1">
                <a:solidFill>
                  <a:srgbClr val="212529"/>
                </a:solidFill>
                <a:effectLst/>
                <a:latin typeface="Montserrat" pitchFamily="2" charset="77"/>
              </a:rPr>
              <a:t>data.frame</a:t>
            </a:r>
            <a:r>
              <a:rPr lang="en-US" sz="1200" b="1" i="0" dirty="0">
                <a:solidFill>
                  <a:srgbClr val="212529"/>
                </a:solidFill>
                <a:effectLst/>
                <a:latin typeface="Montserrat" pitchFamily="2" charset="77"/>
              </a:rPr>
              <a:t> objects)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200" b="1" dirty="0">
              <a:solidFill>
                <a:srgbClr val="212529"/>
              </a:solidFill>
              <a:latin typeface="Montserrat" pitchFamily="2" charset="77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200" b="1" i="0" dirty="0">
              <a:solidFill>
                <a:srgbClr val="212529"/>
              </a:solidFill>
              <a:effectLst/>
              <a:latin typeface="Montserrat" pitchFamily="2" charset="77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200" b="1" dirty="0">
              <a:solidFill>
                <a:srgbClr val="212529"/>
              </a:solidFill>
              <a:latin typeface="Montserrat" pitchFamily="2" charset="77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200" b="1" i="0" dirty="0">
              <a:solidFill>
                <a:srgbClr val="212529"/>
              </a:solidFill>
              <a:effectLst/>
              <a:latin typeface="Montserrat" pitchFamily="2" charset="77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200" b="1" dirty="0">
              <a:solidFill>
                <a:srgbClr val="212529"/>
              </a:solidFill>
              <a:latin typeface="Montserrat" pitchFamily="2" charset="77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200" b="1" i="0" dirty="0">
              <a:solidFill>
                <a:srgbClr val="212529"/>
              </a:solidFill>
              <a:effectLst/>
              <a:latin typeface="Montserrat" pitchFamily="2" charset="77"/>
            </a:endParaRPr>
          </a:p>
          <a:p>
            <a:pPr marL="457200" lvl="1" indent="0" algn="l"/>
            <a:endParaRPr lang="en-US" sz="1200" b="1" i="0" dirty="0">
              <a:solidFill>
                <a:srgbClr val="212529"/>
              </a:solidFill>
              <a:effectLst/>
              <a:latin typeface="Montserrat" pitchFamily="2" charset="77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1" i="0" dirty="0" err="1">
                <a:solidFill>
                  <a:srgbClr val="212529"/>
                </a:solidFill>
                <a:effectLst/>
                <a:latin typeface="Montserrat" pitchFamily="2" charset="77"/>
              </a:rPr>
              <a:t>rownames</a:t>
            </a:r>
            <a:r>
              <a:rPr lang="en-US" sz="1200" b="1" i="0" dirty="0">
                <a:solidFill>
                  <a:srgbClr val="212529"/>
                </a:solidFill>
                <a:effectLst/>
                <a:latin typeface="Montserrat" pitchFamily="2" charset="77"/>
              </a:rPr>
              <a:t>(surveys)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Montserrat" pitchFamily="2" charset="77"/>
              </a:rPr>
              <a:t>- returns the row names</a:t>
            </a:r>
          </a:p>
          <a:p>
            <a:pPr marL="457200" lvl="1" indent="0" algn="l"/>
            <a:endParaRPr lang="en-US" sz="1200" b="0" i="0" dirty="0">
              <a:solidFill>
                <a:srgbClr val="212529"/>
              </a:solidFill>
              <a:effectLst/>
              <a:latin typeface="Montserrat" pitchFamily="2" charset="77"/>
            </a:endParaRPr>
          </a:p>
          <a:p>
            <a:pPr marL="139700" indent="0" algn="l"/>
            <a:endParaRPr lang="en-US" b="1" i="0" dirty="0">
              <a:solidFill>
                <a:srgbClr val="212529"/>
              </a:solidFill>
              <a:effectLst/>
              <a:latin typeface="Montserrat" pitchFamily="2" charset="77"/>
            </a:endParaRP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1995ED-78A6-CABD-217F-E602715B844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71085"/>
          <a:stretch/>
        </p:blipFill>
        <p:spPr>
          <a:xfrm>
            <a:off x="1239626" y="2079381"/>
            <a:ext cx="5576112" cy="100553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955B442-8F02-1153-DFB2-D853AD6254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71085"/>
          <a:stretch/>
        </p:blipFill>
        <p:spPr>
          <a:xfrm>
            <a:off x="1283488" y="3739341"/>
            <a:ext cx="5532249" cy="99762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7CB951E-4E76-394D-2D51-55D0A3CBD5A2}"/>
              </a:ext>
            </a:extLst>
          </p:cNvPr>
          <p:cNvSpPr/>
          <p:nvPr/>
        </p:nvSpPr>
        <p:spPr>
          <a:xfrm>
            <a:off x="1468120" y="2079382"/>
            <a:ext cx="5347617" cy="159484"/>
          </a:xfrm>
          <a:prstGeom prst="rect">
            <a:avLst/>
          </a:prstGeom>
          <a:solidFill>
            <a:srgbClr val="16433D">
              <a:alpha val="16863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0CB5E7-5A60-01C1-388F-C57C7523FB40}"/>
              </a:ext>
            </a:extLst>
          </p:cNvPr>
          <p:cNvSpPr/>
          <p:nvPr/>
        </p:nvSpPr>
        <p:spPr>
          <a:xfrm>
            <a:off x="1283489" y="3853642"/>
            <a:ext cx="234226" cy="883326"/>
          </a:xfrm>
          <a:prstGeom prst="rect">
            <a:avLst/>
          </a:prstGeom>
          <a:solidFill>
            <a:srgbClr val="16433D">
              <a:alpha val="16863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014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5">
          <a:extLst>
            <a:ext uri="{FF2B5EF4-FFF2-40B4-BE49-F238E27FC236}">
              <a16:creationId xmlns:a16="http://schemas.microsoft.com/office/drawing/2014/main" id="{D8259E1B-1FBA-7693-A99A-CD900E6BB9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02C7850-ABC2-4713-579A-C21FF4A3D8D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719999" y="502410"/>
            <a:ext cx="4268379" cy="5727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Inspecting a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4" name="Google Shape;906;p55">
            <a:extLst>
              <a:ext uri="{FF2B5EF4-FFF2-40B4-BE49-F238E27FC236}">
                <a16:creationId xmlns:a16="http://schemas.microsoft.com/office/drawing/2014/main" id="{042ED799-5D42-1519-C620-C625AF3C97BA}"/>
              </a:ext>
            </a:extLst>
          </p:cNvPr>
          <p:cNvSpPr txBox="1">
            <a:spLocks/>
          </p:cNvSpPr>
          <p:nvPr/>
        </p:nvSpPr>
        <p:spPr>
          <a:xfrm>
            <a:off x="720000" y="1075110"/>
            <a:ext cx="7961987" cy="3954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39700" indent="-131763" algn="l"/>
            <a:r>
              <a:rPr lang="en-US" sz="1200" b="0" i="0" dirty="0">
                <a:solidFill>
                  <a:srgbClr val="383838"/>
                </a:solidFill>
                <a:effectLst/>
                <a:latin typeface="Montserrat" pitchFamily="2" charset="77"/>
              </a:rPr>
              <a:t>Summary: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212529"/>
                </a:solidFill>
                <a:effectLst/>
                <a:latin typeface="Montserrat" pitchFamily="2" charset="77"/>
              </a:rPr>
              <a:t>str(surveys) - structure of the object and information about the class, length and content of each column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rgbClr val="212529"/>
                </a:solidFill>
                <a:effectLst/>
                <a:latin typeface="Montserrat" pitchFamily="2" charset="77"/>
              </a:rPr>
              <a:t>summary(surveys) - summary statistics for each column</a:t>
            </a:r>
          </a:p>
          <a:p>
            <a:pPr marL="139700" indent="0" algn="l"/>
            <a:endParaRPr lang="en-US" b="1" i="0" dirty="0">
              <a:solidFill>
                <a:srgbClr val="212529"/>
              </a:solidFill>
              <a:effectLst/>
              <a:latin typeface="Montserrat" pitchFamily="2" charset="77"/>
            </a:endParaRP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053AB3-6299-FADE-DEE0-3C6AC9C9D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13" y="2219499"/>
            <a:ext cx="4589258" cy="2862118"/>
          </a:xfrm>
          <a:prstGeom prst="rect">
            <a:avLst/>
          </a:prstGeom>
        </p:spPr>
      </p:pic>
      <p:sp>
        <p:nvSpPr>
          <p:cNvPr id="5" name="Google Shape;906;p55">
            <a:extLst>
              <a:ext uri="{FF2B5EF4-FFF2-40B4-BE49-F238E27FC236}">
                <a16:creationId xmlns:a16="http://schemas.microsoft.com/office/drawing/2014/main" id="{B4C3677F-7BD6-18E6-29C9-D1681CF1291C}"/>
              </a:ext>
            </a:extLst>
          </p:cNvPr>
          <p:cNvSpPr txBox="1">
            <a:spLocks/>
          </p:cNvSpPr>
          <p:nvPr/>
        </p:nvSpPr>
        <p:spPr>
          <a:xfrm>
            <a:off x="5309258" y="2219499"/>
            <a:ext cx="7961987" cy="3954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39700" indent="0" algn="l"/>
            <a:endParaRPr lang="en-US" b="1" i="0" dirty="0">
              <a:solidFill>
                <a:srgbClr val="212529"/>
              </a:solidFill>
              <a:effectLst/>
              <a:latin typeface="Montserrat" pitchFamily="2" charset="77"/>
            </a:endParaRP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/>
              <a:t>Min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 Quartile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/>
              <a:t>Median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/>
              <a:t>Mean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/>
              <a:t>3</a:t>
            </a:r>
            <a:r>
              <a:rPr lang="en-US" b="1" baseline="30000" dirty="0"/>
              <a:t>rd</a:t>
            </a:r>
            <a:r>
              <a:rPr lang="en-US" b="1" dirty="0"/>
              <a:t> Quartile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/>
              <a:t>Max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/>
              <a:t>NAs</a:t>
            </a:r>
          </a:p>
        </p:txBody>
      </p:sp>
    </p:spTree>
    <p:extLst>
      <p:ext uri="{BB962C8B-B14F-4D97-AF65-F5344CB8AC3E}">
        <p14:creationId xmlns:p14="http://schemas.microsoft.com/office/powerpoint/2010/main" val="3092013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5">
          <a:extLst>
            <a:ext uri="{FF2B5EF4-FFF2-40B4-BE49-F238E27FC236}">
              <a16:creationId xmlns:a16="http://schemas.microsoft.com/office/drawing/2014/main" id="{FFD735F0-D498-5895-5DBC-C2B20D68A9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C6D32EC-0FC4-3517-11A9-CD88CA0F16EE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719999" y="502410"/>
            <a:ext cx="6570708" cy="5727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Indexing and </a:t>
            </a:r>
            <a:r>
              <a:rPr lang="en-US" dirty="0" err="1"/>
              <a:t>subsetting</a:t>
            </a:r>
            <a:r>
              <a:rPr lang="en-US" dirty="0"/>
              <a:t> </a:t>
            </a:r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4" name="Google Shape;906;p55">
            <a:extLst>
              <a:ext uri="{FF2B5EF4-FFF2-40B4-BE49-F238E27FC236}">
                <a16:creationId xmlns:a16="http://schemas.microsoft.com/office/drawing/2014/main" id="{82A0CB1D-EE6D-8425-F086-62432AC0AC0C}"/>
              </a:ext>
            </a:extLst>
          </p:cNvPr>
          <p:cNvSpPr txBox="1">
            <a:spLocks/>
          </p:cNvSpPr>
          <p:nvPr/>
        </p:nvSpPr>
        <p:spPr>
          <a:xfrm>
            <a:off x="720000" y="1075110"/>
            <a:ext cx="7517763" cy="3954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39700" indent="0" algn="l"/>
            <a:r>
              <a:rPr lang="en-US" i="0" dirty="0">
                <a:solidFill>
                  <a:srgbClr val="212529"/>
                </a:solidFill>
                <a:effectLst/>
                <a:latin typeface="Montserrat" pitchFamily="2" charset="77"/>
              </a:rPr>
              <a:t>Our data frame has rows and columns (2 dimensions)</a:t>
            </a:r>
          </a:p>
          <a:p>
            <a:pPr marL="139700" indent="0" algn="l"/>
            <a:endParaRPr lang="en-US" dirty="0">
              <a:solidFill>
                <a:srgbClr val="212529"/>
              </a:solidFill>
              <a:latin typeface="Montserrat" pitchFamily="2" charset="77"/>
            </a:endParaRPr>
          </a:p>
          <a:p>
            <a:pPr marL="139700" indent="0" algn="l"/>
            <a:r>
              <a:rPr lang="en-US" dirty="0">
                <a:solidFill>
                  <a:srgbClr val="212529"/>
                </a:solidFill>
                <a:latin typeface="Montserrat" pitchFamily="2" charset="77"/>
              </a:rPr>
              <a:t>If we want to look at specific data we can specify “coordinates”</a:t>
            </a:r>
          </a:p>
          <a:p>
            <a:pPr marL="139700" indent="0" algn="l"/>
            <a:endParaRPr lang="en-US" dirty="0">
              <a:solidFill>
                <a:srgbClr val="212529"/>
              </a:solidFill>
              <a:latin typeface="Montserrat" pitchFamily="2" charset="77"/>
            </a:endParaRPr>
          </a:p>
          <a:p>
            <a:pPr marL="139700" indent="0" algn="l"/>
            <a:r>
              <a:rPr lang="en-US" dirty="0">
                <a:solidFill>
                  <a:srgbClr val="212529"/>
                </a:solidFill>
                <a:latin typeface="Montserrat" pitchFamily="2" charset="77"/>
              </a:rPr>
              <a:t>Row numbers are first</a:t>
            </a:r>
          </a:p>
          <a:p>
            <a:pPr marL="139700" indent="0" algn="l"/>
            <a:r>
              <a:rPr lang="en-US" dirty="0">
                <a:solidFill>
                  <a:srgbClr val="212529"/>
                </a:solidFill>
                <a:latin typeface="Montserrat" pitchFamily="2" charset="77"/>
              </a:rPr>
              <a:t>Column numbers are second</a:t>
            </a:r>
            <a:endParaRPr lang="en-US" dirty="0"/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EC32B1-57EF-AC23-DAAF-0A938B237184}"/>
              </a:ext>
            </a:extLst>
          </p:cNvPr>
          <p:cNvSpPr txBox="1"/>
          <p:nvPr/>
        </p:nvSpPr>
        <p:spPr>
          <a:xfrm>
            <a:off x="756920" y="2738130"/>
            <a:ext cx="50596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 indent="0" algn="l"/>
            <a:r>
              <a:rPr lang="en-US" b="1" i="0" dirty="0">
                <a:solidFill>
                  <a:srgbClr val="212529"/>
                </a:solidFill>
                <a:effectLst/>
                <a:latin typeface="Montserrat" pitchFamily="2" charset="77"/>
              </a:rPr>
              <a:t>Extracting specific values</a:t>
            </a:r>
          </a:p>
          <a:p>
            <a:pPr marL="139700" indent="0" algn="l"/>
            <a:r>
              <a:rPr lang="en-US" dirty="0">
                <a:solidFill>
                  <a:srgbClr val="212529"/>
                </a:solidFill>
                <a:latin typeface="Montserrat" pitchFamily="2" charset="77"/>
              </a:rPr>
              <a:t>	Format: </a:t>
            </a:r>
            <a:r>
              <a:rPr lang="en-US" dirty="0" err="1">
                <a:solidFill>
                  <a:srgbClr val="21252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data_frame</a:t>
            </a:r>
            <a:r>
              <a:rPr lang="en-US" dirty="0">
                <a:solidFill>
                  <a:srgbClr val="21252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dirty="0" err="1">
                <a:solidFill>
                  <a:srgbClr val="21252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row_index</a:t>
            </a:r>
            <a:r>
              <a:rPr lang="en-US" dirty="0">
                <a:solidFill>
                  <a:srgbClr val="21252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21252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column_index</a:t>
            </a:r>
            <a:r>
              <a:rPr lang="en-US" dirty="0">
                <a:solidFill>
                  <a:srgbClr val="21252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C23115-629D-A57A-52F4-DEBD6E14F19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71736"/>
          <a:stretch/>
        </p:blipFill>
        <p:spPr>
          <a:xfrm>
            <a:off x="246886" y="3375891"/>
            <a:ext cx="6628447" cy="1168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DEDFDC0-78C1-551E-27FB-DA71D7235311}"/>
              </a:ext>
            </a:extLst>
          </p:cNvPr>
          <p:cNvSpPr/>
          <p:nvPr/>
        </p:nvSpPr>
        <p:spPr>
          <a:xfrm>
            <a:off x="3709802" y="3717250"/>
            <a:ext cx="816015" cy="180495"/>
          </a:xfrm>
          <a:prstGeom prst="rect">
            <a:avLst/>
          </a:prstGeom>
          <a:solidFill>
            <a:srgbClr val="16433D">
              <a:alpha val="16863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921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5">
          <a:extLst>
            <a:ext uri="{FF2B5EF4-FFF2-40B4-BE49-F238E27FC236}">
              <a16:creationId xmlns:a16="http://schemas.microsoft.com/office/drawing/2014/main" id="{244222E9-6B4C-503A-096B-E39BC2C57A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98C8235-28DF-3541-BA26-E24C69EB4605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719999" y="502410"/>
            <a:ext cx="6570708" cy="5727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Indexing and </a:t>
            </a:r>
            <a:r>
              <a:rPr lang="en-US" dirty="0" err="1"/>
              <a:t>subsetting</a:t>
            </a:r>
            <a:r>
              <a:rPr lang="en-US" dirty="0"/>
              <a:t> </a:t>
            </a:r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4" name="Google Shape;906;p55">
            <a:extLst>
              <a:ext uri="{FF2B5EF4-FFF2-40B4-BE49-F238E27FC236}">
                <a16:creationId xmlns:a16="http://schemas.microsoft.com/office/drawing/2014/main" id="{9CC3203C-2EA8-D5A9-EC6D-5AE387899E99}"/>
              </a:ext>
            </a:extLst>
          </p:cNvPr>
          <p:cNvSpPr txBox="1">
            <a:spLocks/>
          </p:cNvSpPr>
          <p:nvPr/>
        </p:nvSpPr>
        <p:spPr>
          <a:xfrm>
            <a:off x="720000" y="1075110"/>
            <a:ext cx="7517763" cy="3954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39700" indent="0" algn="l"/>
            <a:r>
              <a:rPr lang="en-US" b="1" i="0" dirty="0">
                <a:solidFill>
                  <a:srgbClr val="212529"/>
                </a:solidFill>
                <a:effectLst/>
                <a:latin typeface="Montserrat" pitchFamily="2" charset="77"/>
              </a:rPr>
              <a:t>Extracting specific values</a:t>
            </a:r>
          </a:p>
          <a:p>
            <a:pPr marL="139700" indent="0" algn="l"/>
            <a:r>
              <a:rPr lang="en-US" dirty="0">
                <a:solidFill>
                  <a:srgbClr val="212529"/>
                </a:solidFill>
                <a:latin typeface="Montserrat" pitchFamily="2" charset="77"/>
              </a:rPr>
              <a:t>	Format: </a:t>
            </a:r>
            <a:r>
              <a:rPr lang="en-US" dirty="0" err="1">
                <a:solidFill>
                  <a:srgbClr val="21252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data_frame</a:t>
            </a:r>
            <a:r>
              <a:rPr lang="en-US" dirty="0">
                <a:solidFill>
                  <a:srgbClr val="21252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dirty="0" err="1">
                <a:solidFill>
                  <a:srgbClr val="21252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row_index</a:t>
            </a:r>
            <a:r>
              <a:rPr lang="en-US" dirty="0">
                <a:solidFill>
                  <a:srgbClr val="21252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21252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column_index</a:t>
            </a:r>
            <a:r>
              <a:rPr lang="en-US" dirty="0">
                <a:solidFill>
                  <a:srgbClr val="21252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</a:p>
          <a:p>
            <a:pPr marL="139700" indent="0" algn="l"/>
            <a:r>
              <a:rPr lang="en-US" dirty="0">
                <a:solidFill>
                  <a:srgbClr val="21252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</a:p>
          <a:p>
            <a:pPr marL="139700" indent="0" algn="l"/>
            <a:r>
              <a:rPr lang="en-US" dirty="0">
                <a:solidFill>
                  <a:srgbClr val="21252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dirty="0">
                <a:solidFill>
                  <a:srgbClr val="212529"/>
                </a:solidFill>
                <a:latin typeface="Montserrat" pitchFamily="2" charset="77"/>
              </a:rPr>
              <a:t>Example</a:t>
            </a:r>
          </a:p>
          <a:p>
            <a:pPr marL="1054100" lvl="2" indent="0" algn="l"/>
            <a:r>
              <a:rPr lang="en-US" b="0" i="0" dirty="0">
                <a:solidFill>
                  <a:srgbClr val="212529"/>
                </a:solidFill>
                <a:effectLst/>
                <a:latin typeface="Montserrat" pitchFamily="2" charset="77"/>
              </a:rPr>
              <a:t>	First row and </a:t>
            </a:r>
            <a:r>
              <a:rPr lang="en-US" dirty="0">
                <a:solidFill>
                  <a:srgbClr val="212529"/>
                </a:solidFill>
                <a:latin typeface="Montserrat" pitchFamily="2" charset="77"/>
              </a:rPr>
              <a:t>column from surveys:</a:t>
            </a:r>
          </a:p>
          <a:p>
            <a:pPr marL="1054100" lvl="2" indent="0" algn="l"/>
            <a:r>
              <a:rPr lang="en-US" b="0" i="0" dirty="0">
                <a:solidFill>
                  <a:srgbClr val="212529"/>
                </a:solidFill>
                <a:effectLst/>
                <a:latin typeface="Montserrat" pitchFamily="2" charset="77"/>
              </a:rPr>
              <a:t>	</a:t>
            </a:r>
            <a:r>
              <a:rPr lang="en-US" b="0" i="0" dirty="0">
                <a:solidFill>
                  <a:srgbClr val="212529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surveys</a:t>
            </a:r>
            <a:r>
              <a:rPr lang="en-US" dirty="0">
                <a:solidFill>
                  <a:srgbClr val="21252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 1]</a:t>
            </a:r>
          </a:p>
          <a:p>
            <a:pPr marL="1054100" lvl="2" indent="0" algn="l"/>
            <a:r>
              <a:rPr lang="en-US" b="0" i="0" dirty="0">
                <a:solidFill>
                  <a:srgbClr val="212529"/>
                </a:solidFill>
                <a:effectLst/>
                <a:latin typeface="Montserrat" pitchFamily="2" charset="77"/>
              </a:rPr>
              <a:t>	</a:t>
            </a:r>
            <a:endParaRPr lang="en-US" dirty="0">
              <a:solidFill>
                <a:srgbClr val="212529"/>
              </a:solidFill>
              <a:latin typeface="Montserrat" pitchFamily="2" charset="77"/>
            </a:endParaRPr>
          </a:p>
          <a:p>
            <a:pPr marL="139700" indent="0" algn="l"/>
            <a:r>
              <a:rPr lang="en-US" b="1" dirty="0">
                <a:solidFill>
                  <a:srgbClr val="212529"/>
                </a:solidFill>
                <a:latin typeface="Montserrat" pitchFamily="2" charset="77"/>
              </a:rPr>
              <a:t>Extracting multiple rows</a:t>
            </a:r>
            <a:endParaRPr lang="en-US" b="1" i="0" dirty="0">
              <a:solidFill>
                <a:srgbClr val="212529"/>
              </a:solidFill>
              <a:effectLst/>
              <a:latin typeface="Montserrat" pitchFamily="2" charset="77"/>
            </a:endParaRP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Format:   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data_frame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[c(1, 2, 3), c(5, 6)]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	or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data_frame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[1:3, 5:6]</a:t>
            </a:r>
            <a:endParaRPr lang="en-US" dirty="0"/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94A4028-40AF-64B3-9939-D51077A444D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71736"/>
          <a:stretch/>
        </p:blipFill>
        <p:spPr>
          <a:xfrm>
            <a:off x="657205" y="3553074"/>
            <a:ext cx="6172415" cy="108801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15B9FD9-F06F-5D53-E2BE-CCF60D959C68}"/>
              </a:ext>
            </a:extLst>
          </p:cNvPr>
          <p:cNvSpPr/>
          <p:nvPr/>
        </p:nvSpPr>
        <p:spPr>
          <a:xfrm>
            <a:off x="2576945" y="3553074"/>
            <a:ext cx="1302327" cy="1088014"/>
          </a:xfrm>
          <a:prstGeom prst="rect">
            <a:avLst/>
          </a:prstGeom>
          <a:solidFill>
            <a:srgbClr val="16433D">
              <a:alpha val="16863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58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5">
          <a:extLst>
            <a:ext uri="{FF2B5EF4-FFF2-40B4-BE49-F238E27FC236}">
              <a16:creationId xmlns:a16="http://schemas.microsoft.com/office/drawing/2014/main" id="{B58D2223-233C-3679-D852-1957D6229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2D05F5-9FB6-4A21-68A0-BEBE8ACE7B0F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719999" y="502410"/>
            <a:ext cx="6570708" cy="5727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Indexing and </a:t>
            </a:r>
            <a:r>
              <a:rPr lang="en-US" dirty="0" err="1"/>
              <a:t>subsetting</a:t>
            </a:r>
            <a:r>
              <a:rPr lang="en-US" dirty="0"/>
              <a:t> </a:t>
            </a:r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4" name="Google Shape;906;p55">
            <a:extLst>
              <a:ext uri="{FF2B5EF4-FFF2-40B4-BE49-F238E27FC236}">
                <a16:creationId xmlns:a16="http://schemas.microsoft.com/office/drawing/2014/main" id="{6C64067F-2836-7988-D5AB-6260D9FDCF68}"/>
              </a:ext>
            </a:extLst>
          </p:cNvPr>
          <p:cNvSpPr txBox="1">
            <a:spLocks/>
          </p:cNvSpPr>
          <p:nvPr/>
        </p:nvSpPr>
        <p:spPr>
          <a:xfrm>
            <a:off x="720000" y="1075110"/>
            <a:ext cx="7517763" cy="3954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39700" indent="0" algn="l"/>
            <a:r>
              <a:rPr lang="en-US" b="1" dirty="0" err="1">
                <a:solidFill>
                  <a:srgbClr val="212529"/>
                </a:solidFill>
                <a:latin typeface="Montserrat" pitchFamily="2" charset="77"/>
              </a:rPr>
              <a:t>Subsetting</a:t>
            </a:r>
            <a:endParaRPr lang="en-US" b="1" i="0" dirty="0">
              <a:solidFill>
                <a:srgbClr val="212529"/>
              </a:solidFill>
              <a:effectLst/>
              <a:latin typeface="Montserrat" pitchFamily="2" charset="77"/>
            </a:endParaRP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Format:   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data_frame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[“column name”]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	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Example</a:t>
            </a:r>
          </a:p>
          <a:p>
            <a:pPr marL="0" indent="0" algn="l">
              <a:buClr>
                <a:schemeClr val="dk1"/>
              </a:buClr>
              <a:buSzPts val="1100"/>
            </a:pPr>
            <a:r>
              <a:rPr lang="en-US" dirty="0"/>
              <a:t>		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surveys[“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species_id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”]           *can also use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surveys$species_id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*</a:t>
            </a:r>
          </a:p>
          <a:p>
            <a:pPr marL="0" indent="0" algn="l">
              <a:buClr>
                <a:schemeClr val="dk1"/>
              </a:buClr>
              <a:buSzPts val="1100"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algn="l">
              <a:buClr>
                <a:schemeClr val="dk1"/>
              </a:buClr>
              <a:buSzPts val="1100"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</a:t>
            </a:r>
            <a:endParaRPr lang="en-US" dirty="0">
              <a:solidFill>
                <a:srgbClr val="212529"/>
              </a:solidFill>
              <a:latin typeface="Montserrat" pitchFamily="2" charset="77"/>
            </a:endParaRP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1108738-CB55-00FD-7159-8FB25B20E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573" y="2281382"/>
            <a:ext cx="4589258" cy="286211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4568E28-80D2-5CB2-1DE7-A1603D2C0007}"/>
              </a:ext>
            </a:extLst>
          </p:cNvPr>
          <p:cNvSpPr/>
          <p:nvPr/>
        </p:nvSpPr>
        <p:spPr>
          <a:xfrm>
            <a:off x="3124200" y="2382520"/>
            <a:ext cx="284480" cy="2760980"/>
          </a:xfrm>
          <a:prstGeom prst="rect">
            <a:avLst/>
          </a:prstGeom>
          <a:solidFill>
            <a:srgbClr val="16433D">
              <a:alpha val="16863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66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5">
          <a:extLst>
            <a:ext uri="{FF2B5EF4-FFF2-40B4-BE49-F238E27FC236}">
              <a16:creationId xmlns:a16="http://schemas.microsoft.com/office/drawing/2014/main" id="{5226E77F-39E6-A1BD-B337-7060BAC8E4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FA274B7-EE1C-3DA8-9B61-99CA9A9723FC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719999" y="502410"/>
            <a:ext cx="6570708" cy="5727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Indexing and </a:t>
            </a:r>
            <a:r>
              <a:rPr lang="en-US" dirty="0" err="1"/>
              <a:t>subsetting</a:t>
            </a:r>
            <a:r>
              <a:rPr lang="en-US" dirty="0"/>
              <a:t> </a:t>
            </a:r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4" name="Google Shape;906;p55">
            <a:extLst>
              <a:ext uri="{FF2B5EF4-FFF2-40B4-BE49-F238E27FC236}">
                <a16:creationId xmlns:a16="http://schemas.microsoft.com/office/drawing/2014/main" id="{BF79E610-5922-427F-F7E8-5119833638CF}"/>
              </a:ext>
            </a:extLst>
          </p:cNvPr>
          <p:cNvSpPr txBox="1">
            <a:spLocks/>
          </p:cNvSpPr>
          <p:nvPr/>
        </p:nvSpPr>
        <p:spPr>
          <a:xfrm>
            <a:off x="135800" y="1107785"/>
            <a:ext cx="7517763" cy="3954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39700" indent="0" algn="l"/>
            <a:r>
              <a:rPr lang="en-US" b="1" i="0" dirty="0">
                <a:solidFill>
                  <a:srgbClr val="212529"/>
                </a:solidFill>
                <a:effectLst/>
                <a:latin typeface="Montserrat" pitchFamily="2" charset="77"/>
              </a:rPr>
              <a:t>Excluding specific values</a:t>
            </a:r>
          </a:p>
          <a:p>
            <a:pPr marL="139700" indent="0" algn="l"/>
            <a:r>
              <a:rPr lang="en-US" dirty="0">
                <a:solidFill>
                  <a:srgbClr val="212529"/>
                </a:solidFill>
                <a:latin typeface="Montserrat" pitchFamily="2" charset="77"/>
              </a:rPr>
              <a:t>	</a:t>
            </a:r>
            <a:r>
              <a:rPr lang="en-US" dirty="0" err="1">
                <a:solidFill>
                  <a:srgbClr val="21252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data_frame</a:t>
            </a:r>
            <a:r>
              <a:rPr lang="en-US" dirty="0">
                <a:solidFill>
                  <a:srgbClr val="21252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 ] = first row, all columns</a:t>
            </a:r>
          </a:p>
          <a:p>
            <a:pPr marL="139700" indent="0" algn="l"/>
            <a:r>
              <a:rPr lang="en-US" dirty="0">
                <a:solidFill>
                  <a:srgbClr val="21252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</a:t>
            </a:r>
            <a:endParaRPr lang="en-US" dirty="0">
              <a:solidFill>
                <a:srgbClr val="212529"/>
              </a:solidFill>
              <a:latin typeface="Montserrat" pitchFamily="2" charset="77"/>
            </a:endParaRP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5FF864-635A-E071-E080-92CA25523E9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72328"/>
          <a:stretch/>
        </p:blipFill>
        <p:spPr>
          <a:xfrm>
            <a:off x="584199" y="1687368"/>
            <a:ext cx="6358736" cy="109739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3CBE73B-57B7-F19D-032D-D656F2D44C51}"/>
              </a:ext>
            </a:extLst>
          </p:cNvPr>
          <p:cNvSpPr/>
          <p:nvPr/>
        </p:nvSpPr>
        <p:spPr>
          <a:xfrm>
            <a:off x="845127" y="1687367"/>
            <a:ext cx="6097808" cy="307687"/>
          </a:xfrm>
          <a:prstGeom prst="rect">
            <a:avLst/>
          </a:prstGeom>
          <a:solidFill>
            <a:srgbClr val="16433D">
              <a:alpha val="16863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290955D-0554-2A17-E02E-12E7E71DD42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72328"/>
          <a:stretch/>
        </p:blipFill>
        <p:spPr>
          <a:xfrm>
            <a:off x="792744" y="3487653"/>
            <a:ext cx="6122563" cy="105663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D664B17-D4FE-02C9-1DCD-22377D962E14}"/>
              </a:ext>
            </a:extLst>
          </p:cNvPr>
          <p:cNvSpPr/>
          <p:nvPr/>
        </p:nvSpPr>
        <p:spPr>
          <a:xfrm>
            <a:off x="1043709" y="3487653"/>
            <a:ext cx="5871598" cy="307775"/>
          </a:xfrm>
          <a:prstGeom prst="rect">
            <a:avLst/>
          </a:prstGeom>
          <a:solidFill>
            <a:srgbClr val="16433D">
              <a:alpha val="16863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991D04-B198-CDDA-48E9-ADF6F9A5BD67}"/>
              </a:ext>
            </a:extLst>
          </p:cNvPr>
          <p:cNvSpPr txBox="1"/>
          <p:nvPr/>
        </p:nvSpPr>
        <p:spPr>
          <a:xfrm>
            <a:off x="655320" y="3222367"/>
            <a:ext cx="50596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 indent="0" algn="l"/>
            <a:r>
              <a:rPr lang="en-US" dirty="0" err="1">
                <a:solidFill>
                  <a:srgbClr val="21252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data_frame</a:t>
            </a:r>
            <a:r>
              <a:rPr lang="en-US" dirty="0">
                <a:solidFill>
                  <a:srgbClr val="21252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 -3] = first row, all columns except the third one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7C3730-2821-CDFD-FD53-254D503A02AE}"/>
              </a:ext>
            </a:extLst>
          </p:cNvPr>
          <p:cNvSpPr/>
          <p:nvPr/>
        </p:nvSpPr>
        <p:spPr>
          <a:xfrm>
            <a:off x="1970998" y="3487651"/>
            <a:ext cx="375037" cy="307777"/>
          </a:xfrm>
          <a:prstGeom prst="rect">
            <a:avLst/>
          </a:prstGeom>
          <a:solidFill>
            <a:srgbClr val="C00000">
              <a:alpha val="16863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99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7">
          <a:extLst>
            <a:ext uri="{FF2B5EF4-FFF2-40B4-BE49-F238E27FC236}">
              <a16:creationId xmlns:a16="http://schemas.microsoft.com/office/drawing/2014/main" id="{05747449-2D47-06D5-45F5-A59F61AB0A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56">
            <a:extLst>
              <a:ext uri="{FF2B5EF4-FFF2-40B4-BE49-F238E27FC236}">
                <a16:creationId xmlns:a16="http://schemas.microsoft.com/office/drawing/2014/main" id="{662E914F-FA84-BEE0-416E-177BFFAEA0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9408" y="1502118"/>
            <a:ext cx="662407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PRACTICE</a:t>
            </a:r>
            <a:br>
              <a:rPr lang="en" sz="9600" dirty="0"/>
            </a:br>
            <a:r>
              <a:rPr lang="en" sz="9600" dirty="0"/>
              <a:t>TIME</a:t>
            </a:r>
            <a:br>
              <a:rPr lang="en" sz="9600" dirty="0"/>
            </a:br>
            <a:endParaRPr sz="9600" dirty="0"/>
          </a:p>
        </p:txBody>
      </p:sp>
      <p:grpSp>
        <p:nvGrpSpPr>
          <p:cNvPr id="944" name="Google Shape;944;p56">
            <a:extLst>
              <a:ext uri="{FF2B5EF4-FFF2-40B4-BE49-F238E27FC236}">
                <a16:creationId xmlns:a16="http://schemas.microsoft.com/office/drawing/2014/main" id="{8758350A-D890-0438-380E-0DCF77957B97}"/>
              </a:ext>
            </a:extLst>
          </p:cNvPr>
          <p:cNvGrpSpPr/>
          <p:nvPr/>
        </p:nvGrpSpPr>
        <p:grpSpPr>
          <a:xfrm rot="-865372" flipH="1">
            <a:off x="7437496" y="3535815"/>
            <a:ext cx="1936711" cy="1713456"/>
            <a:chOff x="1749700" y="889800"/>
            <a:chExt cx="4276500" cy="3783525"/>
          </a:xfrm>
        </p:grpSpPr>
        <p:sp>
          <p:nvSpPr>
            <p:cNvPr id="945" name="Google Shape;945;p56">
              <a:extLst>
                <a:ext uri="{FF2B5EF4-FFF2-40B4-BE49-F238E27FC236}">
                  <a16:creationId xmlns:a16="http://schemas.microsoft.com/office/drawing/2014/main" id="{FC0DD781-D8A2-4E0D-181D-D3D9FCC14776}"/>
                </a:ext>
              </a:extLst>
            </p:cNvPr>
            <p:cNvSpPr/>
            <p:nvPr/>
          </p:nvSpPr>
          <p:spPr>
            <a:xfrm>
              <a:off x="2226200" y="889800"/>
              <a:ext cx="183125" cy="226500"/>
            </a:xfrm>
            <a:custGeom>
              <a:avLst/>
              <a:gdLst/>
              <a:ahLst/>
              <a:cxnLst/>
              <a:rect l="l" t="t" r="r" b="b"/>
              <a:pathLst>
                <a:path w="7325" h="9060" extrusionOk="0">
                  <a:moveTo>
                    <a:pt x="3299" y="1"/>
                  </a:moveTo>
                  <a:cubicBezTo>
                    <a:pt x="2841" y="1"/>
                    <a:pt x="2390" y="173"/>
                    <a:pt x="2047" y="502"/>
                  </a:cubicBezTo>
                  <a:cubicBezTo>
                    <a:pt x="1753" y="835"/>
                    <a:pt x="1510" y="1203"/>
                    <a:pt x="1317" y="1604"/>
                  </a:cubicBezTo>
                  <a:lnTo>
                    <a:pt x="1317" y="1604"/>
                  </a:lnTo>
                  <a:cubicBezTo>
                    <a:pt x="1359" y="1507"/>
                    <a:pt x="1373" y="1467"/>
                    <a:pt x="1366" y="1467"/>
                  </a:cubicBezTo>
                  <a:cubicBezTo>
                    <a:pt x="1336" y="1467"/>
                    <a:pt x="865" y="2344"/>
                    <a:pt x="796" y="2481"/>
                  </a:cubicBezTo>
                  <a:cubicBezTo>
                    <a:pt x="0" y="3937"/>
                    <a:pt x="137" y="5234"/>
                    <a:pt x="728" y="6689"/>
                  </a:cubicBezTo>
                  <a:cubicBezTo>
                    <a:pt x="1345" y="8277"/>
                    <a:pt x="2705" y="9059"/>
                    <a:pt x="4024" y="9059"/>
                  </a:cubicBezTo>
                  <a:cubicBezTo>
                    <a:pt x="5577" y="9059"/>
                    <a:pt x="7074" y="7976"/>
                    <a:pt x="7234" y="5848"/>
                  </a:cubicBezTo>
                  <a:cubicBezTo>
                    <a:pt x="7325" y="4255"/>
                    <a:pt x="7097" y="2982"/>
                    <a:pt x="5960" y="1776"/>
                  </a:cubicBezTo>
                  <a:cubicBezTo>
                    <a:pt x="5664" y="1503"/>
                    <a:pt x="5346" y="1230"/>
                    <a:pt x="5027" y="980"/>
                  </a:cubicBezTo>
                  <a:cubicBezTo>
                    <a:pt x="4777" y="684"/>
                    <a:pt x="4504" y="434"/>
                    <a:pt x="4186" y="229"/>
                  </a:cubicBezTo>
                  <a:cubicBezTo>
                    <a:pt x="3906" y="76"/>
                    <a:pt x="3601" y="1"/>
                    <a:pt x="3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56">
              <a:extLst>
                <a:ext uri="{FF2B5EF4-FFF2-40B4-BE49-F238E27FC236}">
                  <a16:creationId xmlns:a16="http://schemas.microsoft.com/office/drawing/2014/main" id="{C65BBF2A-8A3F-D97C-B6FB-A0095A92B4C6}"/>
                </a:ext>
              </a:extLst>
            </p:cNvPr>
            <p:cNvSpPr/>
            <p:nvPr/>
          </p:nvSpPr>
          <p:spPr>
            <a:xfrm>
              <a:off x="2327350" y="1533200"/>
              <a:ext cx="283725" cy="185850"/>
            </a:xfrm>
            <a:custGeom>
              <a:avLst/>
              <a:gdLst/>
              <a:ahLst/>
              <a:cxnLst/>
              <a:rect l="l" t="t" r="r" b="b"/>
              <a:pathLst>
                <a:path w="11349" h="7434" extrusionOk="0">
                  <a:moveTo>
                    <a:pt x="6546" y="1"/>
                  </a:moveTo>
                  <a:cubicBezTo>
                    <a:pt x="6377" y="1"/>
                    <a:pt x="6205" y="13"/>
                    <a:pt x="6031" y="39"/>
                  </a:cubicBezTo>
                  <a:cubicBezTo>
                    <a:pt x="4030" y="334"/>
                    <a:pt x="2392" y="2040"/>
                    <a:pt x="1163" y="3542"/>
                  </a:cubicBezTo>
                  <a:cubicBezTo>
                    <a:pt x="1" y="4928"/>
                    <a:pt x="618" y="7434"/>
                    <a:pt x="2647" y="7434"/>
                  </a:cubicBezTo>
                  <a:cubicBezTo>
                    <a:pt x="2683" y="7434"/>
                    <a:pt x="2719" y="7433"/>
                    <a:pt x="2756" y="7432"/>
                  </a:cubicBezTo>
                  <a:cubicBezTo>
                    <a:pt x="5008" y="7318"/>
                    <a:pt x="7419" y="7022"/>
                    <a:pt x="9080" y="5361"/>
                  </a:cubicBezTo>
                  <a:cubicBezTo>
                    <a:pt x="11348" y="3114"/>
                    <a:pt x="9247" y="1"/>
                    <a:pt x="6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56">
              <a:extLst>
                <a:ext uri="{FF2B5EF4-FFF2-40B4-BE49-F238E27FC236}">
                  <a16:creationId xmlns:a16="http://schemas.microsoft.com/office/drawing/2014/main" id="{B60E1F63-E8D4-1A53-C74C-B7CCF5C9B839}"/>
                </a:ext>
              </a:extLst>
            </p:cNvPr>
            <p:cNvSpPr/>
            <p:nvPr/>
          </p:nvSpPr>
          <p:spPr>
            <a:xfrm>
              <a:off x="2677400" y="1195275"/>
              <a:ext cx="265350" cy="220825"/>
            </a:xfrm>
            <a:custGeom>
              <a:avLst/>
              <a:gdLst/>
              <a:ahLst/>
              <a:cxnLst/>
              <a:rect l="l" t="t" r="r" b="b"/>
              <a:pathLst>
                <a:path w="10614" h="8833" extrusionOk="0">
                  <a:moveTo>
                    <a:pt x="5747" y="0"/>
                  </a:moveTo>
                  <a:cubicBezTo>
                    <a:pt x="5142" y="0"/>
                    <a:pt x="4503" y="134"/>
                    <a:pt x="3858" y="430"/>
                  </a:cubicBezTo>
                  <a:cubicBezTo>
                    <a:pt x="2493" y="1067"/>
                    <a:pt x="1765" y="2045"/>
                    <a:pt x="1219" y="3387"/>
                  </a:cubicBezTo>
                  <a:cubicBezTo>
                    <a:pt x="0" y="6257"/>
                    <a:pt x="1858" y="8832"/>
                    <a:pt x="4511" y="8832"/>
                  </a:cubicBezTo>
                  <a:cubicBezTo>
                    <a:pt x="5076" y="8832"/>
                    <a:pt x="5677" y="8716"/>
                    <a:pt x="6292" y="8460"/>
                  </a:cubicBezTo>
                  <a:cubicBezTo>
                    <a:pt x="7634" y="7891"/>
                    <a:pt x="8612" y="7164"/>
                    <a:pt x="9249" y="5821"/>
                  </a:cubicBezTo>
                  <a:cubicBezTo>
                    <a:pt x="10614" y="2849"/>
                    <a:pt x="8538" y="0"/>
                    <a:pt x="57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56">
              <a:extLst>
                <a:ext uri="{FF2B5EF4-FFF2-40B4-BE49-F238E27FC236}">
                  <a16:creationId xmlns:a16="http://schemas.microsoft.com/office/drawing/2014/main" id="{0A8DFF26-595D-A207-9C27-16255C21E256}"/>
                </a:ext>
              </a:extLst>
            </p:cNvPr>
            <p:cNvSpPr/>
            <p:nvPr/>
          </p:nvSpPr>
          <p:spPr>
            <a:xfrm>
              <a:off x="1795700" y="1310500"/>
              <a:ext cx="278100" cy="217600"/>
            </a:xfrm>
            <a:custGeom>
              <a:avLst/>
              <a:gdLst/>
              <a:ahLst/>
              <a:cxnLst/>
              <a:rect l="l" t="t" r="r" b="b"/>
              <a:pathLst>
                <a:path w="11124" h="8704" extrusionOk="0">
                  <a:moveTo>
                    <a:pt x="5323" y="1"/>
                  </a:moveTo>
                  <a:cubicBezTo>
                    <a:pt x="4021" y="1"/>
                    <a:pt x="2717" y="518"/>
                    <a:pt x="1524" y="1554"/>
                  </a:cubicBezTo>
                  <a:cubicBezTo>
                    <a:pt x="410" y="2509"/>
                    <a:pt x="0" y="4807"/>
                    <a:pt x="910" y="6058"/>
                  </a:cubicBezTo>
                  <a:cubicBezTo>
                    <a:pt x="2137" y="7723"/>
                    <a:pt x="3746" y="8703"/>
                    <a:pt x="5530" y="8703"/>
                  </a:cubicBezTo>
                  <a:cubicBezTo>
                    <a:pt x="6426" y="8703"/>
                    <a:pt x="7367" y="8456"/>
                    <a:pt x="8326" y="7923"/>
                  </a:cubicBezTo>
                  <a:cubicBezTo>
                    <a:pt x="10510" y="6717"/>
                    <a:pt x="11124" y="3351"/>
                    <a:pt x="9190" y="1622"/>
                  </a:cubicBezTo>
                  <a:cubicBezTo>
                    <a:pt x="7983" y="541"/>
                    <a:pt x="6654" y="1"/>
                    <a:pt x="5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56">
              <a:extLst>
                <a:ext uri="{FF2B5EF4-FFF2-40B4-BE49-F238E27FC236}">
                  <a16:creationId xmlns:a16="http://schemas.microsoft.com/office/drawing/2014/main" id="{0D7F1051-C29B-F1D4-57B8-903B97DCE8D6}"/>
                </a:ext>
              </a:extLst>
            </p:cNvPr>
            <p:cNvSpPr/>
            <p:nvPr/>
          </p:nvSpPr>
          <p:spPr>
            <a:xfrm>
              <a:off x="2706175" y="2238800"/>
              <a:ext cx="236600" cy="344700"/>
            </a:xfrm>
            <a:custGeom>
              <a:avLst/>
              <a:gdLst/>
              <a:ahLst/>
              <a:cxnLst/>
              <a:rect l="l" t="t" r="r" b="b"/>
              <a:pathLst>
                <a:path w="9464" h="13788" extrusionOk="0">
                  <a:moveTo>
                    <a:pt x="4399" y="1"/>
                  </a:moveTo>
                  <a:cubicBezTo>
                    <a:pt x="3113" y="1"/>
                    <a:pt x="1775" y="902"/>
                    <a:pt x="1524" y="2433"/>
                  </a:cubicBezTo>
                  <a:cubicBezTo>
                    <a:pt x="0" y="5253"/>
                    <a:pt x="0" y="9371"/>
                    <a:pt x="1661" y="11964"/>
                  </a:cubicBezTo>
                  <a:cubicBezTo>
                    <a:pt x="2447" y="13225"/>
                    <a:pt x="3581" y="13787"/>
                    <a:pt x="4714" y="13787"/>
                  </a:cubicBezTo>
                  <a:cubicBezTo>
                    <a:pt x="6238" y="13787"/>
                    <a:pt x="7761" y="12772"/>
                    <a:pt x="8439" y="11077"/>
                  </a:cubicBezTo>
                  <a:cubicBezTo>
                    <a:pt x="9463" y="8529"/>
                    <a:pt x="8758" y="4207"/>
                    <a:pt x="6824" y="1932"/>
                  </a:cubicBezTo>
                  <a:cubicBezTo>
                    <a:pt x="6457" y="596"/>
                    <a:pt x="5445" y="1"/>
                    <a:pt x="4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56">
              <a:extLst>
                <a:ext uri="{FF2B5EF4-FFF2-40B4-BE49-F238E27FC236}">
                  <a16:creationId xmlns:a16="http://schemas.microsoft.com/office/drawing/2014/main" id="{EC6D4AD3-102D-A07A-CCFE-27574A629685}"/>
                </a:ext>
              </a:extLst>
            </p:cNvPr>
            <p:cNvSpPr/>
            <p:nvPr/>
          </p:nvSpPr>
          <p:spPr>
            <a:xfrm>
              <a:off x="2003275" y="2384950"/>
              <a:ext cx="313925" cy="216875"/>
            </a:xfrm>
            <a:custGeom>
              <a:avLst/>
              <a:gdLst/>
              <a:ahLst/>
              <a:cxnLst/>
              <a:rect l="l" t="t" r="r" b="b"/>
              <a:pathLst>
                <a:path w="12557" h="8675" extrusionOk="0">
                  <a:moveTo>
                    <a:pt x="8629" y="0"/>
                  </a:moveTo>
                  <a:cubicBezTo>
                    <a:pt x="8514" y="0"/>
                    <a:pt x="8398" y="7"/>
                    <a:pt x="8280" y="22"/>
                  </a:cubicBezTo>
                  <a:cubicBezTo>
                    <a:pt x="5937" y="295"/>
                    <a:pt x="3776" y="749"/>
                    <a:pt x="2002" y="2456"/>
                  </a:cubicBezTo>
                  <a:cubicBezTo>
                    <a:pt x="0" y="4389"/>
                    <a:pt x="1115" y="7574"/>
                    <a:pt x="3594" y="8370"/>
                  </a:cubicBezTo>
                  <a:cubicBezTo>
                    <a:pt x="4282" y="8583"/>
                    <a:pt x="4978" y="8675"/>
                    <a:pt x="5672" y="8675"/>
                  </a:cubicBezTo>
                  <a:cubicBezTo>
                    <a:pt x="6908" y="8675"/>
                    <a:pt x="8139" y="8383"/>
                    <a:pt x="9304" y="7960"/>
                  </a:cubicBezTo>
                  <a:cubicBezTo>
                    <a:pt x="11215" y="7301"/>
                    <a:pt x="12557" y="5640"/>
                    <a:pt x="12261" y="3547"/>
                  </a:cubicBezTo>
                  <a:cubicBezTo>
                    <a:pt x="12025" y="1855"/>
                    <a:pt x="10498" y="0"/>
                    <a:pt x="8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56">
              <a:extLst>
                <a:ext uri="{FF2B5EF4-FFF2-40B4-BE49-F238E27FC236}">
                  <a16:creationId xmlns:a16="http://schemas.microsoft.com/office/drawing/2014/main" id="{5394C7A1-156E-D4DF-B905-937BE2800C97}"/>
                </a:ext>
              </a:extLst>
            </p:cNvPr>
            <p:cNvSpPr/>
            <p:nvPr/>
          </p:nvSpPr>
          <p:spPr>
            <a:xfrm>
              <a:off x="1749700" y="1859925"/>
              <a:ext cx="205825" cy="179750"/>
            </a:xfrm>
            <a:custGeom>
              <a:avLst/>
              <a:gdLst/>
              <a:ahLst/>
              <a:cxnLst/>
              <a:rect l="l" t="t" r="r" b="b"/>
              <a:pathLst>
                <a:path w="8233" h="7190" extrusionOk="0">
                  <a:moveTo>
                    <a:pt x="4008" y="0"/>
                  </a:moveTo>
                  <a:cubicBezTo>
                    <a:pt x="1924" y="0"/>
                    <a:pt x="0" y="1624"/>
                    <a:pt x="339" y="4030"/>
                  </a:cubicBezTo>
                  <a:cubicBezTo>
                    <a:pt x="611" y="5922"/>
                    <a:pt x="2314" y="7190"/>
                    <a:pt x="4046" y="7190"/>
                  </a:cubicBezTo>
                  <a:cubicBezTo>
                    <a:pt x="4917" y="7190"/>
                    <a:pt x="5796" y="6869"/>
                    <a:pt x="6504" y="6146"/>
                  </a:cubicBezTo>
                  <a:lnTo>
                    <a:pt x="6799" y="5827"/>
                  </a:lnTo>
                  <a:cubicBezTo>
                    <a:pt x="8232" y="4371"/>
                    <a:pt x="8096" y="1528"/>
                    <a:pt x="6094" y="573"/>
                  </a:cubicBezTo>
                  <a:lnTo>
                    <a:pt x="5730" y="391"/>
                  </a:lnTo>
                  <a:cubicBezTo>
                    <a:pt x="5173" y="125"/>
                    <a:pt x="4585" y="0"/>
                    <a:pt x="4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56">
              <a:extLst>
                <a:ext uri="{FF2B5EF4-FFF2-40B4-BE49-F238E27FC236}">
                  <a16:creationId xmlns:a16="http://schemas.microsoft.com/office/drawing/2014/main" id="{E7BE7566-53E3-EF0E-67F9-00CCB7C8254B}"/>
                </a:ext>
              </a:extLst>
            </p:cNvPr>
            <p:cNvSpPr/>
            <p:nvPr/>
          </p:nvSpPr>
          <p:spPr>
            <a:xfrm>
              <a:off x="2389975" y="2023950"/>
              <a:ext cx="197925" cy="153525"/>
            </a:xfrm>
            <a:custGeom>
              <a:avLst/>
              <a:gdLst/>
              <a:ahLst/>
              <a:cxnLst/>
              <a:rect l="l" t="t" r="r" b="b"/>
              <a:pathLst>
                <a:path w="7917" h="6141" extrusionOk="0">
                  <a:moveTo>
                    <a:pt x="3454" y="1"/>
                  </a:moveTo>
                  <a:cubicBezTo>
                    <a:pt x="3076" y="1"/>
                    <a:pt x="2699" y="30"/>
                    <a:pt x="2321" y="85"/>
                  </a:cubicBezTo>
                  <a:cubicBezTo>
                    <a:pt x="728" y="313"/>
                    <a:pt x="0" y="2474"/>
                    <a:pt x="774" y="3725"/>
                  </a:cubicBezTo>
                  <a:cubicBezTo>
                    <a:pt x="1138" y="4339"/>
                    <a:pt x="1616" y="4862"/>
                    <a:pt x="2184" y="5294"/>
                  </a:cubicBezTo>
                  <a:cubicBezTo>
                    <a:pt x="2853" y="5842"/>
                    <a:pt x="3672" y="6141"/>
                    <a:pt x="4466" y="6141"/>
                  </a:cubicBezTo>
                  <a:cubicBezTo>
                    <a:pt x="5454" y="6141"/>
                    <a:pt x="6404" y="5679"/>
                    <a:pt x="6984" y="4657"/>
                  </a:cubicBezTo>
                  <a:cubicBezTo>
                    <a:pt x="7917" y="3020"/>
                    <a:pt x="7052" y="586"/>
                    <a:pt x="5119" y="199"/>
                  </a:cubicBezTo>
                  <a:cubicBezTo>
                    <a:pt x="4564" y="64"/>
                    <a:pt x="4009" y="1"/>
                    <a:pt x="3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56">
              <a:extLst>
                <a:ext uri="{FF2B5EF4-FFF2-40B4-BE49-F238E27FC236}">
                  <a16:creationId xmlns:a16="http://schemas.microsoft.com/office/drawing/2014/main" id="{74B1B069-60F5-8D4D-07F4-0057868FAABD}"/>
                </a:ext>
              </a:extLst>
            </p:cNvPr>
            <p:cNvSpPr/>
            <p:nvPr/>
          </p:nvSpPr>
          <p:spPr>
            <a:xfrm>
              <a:off x="3245425" y="1472775"/>
              <a:ext cx="196275" cy="197875"/>
            </a:xfrm>
            <a:custGeom>
              <a:avLst/>
              <a:gdLst/>
              <a:ahLst/>
              <a:cxnLst/>
              <a:rect l="l" t="t" r="r" b="b"/>
              <a:pathLst>
                <a:path w="7851" h="7915" extrusionOk="0">
                  <a:moveTo>
                    <a:pt x="4513" y="0"/>
                  </a:moveTo>
                  <a:cubicBezTo>
                    <a:pt x="3580" y="0"/>
                    <a:pt x="2631" y="393"/>
                    <a:pt x="2042" y="1273"/>
                  </a:cubicBezTo>
                  <a:cubicBezTo>
                    <a:pt x="1382" y="2205"/>
                    <a:pt x="1314" y="3115"/>
                    <a:pt x="905" y="4116"/>
                  </a:cubicBezTo>
                  <a:cubicBezTo>
                    <a:pt x="0" y="6112"/>
                    <a:pt x="1639" y="7915"/>
                    <a:pt x="3287" y="7915"/>
                  </a:cubicBezTo>
                  <a:cubicBezTo>
                    <a:pt x="4044" y="7915"/>
                    <a:pt x="4802" y="7535"/>
                    <a:pt x="5318" y="6618"/>
                  </a:cubicBezTo>
                  <a:cubicBezTo>
                    <a:pt x="5977" y="5458"/>
                    <a:pt x="6705" y="4662"/>
                    <a:pt x="7160" y="3343"/>
                  </a:cubicBezTo>
                  <a:cubicBezTo>
                    <a:pt x="7850" y="1302"/>
                    <a:pt x="6209" y="0"/>
                    <a:pt x="4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56">
              <a:extLst>
                <a:ext uri="{FF2B5EF4-FFF2-40B4-BE49-F238E27FC236}">
                  <a16:creationId xmlns:a16="http://schemas.microsoft.com/office/drawing/2014/main" id="{3F649BF1-7797-C9EC-61C7-52A6F57FB671}"/>
                </a:ext>
              </a:extLst>
            </p:cNvPr>
            <p:cNvSpPr/>
            <p:nvPr/>
          </p:nvSpPr>
          <p:spPr>
            <a:xfrm>
              <a:off x="3247675" y="933050"/>
              <a:ext cx="233625" cy="177075"/>
            </a:xfrm>
            <a:custGeom>
              <a:avLst/>
              <a:gdLst/>
              <a:ahLst/>
              <a:cxnLst/>
              <a:rect l="l" t="t" r="r" b="b"/>
              <a:pathLst>
                <a:path w="9345" h="7083" extrusionOk="0">
                  <a:moveTo>
                    <a:pt x="4773" y="0"/>
                  </a:moveTo>
                  <a:cubicBezTo>
                    <a:pt x="1" y="0"/>
                    <a:pt x="650" y="7082"/>
                    <a:pt x="4517" y="7082"/>
                  </a:cubicBezTo>
                  <a:cubicBezTo>
                    <a:pt x="4872" y="7082"/>
                    <a:pt x="5253" y="7023"/>
                    <a:pt x="5660" y="6893"/>
                  </a:cubicBezTo>
                  <a:cubicBezTo>
                    <a:pt x="9345" y="5710"/>
                    <a:pt x="8890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56">
              <a:extLst>
                <a:ext uri="{FF2B5EF4-FFF2-40B4-BE49-F238E27FC236}">
                  <a16:creationId xmlns:a16="http://schemas.microsoft.com/office/drawing/2014/main" id="{72C5EC5D-2A82-D519-C3A4-F37758D851A5}"/>
                </a:ext>
              </a:extLst>
            </p:cNvPr>
            <p:cNvSpPr/>
            <p:nvPr/>
          </p:nvSpPr>
          <p:spPr>
            <a:xfrm>
              <a:off x="2950925" y="1955475"/>
              <a:ext cx="288750" cy="274600"/>
            </a:xfrm>
            <a:custGeom>
              <a:avLst/>
              <a:gdLst/>
              <a:ahLst/>
              <a:cxnLst/>
              <a:rect l="l" t="t" r="r" b="b"/>
              <a:pathLst>
                <a:path w="11550" h="10984" extrusionOk="0">
                  <a:moveTo>
                    <a:pt x="2898" y="0"/>
                  </a:moveTo>
                  <a:cubicBezTo>
                    <a:pt x="1277" y="0"/>
                    <a:pt x="0" y="2136"/>
                    <a:pt x="788" y="3711"/>
                  </a:cubicBezTo>
                  <a:cubicBezTo>
                    <a:pt x="1402" y="4917"/>
                    <a:pt x="1834" y="6168"/>
                    <a:pt x="2403" y="7374"/>
                  </a:cubicBezTo>
                  <a:cubicBezTo>
                    <a:pt x="3131" y="8852"/>
                    <a:pt x="4245" y="9785"/>
                    <a:pt x="5633" y="10604"/>
                  </a:cubicBezTo>
                  <a:cubicBezTo>
                    <a:pt x="6092" y="10865"/>
                    <a:pt x="6611" y="10984"/>
                    <a:pt x="7138" y="10984"/>
                  </a:cubicBezTo>
                  <a:cubicBezTo>
                    <a:pt x="9272" y="10984"/>
                    <a:pt x="11549" y="9040"/>
                    <a:pt x="10637" y="6759"/>
                  </a:cubicBezTo>
                  <a:cubicBezTo>
                    <a:pt x="9932" y="5008"/>
                    <a:pt x="9250" y="3689"/>
                    <a:pt x="7612" y="2619"/>
                  </a:cubicBezTo>
                  <a:cubicBezTo>
                    <a:pt x="6452" y="1846"/>
                    <a:pt x="5246" y="1209"/>
                    <a:pt x="4109" y="413"/>
                  </a:cubicBezTo>
                  <a:cubicBezTo>
                    <a:pt x="3701" y="125"/>
                    <a:pt x="3289" y="0"/>
                    <a:pt x="28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56">
              <a:extLst>
                <a:ext uri="{FF2B5EF4-FFF2-40B4-BE49-F238E27FC236}">
                  <a16:creationId xmlns:a16="http://schemas.microsoft.com/office/drawing/2014/main" id="{14AD9B76-4B3B-5BC9-5EAE-D4C7D64D75EE}"/>
                </a:ext>
              </a:extLst>
            </p:cNvPr>
            <p:cNvSpPr/>
            <p:nvPr/>
          </p:nvSpPr>
          <p:spPr>
            <a:xfrm>
              <a:off x="3434650" y="2244700"/>
              <a:ext cx="193450" cy="190850"/>
            </a:xfrm>
            <a:custGeom>
              <a:avLst/>
              <a:gdLst/>
              <a:ahLst/>
              <a:cxnLst/>
              <a:rect l="l" t="t" r="r" b="b"/>
              <a:pathLst>
                <a:path w="7738" h="7634" extrusionOk="0">
                  <a:moveTo>
                    <a:pt x="4717" y="0"/>
                  </a:moveTo>
                  <a:cubicBezTo>
                    <a:pt x="4251" y="0"/>
                    <a:pt x="3785" y="100"/>
                    <a:pt x="3367" y="309"/>
                  </a:cubicBezTo>
                  <a:cubicBezTo>
                    <a:pt x="2617" y="695"/>
                    <a:pt x="1934" y="1241"/>
                    <a:pt x="1366" y="1901"/>
                  </a:cubicBezTo>
                  <a:cubicBezTo>
                    <a:pt x="1" y="3402"/>
                    <a:pt x="46" y="5677"/>
                    <a:pt x="1729" y="6951"/>
                  </a:cubicBezTo>
                  <a:cubicBezTo>
                    <a:pt x="2324" y="7401"/>
                    <a:pt x="3089" y="7634"/>
                    <a:pt x="3850" y="7634"/>
                  </a:cubicBezTo>
                  <a:cubicBezTo>
                    <a:pt x="5012" y="7634"/>
                    <a:pt x="6166" y="7091"/>
                    <a:pt x="6688" y="5950"/>
                  </a:cubicBezTo>
                  <a:cubicBezTo>
                    <a:pt x="7189" y="4972"/>
                    <a:pt x="7507" y="3880"/>
                    <a:pt x="7598" y="2765"/>
                  </a:cubicBezTo>
                  <a:cubicBezTo>
                    <a:pt x="7737" y="1044"/>
                    <a:pt x="6228" y="0"/>
                    <a:pt x="47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56">
              <a:extLst>
                <a:ext uri="{FF2B5EF4-FFF2-40B4-BE49-F238E27FC236}">
                  <a16:creationId xmlns:a16="http://schemas.microsoft.com/office/drawing/2014/main" id="{F3D8D005-73C9-CA4D-8289-BA4EA611A81A}"/>
                </a:ext>
              </a:extLst>
            </p:cNvPr>
            <p:cNvSpPr/>
            <p:nvPr/>
          </p:nvSpPr>
          <p:spPr>
            <a:xfrm>
              <a:off x="3624350" y="1588700"/>
              <a:ext cx="234575" cy="157375"/>
            </a:xfrm>
            <a:custGeom>
              <a:avLst/>
              <a:gdLst/>
              <a:ahLst/>
              <a:cxnLst/>
              <a:rect l="l" t="t" r="r" b="b"/>
              <a:pathLst>
                <a:path w="9383" h="6295" extrusionOk="0">
                  <a:moveTo>
                    <a:pt x="5571" y="1"/>
                  </a:moveTo>
                  <a:cubicBezTo>
                    <a:pt x="3880" y="1"/>
                    <a:pt x="3007" y="894"/>
                    <a:pt x="1853" y="2004"/>
                  </a:cubicBezTo>
                  <a:cubicBezTo>
                    <a:pt x="1" y="3771"/>
                    <a:pt x="1695" y="6295"/>
                    <a:pt x="3840" y="6295"/>
                  </a:cubicBezTo>
                  <a:cubicBezTo>
                    <a:pt x="3987" y="6295"/>
                    <a:pt x="4136" y="6283"/>
                    <a:pt x="4287" y="6258"/>
                  </a:cubicBezTo>
                  <a:cubicBezTo>
                    <a:pt x="6084" y="5985"/>
                    <a:pt x="7017" y="5689"/>
                    <a:pt x="8108" y="4142"/>
                  </a:cubicBezTo>
                  <a:cubicBezTo>
                    <a:pt x="9382" y="2368"/>
                    <a:pt x="7608" y="71"/>
                    <a:pt x="5697" y="2"/>
                  </a:cubicBezTo>
                  <a:cubicBezTo>
                    <a:pt x="5655" y="1"/>
                    <a:pt x="5612" y="1"/>
                    <a:pt x="5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56">
              <a:extLst>
                <a:ext uri="{FF2B5EF4-FFF2-40B4-BE49-F238E27FC236}">
                  <a16:creationId xmlns:a16="http://schemas.microsoft.com/office/drawing/2014/main" id="{845FC368-2685-6469-6F68-251F27626DE2}"/>
                </a:ext>
              </a:extLst>
            </p:cNvPr>
            <p:cNvSpPr/>
            <p:nvPr/>
          </p:nvSpPr>
          <p:spPr>
            <a:xfrm>
              <a:off x="3196375" y="2966875"/>
              <a:ext cx="193950" cy="304450"/>
            </a:xfrm>
            <a:custGeom>
              <a:avLst/>
              <a:gdLst/>
              <a:ahLst/>
              <a:cxnLst/>
              <a:rect l="l" t="t" r="r" b="b"/>
              <a:pathLst>
                <a:path w="7758" h="12178" extrusionOk="0">
                  <a:moveTo>
                    <a:pt x="3248" y="0"/>
                  </a:moveTo>
                  <a:cubicBezTo>
                    <a:pt x="1824" y="0"/>
                    <a:pt x="296" y="1239"/>
                    <a:pt x="569" y="3109"/>
                  </a:cubicBezTo>
                  <a:cubicBezTo>
                    <a:pt x="683" y="3973"/>
                    <a:pt x="114" y="5247"/>
                    <a:pt x="69" y="6134"/>
                  </a:cubicBezTo>
                  <a:cubicBezTo>
                    <a:pt x="0" y="7272"/>
                    <a:pt x="182" y="8432"/>
                    <a:pt x="615" y="9501"/>
                  </a:cubicBezTo>
                  <a:cubicBezTo>
                    <a:pt x="1193" y="11008"/>
                    <a:pt x="2407" y="12177"/>
                    <a:pt x="4054" y="12177"/>
                  </a:cubicBezTo>
                  <a:cubicBezTo>
                    <a:pt x="4223" y="12177"/>
                    <a:pt x="4396" y="12165"/>
                    <a:pt x="4573" y="12140"/>
                  </a:cubicBezTo>
                  <a:cubicBezTo>
                    <a:pt x="6370" y="11889"/>
                    <a:pt x="7712" y="10388"/>
                    <a:pt x="7735" y="8568"/>
                  </a:cubicBezTo>
                  <a:cubicBezTo>
                    <a:pt x="7757" y="7272"/>
                    <a:pt x="7507" y="5975"/>
                    <a:pt x="6961" y="4792"/>
                  </a:cubicBezTo>
                  <a:cubicBezTo>
                    <a:pt x="6506" y="3769"/>
                    <a:pt x="5642" y="2927"/>
                    <a:pt x="5392" y="1835"/>
                  </a:cubicBezTo>
                  <a:cubicBezTo>
                    <a:pt x="5100" y="552"/>
                    <a:pt x="4197" y="0"/>
                    <a:pt x="32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56">
              <a:extLst>
                <a:ext uri="{FF2B5EF4-FFF2-40B4-BE49-F238E27FC236}">
                  <a16:creationId xmlns:a16="http://schemas.microsoft.com/office/drawing/2014/main" id="{0DEE1A42-71FA-F4BD-1D8F-A8E0EC0DD6DA}"/>
                </a:ext>
              </a:extLst>
            </p:cNvPr>
            <p:cNvSpPr/>
            <p:nvPr/>
          </p:nvSpPr>
          <p:spPr>
            <a:xfrm>
              <a:off x="2532150" y="3339825"/>
              <a:ext cx="221250" cy="225125"/>
            </a:xfrm>
            <a:custGeom>
              <a:avLst/>
              <a:gdLst/>
              <a:ahLst/>
              <a:cxnLst/>
              <a:rect l="l" t="t" r="r" b="b"/>
              <a:pathLst>
                <a:path w="8850" h="9005" extrusionOk="0">
                  <a:moveTo>
                    <a:pt x="4832" y="1"/>
                  </a:moveTo>
                  <a:cubicBezTo>
                    <a:pt x="3906" y="1"/>
                    <a:pt x="2946" y="324"/>
                    <a:pt x="2161" y="952"/>
                  </a:cubicBezTo>
                  <a:cubicBezTo>
                    <a:pt x="0" y="2704"/>
                    <a:pt x="23" y="4888"/>
                    <a:pt x="979" y="7253"/>
                  </a:cubicBezTo>
                  <a:cubicBezTo>
                    <a:pt x="1449" y="8423"/>
                    <a:pt x="2772" y="9004"/>
                    <a:pt x="4032" y="9004"/>
                  </a:cubicBezTo>
                  <a:cubicBezTo>
                    <a:pt x="4660" y="9004"/>
                    <a:pt x="5272" y="8860"/>
                    <a:pt x="5755" y="8573"/>
                  </a:cubicBezTo>
                  <a:cubicBezTo>
                    <a:pt x="8053" y="7208"/>
                    <a:pt x="8849" y="5161"/>
                    <a:pt x="8189" y="2590"/>
                  </a:cubicBezTo>
                  <a:cubicBezTo>
                    <a:pt x="7727" y="837"/>
                    <a:pt x="6321" y="1"/>
                    <a:pt x="48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56">
              <a:extLst>
                <a:ext uri="{FF2B5EF4-FFF2-40B4-BE49-F238E27FC236}">
                  <a16:creationId xmlns:a16="http://schemas.microsoft.com/office/drawing/2014/main" id="{FC64D9F4-8574-0F64-C24A-4DAD5DD9BAB1}"/>
                </a:ext>
              </a:extLst>
            </p:cNvPr>
            <p:cNvSpPr/>
            <p:nvPr/>
          </p:nvSpPr>
          <p:spPr>
            <a:xfrm>
              <a:off x="1958625" y="3174175"/>
              <a:ext cx="242000" cy="191000"/>
            </a:xfrm>
            <a:custGeom>
              <a:avLst/>
              <a:gdLst/>
              <a:ahLst/>
              <a:cxnLst/>
              <a:rect l="l" t="t" r="r" b="b"/>
              <a:pathLst>
                <a:path w="9680" h="7640" extrusionOk="0">
                  <a:moveTo>
                    <a:pt x="4775" y="1"/>
                  </a:moveTo>
                  <a:cubicBezTo>
                    <a:pt x="4719" y="1"/>
                    <a:pt x="4663" y="1"/>
                    <a:pt x="4607" y="3"/>
                  </a:cubicBezTo>
                  <a:cubicBezTo>
                    <a:pt x="4588" y="3"/>
                    <a:pt x="4569" y="3"/>
                    <a:pt x="4550" y="3"/>
                  </a:cubicBezTo>
                  <a:cubicBezTo>
                    <a:pt x="1226" y="3"/>
                    <a:pt x="0" y="3975"/>
                    <a:pt x="1991" y="6282"/>
                  </a:cubicBezTo>
                  <a:cubicBezTo>
                    <a:pt x="2754" y="7148"/>
                    <a:pt x="3834" y="7640"/>
                    <a:pt x="4978" y="7640"/>
                  </a:cubicBezTo>
                  <a:cubicBezTo>
                    <a:pt x="5096" y="7640"/>
                    <a:pt x="5215" y="7634"/>
                    <a:pt x="5335" y="7624"/>
                  </a:cubicBezTo>
                  <a:cubicBezTo>
                    <a:pt x="7678" y="7419"/>
                    <a:pt x="9680" y="5440"/>
                    <a:pt x="8974" y="2915"/>
                  </a:cubicBezTo>
                  <a:cubicBezTo>
                    <a:pt x="8838" y="2369"/>
                    <a:pt x="8565" y="1846"/>
                    <a:pt x="8178" y="1414"/>
                  </a:cubicBezTo>
                  <a:cubicBezTo>
                    <a:pt x="7285" y="498"/>
                    <a:pt x="6057" y="1"/>
                    <a:pt x="4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56">
              <a:extLst>
                <a:ext uri="{FF2B5EF4-FFF2-40B4-BE49-F238E27FC236}">
                  <a16:creationId xmlns:a16="http://schemas.microsoft.com/office/drawing/2014/main" id="{D3B05B21-F981-85CE-34FB-C5C26D45717A}"/>
                </a:ext>
              </a:extLst>
            </p:cNvPr>
            <p:cNvSpPr/>
            <p:nvPr/>
          </p:nvSpPr>
          <p:spPr>
            <a:xfrm>
              <a:off x="2539550" y="2853075"/>
              <a:ext cx="256500" cy="211525"/>
            </a:xfrm>
            <a:custGeom>
              <a:avLst/>
              <a:gdLst/>
              <a:ahLst/>
              <a:cxnLst/>
              <a:rect l="l" t="t" r="r" b="b"/>
              <a:pathLst>
                <a:path w="10260" h="8461" extrusionOk="0">
                  <a:moveTo>
                    <a:pt x="4757" y="0"/>
                  </a:moveTo>
                  <a:cubicBezTo>
                    <a:pt x="4293" y="0"/>
                    <a:pt x="3827" y="51"/>
                    <a:pt x="3367" y="154"/>
                  </a:cubicBezTo>
                  <a:cubicBezTo>
                    <a:pt x="1069" y="609"/>
                    <a:pt x="0" y="3498"/>
                    <a:pt x="1137" y="5432"/>
                  </a:cubicBezTo>
                  <a:cubicBezTo>
                    <a:pt x="2002" y="6933"/>
                    <a:pt x="3207" y="7661"/>
                    <a:pt x="4800" y="8275"/>
                  </a:cubicBezTo>
                  <a:cubicBezTo>
                    <a:pt x="5137" y="8403"/>
                    <a:pt x="5486" y="8461"/>
                    <a:pt x="5835" y="8461"/>
                  </a:cubicBezTo>
                  <a:cubicBezTo>
                    <a:pt x="7420" y="8461"/>
                    <a:pt x="9014" y="7262"/>
                    <a:pt x="9554" y="5864"/>
                  </a:cubicBezTo>
                  <a:cubicBezTo>
                    <a:pt x="10259" y="4044"/>
                    <a:pt x="9668" y="1769"/>
                    <a:pt x="7848" y="814"/>
                  </a:cubicBezTo>
                  <a:cubicBezTo>
                    <a:pt x="6895" y="274"/>
                    <a:pt x="5831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56">
              <a:extLst>
                <a:ext uri="{FF2B5EF4-FFF2-40B4-BE49-F238E27FC236}">
                  <a16:creationId xmlns:a16="http://schemas.microsoft.com/office/drawing/2014/main" id="{08FADF86-38A3-3124-3542-936853CC817E}"/>
                </a:ext>
              </a:extLst>
            </p:cNvPr>
            <p:cNvSpPr/>
            <p:nvPr/>
          </p:nvSpPr>
          <p:spPr>
            <a:xfrm>
              <a:off x="3151475" y="2647950"/>
              <a:ext cx="320175" cy="314225"/>
            </a:xfrm>
            <a:custGeom>
              <a:avLst/>
              <a:gdLst/>
              <a:ahLst/>
              <a:cxnLst/>
              <a:rect l="l" t="t" r="r" b="b"/>
              <a:pathLst>
                <a:path w="12807" h="12569" extrusionOk="0">
                  <a:moveTo>
                    <a:pt x="6778" y="1"/>
                  </a:moveTo>
                  <a:cubicBezTo>
                    <a:pt x="5404" y="1"/>
                    <a:pt x="4128" y="608"/>
                    <a:pt x="3412" y="1808"/>
                  </a:cubicBezTo>
                  <a:cubicBezTo>
                    <a:pt x="1683" y="2923"/>
                    <a:pt x="227" y="4788"/>
                    <a:pt x="136" y="6812"/>
                  </a:cubicBezTo>
                  <a:cubicBezTo>
                    <a:pt x="1" y="10193"/>
                    <a:pt x="3214" y="12568"/>
                    <a:pt x="6370" y="12568"/>
                  </a:cubicBezTo>
                  <a:cubicBezTo>
                    <a:pt x="6400" y="12568"/>
                    <a:pt x="6430" y="12568"/>
                    <a:pt x="6460" y="12568"/>
                  </a:cubicBezTo>
                  <a:cubicBezTo>
                    <a:pt x="9758" y="12545"/>
                    <a:pt x="12602" y="9861"/>
                    <a:pt x="12715" y="6539"/>
                  </a:cubicBezTo>
                  <a:cubicBezTo>
                    <a:pt x="12806" y="3560"/>
                    <a:pt x="10531" y="489"/>
                    <a:pt x="7506" y="56"/>
                  </a:cubicBezTo>
                  <a:cubicBezTo>
                    <a:pt x="7262" y="19"/>
                    <a:pt x="7019" y="1"/>
                    <a:pt x="67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56">
              <a:extLst>
                <a:ext uri="{FF2B5EF4-FFF2-40B4-BE49-F238E27FC236}">
                  <a16:creationId xmlns:a16="http://schemas.microsoft.com/office/drawing/2014/main" id="{D6429656-9F7C-4066-EB9A-8802095F791B}"/>
                </a:ext>
              </a:extLst>
            </p:cNvPr>
            <p:cNvSpPr/>
            <p:nvPr/>
          </p:nvSpPr>
          <p:spPr>
            <a:xfrm>
              <a:off x="3489825" y="1861150"/>
              <a:ext cx="179150" cy="139350"/>
            </a:xfrm>
            <a:custGeom>
              <a:avLst/>
              <a:gdLst/>
              <a:ahLst/>
              <a:cxnLst/>
              <a:rect l="l" t="t" r="r" b="b"/>
              <a:pathLst>
                <a:path w="7166" h="5574" extrusionOk="0">
                  <a:moveTo>
                    <a:pt x="3594" y="0"/>
                  </a:moveTo>
                  <a:cubicBezTo>
                    <a:pt x="0" y="0"/>
                    <a:pt x="0" y="5574"/>
                    <a:pt x="3594" y="5574"/>
                  </a:cubicBezTo>
                  <a:cubicBezTo>
                    <a:pt x="7166" y="5574"/>
                    <a:pt x="7166" y="0"/>
                    <a:pt x="3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56">
              <a:extLst>
                <a:ext uri="{FF2B5EF4-FFF2-40B4-BE49-F238E27FC236}">
                  <a16:creationId xmlns:a16="http://schemas.microsoft.com/office/drawing/2014/main" id="{385F0901-FBB4-B39C-4CEA-5CBA53C4F48B}"/>
                </a:ext>
              </a:extLst>
            </p:cNvPr>
            <p:cNvSpPr/>
            <p:nvPr/>
          </p:nvSpPr>
          <p:spPr>
            <a:xfrm>
              <a:off x="3652450" y="2995700"/>
              <a:ext cx="192300" cy="155750"/>
            </a:xfrm>
            <a:custGeom>
              <a:avLst/>
              <a:gdLst/>
              <a:ahLst/>
              <a:cxnLst/>
              <a:rect l="l" t="t" r="r" b="b"/>
              <a:pathLst>
                <a:path w="7692" h="6230" extrusionOk="0">
                  <a:moveTo>
                    <a:pt x="3570" y="0"/>
                  </a:moveTo>
                  <a:cubicBezTo>
                    <a:pt x="3443" y="0"/>
                    <a:pt x="3314" y="8"/>
                    <a:pt x="3186" y="22"/>
                  </a:cubicBezTo>
                  <a:cubicBezTo>
                    <a:pt x="1616" y="113"/>
                    <a:pt x="1" y="1660"/>
                    <a:pt x="615" y="3366"/>
                  </a:cubicBezTo>
                  <a:cubicBezTo>
                    <a:pt x="1161" y="4890"/>
                    <a:pt x="1889" y="5687"/>
                    <a:pt x="3504" y="6119"/>
                  </a:cubicBezTo>
                  <a:cubicBezTo>
                    <a:pt x="3793" y="6194"/>
                    <a:pt x="4067" y="6229"/>
                    <a:pt x="4325" y="6229"/>
                  </a:cubicBezTo>
                  <a:cubicBezTo>
                    <a:pt x="6704" y="6229"/>
                    <a:pt x="7691" y="3230"/>
                    <a:pt x="6234" y="1342"/>
                  </a:cubicBezTo>
                  <a:cubicBezTo>
                    <a:pt x="5605" y="490"/>
                    <a:pt x="4616" y="0"/>
                    <a:pt x="35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56">
              <a:extLst>
                <a:ext uri="{FF2B5EF4-FFF2-40B4-BE49-F238E27FC236}">
                  <a16:creationId xmlns:a16="http://schemas.microsoft.com/office/drawing/2014/main" id="{C7E856CC-D3A3-9C5C-DCEE-D54DBA5474E1}"/>
                </a:ext>
              </a:extLst>
            </p:cNvPr>
            <p:cNvSpPr/>
            <p:nvPr/>
          </p:nvSpPr>
          <p:spPr>
            <a:xfrm>
              <a:off x="2518350" y="3867100"/>
              <a:ext cx="206050" cy="166900"/>
            </a:xfrm>
            <a:custGeom>
              <a:avLst/>
              <a:gdLst/>
              <a:ahLst/>
              <a:cxnLst/>
              <a:rect l="l" t="t" r="r" b="b"/>
              <a:pathLst>
                <a:path w="8242" h="6676" extrusionOk="0">
                  <a:moveTo>
                    <a:pt x="4399" y="1"/>
                  </a:moveTo>
                  <a:cubicBezTo>
                    <a:pt x="3869" y="1"/>
                    <a:pt x="3336" y="133"/>
                    <a:pt x="2850" y="425"/>
                  </a:cubicBezTo>
                  <a:lnTo>
                    <a:pt x="2395" y="721"/>
                  </a:lnTo>
                  <a:cubicBezTo>
                    <a:pt x="0" y="2171"/>
                    <a:pt x="576" y="6675"/>
                    <a:pt x="3630" y="6675"/>
                  </a:cubicBezTo>
                  <a:cubicBezTo>
                    <a:pt x="3738" y="6675"/>
                    <a:pt x="3850" y="6670"/>
                    <a:pt x="3964" y="6658"/>
                  </a:cubicBezTo>
                  <a:lnTo>
                    <a:pt x="4488" y="6590"/>
                  </a:lnTo>
                  <a:cubicBezTo>
                    <a:pt x="6558" y="6362"/>
                    <a:pt x="8241" y="4656"/>
                    <a:pt x="7672" y="2450"/>
                  </a:cubicBezTo>
                  <a:cubicBezTo>
                    <a:pt x="7289" y="999"/>
                    <a:pt x="5855" y="1"/>
                    <a:pt x="4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56">
              <a:extLst>
                <a:ext uri="{FF2B5EF4-FFF2-40B4-BE49-F238E27FC236}">
                  <a16:creationId xmlns:a16="http://schemas.microsoft.com/office/drawing/2014/main" id="{5E4842E7-5855-0DB4-E3BC-18E50103BFB2}"/>
                </a:ext>
              </a:extLst>
            </p:cNvPr>
            <p:cNvSpPr/>
            <p:nvPr/>
          </p:nvSpPr>
          <p:spPr>
            <a:xfrm>
              <a:off x="2267150" y="3707100"/>
              <a:ext cx="242850" cy="211025"/>
            </a:xfrm>
            <a:custGeom>
              <a:avLst/>
              <a:gdLst/>
              <a:ahLst/>
              <a:cxnLst/>
              <a:rect l="l" t="t" r="r" b="b"/>
              <a:pathLst>
                <a:path w="9714" h="8441" extrusionOk="0">
                  <a:moveTo>
                    <a:pt x="4845" y="1"/>
                  </a:moveTo>
                  <a:cubicBezTo>
                    <a:pt x="2320" y="1"/>
                    <a:pt x="0" y="2639"/>
                    <a:pt x="842" y="5210"/>
                  </a:cubicBezTo>
                  <a:lnTo>
                    <a:pt x="955" y="5506"/>
                  </a:lnTo>
                  <a:cubicBezTo>
                    <a:pt x="1524" y="7462"/>
                    <a:pt x="3190" y="8440"/>
                    <a:pt x="4857" y="8440"/>
                  </a:cubicBezTo>
                  <a:cubicBezTo>
                    <a:pt x="6523" y="8440"/>
                    <a:pt x="8189" y="7462"/>
                    <a:pt x="8758" y="5506"/>
                  </a:cubicBezTo>
                  <a:lnTo>
                    <a:pt x="8872" y="5210"/>
                  </a:lnTo>
                  <a:cubicBezTo>
                    <a:pt x="9713" y="2639"/>
                    <a:pt x="7393" y="1"/>
                    <a:pt x="4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56">
              <a:extLst>
                <a:ext uri="{FF2B5EF4-FFF2-40B4-BE49-F238E27FC236}">
                  <a16:creationId xmlns:a16="http://schemas.microsoft.com/office/drawing/2014/main" id="{F2054337-1B38-7E39-D56A-43211BB19BF6}"/>
                </a:ext>
              </a:extLst>
            </p:cNvPr>
            <p:cNvSpPr/>
            <p:nvPr/>
          </p:nvSpPr>
          <p:spPr>
            <a:xfrm>
              <a:off x="3253800" y="3352875"/>
              <a:ext cx="176325" cy="238050"/>
            </a:xfrm>
            <a:custGeom>
              <a:avLst/>
              <a:gdLst/>
              <a:ahLst/>
              <a:cxnLst/>
              <a:rect l="l" t="t" r="r" b="b"/>
              <a:pathLst>
                <a:path w="7053" h="9522" extrusionOk="0">
                  <a:moveTo>
                    <a:pt x="3063" y="0"/>
                  </a:moveTo>
                  <a:cubicBezTo>
                    <a:pt x="1572" y="0"/>
                    <a:pt x="60" y="958"/>
                    <a:pt x="274" y="2682"/>
                  </a:cubicBezTo>
                  <a:cubicBezTo>
                    <a:pt x="410" y="3592"/>
                    <a:pt x="1" y="4275"/>
                    <a:pt x="1" y="5185"/>
                  </a:cubicBezTo>
                  <a:cubicBezTo>
                    <a:pt x="1" y="6185"/>
                    <a:pt x="410" y="7141"/>
                    <a:pt x="888" y="7982"/>
                  </a:cubicBezTo>
                  <a:cubicBezTo>
                    <a:pt x="1480" y="9012"/>
                    <a:pt x="2587" y="9521"/>
                    <a:pt x="3683" y="9521"/>
                  </a:cubicBezTo>
                  <a:cubicBezTo>
                    <a:pt x="5032" y="9521"/>
                    <a:pt x="6362" y="8750"/>
                    <a:pt x="6689" y="7232"/>
                  </a:cubicBezTo>
                  <a:cubicBezTo>
                    <a:pt x="7053" y="5457"/>
                    <a:pt x="6757" y="4229"/>
                    <a:pt x="5938" y="2887"/>
                  </a:cubicBezTo>
                  <a:cubicBezTo>
                    <a:pt x="5824" y="2591"/>
                    <a:pt x="5756" y="2296"/>
                    <a:pt x="5711" y="1977"/>
                  </a:cubicBezTo>
                  <a:cubicBezTo>
                    <a:pt x="5456" y="625"/>
                    <a:pt x="4267" y="0"/>
                    <a:pt x="3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56">
              <a:extLst>
                <a:ext uri="{FF2B5EF4-FFF2-40B4-BE49-F238E27FC236}">
                  <a16:creationId xmlns:a16="http://schemas.microsoft.com/office/drawing/2014/main" id="{8D8F9B89-9F3F-78F9-9C2D-02433D480ACA}"/>
                </a:ext>
              </a:extLst>
            </p:cNvPr>
            <p:cNvSpPr/>
            <p:nvPr/>
          </p:nvSpPr>
          <p:spPr>
            <a:xfrm>
              <a:off x="3582775" y="2711750"/>
              <a:ext cx="129700" cy="113975"/>
            </a:xfrm>
            <a:custGeom>
              <a:avLst/>
              <a:gdLst/>
              <a:ahLst/>
              <a:cxnLst/>
              <a:rect l="l" t="t" r="r" b="b"/>
              <a:pathLst>
                <a:path w="5188" h="4559" extrusionOk="0">
                  <a:moveTo>
                    <a:pt x="2595" y="1"/>
                  </a:moveTo>
                  <a:cubicBezTo>
                    <a:pt x="1679" y="1"/>
                    <a:pt x="763" y="518"/>
                    <a:pt x="513" y="1553"/>
                  </a:cubicBezTo>
                  <a:lnTo>
                    <a:pt x="422" y="1872"/>
                  </a:lnTo>
                  <a:cubicBezTo>
                    <a:pt x="1" y="3660"/>
                    <a:pt x="1308" y="4559"/>
                    <a:pt x="2606" y="4559"/>
                  </a:cubicBezTo>
                  <a:cubicBezTo>
                    <a:pt x="3901" y="4559"/>
                    <a:pt x="5187" y="3666"/>
                    <a:pt x="4744" y="1872"/>
                  </a:cubicBezTo>
                  <a:lnTo>
                    <a:pt x="4676" y="1553"/>
                  </a:lnTo>
                  <a:cubicBezTo>
                    <a:pt x="4426" y="518"/>
                    <a:pt x="3510" y="1"/>
                    <a:pt x="2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56">
              <a:extLst>
                <a:ext uri="{FF2B5EF4-FFF2-40B4-BE49-F238E27FC236}">
                  <a16:creationId xmlns:a16="http://schemas.microsoft.com/office/drawing/2014/main" id="{7776D2A6-657D-7706-3FE1-4A9DA6FE957F}"/>
                </a:ext>
              </a:extLst>
            </p:cNvPr>
            <p:cNvSpPr/>
            <p:nvPr/>
          </p:nvSpPr>
          <p:spPr>
            <a:xfrm>
              <a:off x="3683175" y="3719650"/>
              <a:ext cx="191950" cy="166825"/>
            </a:xfrm>
            <a:custGeom>
              <a:avLst/>
              <a:gdLst/>
              <a:ahLst/>
              <a:cxnLst/>
              <a:rect l="l" t="t" r="r" b="b"/>
              <a:pathLst>
                <a:path w="7678" h="6673" extrusionOk="0">
                  <a:moveTo>
                    <a:pt x="4056" y="1"/>
                  </a:moveTo>
                  <a:cubicBezTo>
                    <a:pt x="3160" y="1"/>
                    <a:pt x="2263" y="307"/>
                    <a:pt x="1638" y="932"/>
                  </a:cubicBezTo>
                  <a:cubicBezTo>
                    <a:pt x="0" y="2592"/>
                    <a:pt x="569" y="6164"/>
                    <a:pt x="3162" y="6551"/>
                  </a:cubicBezTo>
                  <a:lnTo>
                    <a:pt x="3572" y="6619"/>
                  </a:lnTo>
                  <a:cubicBezTo>
                    <a:pt x="3799" y="6655"/>
                    <a:pt x="4021" y="6673"/>
                    <a:pt x="4235" y="6673"/>
                  </a:cubicBezTo>
                  <a:cubicBezTo>
                    <a:pt x="6291" y="6673"/>
                    <a:pt x="7677" y="5049"/>
                    <a:pt x="7348" y="2865"/>
                  </a:cubicBezTo>
                  <a:cubicBezTo>
                    <a:pt x="7325" y="2729"/>
                    <a:pt x="7302" y="2592"/>
                    <a:pt x="7280" y="2456"/>
                  </a:cubicBezTo>
                  <a:cubicBezTo>
                    <a:pt x="7024" y="839"/>
                    <a:pt x="5540" y="1"/>
                    <a:pt x="40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56">
              <a:extLst>
                <a:ext uri="{FF2B5EF4-FFF2-40B4-BE49-F238E27FC236}">
                  <a16:creationId xmlns:a16="http://schemas.microsoft.com/office/drawing/2014/main" id="{FE77F026-7D50-570A-0CD4-E45106DEAEDD}"/>
                </a:ext>
              </a:extLst>
            </p:cNvPr>
            <p:cNvSpPr/>
            <p:nvPr/>
          </p:nvSpPr>
          <p:spPr>
            <a:xfrm>
              <a:off x="3697825" y="4246275"/>
              <a:ext cx="218100" cy="175300"/>
            </a:xfrm>
            <a:custGeom>
              <a:avLst/>
              <a:gdLst/>
              <a:ahLst/>
              <a:cxnLst/>
              <a:rect l="l" t="t" r="r" b="b"/>
              <a:pathLst>
                <a:path w="8724" h="7012" extrusionOk="0">
                  <a:moveTo>
                    <a:pt x="5929" y="1"/>
                  </a:moveTo>
                  <a:cubicBezTo>
                    <a:pt x="5713" y="1"/>
                    <a:pt x="5489" y="36"/>
                    <a:pt x="5260" y="112"/>
                  </a:cubicBezTo>
                  <a:cubicBezTo>
                    <a:pt x="3918" y="567"/>
                    <a:pt x="2826" y="1022"/>
                    <a:pt x="1803" y="2068"/>
                  </a:cubicBezTo>
                  <a:cubicBezTo>
                    <a:pt x="1" y="3889"/>
                    <a:pt x="1638" y="7012"/>
                    <a:pt x="3812" y="7012"/>
                  </a:cubicBezTo>
                  <a:cubicBezTo>
                    <a:pt x="4272" y="7012"/>
                    <a:pt x="4757" y="6872"/>
                    <a:pt x="5238" y="6550"/>
                  </a:cubicBezTo>
                  <a:cubicBezTo>
                    <a:pt x="6352" y="5799"/>
                    <a:pt x="7285" y="4753"/>
                    <a:pt x="7899" y="3524"/>
                  </a:cubicBezTo>
                  <a:cubicBezTo>
                    <a:pt x="8724" y="2056"/>
                    <a:pt x="7574" y="1"/>
                    <a:pt x="5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56">
              <a:extLst>
                <a:ext uri="{FF2B5EF4-FFF2-40B4-BE49-F238E27FC236}">
                  <a16:creationId xmlns:a16="http://schemas.microsoft.com/office/drawing/2014/main" id="{FA52AF35-CE7A-699C-C88C-40A75981C70E}"/>
                </a:ext>
              </a:extLst>
            </p:cNvPr>
            <p:cNvSpPr/>
            <p:nvPr/>
          </p:nvSpPr>
          <p:spPr>
            <a:xfrm>
              <a:off x="2856525" y="4282625"/>
              <a:ext cx="175475" cy="138900"/>
            </a:xfrm>
            <a:custGeom>
              <a:avLst/>
              <a:gdLst/>
              <a:ahLst/>
              <a:cxnLst/>
              <a:rect l="l" t="t" r="r" b="b"/>
              <a:pathLst>
                <a:path w="7019" h="5556" extrusionOk="0">
                  <a:moveTo>
                    <a:pt x="3735" y="1"/>
                  </a:moveTo>
                  <a:cubicBezTo>
                    <a:pt x="3211" y="1"/>
                    <a:pt x="2661" y="190"/>
                    <a:pt x="2152" y="637"/>
                  </a:cubicBezTo>
                  <a:cubicBezTo>
                    <a:pt x="1447" y="1274"/>
                    <a:pt x="1197" y="1888"/>
                    <a:pt x="765" y="2684"/>
                  </a:cubicBezTo>
                  <a:cubicBezTo>
                    <a:pt x="1" y="4082"/>
                    <a:pt x="1129" y="5556"/>
                    <a:pt x="2475" y="5556"/>
                  </a:cubicBezTo>
                  <a:cubicBezTo>
                    <a:pt x="2773" y="5556"/>
                    <a:pt x="3080" y="5484"/>
                    <a:pt x="3381" y="5323"/>
                  </a:cubicBezTo>
                  <a:cubicBezTo>
                    <a:pt x="4200" y="4891"/>
                    <a:pt x="4814" y="4641"/>
                    <a:pt x="5451" y="3936"/>
                  </a:cubicBezTo>
                  <a:cubicBezTo>
                    <a:pt x="7018" y="2227"/>
                    <a:pt x="5531" y="1"/>
                    <a:pt x="37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56">
              <a:extLst>
                <a:ext uri="{FF2B5EF4-FFF2-40B4-BE49-F238E27FC236}">
                  <a16:creationId xmlns:a16="http://schemas.microsoft.com/office/drawing/2014/main" id="{363F598D-640D-CCE4-0AAE-59F267D9FFEA}"/>
                </a:ext>
              </a:extLst>
            </p:cNvPr>
            <p:cNvSpPr/>
            <p:nvPr/>
          </p:nvSpPr>
          <p:spPr>
            <a:xfrm>
              <a:off x="3037700" y="3743500"/>
              <a:ext cx="209300" cy="162100"/>
            </a:xfrm>
            <a:custGeom>
              <a:avLst/>
              <a:gdLst/>
              <a:ahLst/>
              <a:cxnLst/>
              <a:rect l="l" t="t" r="r" b="b"/>
              <a:pathLst>
                <a:path w="8372" h="6484" extrusionOk="0">
                  <a:moveTo>
                    <a:pt x="4186" y="1"/>
                  </a:moveTo>
                  <a:cubicBezTo>
                    <a:pt x="1" y="1"/>
                    <a:pt x="1" y="6484"/>
                    <a:pt x="4186" y="6484"/>
                  </a:cubicBezTo>
                  <a:cubicBezTo>
                    <a:pt x="8372" y="6484"/>
                    <a:pt x="8372" y="1"/>
                    <a:pt x="4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56">
              <a:extLst>
                <a:ext uri="{FF2B5EF4-FFF2-40B4-BE49-F238E27FC236}">
                  <a16:creationId xmlns:a16="http://schemas.microsoft.com/office/drawing/2014/main" id="{3FFA32A2-C7B9-ABCC-A946-8E61AE0CD510}"/>
                </a:ext>
              </a:extLst>
            </p:cNvPr>
            <p:cNvSpPr/>
            <p:nvPr/>
          </p:nvSpPr>
          <p:spPr>
            <a:xfrm>
              <a:off x="3500625" y="4075050"/>
              <a:ext cx="174600" cy="134800"/>
            </a:xfrm>
            <a:custGeom>
              <a:avLst/>
              <a:gdLst/>
              <a:ahLst/>
              <a:cxnLst/>
              <a:rect l="l" t="t" r="r" b="b"/>
              <a:pathLst>
                <a:path w="6984" h="5392" extrusionOk="0">
                  <a:moveTo>
                    <a:pt x="3503" y="0"/>
                  </a:moveTo>
                  <a:cubicBezTo>
                    <a:pt x="0" y="0"/>
                    <a:pt x="0" y="5392"/>
                    <a:pt x="3503" y="5392"/>
                  </a:cubicBezTo>
                  <a:cubicBezTo>
                    <a:pt x="6984" y="5392"/>
                    <a:pt x="6984" y="0"/>
                    <a:pt x="3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56">
              <a:extLst>
                <a:ext uri="{FF2B5EF4-FFF2-40B4-BE49-F238E27FC236}">
                  <a16:creationId xmlns:a16="http://schemas.microsoft.com/office/drawing/2014/main" id="{967CE4F6-8580-6306-3AE4-4F92860B4A60}"/>
                </a:ext>
              </a:extLst>
            </p:cNvPr>
            <p:cNvSpPr/>
            <p:nvPr/>
          </p:nvSpPr>
          <p:spPr>
            <a:xfrm>
              <a:off x="2911450" y="3001375"/>
              <a:ext cx="178600" cy="138775"/>
            </a:xfrm>
            <a:custGeom>
              <a:avLst/>
              <a:gdLst/>
              <a:ahLst/>
              <a:cxnLst/>
              <a:rect l="l" t="t" r="r" b="b"/>
              <a:pathLst>
                <a:path w="7144" h="5551" extrusionOk="0">
                  <a:moveTo>
                    <a:pt x="3572" y="0"/>
                  </a:moveTo>
                  <a:cubicBezTo>
                    <a:pt x="1" y="0"/>
                    <a:pt x="1" y="5551"/>
                    <a:pt x="3572" y="5551"/>
                  </a:cubicBezTo>
                  <a:cubicBezTo>
                    <a:pt x="7144" y="5551"/>
                    <a:pt x="7144" y="0"/>
                    <a:pt x="3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56">
              <a:extLst>
                <a:ext uri="{FF2B5EF4-FFF2-40B4-BE49-F238E27FC236}">
                  <a16:creationId xmlns:a16="http://schemas.microsoft.com/office/drawing/2014/main" id="{4CFA65F4-AA53-6470-2331-87AA1D9D2360}"/>
                </a:ext>
              </a:extLst>
            </p:cNvPr>
            <p:cNvSpPr/>
            <p:nvPr/>
          </p:nvSpPr>
          <p:spPr>
            <a:xfrm>
              <a:off x="3544425" y="3350275"/>
              <a:ext cx="166075" cy="121125"/>
            </a:xfrm>
            <a:custGeom>
              <a:avLst/>
              <a:gdLst/>
              <a:ahLst/>
              <a:cxnLst/>
              <a:rect l="l" t="t" r="r" b="b"/>
              <a:pathLst>
                <a:path w="6643" h="4845" extrusionOk="0">
                  <a:moveTo>
                    <a:pt x="3126" y="0"/>
                  </a:moveTo>
                  <a:cubicBezTo>
                    <a:pt x="17" y="0"/>
                    <a:pt x="0" y="4845"/>
                    <a:pt x="3123" y="4845"/>
                  </a:cubicBezTo>
                  <a:cubicBezTo>
                    <a:pt x="3314" y="4845"/>
                    <a:pt x="3516" y="4826"/>
                    <a:pt x="3731" y="4788"/>
                  </a:cubicBezTo>
                  <a:lnTo>
                    <a:pt x="4367" y="4674"/>
                  </a:lnTo>
                  <a:cubicBezTo>
                    <a:pt x="6642" y="4265"/>
                    <a:pt x="6642" y="580"/>
                    <a:pt x="4367" y="170"/>
                  </a:cubicBezTo>
                  <a:lnTo>
                    <a:pt x="3731" y="57"/>
                  </a:lnTo>
                  <a:cubicBezTo>
                    <a:pt x="3517" y="18"/>
                    <a:pt x="3316" y="0"/>
                    <a:pt x="3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56">
              <a:extLst>
                <a:ext uri="{FF2B5EF4-FFF2-40B4-BE49-F238E27FC236}">
                  <a16:creationId xmlns:a16="http://schemas.microsoft.com/office/drawing/2014/main" id="{CA192D79-FDD2-3EAE-40A0-8850D6CCA98E}"/>
                </a:ext>
              </a:extLst>
            </p:cNvPr>
            <p:cNvSpPr/>
            <p:nvPr/>
          </p:nvSpPr>
          <p:spPr>
            <a:xfrm>
              <a:off x="4353075" y="3522925"/>
              <a:ext cx="187700" cy="347900"/>
            </a:xfrm>
            <a:custGeom>
              <a:avLst/>
              <a:gdLst/>
              <a:ahLst/>
              <a:cxnLst/>
              <a:rect l="l" t="t" r="r" b="b"/>
              <a:pathLst>
                <a:path w="7508" h="13916" extrusionOk="0">
                  <a:moveTo>
                    <a:pt x="4508" y="0"/>
                  </a:moveTo>
                  <a:cubicBezTo>
                    <a:pt x="3298" y="0"/>
                    <a:pt x="2002" y="742"/>
                    <a:pt x="1570" y="1977"/>
                  </a:cubicBezTo>
                  <a:cubicBezTo>
                    <a:pt x="501" y="5139"/>
                    <a:pt x="1" y="8937"/>
                    <a:pt x="1206" y="12145"/>
                  </a:cubicBezTo>
                  <a:cubicBezTo>
                    <a:pt x="1614" y="13235"/>
                    <a:pt x="2657" y="13915"/>
                    <a:pt x="3686" y="13915"/>
                  </a:cubicBezTo>
                  <a:cubicBezTo>
                    <a:pt x="4439" y="13915"/>
                    <a:pt x="5184" y="13550"/>
                    <a:pt x="5665" y="12713"/>
                  </a:cubicBezTo>
                  <a:cubicBezTo>
                    <a:pt x="7485" y="9483"/>
                    <a:pt x="7508" y="5548"/>
                    <a:pt x="6871" y="1977"/>
                  </a:cubicBezTo>
                  <a:cubicBezTo>
                    <a:pt x="6612" y="599"/>
                    <a:pt x="5595" y="0"/>
                    <a:pt x="4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56">
              <a:extLst>
                <a:ext uri="{FF2B5EF4-FFF2-40B4-BE49-F238E27FC236}">
                  <a16:creationId xmlns:a16="http://schemas.microsoft.com/office/drawing/2014/main" id="{885E6915-AC91-6DFA-90C6-85DB74D1CA7C}"/>
                </a:ext>
              </a:extLst>
            </p:cNvPr>
            <p:cNvSpPr/>
            <p:nvPr/>
          </p:nvSpPr>
          <p:spPr>
            <a:xfrm>
              <a:off x="3884475" y="3526250"/>
              <a:ext cx="200775" cy="135950"/>
            </a:xfrm>
            <a:custGeom>
              <a:avLst/>
              <a:gdLst/>
              <a:ahLst/>
              <a:cxnLst/>
              <a:rect l="l" t="t" r="r" b="b"/>
              <a:pathLst>
                <a:path w="8031" h="5438" extrusionOk="0">
                  <a:moveTo>
                    <a:pt x="3385" y="1"/>
                  </a:moveTo>
                  <a:cubicBezTo>
                    <a:pt x="3083" y="1"/>
                    <a:pt x="2780" y="31"/>
                    <a:pt x="2480" y="92"/>
                  </a:cubicBezTo>
                  <a:cubicBezTo>
                    <a:pt x="1" y="479"/>
                    <a:pt x="319" y="3572"/>
                    <a:pt x="1866" y="4733"/>
                  </a:cubicBezTo>
                  <a:cubicBezTo>
                    <a:pt x="2640" y="5324"/>
                    <a:pt x="3527" y="5438"/>
                    <a:pt x="4482" y="5438"/>
                  </a:cubicBezTo>
                  <a:cubicBezTo>
                    <a:pt x="6984" y="5438"/>
                    <a:pt x="8031" y="1866"/>
                    <a:pt x="5733" y="638"/>
                  </a:cubicBezTo>
                  <a:cubicBezTo>
                    <a:pt x="5018" y="222"/>
                    <a:pt x="4206" y="1"/>
                    <a:pt x="3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56">
              <a:extLst>
                <a:ext uri="{FF2B5EF4-FFF2-40B4-BE49-F238E27FC236}">
                  <a16:creationId xmlns:a16="http://schemas.microsoft.com/office/drawing/2014/main" id="{B6B4B364-C870-D06E-5603-21481FAC3262}"/>
                </a:ext>
              </a:extLst>
            </p:cNvPr>
            <p:cNvSpPr/>
            <p:nvPr/>
          </p:nvSpPr>
          <p:spPr>
            <a:xfrm>
              <a:off x="4163150" y="4152950"/>
              <a:ext cx="244225" cy="149975"/>
            </a:xfrm>
            <a:custGeom>
              <a:avLst/>
              <a:gdLst/>
              <a:ahLst/>
              <a:cxnLst/>
              <a:rect l="l" t="t" r="r" b="b"/>
              <a:pathLst>
                <a:path w="9769" h="5999" extrusionOk="0">
                  <a:moveTo>
                    <a:pt x="3737" y="0"/>
                  </a:moveTo>
                  <a:cubicBezTo>
                    <a:pt x="3354" y="0"/>
                    <a:pt x="2960" y="54"/>
                    <a:pt x="2548" y="183"/>
                  </a:cubicBezTo>
                  <a:cubicBezTo>
                    <a:pt x="728" y="751"/>
                    <a:pt x="0" y="3026"/>
                    <a:pt x="1388" y="4459"/>
                  </a:cubicBezTo>
                  <a:cubicBezTo>
                    <a:pt x="2502" y="5597"/>
                    <a:pt x="3731" y="5733"/>
                    <a:pt x="5232" y="5961"/>
                  </a:cubicBezTo>
                  <a:cubicBezTo>
                    <a:pt x="5409" y="5986"/>
                    <a:pt x="5580" y="5999"/>
                    <a:pt x="5746" y="5999"/>
                  </a:cubicBezTo>
                  <a:cubicBezTo>
                    <a:pt x="8786" y="5999"/>
                    <a:pt x="9769" y="1828"/>
                    <a:pt x="6597" y="706"/>
                  </a:cubicBezTo>
                  <a:cubicBezTo>
                    <a:pt x="5618" y="347"/>
                    <a:pt x="4710" y="0"/>
                    <a:pt x="3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56">
              <a:extLst>
                <a:ext uri="{FF2B5EF4-FFF2-40B4-BE49-F238E27FC236}">
                  <a16:creationId xmlns:a16="http://schemas.microsoft.com/office/drawing/2014/main" id="{2C3E12E4-41AF-F23D-EF02-FC4D239470BB}"/>
                </a:ext>
              </a:extLst>
            </p:cNvPr>
            <p:cNvSpPr/>
            <p:nvPr/>
          </p:nvSpPr>
          <p:spPr>
            <a:xfrm>
              <a:off x="4896125" y="3932625"/>
              <a:ext cx="246525" cy="186950"/>
            </a:xfrm>
            <a:custGeom>
              <a:avLst/>
              <a:gdLst/>
              <a:ahLst/>
              <a:cxnLst/>
              <a:rect l="l" t="t" r="r" b="b"/>
              <a:pathLst>
                <a:path w="9861" h="7478" extrusionOk="0">
                  <a:moveTo>
                    <a:pt x="6107" y="1"/>
                  </a:moveTo>
                  <a:cubicBezTo>
                    <a:pt x="6029" y="1"/>
                    <a:pt x="5951" y="4"/>
                    <a:pt x="5872" y="11"/>
                  </a:cubicBezTo>
                  <a:cubicBezTo>
                    <a:pt x="4689" y="79"/>
                    <a:pt x="3665" y="215"/>
                    <a:pt x="2778" y="1102"/>
                  </a:cubicBezTo>
                  <a:cubicBezTo>
                    <a:pt x="2164" y="1717"/>
                    <a:pt x="1936" y="2445"/>
                    <a:pt x="1595" y="3195"/>
                  </a:cubicBezTo>
                  <a:cubicBezTo>
                    <a:pt x="1" y="4790"/>
                    <a:pt x="1099" y="7477"/>
                    <a:pt x="3079" y="7477"/>
                  </a:cubicBezTo>
                  <a:cubicBezTo>
                    <a:pt x="3472" y="7477"/>
                    <a:pt x="3899" y="7371"/>
                    <a:pt x="4348" y="7131"/>
                  </a:cubicBezTo>
                  <a:lnTo>
                    <a:pt x="4348" y="7131"/>
                  </a:lnTo>
                  <a:cubicBezTo>
                    <a:pt x="4283" y="7171"/>
                    <a:pt x="4476" y="7185"/>
                    <a:pt x="4761" y="7185"/>
                  </a:cubicBezTo>
                  <a:cubicBezTo>
                    <a:pt x="5280" y="7185"/>
                    <a:pt x="6103" y="7137"/>
                    <a:pt x="6236" y="7108"/>
                  </a:cubicBezTo>
                  <a:cubicBezTo>
                    <a:pt x="7441" y="6789"/>
                    <a:pt x="8124" y="5948"/>
                    <a:pt x="8715" y="4924"/>
                  </a:cubicBezTo>
                  <a:cubicBezTo>
                    <a:pt x="9860" y="2964"/>
                    <a:pt x="8468" y="1"/>
                    <a:pt x="6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56">
              <a:extLst>
                <a:ext uri="{FF2B5EF4-FFF2-40B4-BE49-F238E27FC236}">
                  <a16:creationId xmlns:a16="http://schemas.microsoft.com/office/drawing/2014/main" id="{4EFDE345-5F73-6187-B7A9-D3BF34B9F5F8}"/>
                </a:ext>
              </a:extLst>
            </p:cNvPr>
            <p:cNvSpPr/>
            <p:nvPr/>
          </p:nvSpPr>
          <p:spPr>
            <a:xfrm>
              <a:off x="4843300" y="3335850"/>
              <a:ext cx="214425" cy="225575"/>
            </a:xfrm>
            <a:custGeom>
              <a:avLst/>
              <a:gdLst/>
              <a:ahLst/>
              <a:cxnLst/>
              <a:rect l="l" t="t" r="r" b="b"/>
              <a:pathLst>
                <a:path w="8577" h="9023" extrusionOk="0">
                  <a:moveTo>
                    <a:pt x="4479" y="0"/>
                  </a:moveTo>
                  <a:cubicBezTo>
                    <a:pt x="4181" y="0"/>
                    <a:pt x="3883" y="43"/>
                    <a:pt x="3594" y="133"/>
                  </a:cubicBezTo>
                  <a:lnTo>
                    <a:pt x="3253" y="247"/>
                  </a:lnTo>
                  <a:cubicBezTo>
                    <a:pt x="1911" y="656"/>
                    <a:pt x="614" y="1703"/>
                    <a:pt x="341" y="3159"/>
                  </a:cubicBezTo>
                  <a:cubicBezTo>
                    <a:pt x="0" y="4592"/>
                    <a:pt x="182" y="6116"/>
                    <a:pt x="819" y="7435"/>
                  </a:cubicBezTo>
                  <a:cubicBezTo>
                    <a:pt x="1339" y="8563"/>
                    <a:pt x="2439" y="9023"/>
                    <a:pt x="3559" y="9023"/>
                  </a:cubicBezTo>
                  <a:cubicBezTo>
                    <a:pt x="4155" y="9023"/>
                    <a:pt x="4756" y="8893"/>
                    <a:pt x="5278" y="8663"/>
                  </a:cubicBezTo>
                  <a:cubicBezTo>
                    <a:pt x="6438" y="8163"/>
                    <a:pt x="7211" y="7276"/>
                    <a:pt x="7871" y="6229"/>
                  </a:cubicBezTo>
                  <a:cubicBezTo>
                    <a:pt x="8576" y="4978"/>
                    <a:pt x="8576" y="3432"/>
                    <a:pt x="7871" y="2180"/>
                  </a:cubicBezTo>
                  <a:lnTo>
                    <a:pt x="7666" y="1862"/>
                  </a:lnTo>
                  <a:cubicBezTo>
                    <a:pt x="7039" y="774"/>
                    <a:pt x="5755" y="0"/>
                    <a:pt x="4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56">
              <a:extLst>
                <a:ext uri="{FF2B5EF4-FFF2-40B4-BE49-F238E27FC236}">
                  <a16:creationId xmlns:a16="http://schemas.microsoft.com/office/drawing/2014/main" id="{CC632CEB-BF27-36E7-BBFB-33E25743C367}"/>
                </a:ext>
              </a:extLst>
            </p:cNvPr>
            <p:cNvSpPr/>
            <p:nvPr/>
          </p:nvSpPr>
          <p:spPr>
            <a:xfrm>
              <a:off x="4666925" y="3855150"/>
              <a:ext cx="191050" cy="163825"/>
            </a:xfrm>
            <a:custGeom>
              <a:avLst/>
              <a:gdLst/>
              <a:ahLst/>
              <a:cxnLst/>
              <a:rect l="l" t="t" r="r" b="b"/>
              <a:pathLst>
                <a:path w="7642" h="6553" extrusionOk="0">
                  <a:moveTo>
                    <a:pt x="3839" y="1"/>
                  </a:moveTo>
                  <a:cubicBezTo>
                    <a:pt x="1082" y="1"/>
                    <a:pt x="0" y="3857"/>
                    <a:pt x="1801" y="5657"/>
                  </a:cubicBezTo>
                  <a:cubicBezTo>
                    <a:pt x="2414" y="6271"/>
                    <a:pt x="3255" y="6553"/>
                    <a:pt x="4101" y="6553"/>
                  </a:cubicBezTo>
                  <a:cubicBezTo>
                    <a:pt x="5861" y="6553"/>
                    <a:pt x="7642" y="5334"/>
                    <a:pt x="7442" y="3337"/>
                  </a:cubicBezTo>
                  <a:lnTo>
                    <a:pt x="7419" y="2996"/>
                  </a:lnTo>
                  <a:cubicBezTo>
                    <a:pt x="7237" y="1290"/>
                    <a:pt x="6191" y="243"/>
                    <a:pt x="4485" y="61"/>
                  </a:cubicBezTo>
                  <a:lnTo>
                    <a:pt x="4144" y="16"/>
                  </a:lnTo>
                  <a:cubicBezTo>
                    <a:pt x="4040" y="6"/>
                    <a:pt x="3938" y="1"/>
                    <a:pt x="38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56">
              <a:extLst>
                <a:ext uri="{FF2B5EF4-FFF2-40B4-BE49-F238E27FC236}">
                  <a16:creationId xmlns:a16="http://schemas.microsoft.com/office/drawing/2014/main" id="{6CB55C86-D452-7340-32E0-2C861C0C38F8}"/>
                </a:ext>
              </a:extLst>
            </p:cNvPr>
            <p:cNvSpPr/>
            <p:nvPr/>
          </p:nvSpPr>
          <p:spPr>
            <a:xfrm>
              <a:off x="5385250" y="3407400"/>
              <a:ext cx="250825" cy="194525"/>
            </a:xfrm>
            <a:custGeom>
              <a:avLst/>
              <a:gdLst/>
              <a:ahLst/>
              <a:cxnLst/>
              <a:rect l="l" t="t" r="r" b="b"/>
              <a:pathLst>
                <a:path w="10033" h="7781" extrusionOk="0">
                  <a:moveTo>
                    <a:pt x="5005" y="1"/>
                  </a:moveTo>
                  <a:cubicBezTo>
                    <a:pt x="1" y="1"/>
                    <a:pt x="1" y="7780"/>
                    <a:pt x="5005" y="7780"/>
                  </a:cubicBezTo>
                  <a:cubicBezTo>
                    <a:pt x="10032" y="7780"/>
                    <a:pt x="10032" y="1"/>
                    <a:pt x="50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56">
              <a:extLst>
                <a:ext uri="{FF2B5EF4-FFF2-40B4-BE49-F238E27FC236}">
                  <a16:creationId xmlns:a16="http://schemas.microsoft.com/office/drawing/2014/main" id="{7647A454-7602-3F25-9E3F-AACF5849C1E6}"/>
                </a:ext>
              </a:extLst>
            </p:cNvPr>
            <p:cNvSpPr/>
            <p:nvPr/>
          </p:nvSpPr>
          <p:spPr>
            <a:xfrm>
              <a:off x="5173125" y="3149225"/>
              <a:ext cx="186550" cy="328425"/>
            </a:xfrm>
            <a:custGeom>
              <a:avLst/>
              <a:gdLst/>
              <a:ahLst/>
              <a:cxnLst/>
              <a:rect l="l" t="t" r="r" b="b"/>
              <a:pathLst>
                <a:path w="7462" h="13137" extrusionOk="0">
                  <a:moveTo>
                    <a:pt x="3292" y="0"/>
                  </a:moveTo>
                  <a:cubicBezTo>
                    <a:pt x="2290" y="0"/>
                    <a:pt x="1320" y="655"/>
                    <a:pt x="1343" y="1980"/>
                  </a:cubicBezTo>
                  <a:cubicBezTo>
                    <a:pt x="1388" y="3663"/>
                    <a:pt x="1388" y="4891"/>
                    <a:pt x="751" y="6438"/>
                  </a:cubicBezTo>
                  <a:cubicBezTo>
                    <a:pt x="1" y="8121"/>
                    <a:pt x="137" y="10078"/>
                    <a:pt x="1138" y="11624"/>
                  </a:cubicBezTo>
                  <a:cubicBezTo>
                    <a:pt x="1716" y="12591"/>
                    <a:pt x="2825" y="13136"/>
                    <a:pt x="3906" y="13136"/>
                  </a:cubicBezTo>
                  <a:cubicBezTo>
                    <a:pt x="4910" y="13136"/>
                    <a:pt x="5889" y="12665"/>
                    <a:pt x="6393" y="11624"/>
                  </a:cubicBezTo>
                  <a:cubicBezTo>
                    <a:pt x="7234" y="9918"/>
                    <a:pt x="7462" y="8190"/>
                    <a:pt x="6598" y="6438"/>
                  </a:cubicBezTo>
                  <a:cubicBezTo>
                    <a:pt x="6347" y="5892"/>
                    <a:pt x="5915" y="5414"/>
                    <a:pt x="5733" y="4846"/>
                  </a:cubicBezTo>
                  <a:cubicBezTo>
                    <a:pt x="5437" y="3959"/>
                    <a:pt x="5506" y="2889"/>
                    <a:pt x="5437" y="1980"/>
                  </a:cubicBezTo>
                  <a:cubicBezTo>
                    <a:pt x="5346" y="666"/>
                    <a:pt x="4302" y="0"/>
                    <a:pt x="3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56">
              <a:extLst>
                <a:ext uri="{FF2B5EF4-FFF2-40B4-BE49-F238E27FC236}">
                  <a16:creationId xmlns:a16="http://schemas.microsoft.com/office/drawing/2014/main" id="{49C953A8-C884-AE9C-2049-F03204A9949F}"/>
                </a:ext>
              </a:extLst>
            </p:cNvPr>
            <p:cNvSpPr/>
            <p:nvPr/>
          </p:nvSpPr>
          <p:spPr>
            <a:xfrm>
              <a:off x="5200825" y="3921075"/>
              <a:ext cx="353350" cy="199425"/>
            </a:xfrm>
            <a:custGeom>
              <a:avLst/>
              <a:gdLst/>
              <a:ahLst/>
              <a:cxnLst/>
              <a:rect l="l" t="t" r="r" b="b"/>
              <a:pathLst>
                <a:path w="14134" h="7977" extrusionOk="0">
                  <a:moveTo>
                    <a:pt x="7050" y="0"/>
                  </a:moveTo>
                  <a:cubicBezTo>
                    <a:pt x="6033" y="0"/>
                    <a:pt x="5004" y="189"/>
                    <a:pt x="3988" y="518"/>
                  </a:cubicBezTo>
                  <a:cubicBezTo>
                    <a:pt x="3880" y="506"/>
                    <a:pt x="3774" y="501"/>
                    <a:pt x="3670" y="501"/>
                  </a:cubicBezTo>
                  <a:cubicBezTo>
                    <a:pt x="953" y="501"/>
                    <a:pt x="0" y="4398"/>
                    <a:pt x="2805" y="5341"/>
                  </a:cubicBezTo>
                  <a:cubicBezTo>
                    <a:pt x="4303" y="6922"/>
                    <a:pt x="6348" y="7976"/>
                    <a:pt x="8523" y="7976"/>
                  </a:cubicBezTo>
                  <a:cubicBezTo>
                    <a:pt x="8694" y="7976"/>
                    <a:pt x="8866" y="7970"/>
                    <a:pt x="9038" y="7956"/>
                  </a:cubicBezTo>
                  <a:cubicBezTo>
                    <a:pt x="12632" y="7683"/>
                    <a:pt x="14134" y="3066"/>
                    <a:pt x="10858" y="1041"/>
                  </a:cubicBezTo>
                  <a:cubicBezTo>
                    <a:pt x="9643" y="312"/>
                    <a:pt x="8356" y="0"/>
                    <a:pt x="7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56">
              <a:extLst>
                <a:ext uri="{FF2B5EF4-FFF2-40B4-BE49-F238E27FC236}">
                  <a16:creationId xmlns:a16="http://schemas.microsoft.com/office/drawing/2014/main" id="{845C8AFE-112B-E05D-5CE8-5EA4C1601407}"/>
                </a:ext>
              </a:extLst>
            </p:cNvPr>
            <p:cNvSpPr/>
            <p:nvPr/>
          </p:nvSpPr>
          <p:spPr>
            <a:xfrm>
              <a:off x="5754325" y="3980375"/>
              <a:ext cx="271875" cy="188325"/>
            </a:xfrm>
            <a:custGeom>
              <a:avLst/>
              <a:gdLst/>
              <a:ahLst/>
              <a:cxnLst/>
              <a:rect l="l" t="t" r="r" b="b"/>
              <a:pathLst>
                <a:path w="10875" h="7533" extrusionOk="0">
                  <a:moveTo>
                    <a:pt x="5448" y="1"/>
                  </a:moveTo>
                  <a:cubicBezTo>
                    <a:pt x="4353" y="1"/>
                    <a:pt x="3268" y="334"/>
                    <a:pt x="2457" y="1058"/>
                  </a:cubicBezTo>
                  <a:cubicBezTo>
                    <a:pt x="410" y="1649"/>
                    <a:pt x="1" y="4834"/>
                    <a:pt x="1980" y="5744"/>
                  </a:cubicBezTo>
                  <a:cubicBezTo>
                    <a:pt x="2860" y="6900"/>
                    <a:pt x="4341" y="7532"/>
                    <a:pt x="5800" y="7532"/>
                  </a:cubicBezTo>
                  <a:cubicBezTo>
                    <a:pt x="6264" y="7532"/>
                    <a:pt x="6727" y="7468"/>
                    <a:pt x="7166" y="7336"/>
                  </a:cubicBezTo>
                  <a:cubicBezTo>
                    <a:pt x="10146" y="6449"/>
                    <a:pt x="10874" y="2263"/>
                    <a:pt x="8031" y="648"/>
                  </a:cubicBezTo>
                  <a:cubicBezTo>
                    <a:pt x="7260" y="227"/>
                    <a:pt x="6350" y="1"/>
                    <a:pt x="5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56">
              <a:extLst>
                <a:ext uri="{FF2B5EF4-FFF2-40B4-BE49-F238E27FC236}">
                  <a16:creationId xmlns:a16="http://schemas.microsoft.com/office/drawing/2014/main" id="{7B15FA6E-5158-6B3B-8F48-C9511D00438B}"/>
                </a:ext>
              </a:extLst>
            </p:cNvPr>
            <p:cNvSpPr/>
            <p:nvPr/>
          </p:nvSpPr>
          <p:spPr>
            <a:xfrm>
              <a:off x="5580875" y="4411875"/>
              <a:ext cx="216700" cy="236975"/>
            </a:xfrm>
            <a:custGeom>
              <a:avLst/>
              <a:gdLst/>
              <a:ahLst/>
              <a:cxnLst/>
              <a:rect l="l" t="t" r="r" b="b"/>
              <a:pathLst>
                <a:path w="8668" h="9479" extrusionOk="0">
                  <a:moveTo>
                    <a:pt x="4482" y="0"/>
                  </a:moveTo>
                  <a:cubicBezTo>
                    <a:pt x="2851" y="0"/>
                    <a:pt x="1240" y="1214"/>
                    <a:pt x="615" y="2837"/>
                  </a:cubicBezTo>
                  <a:cubicBezTo>
                    <a:pt x="1" y="4452"/>
                    <a:pt x="456" y="6022"/>
                    <a:pt x="1184" y="7501"/>
                  </a:cubicBezTo>
                  <a:cubicBezTo>
                    <a:pt x="1814" y="8762"/>
                    <a:pt x="3276" y="9478"/>
                    <a:pt x="4670" y="9478"/>
                  </a:cubicBezTo>
                  <a:cubicBezTo>
                    <a:pt x="4986" y="9478"/>
                    <a:pt x="5298" y="9442"/>
                    <a:pt x="5597" y="9366"/>
                  </a:cubicBezTo>
                  <a:cubicBezTo>
                    <a:pt x="7371" y="8888"/>
                    <a:pt x="8372" y="7319"/>
                    <a:pt x="8508" y="5567"/>
                  </a:cubicBezTo>
                  <a:cubicBezTo>
                    <a:pt x="8668" y="3816"/>
                    <a:pt x="8099" y="2428"/>
                    <a:pt x="6939" y="1131"/>
                  </a:cubicBezTo>
                  <a:cubicBezTo>
                    <a:pt x="6208" y="338"/>
                    <a:pt x="5342" y="0"/>
                    <a:pt x="4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56">
              <a:extLst>
                <a:ext uri="{FF2B5EF4-FFF2-40B4-BE49-F238E27FC236}">
                  <a16:creationId xmlns:a16="http://schemas.microsoft.com/office/drawing/2014/main" id="{38BE4664-1723-8DAD-9E13-B36985265D84}"/>
                </a:ext>
              </a:extLst>
            </p:cNvPr>
            <p:cNvSpPr/>
            <p:nvPr/>
          </p:nvSpPr>
          <p:spPr>
            <a:xfrm>
              <a:off x="5731675" y="3595750"/>
              <a:ext cx="242750" cy="181425"/>
            </a:xfrm>
            <a:custGeom>
              <a:avLst/>
              <a:gdLst/>
              <a:ahLst/>
              <a:cxnLst/>
              <a:rect l="l" t="t" r="r" b="b"/>
              <a:pathLst>
                <a:path w="9710" h="7257" extrusionOk="0">
                  <a:moveTo>
                    <a:pt x="5615" y="0"/>
                  </a:moveTo>
                  <a:cubicBezTo>
                    <a:pt x="5329" y="0"/>
                    <a:pt x="5025" y="35"/>
                    <a:pt x="4706" y="110"/>
                  </a:cubicBezTo>
                  <a:cubicBezTo>
                    <a:pt x="3068" y="474"/>
                    <a:pt x="2249" y="1407"/>
                    <a:pt x="1293" y="2726"/>
                  </a:cubicBezTo>
                  <a:cubicBezTo>
                    <a:pt x="0" y="4532"/>
                    <a:pt x="1723" y="7256"/>
                    <a:pt x="3806" y="7256"/>
                  </a:cubicBezTo>
                  <a:cubicBezTo>
                    <a:pt x="3848" y="7256"/>
                    <a:pt x="3890" y="7255"/>
                    <a:pt x="3932" y="7253"/>
                  </a:cubicBezTo>
                  <a:cubicBezTo>
                    <a:pt x="5570" y="7184"/>
                    <a:pt x="6707" y="6889"/>
                    <a:pt x="7913" y="5729"/>
                  </a:cubicBezTo>
                  <a:lnTo>
                    <a:pt x="7845" y="5638"/>
                  </a:lnTo>
                  <a:cubicBezTo>
                    <a:pt x="9710" y="3669"/>
                    <a:pt x="8554" y="0"/>
                    <a:pt x="5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56">
              <a:extLst>
                <a:ext uri="{FF2B5EF4-FFF2-40B4-BE49-F238E27FC236}">
                  <a16:creationId xmlns:a16="http://schemas.microsoft.com/office/drawing/2014/main" id="{0BAC4742-452C-D357-1A61-DF8CDE688D08}"/>
                </a:ext>
              </a:extLst>
            </p:cNvPr>
            <p:cNvSpPr/>
            <p:nvPr/>
          </p:nvSpPr>
          <p:spPr>
            <a:xfrm>
              <a:off x="5104900" y="3659900"/>
              <a:ext cx="147875" cy="114325"/>
            </a:xfrm>
            <a:custGeom>
              <a:avLst/>
              <a:gdLst/>
              <a:ahLst/>
              <a:cxnLst/>
              <a:rect l="l" t="t" r="r" b="b"/>
              <a:pathLst>
                <a:path w="5915" h="4573" extrusionOk="0">
                  <a:moveTo>
                    <a:pt x="2957" y="1"/>
                  </a:moveTo>
                  <a:cubicBezTo>
                    <a:pt x="0" y="1"/>
                    <a:pt x="0" y="4573"/>
                    <a:pt x="2957" y="4573"/>
                  </a:cubicBezTo>
                  <a:cubicBezTo>
                    <a:pt x="5892" y="4573"/>
                    <a:pt x="5914" y="1"/>
                    <a:pt x="29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56">
              <a:extLst>
                <a:ext uri="{FF2B5EF4-FFF2-40B4-BE49-F238E27FC236}">
                  <a16:creationId xmlns:a16="http://schemas.microsoft.com/office/drawing/2014/main" id="{2BB5FB49-7349-8A97-931C-8157E45E0189}"/>
                </a:ext>
              </a:extLst>
            </p:cNvPr>
            <p:cNvSpPr/>
            <p:nvPr/>
          </p:nvSpPr>
          <p:spPr>
            <a:xfrm>
              <a:off x="5576900" y="3102725"/>
              <a:ext cx="223525" cy="187425"/>
            </a:xfrm>
            <a:custGeom>
              <a:avLst/>
              <a:gdLst/>
              <a:ahLst/>
              <a:cxnLst/>
              <a:rect l="l" t="t" r="r" b="b"/>
              <a:pathLst>
                <a:path w="8941" h="7497" extrusionOk="0">
                  <a:moveTo>
                    <a:pt x="5085" y="1"/>
                  </a:moveTo>
                  <a:cubicBezTo>
                    <a:pt x="4214" y="1"/>
                    <a:pt x="3344" y="325"/>
                    <a:pt x="2662" y="973"/>
                  </a:cubicBezTo>
                  <a:cubicBezTo>
                    <a:pt x="1092" y="2452"/>
                    <a:pt x="1" y="6342"/>
                    <a:pt x="2798" y="7252"/>
                  </a:cubicBezTo>
                  <a:cubicBezTo>
                    <a:pt x="3263" y="7417"/>
                    <a:pt x="3740" y="7496"/>
                    <a:pt x="4211" y="7496"/>
                  </a:cubicBezTo>
                  <a:cubicBezTo>
                    <a:pt x="5493" y="7496"/>
                    <a:pt x="6725" y="6906"/>
                    <a:pt x="7507" y="5841"/>
                  </a:cubicBezTo>
                  <a:cubicBezTo>
                    <a:pt x="8622" y="4363"/>
                    <a:pt x="8940" y="2406"/>
                    <a:pt x="7507" y="973"/>
                  </a:cubicBezTo>
                  <a:cubicBezTo>
                    <a:pt x="6825" y="325"/>
                    <a:pt x="5955" y="1"/>
                    <a:pt x="50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56">
              <a:extLst>
                <a:ext uri="{FF2B5EF4-FFF2-40B4-BE49-F238E27FC236}">
                  <a16:creationId xmlns:a16="http://schemas.microsoft.com/office/drawing/2014/main" id="{EFD9A55B-B7B3-B475-899E-8F6C921C6DA6}"/>
                </a:ext>
              </a:extLst>
            </p:cNvPr>
            <p:cNvSpPr/>
            <p:nvPr/>
          </p:nvSpPr>
          <p:spPr>
            <a:xfrm>
              <a:off x="4744225" y="4350900"/>
              <a:ext cx="212850" cy="272900"/>
            </a:xfrm>
            <a:custGeom>
              <a:avLst/>
              <a:gdLst/>
              <a:ahLst/>
              <a:cxnLst/>
              <a:rect l="l" t="t" r="r" b="b"/>
              <a:pathLst>
                <a:path w="8514" h="10916" extrusionOk="0">
                  <a:moveTo>
                    <a:pt x="2737" y="0"/>
                  </a:moveTo>
                  <a:cubicBezTo>
                    <a:pt x="1353" y="0"/>
                    <a:pt x="0" y="1479"/>
                    <a:pt x="779" y="3161"/>
                  </a:cubicBezTo>
                  <a:cubicBezTo>
                    <a:pt x="1325" y="4366"/>
                    <a:pt x="1916" y="5572"/>
                    <a:pt x="2439" y="6800"/>
                  </a:cubicBezTo>
                  <a:cubicBezTo>
                    <a:pt x="2985" y="8097"/>
                    <a:pt x="3304" y="9257"/>
                    <a:pt x="4350" y="10235"/>
                  </a:cubicBezTo>
                  <a:cubicBezTo>
                    <a:pt x="4857" y="10710"/>
                    <a:pt x="5416" y="10915"/>
                    <a:pt x="5950" y="10915"/>
                  </a:cubicBezTo>
                  <a:cubicBezTo>
                    <a:pt x="7312" y="10915"/>
                    <a:pt x="8514" y="9584"/>
                    <a:pt x="8285" y="7983"/>
                  </a:cubicBezTo>
                  <a:cubicBezTo>
                    <a:pt x="8081" y="6618"/>
                    <a:pt x="7216" y="5618"/>
                    <a:pt x="6511" y="4480"/>
                  </a:cubicBezTo>
                  <a:cubicBezTo>
                    <a:pt x="5806" y="3320"/>
                    <a:pt x="5146" y="2205"/>
                    <a:pt x="4464" y="1068"/>
                  </a:cubicBezTo>
                  <a:cubicBezTo>
                    <a:pt x="4019" y="314"/>
                    <a:pt x="3374" y="0"/>
                    <a:pt x="2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56">
              <a:extLst>
                <a:ext uri="{FF2B5EF4-FFF2-40B4-BE49-F238E27FC236}">
                  <a16:creationId xmlns:a16="http://schemas.microsoft.com/office/drawing/2014/main" id="{A2CBCB4B-4F68-DFDD-012F-29E7AB4982C6}"/>
                </a:ext>
              </a:extLst>
            </p:cNvPr>
            <p:cNvSpPr/>
            <p:nvPr/>
          </p:nvSpPr>
          <p:spPr>
            <a:xfrm>
              <a:off x="3826475" y="4462325"/>
              <a:ext cx="271850" cy="211000"/>
            </a:xfrm>
            <a:custGeom>
              <a:avLst/>
              <a:gdLst/>
              <a:ahLst/>
              <a:cxnLst/>
              <a:rect l="l" t="t" r="r" b="b"/>
              <a:pathLst>
                <a:path w="10874" h="8440" extrusionOk="0">
                  <a:moveTo>
                    <a:pt x="5437" y="0"/>
                  </a:moveTo>
                  <a:cubicBezTo>
                    <a:pt x="1" y="0"/>
                    <a:pt x="1" y="8440"/>
                    <a:pt x="5437" y="8440"/>
                  </a:cubicBezTo>
                  <a:cubicBezTo>
                    <a:pt x="10874" y="8440"/>
                    <a:pt x="10874" y="0"/>
                    <a:pt x="54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56">
              <a:extLst>
                <a:ext uri="{FF2B5EF4-FFF2-40B4-BE49-F238E27FC236}">
                  <a16:creationId xmlns:a16="http://schemas.microsoft.com/office/drawing/2014/main" id="{D837879E-41E3-DCE9-0782-F747B9CF9481}"/>
                </a:ext>
              </a:extLst>
            </p:cNvPr>
            <p:cNvSpPr/>
            <p:nvPr/>
          </p:nvSpPr>
          <p:spPr>
            <a:xfrm>
              <a:off x="2341075" y="4212675"/>
              <a:ext cx="229775" cy="177450"/>
            </a:xfrm>
            <a:custGeom>
              <a:avLst/>
              <a:gdLst/>
              <a:ahLst/>
              <a:cxnLst/>
              <a:rect l="l" t="t" r="r" b="b"/>
              <a:pathLst>
                <a:path w="9191" h="7098" extrusionOk="0">
                  <a:moveTo>
                    <a:pt x="4595" y="0"/>
                  </a:moveTo>
                  <a:cubicBezTo>
                    <a:pt x="0" y="0"/>
                    <a:pt x="0" y="7098"/>
                    <a:pt x="4595" y="7098"/>
                  </a:cubicBezTo>
                  <a:cubicBezTo>
                    <a:pt x="9190" y="7098"/>
                    <a:pt x="9167" y="0"/>
                    <a:pt x="45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56">
              <a:extLst>
                <a:ext uri="{FF2B5EF4-FFF2-40B4-BE49-F238E27FC236}">
                  <a16:creationId xmlns:a16="http://schemas.microsoft.com/office/drawing/2014/main" id="{9C92494B-A070-76A8-8612-936C0AC26E0E}"/>
                </a:ext>
              </a:extLst>
            </p:cNvPr>
            <p:cNvSpPr/>
            <p:nvPr/>
          </p:nvSpPr>
          <p:spPr>
            <a:xfrm>
              <a:off x="3104825" y="4105200"/>
              <a:ext cx="183700" cy="142750"/>
            </a:xfrm>
            <a:custGeom>
              <a:avLst/>
              <a:gdLst/>
              <a:ahLst/>
              <a:cxnLst/>
              <a:rect l="l" t="t" r="r" b="b"/>
              <a:pathLst>
                <a:path w="7348" h="5710" extrusionOk="0">
                  <a:moveTo>
                    <a:pt x="3685" y="0"/>
                  </a:moveTo>
                  <a:cubicBezTo>
                    <a:pt x="0" y="0"/>
                    <a:pt x="0" y="5710"/>
                    <a:pt x="3685" y="5710"/>
                  </a:cubicBezTo>
                  <a:cubicBezTo>
                    <a:pt x="7348" y="5710"/>
                    <a:pt x="7348" y="0"/>
                    <a:pt x="3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4" name="Google Shape;994;p56">
            <a:extLst>
              <a:ext uri="{FF2B5EF4-FFF2-40B4-BE49-F238E27FC236}">
                <a16:creationId xmlns:a16="http://schemas.microsoft.com/office/drawing/2014/main" id="{BAA346FE-1D8D-FB97-FF83-3B3392A862EA}"/>
              </a:ext>
            </a:extLst>
          </p:cNvPr>
          <p:cNvSpPr/>
          <p:nvPr/>
        </p:nvSpPr>
        <p:spPr>
          <a:xfrm rot="-5136104" flipH="1">
            <a:off x="7779287" y="-812979"/>
            <a:ext cx="1711799" cy="2177741"/>
          </a:xfrm>
          <a:custGeom>
            <a:avLst/>
            <a:gdLst/>
            <a:ahLst/>
            <a:cxnLst/>
            <a:rect l="l" t="t" r="r" b="b"/>
            <a:pathLst>
              <a:path w="68462" h="87097" extrusionOk="0">
                <a:moveTo>
                  <a:pt x="38749" y="20088"/>
                </a:moveTo>
                <a:lnTo>
                  <a:pt x="38749" y="20088"/>
                </a:lnTo>
                <a:cubicBezTo>
                  <a:pt x="38711" y="20104"/>
                  <a:pt x="38665" y="20121"/>
                  <a:pt x="38598" y="20138"/>
                </a:cubicBezTo>
                <a:lnTo>
                  <a:pt x="38082" y="20300"/>
                </a:lnTo>
                <a:cubicBezTo>
                  <a:pt x="38137" y="20273"/>
                  <a:pt x="38191" y="20246"/>
                  <a:pt x="38245" y="20219"/>
                </a:cubicBezTo>
                <a:lnTo>
                  <a:pt x="38749" y="20088"/>
                </a:lnTo>
                <a:close/>
                <a:moveTo>
                  <a:pt x="10986" y="19595"/>
                </a:moveTo>
                <a:cubicBezTo>
                  <a:pt x="10199" y="20273"/>
                  <a:pt x="9928" y="20517"/>
                  <a:pt x="8517" y="21792"/>
                </a:cubicBezTo>
                <a:cubicBezTo>
                  <a:pt x="9304" y="21006"/>
                  <a:pt x="10118" y="20273"/>
                  <a:pt x="10986" y="19595"/>
                </a:cubicBezTo>
                <a:close/>
                <a:moveTo>
                  <a:pt x="8409" y="22172"/>
                </a:moveTo>
                <a:lnTo>
                  <a:pt x="8273" y="22308"/>
                </a:lnTo>
                <a:lnTo>
                  <a:pt x="7679" y="22848"/>
                </a:lnTo>
                <a:lnTo>
                  <a:pt x="7679" y="22848"/>
                </a:lnTo>
                <a:cubicBezTo>
                  <a:pt x="7859" y="22670"/>
                  <a:pt x="8039" y="22515"/>
                  <a:pt x="8219" y="22335"/>
                </a:cubicBezTo>
                <a:lnTo>
                  <a:pt x="8409" y="22172"/>
                </a:lnTo>
                <a:close/>
                <a:moveTo>
                  <a:pt x="8626" y="21819"/>
                </a:moveTo>
                <a:cubicBezTo>
                  <a:pt x="8138" y="22253"/>
                  <a:pt x="7649" y="22687"/>
                  <a:pt x="6754" y="23582"/>
                </a:cubicBezTo>
                <a:cubicBezTo>
                  <a:pt x="7487" y="22823"/>
                  <a:pt x="7921" y="22389"/>
                  <a:pt x="8192" y="22145"/>
                </a:cubicBezTo>
                <a:cubicBezTo>
                  <a:pt x="8327" y="22036"/>
                  <a:pt x="8463" y="21928"/>
                  <a:pt x="8626" y="21819"/>
                </a:cubicBezTo>
                <a:close/>
                <a:moveTo>
                  <a:pt x="7677" y="22796"/>
                </a:moveTo>
                <a:lnTo>
                  <a:pt x="7677" y="22796"/>
                </a:lnTo>
                <a:lnTo>
                  <a:pt x="7677" y="22796"/>
                </a:lnTo>
                <a:cubicBezTo>
                  <a:pt x="7323" y="23149"/>
                  <a:pt x="6971" y="23502"/>
                  <a:pt x="6641" y="23855"/>
                </a:cubicBezTo>
                <a:lnTo>
                  <a:pt x="6641" y="23855"/>
                </a:lnTo>
                <a:cubicBezTo>
                  <a:pt x="6960" y="23485"/>
                  <a:pt x="7305" y="23140"/>
                  <a:pt x="7677" y="22796"/>
                </a:cubicBezTo>
                <a:close/>
                <a:moveTo>
                  <a:pt x="6076" y="24288"/>
                </a:moveTo>
                <a:lnTo>
                  <a:pt x="6022" y="24342"/>
                </a:lnTo>
                <a:lnTo>
                  <a:pt x="6022" y="24342"/>
                </a:lnTo>
                <a:lnTo>
                  <a:pt x="6022" y="24342"/>
                </a:lnTo>
                <a:lnTo>
                  <a:pt x="6076" y="24288"/>
                </a:lnTo>
                <a:close/>
                <a:moveTo>
                  <a:pt x="5975" y="24396"/>
                </a:moveTo>
                <a:lnTo>
                  <a:pt x="5859" y="24559"/>
                </a:lnTo>
                <a:lnTo>
                  <a:pt x="5859" y="24532"/>
                </a:lnTo>
                <a:lnTo>
                  <a:pt x="5975" y="24396"/>
                </a:lnTo>
                <a:close/>
                <a:moveTo>
                  <a:pt x="5267" y="25585"/>
                </a:moveTo>
                <a:lnTo>
                  <a:pt x="5235" y="25617"/>
                </a:lnTo>
                <a:lnTo>
                  <a:pt x="5235" y="25617"/>
                </a:lnTo>
                <a:lnTo>
                  <a:pt x="5267" y="25585"/>
                </a:lnTo>
                <a:close/>
                <a:moveTo>
                  <a:pt x="5515" y="25090"/>
                </a:moveTo>
                <a:cubicBezTo>
                  <a:pt x="5526" y="25090"/>
                  <a:pt x="5497" y="25132"/>
                  <a:pt x="5398" y="25264"/>
                </a:cubicBezTo>
                <a:cubicBezTo>
                  <a:pt x="5290" y="25372"/>
                  <a:pt x="5154" y="25535"/>
                  <a:pt x="4964" y="25834"/>
                </a:cubicBezTo>
                <a:cubicBezTo>
                  <a:pt x="4747" y="26105"/>
                  <a:pt x="4476" y="26457"/>
                  <a:pt x="4123" y="26973"/>
                </a:cubicBezTo>
                <a:cubicBezTo>
                  <a:pt x="4747" y="26023"/>
                  <a:pt x="5073" y="25617"/>
                  <a:pt x="5452" y="25128"/>
                </a:cubicBezTo>
                <a:cubicBezTo>
                  <a:pt x="5484" y="25107"/>
                  <a:pt x="5508" y="25090"/>
                  <a:pt x="5515" y="25090"/>
                </a:cubicBezTo>
                <a:close/>
                <a:moveTo>
                  <a:pt x="54791" y="29197"/>
                </a:moveTo>
                <a:lnTo>
                  <a:pt x="54953" y="29251"/>
                </a:lnTo>
                <a:lnTo>
                  <a:pt x="55089" y="29305"/>
                </a:lnTo>
                <a:lnTo>
                  <a:pt x="54791" y="29197"/>
                </a:lnTo>
                <a:close/>
                <a:moveTo>
                  <a:pt x="45650" y="30146"/>
                </a:moveTo>
                <a:cubicBezTo>
                  <a:pt x="45507" y="30187"/>
                  <a:pt x="45364" y="30228"/>
                  <a:pt x="45222" y="30280"/>
                </a:cubicBezTo>
                <a:lnTo>
                  <a:pt x="45222" y="30280"/>
                </a:lnTo>
                <a:cubicBezTo>
                  <a:pt x="45363" y="30234"/>
                  <a:pt x="45506" y="30189"/>
                  <a:pt x="45650" y="30146"/>
                </a:cubicBezTo>
                <a:close/>
                <a:moveTo>
                  <a:pt x="3310" y="28220"/>
                </a:moveTo>
                <a:lnTo>
                  <a:pt x="3310" y="28220"/>
                </a:lnTo>
                <a:cubicBezTo>
                  <a:pt x="3120" y="28573"/>
                  <a:pt x="2930" y="28899"/>
                  <a:pt x="2767" y="29278"/>
                </a:cubicBezTo>
                <a:cubicBezTo>
                  <a:pt x="2577" y="29631"/>
                  <a:pt x="2414" y="29984"/>
                  <a:pt x="2279" y="30336"/>
                </a:cubicBezTo>
                <a:lnTo>
                  <a:pt x="2197" y="30526"/>
                </a:lnTo>
                <a:cubicBezTo>
                  <a:pt x="2306" y="30173"/>
                  <a:pt x="2442" y="29875"/>
                  <a:pt x="2631" y="29495"/>
                </a:cubicBezTo>
                <a:cubicBezTo>
                  <a:pt x="2713" y="29305"/>
                  <a:pt x="2821" y="29116"/>
                  <a:pt x="2930" y="28899"/>
                </a:cubicBezTo>
                <a:cubicBezTo>
                  <a:pt x="3038" y="28709"/>
                  <a:pt x="3174" y="28465"/>
                  <a:pt x="3310" y="28220"/>
                </a:cubicBezTo>
                <a:close/>
                <a:moveTo>
                  <a:pt x="50625" y="28637"/>
                </a:moveTo>
                <a:cubicBezTo>
                  <a:pt x="51222" y="28637"/>
                  <a:pt x="51819" y="28670"/>
                  <a:pt x="52414" y="28735"/>
                </a:cubicBezTo>
                <a:lnTo>
                  <a:pt x="52414" y="28735"/>
                </a:lnTo>
                <a:cubicBezTo>
                  <a:pt x="51885" y="28680"/>
                  <a:pt x="51352" y="28656"/>
                  <a:pt x="50821" y="28656"/>
                </a:cubicBezTo>
                <a:cubicBezTo>
                  <a:pt x="50497" y="28656"/>
                  <a:pt x="50174" y="28665"/>
                  <a:pt x="49854" y="28682"/>
                </a:cubicBezTo>
                <a:cubicBezTo>
                  <a:pt x="49529" y="28709"/>
                  <a:pt x="49230" y="28736"/>
                  <a:pt x="48905" y="28790"/>
                </a:cubicBezTo>
                <a:lnTo>
                  <a:pt x="48335" y="28817"/>
                </a:lnTo>
                <a:cubicBezTo>
                  <a:pt x="46328" y="29116"/>
                  <a:pt x="44375" y="29712"/>
                  <a:pt x="42531" y="30580"/>
                </a:cubicBezTo>
                <a:lnTo>
                  <a:pt x="42531" y="30580"/>
                </a:lnTo>
                <a:lnTo>
                  <a:pt x="42585" y="30553"/>
                </a:lnTo>
                <a:cubicBezTo>
                  <a:pt x="42992" y="30336"/>
                  <a:pt x="43372" y="30173"/>
                  <a:pt x="43860" y="29984"/>
                </a:cubicBezTo>
                <a:cubicBezTo>
                  <a:pt x="44538" y="29712"/>
                  <a:pt x="45216" y="29495"/>
                  <a:pt x="45894" y="29305"/>
                </a:cubicBezTo>
                <a:cubicBezTo>
                  <a:pt x="46599" y="29116"/>
                  <a:pt x="47332" y="28953"/>
                  <a:pt x="48064" y="28844"/>
                </a:cubicBezTo>
                <a:cubicBezTo>
                  <a:pt x="48913" y="28705"/>
                  <a:pt x="49769" y="28637"/>
                  <a:pt x="50625" y="28637"/>
                </a:cubicBezTo>
                <a:close/>
                <a:moveTo>
                  <a:pt x="43387" y="30988"/>
                </a:moveTo>
                <a:lnTo>
                  <a:pt x="43387" y="30988"/>
                </a:lnTo>
                <a:cubicBezTo>
                  <a:pt x="43224" y="31063"/>
                  <a:pt x="43051" y="31133"/>
                  <a:pt x="42878" y="31205"/>
                </a:cubicBezTo>
                <a:lnTo>
                  <a:pt x="42878" y="31205"/>
                </a:lnTo>
                <a:cubicBezTo>
                  <a:pt x="43048" y="31128"/>
                  <a:pt x="43217" y="31055"/>
                  <a:pt x="43387" y="30988"/>
                </a:cubicBezTo>
                <a:close/>
                <a:moveTo>
                  <a:pt x="41093" y="32072"/>
                </a:moveTo>
                <a:lnTo>
                  <a:pt x="40985" y="32153"/>
                </a:lnTo>
                <a:lnTo>
                  <a:pt x="40713" y="32289"/>
                </a:lnTo>
                <a:lnTo>
                  <a:pt x="40849" y="32208"/>
                </a:lnTo>
                <a:lnTo>
                  <a:pt x="41093" y="32072"/>
                </a:lnTo>
                <a:close/>
                <a:moveTo>
                  <a:pt x="1411" y="32696"/>
                </a:moveTo>
                <a:lnTo>
                  <a:pt x="1357" y="32940"/>
                </a:lnTo>
                <a:cubicBezTo>
                  <a:pt x="1357" y="32962"/>
                  <a:pt x="1339" y="33002"/>
                  <a:pt x="1332" y="33002"/>
                </a:cubicBezTo>
                <a:cubicBezTo>
                  <a:pt x="1331" y="33002"/>
                  <a:pt x="1330" y="32999"/>
                  <a:pt x="1330" y="32994"/>
                </a:cubicBezTo>
                <a:lnTo>
                  <a:pt x="1384" y="32777"/>
                </a:lnTo>
                <a:lnTo>
                  <a:pt x="1411" y="32696"/>
                </a:lnTo>
                <a:close/>
                <a:moveTo>
                  <a:pt x="39303" y="33076"/>
                </a:moveTo>
                <a:lnTo>
                  <a:pt x="38950" y="33320"/>
                </a:lnTo>
                <a:lnTo>
                  <a:pt x="39167" y="33157"/>
                </a:lnTo>
                <a:lnTo>
                  <a:pt x="39303" y="33076"/>
                </a:lnTo>
                <a:close/>
                <a:moveTo>
                  <a:pt x="60769" y="33587"/>
                </a:moveTo>
                <a:lnTo>
                  <a:pt x="60769" y="33587"/>
                </a:lnTo>
                <a:cubicBezTo>
                  <a:pt x="60838" y="33697"/>
                  <a:pt x="60906" y="33807"/>
                  <a:pt x="60975" y="33916"/>
                </a:cubicBezTo>
                <a:cubicBezTo>
                  <a:pt x="60901" y="33813"/>
                  <a:pt x="60835" y="33702"/>
                  <a:pt x="60769" y="33587"/>
                </a:cubicBezTo>
                <a:close/>
                <a:moveTo>
                  <a:pt x="60975" y="33916"/>
                </a:moveTo>
                <a:cubicBezTo>
                  <a:pt x="61068" y="34040"/>
                  <a:pt x="61134" y="34173"/>
                  <a:pt x="61194" y="34304"/>
                </a:cubicBezTo>
                <a:lnTo>
                  <a:pt x="61194" y="34304"/>
                </a:lnTo>
                <a:cubicBezTo>
                  <a:pt x="61127" y="34175"/>
                  <a:pt x="61056" y="34046"/>
                  <a:pt x="60975" y="33916"/>
                </a:cubicBezTo>
                <a:close/>
                <a:moveTo>
                  <a:pt x="651" y="36303"/>
                </a:moveTo>
                <a:lnTo>
                  <a:pt x="651" y="36358"/>
                </a:lnTo>
                <a:lnTo>
                  <a:pt x="543" y="37090"/>
                </a:lnTo>
                <a:lnTo>
                  <a:pt x="543" y="37063"/>
                </a:lnTo>
                <a:lnTo>
                  <a:pt x="651" y="36303"/>
                </a:lnTo>
                <a:close/>
                <a:moveTo>
                  <a:pt x="597" y="37470"/>
                </a:moveTo>
                <a:lnTo>
                  <a:pt x="570" y="37741"/>
                </a:lnTo>
                <a:cubicBezTo>
                  <a:pt x="570" y="37814"/>
                  <a:pt x="548" y="37822"/>
                  <a:pt x="544" y="37842"/>
                </a:cubicBezTo>
                <a:lnTo>
                  <a:pt x="544" y="37842"/>
                </a:lnTo>
                <a:lnTo>
                  <a:pt x="570" y="37578"/>
                </a:lnTo>
                <a:cubicBezTo>
                  <a:pt x="570" y="37524"/>
                  <a:pt x="570" y="37497"/>
                  <a:pt x="597" y="37470"/>
                </a:cubicBezTo>
                <a:close/>
                <a:moveTo>
                  <a:pt x="33146" y="36276"/>
                </a:moveTo>
                <a:lnTo>
                  <a:pt x="30298" y="38283"/>
                </a:lnTo>
                <a:cubicBezTo>
                  <a:pt x="30786" y="37877"/>
                  <a:pt x="30786" y="37877"/>
                  <a:pt x="33146" y="36276"/>
                </a:cubicBezTo>
                <a:close/>
                <a:moveTo>
                  <a:pt x="28481" y="40399"/>
                </a:moveTo>
                <a:lnTo>
                  <a:pt x="28426" y="40426"/>
                </a:lnTo>
                <a:cubicBezTo>
                  <a:pt x="28400" y="40449"/>
                  <a:pt x="28367" y="40476"/>
                  <a:pt x="28328" y="40507"/>
                </a:cubicBezTo>
                <a:lnTo>
                  <a:pt x="28328" y="40507"/>
                </a:lnTo>
                <a:lnTo>
                  <a:pt x="28481" y="40399"/>
                </a:lnTo>
                <a:close/>
                <a:moveTo>
                  <a:pt x="245" y="41536"/>
                </a:moveTo>
                <a:cubicBezTo>
                  <a:pt x="245" y="41537"/>
                  <a:pt x="245" y="41538"/>
                  <a:pt x="245" y="41538"/>
                </a:cubicBezTo>
                <a:lnTo>
                  <a:pt x="245" y="41593"/>
                </a:lnTo>
                <a:cubicBezTo>
                  <a:pt x="245" y="41574"/>
                  <a:pt x="245" y="41555"/>
                  <a:pt x="245" y="41536"/>
                </a:cubicBezTo>
                <a:close/>
                <a:moveTo>
                  <a:pt x="43652" y="46854"/>
                </a:moveTo>
                <a:cubicBezTo>
                  <a:pt x="43910" y="46881"/>
                  <a:pt x="44169" y="46908"/>
                  <a:pt x="44429" y="46936"/>
                </a:cubicBezTo>
                <a:lnTo>
                  <a:pt x="45894" y="47072"/>
                </a:lnTo>
                <a:lnTo>
                  <a:pt x="45840" y="47072"/>
                </a:lnTo>
                <a:lnTo>
                  <a:pt x="46708" y="47126"/>
                </a:lnTo>
                <a:cubicBezTo>
                  <a:pt x="47440" y="47234"/>
                  <a:pt x="48064" y="47289"/>
                  <a:pt x="48606" y="47343"/>
                </a:cubicBezTo>
                <a:cubicBezTo>
                  <a:pt x="47494" y="47316"/>
                  <a:pt x="46220" y="47153"/>
                  <a:pt x="45107" y="47017"/>
                </a:cubicBezTo>
                <a:lnTo>
                  <a:pt x="44619" y="46990"/>
                </a:lnTo>
                <a:lnTo>
                  <a:pt x="44402" y="46936"/>
                </a:lnTo>
                <a:lnTo>
                  <a:pt x="43652" y="46854"/>
                </a:lnTo>
                <a:close/>
                <a:moveTo>
                  <a:pt x="62277" y="39016"/>
                </a:moveTo>
                <a:lnTo>
                  <a:pt x="62304" y="39070"/>
                </a:lnTo>
                <a:cubicBezTo>
                  <a:pt x="62304" y="39206"/>
                  <a:pt x="62304" y="39341"/>
                  <a:pt x="62277" y="39450"/>
                </a:cubicBezTo>
                <a:lnTo>
                  <a:pt x="62223" y="39829"/>
                </a:lnTo>
                <a:lnTo>
                  <a:pt x="62168" y="40209"/>
                </a:lnTo>
                <a:lnTo>
                  <a:pt x="62060" y="40589"/>
                </a:lnTo>
                <a:cubicBezTo>
                  <a:pt x="61762" y="41728"/>
                  <a:pt x="61219" y="42759"/>
                  <a:pt x="60460" y="43627"/>
                </a:cubicBezTo>
                <a:cubicBezTo>
                  <a:pt x="59700" y="44495"/>
                  <a:pt x="58805" y="45200"/>
                  <a:pt x="57774" y="45742"/>
                </a:cubicBezTo>
                <a:cubicBezTo>
                  <a:pt x="57340" y="45987"/>
                  <a:pt x="56879" y="46176"/>
                  <a:pt x="56418" y="46366"/>
                </a:cubicBezTo>
                <a:cubicBezTo>
                  <a:pt x="55550" y="46665"/>
                  <a:pt x="54682" y="46909"/>
                  <a:pt x="53787" y="47072"/>
                </a:cubicBezTo>
                <a:cubicBezTo>
                  <a:pt x="52865" y="47234"/>
                  <a:pt x="51970" y="47316"/>
                  <a:pt x="51075" y="47343"/>
                </a:cubicBezTo>
                <a:lnTo>
                  <a:pt x="50342" y="47343"/>
                </a:lnTo>
                <a:cubicBezTo>
                  <a:pt x="51319" y="47343"/>
                  <a:pt x="52322" y="47261"/>
                  <a:pt x="53272" y="47099"/>
                </a:cubicBezTo>
                <a:cubicBezTo>
                  <a:pt x="54248" y="46963"/>
                  <a:pt x="55225" y="46719"/>
                  <a:pt x="56147" y="46366"/>
                </a:cubicBezTo>
                <a:cubicBezTo>
                  <a:pt x="57096" y="46041"/>
                  <a:pt x="57991" y="45580"/>
                  <a:pt x="58805" y="45010"/>
                </a:cubicBezTo>
                <a:cubicBezTo>
                  <a:pt x="59646" y="44441"/>
                  <a:pt x="60351" y="43735"/>
                  <a:pt x="60948" y="42894"/>
                </a:cubicBezTo>
                <a:cubicBezTo>
                  <a:pt x="61192" y="42542"/>
                  <a:pt x="61409" y="42189"/>
                  <a:pt x="61599" y="41810"/>
                </a:cubicBezTo>
                <a:cubicBezTo>
                  <a:pt x="61680" y="41620"/>
                  <a:pt x="61734" y="41430"/>
                  <a:pt x="61816" y="41240"/>
                </a:cubicBezTo>
                <a:cubicBezTo>
                  <a:pt x="61897" y="41023"/>
                  <a:pt x="61979" y="40833"/>
                  <a:pt x="62033" y="40643"/>
                </a:cubicBezTo>
                <a:lnTo>
                  <a:pt x="62114" y="40236"/>
                </a:lnTo>
                <a:cubicBezTo>
                  <a:pt x="62141" y="40101"/>
                  <a:pt x="62168" y="39965"/>
                  <a:pt x="62195" y="39829"/>
                </a:cubicBezTo>
                <a:lnTo>
                  <a:pt x="62250" y="39423"/>
                </a:lnTo>
                <a:lnTo>
                  <a:pt x="62277" y="39016"/>
                </a:lnTo>
                <a:close/>
                <a:moveTo>
                  <a:pt x="46681" y="54639"/>
                </a:moveTo>
                <a:cubicBezTo>
                  <a:pt x="47277" y="54639"/>
                  <a:pt x="47901" y="54639"/>
                  <a:pt x="48498" y="54693"/>
                </a:cubicBezTo>
                <a:lnTo>
                  <a:pt x="48498" y="54720"/>
                </a:lnTo>
                <a:cubicBezTo>
                  <a:pt x="47847" y="54693"/>
                  <a:pt x="47196" y="54693"/>
                  <a:pt x="46545" y="54666"/>
                </a:cubicBezTo>
                <a:lnTo>
                  <a:pt x="46572" y="54666"/>
                </a:lnTo>
                <a:cubicBezTo>
                  <a:pt x="46599" y="54639"/>
                  <a:pt x="46654" y="54639"/>
                  <a:pt x="46681" y="54639"/>
                </a:cubicBezTo>
                <a:close/>
                <a:moveTo>
                  <a:pt x="43760" y="54729"/>
                </a:moveTo>
                <a:lnTo>
                  <a:pt x="43760" y="54729"/>
                </a:lnTo>
                <a:cubicBezTo>
                  <a:pt x="43401" y="54753"/>
                  <a:pt x="43058" y="54778"/>
                  <a:pt x="42693" y="54802"/>
                </a:cubicBezTo>
                <a:lnTo>
                  <a:pt x="42395" y="54802"/>
                </a:lnTo>
                <a:cubicBezTo>
                  <a:pt x="42857" y="54778"/>
                  <a:pt x="43318" y="54753"/>
                  <a:pt x="43760" y="54729"/>
                </a:cubicBezTo>
                <a:close/>
                <a:moveTo>
                  <a:pt x="39503" y="46546"/>
                </a:moveTo>
                <a:cubicBezTo>
                  <a:pt x="39524" y="46546"/>
                  <a:pt x="39545" y="46546"/>
                  <a:pt x="39566" y="46546"/>
                </a:cubicBezTo>
                <a:lnTo>
                  <a:pt x="39566" y="46546"/>
                </a:lnTo>
                <a:cubicBezTo>
                  <a:pt x="38788" y="46552"/>
                  <a:pt x="38015" y="46601"/>
                  <a:pt x="37242" y="46692"/>
                </a:cubicBezTo>
                <a:cubicBezTo>
                  <a:pt x="36536" y="46773"/>
                  <a:pt x="35831" y="46909"/>
                  <a:pt x="35126" y="47072"/>
                </a:cubicBezTo>
                <a:cubicBezTo>
                  <a:pt x="34394" y="47289"/>
                  <a:pt x="33688" y="47560"/>
                  <a:pt x="33037" y="47939"/>
                </a:cubicBezTo>
                <a:cubicBezTo>
                  <a:pt x="31383" y="48835"/>
                  <a:pt x="29999" y="50191"/>
                  <a:pt x="29104" y="51845"/>
                </a:cubicBezTo>
                <a:cubicBezTo>
                  <a:pt x="28670" y="52605"/>
                  <a:pt x="28426" y="53446"/>
                  <a:pt x="28318" y="54286"/>
                </a:cubicBezTo>
                <a:cubicBezTo>
                  <a:pt x="28291" y="54720"/>
                  <a:pt x="28291" y="55154"/>
                  <a:pt x="28345" y="55561"/>
                </a:cubicBezTo>
                <a:cubicBezTo>
                  <a:pt x="28372" y="55778"/>
                  <a:pt x="28426" y="55968"/>
                  <a:pt x="28481" y="56185"/>
                </a:cubicBezTo>
                <a:cubicBezTo>
                  <a:pt x="28508" y="56294"/>
                  <a:pt x="28535" y="56402"/>
                  <a:pt x="28562" y="56483"/>
                </a:cubicBezTo>
                <a:cubicBezTo>
                  <a:pt x="28589" y="56565"/>
                  <a:pt x="28616" y="56619"/>
                  <a:pt x="28643" y="56673"/>
                </a:cubicBezTo>
                <a:lnTo>
                  <a:pt x="28725" y="56863"/>
                </a:lnTo>
                <a:cubicBezTo>
                  <a:pt x="28725" y="56872"/>
                  <a:pt x="28728" y="56875"/>
                  <a:pt x="28732" y="56875"/>
                </a:cubicBezTo>
                <a:cubicBezTo>
                  <a:pt x="28740" y="56875"/>
                  <a:pt x="28752" y="56863"/>
                  <a:pt x="28752" y="56863"/>
                </a:cubicBezTo>
                <a:lnTo>
                  <a:pt x="28806" y="56863"/>
                </a:lnTo>
                <a:lnTo>
                  <a:pt x="28915" y="56836"/>
                </a:lnTo>
                <a:lnTo>
                  <a:pt x="29430" y="56673"/>
                </a:lnTo>
                <a:cubicBezTo>
                  <a:pt x="29864" y="56565"/>
                  <a:pt x="30298" y="56429"/>
                  <a:pt x="30732" y="56321"/>
                </a:cubicBezTo>
                <a:lnTo>
                  <a:pt x="32007" y="55968"/>
                </a:lnTo>
                <a:lnTo>
                  <a:pt x="33309" y="55670"/>
                </a:lnTo>
                <a:cubicBezTo>
                  <a:pt x="36374" y="54965"/>
                  <a:pt x="39493" y="54531"/>
                  <a:pt x="42612" y="54341"/>
                </a:cubicBezTo>
                <a:cubicBezTo>
                  <a:pt x="43792" y="54280"/>
                  <a:pt x="44957" y="54249"/>
                  <a:pt x="46129" y="54249"/>
                </a:cubicBezTo>
                <a:cubicBezTo>
                  <a:pt x="46520" y="54249"/>
                  <a:pt x="46911" y="54253"/>
                  <a:pt x="47304" y="54259"/>
                </a:cubicBezTo>
                <a:cubicBezTo>
                  <a:pt x="48878" y="54259"/>
                  <a:pt x="50451" y="54449"/>
                  <a:pt x="51970" y="54829"/>
                </a:cubicBezTo>
                <a:cubicBezTo>
                  <a:pt x="53326" y="55127"/>
                  <a:pt x="54601" y="55697"/>
                  <a:pt x="55767" y="56429"/>
                </a:cubicBezTo>
                <a:cubicBezTo>
                  <a:pt x="56364" y="56836"/>
                  <a:pt x="56879" y="57297"/>
                  <a:pt x="57340" y="57840"/>
                </a:cubicBezTo>
                <a:cubicBezTo>
                  <a:pt x="57557" y="58111"/>
                  <a:pt x="57747" y="58409"/>
                  <a:pt x="57910" y="58708"/>
                </a:cubicBezTo>
                <a:cubicBezTo>
                  <a:pt x="57991" y="58870"/>
                  <a:pt x="58073" y="59033"/>
                  <a:pt x="58154" y="59196"/>
                </a:cubicBezTo>
                <a:lnTo>
                  <a:pt x="58317" y="59711"/>
                </a:lnTo>
                <a:cubicBezTo>
                  <a:pt x="58805" y="61257"/>
                  <a:pt x="58561" y="63047"/>
                  <a:pt x="57367" y="64702"/>
                </a:cubicBezTo>
                <a:cubicBezTo>
                  <a:pt x="57937" y="63834"/>
                  <a:pt x="58344" y="62858"/>
                  <a:pt x="58480" y="61854"/>
                </a:cubicBezTo>
                <a:cubicBezTo>
                  <a:pt x="58588" y="60796"/>
                  <a:pt x="58371" y="59765"/>
                  <a:pt x="57883" y="58843"/>
                </a:cubicBezTo>
                <a:cubicBezTo>
                  <a:pt x="57422" y="57975"/>
                  <a:pt x="56744" y="57216"/>
                  <a:pt x="55930" y="56646"/>
                </a:cubicBezTo>
                <a:cubicBezTo>
                  <a:pt x="55198" y="56131"/>
                  <a:pt x="54384" y="55670"/>
                  <a:pt x="53516" y="55344"/>
                </a:cubicBezTo>
                <a:cubicBezTo>
                  <a:pt x="53299" y="55290"/>
                  <a:pt x="53055" y="55209"/>
                  <a:pt x="52838" y="55182"/>
                </a:cubicBezTo>
                <a:cubicBezTo>
                  <a:pt x="51482" y="54775"/>
                  <a:pt x="50071" y="54503"/>
                  <a:pt x="48661" y="54422"/>
                </a:cubicBezTo>
                <a:cubicBezTo>
                  <a:pt x="48335" y="54395"/>
                  <a:pt x="47928" y="54368"/>
                  <a:pt x="47494" y="54368"/>
                </a:cubicBezTo>
                <a:cubicBezTo>
                  <a:pt x="47205" y="54368"/>
                  <a:pt x="46904" y="54356"/>
                  <a:pt x="46606" y="54356"/>
                </a:cubicBezTo>
                <a:cubicBezTo>
                  <a:pt x="46458" y="54356"/>
                  <a:pt x="46310" y="54359"/>
                  <a:pt x="46165" y="54368"/>
                </a:cubicBezTo>
                <a:lnTo>
                  <a:pt x="45867" y="54368"/>
                </a:lnTo>
                <a:cubicBezTo>
                  <a:pt x="42558" y="54422"/>
                  <a:pt x="39276" y="54693"/>
                  <a:pt x="36021" y="55236"/>
                </a:cubicBezTo>
                <a:cubicBezTo>
                  <a:pt x="35506" y="55344"/>
                  <a:pt x="35126" y="55426"/>
                  <a:pt x="34746" y="55507"/>
                </a:cubicBezTo>
                <a:cubicBezTo>
                  <a:pt x="33905" y="55670"/>
                  <a:pt x="33064" y="55833"/>
                  <a:pt x="32196" y="56050"/>
                </a:cubicBezTo>
                <a:cubicBezTo>
                  <a:pt x="31410" y="56239"/>
                  <a:pt x="30542" y="56483"/>
                  <a:pt x="29782" y="56700"/>
                </a:cubicBezTo>
                <a:lnTo>
                  <a:pt x="29077" y="56917"/>
                </a:lnTo>
                <a:lnTo>
                  <a:pt x="28779" y="56999"/>
                </a:lnTo>
                <a:lnTo>
                  <a:pt x="28725" y="57026"/>
                </a:lnTo>
                <a:cubicBezTo>
                  <a:pt x="28707" y="57026"/>
                  <a:pt x="28688" y="57038"/>
                  <a:pt x="28670" y="57038"/>
                </a:cubicBezTo>
                <a:cubicBezTo>
                  <a:pt x="28661" y="57038"/>
                  <a:pt x="28652" y="57035"/>
                  <a:pt x="28643" y="57026"/>
                </a:cubicBezTo>
                <a:lnTo>
                  <a:pt x="28589" y="56890"/>
                </a:lnTo>
                <a:cubicBezTo>
                  <a:pt x="28562" y="56782"/>
                  <a:pt x="28508" y="56700"/>
                  <a:pt x="28481" y="56619"/>
                </a:cubicBezTo>
                <a:cubicBezTo>
                  <a:pt x="28453" y="56511"/>
                  <a:pt x="28399" y="56375"/>
                  <a:pt x="28372" y="56267"/>
                </a:cubicBezTo>
                <a:cubicBezTo>
                  <a:pt x="28318" y="56022"/>
                  <a:pt x="28264" y="55778"/>
                  <a:pt x="28236" y="55534"/>
                </a:cubicBezTo>
                <a:cubicBezTo>
                  <a:pt x="28128" y="54503"/>
                  <a:pt x="28264" y="53473"/>
                  <a:pt x="28698" y="52523"/>
                </a:cubicBezTo>
                <a:cubicBezTo>
                  <a:pt x="29837" y="49974"/>
                  <a:pt x="32007" y="48021"/>
                  <a:pt x="34692" y="47153"/>
                </a:cubicBezTo>
                <a:cubicBezTo>
                  <a:pt x="34990" y="47044"/>
                  <a:pt x="35343" y="46963"/>
                  <a:pt x="35668" y="46909"/>
                </a:cubicBezTo>
                <a:cubicBezTo>
                  <a:pt x="36021" y="46827"/>
                  <a:pt x="36346" y="46773"/>
                  <a:pt x="36699" y="46719"/>
                </a:cubicBezTo>
                <a:cubicBezTo>
                  <a:pt x="37617" y="46607"/>
                  <a:pt x="38560" y="46546"/>
                  <a:pt x="39503" y="46546"/>
                </a:cubicBezTo>
                <a:close/>
                <a:moveTo>
                  <a:pt x="52772" y="1"/>
                </a:moveTo>
                <a:cubicBezTo>
                  <a:pt x="52016" y="1"/>
                  <a:pt x="51261" y="55"/>
                  <a:pt x="50505" y="147"/>
                </a:cubicBezTo>
                <a:cubicBezTo>
                  <a:pt x="50261" y="174"/>
                  <a:pt x="49637" y="202"/>
                  <a:pt x="49203" y="283"/>
                </a:cubicBezTo>
                <a:lnTo>
                  <a:pt x="48959" y="283"/>
                </a:lnTo>
                <a:cubicBezTo>
                  <a:pt x="48145" y="419"/>
                  <a:pt x="47684" y="500"/>
                  <a:pt x="47223" y="608"/>
                </a:cubicBezTo>
                <a:cubicBezTo>
                  <a:pt x="46572" y="717"/>
                  <a:pt x="46247" y="798"/>
                  <a:pt x="45894" y="880"/>
                </a:cubicBezTo>
                <a:cubicBezTo>
                  <a:pt x="45541" y="934"/>
                  <a:pt x="45162" y="1042"/>
                  <a:pt x="44456" y="1205"/>
                </a:cubicBezTo>
                <a:cubicBezTo>
                  <a:pt x="42639" y="1666"/>
                  <a:pt x="40768" y="2263"/>
                  <a:pt x="38977" y="2887"/>
                </a:cubicBezTo>
                <a:cubicBezTo>
                  <a:pt x="38543" y="3050"/>
                  <a:pt x="37893" y="3267"/>
                  <a:pt x="37214" y="3538"/>
                </a:cubicBezTo>
                <a:cubicBezTo>
                  <a:pt x="36536" y="3782"/>
                  <a:pt x="35804" y="4107"/>
                  <a:pt x="35153" y="4352"/>
                </a:cubicBezTo>
                <a:cubicBezTo>
                  <a:pt x="35158" y="4351"/>
                  <a:pt x="35161" y="4350"/>
                  <a:pt x="35164" y="4350"/>
                </a:cubicBezTo>
                <a:cubicBezTo>
                  <a:pt x="35256" y="4350"/>
                  <a:pt x="34236" y="4795"/>
                  <a:pt x="33471" y="5111"/>
                </a:cubicBezTo>
                <a:cubicBezTo>
                  <a:pt x="32495" y="5572"/>
                  <a:pt x="31491" y="6006"/>
                  <a:pt x="30569" y="6467"/>
                </a:cubicBezTo>
                <a:cubicBezTo>
                  <a:pt x="29159" y="7145"/>
                  <a:pt x="28236" y="7661"/>
                  <a:pt x="27396" y="8149"/>
                </a:cubicBezTo>
                <a:lnTo>
                  <a:pt x="27423" y="8122"/>
                </a:lnTo>
                <a:lnTo>
                  <a:pt x="26690" y="8529"/>
                </a:lnTo>
                <a:lnTo>
                  <a:pt x="26745" y="8501"/>
                </a:lnTo>
                <a:lnTo>
                  <a:pt x="26745" y="8501"/>
                </a:lnTo>
                <a:lnTo>
                  <a:pt x="24114" y="9993"/>
                </a:lnTo>
                <a:cubicBezTo>
                  <a:pt x="22459" y="10916"/>
                  <a:pt x="20750" y="12000"/>
                  <a:pt x="19041" y="13167"/>
                </a:cubicBezTo>
                <a:lnTo>
                  <a:pt x="17387" y="14333"/>
                </a:lnTo>
                <a:cubicBezTo>
                  <a:pt x="15461" y="15662"/>
                  <a:pt x="14457" y="16449"/>
                  <a:pt x="13590" y="17154"/>
                </a:cubicBezTo>
                <a:lnTo>
                  <a:pt x="13617" y="17127"/>
                </a:lnTo>
                <a:lnTo>
                  <a:pt x="13617" y="17127"/>
                </a:lnTo>
                <a:cubicBezTo>
                  <a:pt x="13454" y="17235"/>
                  <a:pt x="13698" y="16991"/>
                  <a:pt x="12423" y="17941"/>
                </a:cubicBezTo>
                <a:cubicBezTo>
                  <a:pt x="11745" y="18483"/>
                  <a:pt x="10958" y="19107"/>
                  <a:pt x="10145" y="19812"/>
                </a:cubicBezTo>
                <a:lnTo>
                  <a:pt x="10823" y="19297"/>
                </a:lnTo>
                <a:lnTo>
                  <a:pt x="10823" y="19297"/>
                </a:lnTo>
                <a:cubicBezTo>
                  <a:pt x="9792" y="20165"/>
                  <a:pt x="8517" y="21250"/>
                  <a:pt x="7270" y="22470"/>
                </a:cubicBezTo>
                <a:lnTo>
                  <a:pt x="7297" y="22443"/>
                </a:lnTo>
                <a:lnTo>
                  <a:pt x="6700" y="23040"/>
                </a:lnTo>
                <a:lnTo>
                  <a:pt x="6754" y="23013"/>
                </a:lnTo>
                <a:lnTo>
                  <a:pt x="6754" y="23013"/>
                </a:lnTo>
                <a:cubicBezTo>
                  <a:pt x="5127" y="24613"/>
                  <a:pt x="3744" y="26430"/>
                  <a:pt x="2659" y="28410"/>
                </a:cubicBezTo>
                <a:lnTo>
                  <a:pt x="2740" y="28248"/>
                </a:lnTo>
                <a:lnTo>
                  <a:pt x="2659" y="28356"/>
                </a:lnTo>
                <a:cubicBezTo>
                  <a:pt x="2279" y="29143"/>
                  <a:pt x="1926" y="29929"/>
                  <a:pt x="1628" y="30743"/>
                </a:cubicBezTo>
                <a:cubicBezTo>
                  <a:pt x="1465" y="31177"/>
                  <a:pt x="1330" y="31530"/>
                  <a:pt x="1248" y="31801"/>
                </a:cubicBezTo>
                <a:cubicBezTo>
                  <a:pt x="1140" y="32072"/>
                  <a:pt x="1113" y="32289"/>
                  <a:pt x="1058" y="32452"/>
                </a:cubicBezTo>
                <a:cubicBezTo>
                  <a:pt x="950" y="32777"/>
                  <a:pt x="923" y="32994"/>
                  <a:pt x="841" y="33347"/>
                </a:cubicBezTo>
                <a:lnTo>
                  <a:pt x="868" y="33347"/>
                </a:lnTo>
                <a:lnTo>
                  <a:pt x="868" y="33401"/>
                </a:lnTo>
                <a:lnTo>
                  <a:pt x="1085" y="32642"/>
                </a:lnTo>
                <a:lnTo>
                  <a:pt x="1085" y="32669"/>
                </a:lnTo>
                <a:lnTo>
                  <a:pt x="1113" y="32669"/>
                </a:lnTo>
                <a:cubicBezTo>
                  <a:pt x="1113" y="32662"/>
                  <a:pt x="1114" y="32662"/>
                  <a:pt x="1118" y="32662"/>
                </a:cubicBezTo>
                <a:lnTo>
                  <a:pt x="1118" y="32662"/>
                </a:lnTo>
                <a:cubicBezTo>
                  <a:pt x="1129" y="32662"/>
                  <a:pt x="1160" y="32662"/>
                  <a:pt x="1221" y="32479"/>
                </a:cubicBezTo>
                <a:cubicBezTo>
                  <a:pt x="1330" y="32262"/>
                  <a:pt x="1465" y="31692"/>
                  <a:pt x="2008" y="30390"/>
                </a:cubicBezTo>
                <a:cubicBezTo>
                  <a:pt x="2116" y="30146"/>
                  <a:pt x="2252" y="29902"/>
                  <a:pt x="2360" y="29685"/>
                </a:cubicBezTo>
                <a:cubicBezTo>
                  <a:pt x="2523" y="29305"/>
                  <a:pt x="2686" y="29007"/>
                  <a:pt x="2821" y="28736"/>
                </a:cubicBezTo>
                <a:cubicBezTo>
                  <a:pt x="2984" y="28437"/>
                  <a:pt x="3120" y="28166"/>
                  <a:pt x="3282" y="27895"/>
                </a:cubicBezTo>
                <a:cubicBezTo>
                  <a:pt x="3499" y="27515"/>
                  <a:pt x="3798" y="27081"/>
                  <a:pt x="4069" y="26674"/>
                </a:cubicBezTo>
                <a:lnTo>
                  <a:pt x="4096" y="26647"/>
                </a:lnTo>
                <a:lnTo>
                  <a:pt x="4096" y="26647"/>
                </a:lnTo>
                <a:cubicBezTo>
                  <a:pt x="3337" y="27759"/>
                  <a:pt x="2713" y="28926"/>
                  <a:pt x="2170" y="30173"/>
                </a:cubicBezTo>
                <a:cubicBezTo>
                  <a:pt x="1655" y="31448"/>
                  <a:pt x="1248" y="32750"/>
                  <a:pt x="950" y="34079"/>
                </a:cubicBezTo>
                <a:lnTo>
                  <a:pt x="1085" y="33727"/>
                </a:lnTo>
                <a:lnTo>
                  <a:pt x="1085" y="33727"/>
                </a:lnTo>
                <a:cubicBezTo>
                  <a:pt x="760" y="35083"/>
                  <a:pt x="543" y="36439"/>
                  <a:pt x="407" y="37822"/>
                </a:cubicBezTo>
                <a:lnTo>
                  <a:pt x="407" y="37795"/>
                </a:lnTo>
                <a:cubicBezTo>
                  <a:pt x="353" y="38365"/>
                  <a:pt x="299" y="38989"/>
                  <a:pt x="190" y="40101"/>
                </a:cubicBezTo>
                <a:lnTo>
                  <a:pt x="190" y="40046"/>
                </a:lnTo>
                <a:cubicBezTo>
                  <a:pt x="109" y="41321"/>
                  <a:pt x="55" y="42569"/>
                  <a:pt x="0" y="43952"/>
                </a:cubicBezTo>
                <a:cubicBezTo>
                  <a:pt x="82" y="42677"/>
                  <a:pt x="163" y="41647"/>
                  <a:pt x="272" y="40426"/>
                </a:cubicBezTo>
                <a:lnTo>
                  <a:pt x="272" y="40426"/>
                </a:lnTo>
                <a:cubicBezTo>
                  <a:pt x="272" y="40609"/>
                  <a:pt x="247" y="41067"/>
                  <a:pt x="245" y="41536"/>
                </a:cubicBezTo>
                <a:lnTo>
                  <a:pt x="245" y="41536"/>
                </a:lnTo>
                <a:cubicBezTo>
                  <a:pt x="299" y="40560"/>
                  <a:pt x="380" y="39612"/>
                  <a:pt x="489" y="38555"/>
                </a:cubicBezTo>
                <a:cubicBezTo>
                  <a:pt x="597" y="37524"/>
                  <a:pt x="706" y="36792"/>
                  <a:pt x="814" y="36141"/>
                </a:cubicBezTo>
                <a:cubicBezTo>
                  <a:pt x="896" y="35517"/>
                  <a:pt x="1004" y="34947"/>
                  <a:pt x="1140" y="34242"/>
                </a:cubicBezTo>
                <a:lnTo>
                  <a:pt x="1140" y="34188"/>
                </a:lnTo>
                <a:cubicBezTo>
                  <a:pt x="1031" y="34676"/>
                  <a:pt x="923" y="35164"/>
                  <a:pt x="841" y="35652"/>
                </a:cubicBezTo>
                <a:lnTo>
                  <a:pt x="841" y="35625"/>
                </a:lnTo>
                <a:lnTo>
                  <a:pt x="819" y="35625"/>
                </a:lnTo>
                <a:cubicBezTo>
                  <a:pt x="952" y="34830"/>
                  <a:pt x="1032" y="34428"/>
                  <a:pt x="1113" y="34079"/>
                </a:cubicBezTo>
                <a:cubicBezTo>
                  <a:pt x="1194" y="33700"/>
                  <a:pt x="1302" y="33401"/>
                  <a:pt x="1492" y="32750"/>
                </a:cubicBezTo>
                <a:lnTo>
                  <a:pt x="1492" y="32804"/>
                </a:lnTo>
                <a:cubicBezTo>
                  <a:pt x="1872" y="31475"/>
                  <a:pt x="2360" y="30201"/>
                  <a:pt x="3011" y="28980"/>
                </a:cubicBezTo>
                <a:cubicBezTo>
                  <a:pt x="3635" y="27814"/>
                  <a:pt x="4367" y="26702"/>
                  <a:pt x="5208" y="25644"/>
                </a:cubicBezTo>
                <a:lnTo>
                  <a:pt x="5235" y="25617"/>
                </a:lnTo>
                <a:lnTo>
                  <a:pt x="5235" y="25617"/>
                </a:lnTo>
                <a:cubicBezTo>
                  <a:pt x="4422" y="26647"/>
                  <a:pt x="3716" y="27732"/>
                  <a:pt x="3147" y="28899"/>
                </a:cubicBezTo>
                <a:cubicBezTo>
                  <a:pt x="3608" y="28058"/>
                  <a:pt x="4150" y="27244"/>
                  <a:pt x="4747" y="26485"/>
                </a:cubicBezTo>
                <a:cubicBezTo>
                  <a:pt x="5127" y="25942"/>
                  <a:pt x="5425" y="25535"/>
                  <a:pt x="5751" y="25156"/>
                </a:cubicBezTo>
                <a:lnTo>
                  <a:pt x="5751" y="25156"/>
                </a:lnTo>
                <a:lnTo>
                  <a:pt x="5724" y="25183"/>
                </a:lnTo>
                <a:cubicBezTo>
                  <a:pt x="5886" y="24966"/>
                  <a:pt x="6076" y="24776"/>
                  <a:pt x="6239" y="24586"/>
                </a:cubicBezTo>
                <a:cubicBezTo>
                  <a:pt x="6402" y="24396"/>
                  <a:pt x="6564" y="24206"/>
                  <a:pt x="6754" y="24017"/>
                </a:cubicBezTo>
                <a:lnTo>
                  <a:pt x="6754" y="24017"/>
                </a:lnTo>
                <a:lnTo>
                  <a:pt x="6727" y="24043"/>
                </a:lnTo>
                <a:lnTo>
                  <a:pt x="7243" y="23474"/>
                </a:lnTo>
                <a:lnTo>
                  <a:pt x="7188" y="23501"/>
                </a:lnTo>
                <a:cubicBezTo>
                  <a:pt x="7915" y="22794"/>
                  <a:pt x="8210" y="22544"/>
                  <a:pt x="8245" y="22544"/>
                </a:cubicBezTo>
                <a:cubicBezTo>
                  <a:pt x="8260" y="22544"/>
                  <a:pt x="8229" y="22588"/>
                  <a:pt x="8165" y="22660"/>
                </a:cubicBezTo>
                <a:cubicBezTo>
                  <a:pt x="7921" y="22904"/>
                  <a:pt x="7785" y="23094"/>
                  <a:pt x="7649" y="23257"/>
                </a:cubicBezTo>
                <a:cubicBezTo>
                  <a:pt x="8327" y="22606"/>
                  <a:pt x="8951" y="22091"/>
                  <a:pt x="9494" y="21629"/>
                </a:cubicBezTo>
                <a:cubicBezTo>
                  <a:pt x="10389" y="20897"/>
                  <a:pt x="11637" y="19866"/>
                  <a:pt x="13183" y="18673"/>
                </a:cubicBezTo>
                <a:cubicBezTo>
                  <a:pt x="14376" y="17778"/>
                  <a:pt x="15597" y="16856"/>
                  <a:pt x="16763" y="16015"/>
                </a:cubicBezTo>
                <a:cubicBezTo>
                  <a:pt x="22106" y="12109"/>
                  <a:pt x="27857" y="8746"/>
                  <a:pt x="33878" y="6006"/>
                </a:cubicBezTo>
                <a:lnTo>
                  <a:pt x="33878" y="6006"/>
                </a:lnTo>
                <a:lnTo>
                  <a:pt x="33851" y="6033"/>
                </a:lnTo>
                <a:cubicBezTo>
                  <a:pt x="37459" y="4379"/>
                  <a:pt x="41229" y="3050"/>
                  <a:pt x="45080" y="2046"/>
                </a:cubicBezTo>
                <a:cubicBezTo>
                  <a:pt x="45758" y="1883"/>
                  <a:pt x="46464" y="1748"/>
                  <a:pt x="47196" y="1585"/>
                </a:cubicBezTo>
                <a:cubicBezTo>
                  <a:pt x="48823" y="1287"/>
                  <a:pt x="50505" y="1097"/>
                  <a:pt x="52187" y="1042"/>
                </a:cubicBezTo>
                <a:cubicBezTo>
                  <a:pt x="52463" y="1033"/>
                  <a:pt x="52739" y="1029"/>
                  <a:pt x="53016" y="1029"/>
                </a:cubicBezTo>
                <a:cubicBezTo>
                  <a:pt x="54401" y="1029"/>
                  <a:pt x="55799" y="1142"/>
                  <a:pt x="57178" y="1368"/>
                </a:cubicBezTo>
                <a:cubicBezTo>
                  <a:pt x="57584" y="1422"/>
                  <a:pt x="57937" y="1531"/>
                  <a:pt x="58344" y="1612"/>
                </a:cubicBezTo>
                <a:cubicBezTo>
                  <a:pt x="58724" y="1693"/>
                  <a:pt x="59103" y="1802"/>
                  <a:pt x="59483" y="1910"/>
                </a:cubicBezTo>
                <a:cubicBezTo>
                  <a:pt x="60215" y="2100"/>
                  <a:pt x="60948" y="2372"/>
                  <a:pt x="61680" y="2697"/>
                </a:cubicBezTo>
                <a:cubicBezTo>
                  <a:pt x="63091" y="3294"/>
                  <a:pt x="64365" y="4162"/>
                  <a:pt x="65423" y="5274"/>
                </a:cubicBezTo>
                <a:cubicBezTo>
                  <a:pt x="66291" y="6142"/>
                  <a:pt x="66888" y="7227"/>
                  <a:pt x="67241" y="8420"/>
                </a:cubicBezTo>
                <a:cubicBezTo>
                  <a:pt x="67566" y="9559"/>
                  <a:pt x="67566" y="10780"/>
                  <a:pt x="67213" y="11919"/>
                </a:cubicBezTo>
                <a:cubicBezTo>
                  <a:pt x="67078" y="12353"/>
                  <a:pt x="66861" y="12787"/>
                  <a:pt x="66590" y="13167"/>
                </a:cubicBezTo>
                <a:cubicBezTo>
                  <a:pt x="66318" y="13601"/>
                  <a:pt x="65966" y="14008"/>
                  <a:pt x="65559" y="14333"/>
                </a:cubicBezTo>
                <a:cubicBezTo>
                  <a:pt x="65152" y="14686"/>
                  <a:pt x="64691" y="14984"/>
                  <a:pt x="64230" y="15228"/>
                </a:cubicBezTo>
                <a:cubicBezTo>
                  <a:pt x="63742" y="15472"/>
                  <a:pt x="63226" y="15689"/>
                  <a:pt x="62684" y="15879"/>
                </a:cubicBezTo>
                <a:cubicBezTo>
                  <a:pt x="62114" y="16069"/>
                  <a:pt x="61572" y="16232"/>
                  <a:pt x="60975" y="16340"/>
                </a:cubicBezTo>
                <a:lnTo>
                  <a:pt x="61002" y="16340"/>
                </a:lnTo>
                <a:cubicBezTo>
                  <a:pt x="60243" y="16530"/>
                  <a:pt x="59456" y="16666"/>
                  <a:pt x="58642" y="16774"/>
                </a:cubicBezTo>
                <a:cubicBezTo>
                  <a:pt x="54953" y="17344"/>
                  <a:pt x="51237" y="17751"/>
                  <a:pt x="47521" y="18320"/>
                </a:cubicBezTo>
                <a:cubicBezTo>
                  <a:pt x="45813" y="18592"/>
                  <a:pt x="43887" y="18917"/>
                  <a:pt x="42476" y="19243"/>
                </a:cubicBezTo>
                <a:cubicBezTo>
                  <a:pt x="41581" y="19378"/>
                  <a:pt x="39954" y="19785"/>
                  <a:pt x="38815" y="20056"/>
                </a:cubicBezTo>
                <a:cubicBezTo>
                  <a:pt x="38796" y="20066"/>
                  <a:pt x="38777" y="20075"/>
                  <a:pt x="38756" y="20084"/>
                </a:cubicBezTo>
                <a:lnTo>
                  <a:pt x="38756" y="20084"/>
                </a:lnTo>
                <a:lnTo>
                  <a:pt x="37567" y="20382"/>
                </a:lnTo>
                <a:cubicBezTo>
                  <a:pt x="37133" y="20517"/>
                  <a:pt x="36672" y="20653"/>
                  <a:pt x="36211" y="20816"/>
                </a:cubicBezTo>
                <a:cubicBezTo>
                  <a:pt x="35234" y="21168"/>
                  <a:pt x="34177" y="21521"/>
                  <a:pt x="33173" y="21955"/>
                </a:cubicBezTo>
                <a:cubicBezTo>
                  <a:pt x="32956" y="21982"/>
                  <a:pt x="32956" y="21982"/>
                  <a:pt x="31871" y="22416"/>
                </a:cubicBezTo>
                <a:cubicBezTo>
                  <a:pt x="31871" y="22470"/>
                  <a:pt x="31681" y="22552"/>
                  <a:pt x="31139" y="22823"/>
                </a:cubicBezTo>
                <a:lnTo>
                  <a:pt x="30027" y="23392"/>
                </a:lnTo>
                <a:lnTo>
                  <a:pt x="29213" y="23826"/>
                </a:lnTo>
                <a:cubicBezTo>
                  <a:pt x="28915" y="23989"/>
                  <a:pt x="28589" y="24179"/>
                  <a:pt x="28236" y="24396"/>
                </a:cubicBezTo>
                <a:lnTo>
                  <a:pt x="27450" y="24857"/>
                </a:lnTo>
                <a:cubicBezTo>
                  <a:pt x="27179" y="25020"/>
                  <a:pt x="26934" y="25210"/>
                  <a:pt x="26663" y="25372"/>
                </a:cubicBezTo>
                <a:cubicBezTo>
                  <a:pt x="26419" y="25535"/>
                  <a:pt x="26148" y="25725"/>
                  <a:pt x="25904" y="25888"/>
                </a:cubicBezTo>
                <a:lnTo>
                  <a:pt x="25171" y="26430"/>
                </a:lnTo>
                <a:lnTo>
                  <a:pt x="25199" y="26430"/>
                </a:lnTo>
                <a:cubicBezTo>
                  <a:pt x="24683" y="26810"/>
                  <a:pt x="24249" y="27190"/>
                  <a:pt x="23734" y="27651"/>
                </a:cubicBezTo>
                <a:cubicBezTo>
                  <a:pt x="22323" y="28871"/>
                  <a:pt x="21049" y="30228"/>
                  <a:pt x="19909" y="31692"/>
                </a:cubicBezTo>
                <a:lnTo>
                  <a:pt x="19421" y="32370"/>
                </a:lnTo>
                <a:cubicBezTo>
                  <a:pt x="19258" y="32642"/>
                  <a:pt x="19096" y="32940"/>
                  <a:pt x="18879" y="33266"/>
                </a:cubicBezTo>
                <a:lnTo>
                  <a:pt x="18553" y="33808"/>
                </a:lnTo>
                <a:cubicBezTo>
                  <a:pt x="18445" y="33971"/>
                  <a:pt x="18336" y="34188"/>
                  <a:pt x="18228" y="34378"/>
                </a:cubicBezTo>
                <a:cubicBezTo>
                  <a:pt x="17984" y="34812"/>
                  <a:pt x="17767" y="35246"/>
                  <a:pt x="17577" y="35707"/>
                </a:cubicBezTo>
                <a:lnTo>
                  <a:pt x="17197" y="36602"/>
                </a:lnTo>
                <a:cubicBezTo>
                  <a:pt x="17088" y="36900"/>
                  <a:pt x="16980" y="37198"/>
                  <a:pt x="16872" y="37497"/>
                </a:cubicBezTo>
                <a:cubicBezTo>
                  <a:pt x="16627" y="38121"/>
                  <a:pt x="16465" y="38772"/>
                  <a:pt x="16356" y="39450"/>
                </a:cubicBezTo>
                <a:cubicBezTo>
                  <a:pt x="16166" y="40806"/>
                  <a:pt x="16329" y="42189"/>
                  <a:pt x="16899" y="43437"/>
                </a:cubicBezTo>
                <a:cubicBezTo>
                  <a:pt x="17197" y="44115"/>
                  <a:pt x="17739" y="44685"/>
                  <a:pt x="18390" y="45064"/>
                </a:cubicBezTo>
                <a:cubicBezTo>
                  <a:pt x="18847" y="45302"/>
                  <a:pt x="19352" y="45416"/>
                  <a:pt x="19865" y="45416"/>
                </a:cubicBezTo>
                <a:cubicBezTo>
                  <a:pt x="20114" y="45416"/>
                  <a:pt x="20366" y="45389"/>
                  <a:pt x="20615" y="45336"/>
                </a:cubicBezTo>
                <a:cubicBezTo>
                  <a:pt x="21266" y="45173"/>
                  <a:pt x="21917" y="44875"/>
                  <a:pt x="22486" y="44495"/>
                </a:cubicBezTo>
                <a:cubicBezTo>
                  <a:pt x="23056" y="44142"/>
                  <a:pt x="23544" y="43762"/>
                  <a:pt x="24086" y="43410"/>
                </a:cubicBezTo>
                <a:cubicBezTo>
                  <a:pt x="25226" y="42623"/>
                  <a:pt x="26148" y="41972"/>
                  <a:pt x="27124" y="41348"/>
                </a:cubicBezTo>
                <a:cubicBezTo>
                  <a:pt x="27638" y="41022"/>
                  <a:pt x="28091" y="40695"/>
                  <a:pt x="28328" y="40507"/>
                </a:cubicBezTo>
                <a:lnTo>
                  <a:pt x="28328" y="40507"/>
                </a:lnTo>
                <a:lnTo>
                  <a:pt x="28019" y="40725"/>
                </a:lnTo>
                <a:lnTo>
                  <a:pt x="28481" y="40372"/>
                </a:lnTo>
                <a:lnTo>
                  <a:pt x="28399" y="40426"/>
                </a:lnTo>
                <a:lnTo>
                  <a:pt x="29104" y="39938"/>
                </a:lnTo>
                <a:lnTo>
                  <a:pt x="29104" y="39938"/>
                </a:lnTo>
                <a:lnTo>
                  <a:pt x="29077" y="39965"/>
                </a:lnTo>
                <a:lnTo>
                  <a:pt x="30461" y="39043"/>
                </a:lnTo>
                <a:lnTo>
                  <a:pt x="31112" y="38555"/>
                </a:lnTo>
                <a:cubicBezTo>
                  <a:pt x="33037" y="37198"/>
                  <a:pt x="35099" y="35761"/>
                  <a:pt x="37160" y="34432"/>
                </a:cubicBezTo>
                <a:cubicBezTo>
                  <a:pt x="38571" y="33564"/>
                  <a:pt x="40849" y="32126"/>
                  <a:pt x="42856" y="31258"/>
                </a:cubicBezTo>
                <a:cubicBezTo>
                  <a:pt x="43477" y="30980"/>
                  <a:pt x="43692" y="30888"/>
                  <a:pt x="43649" y="30888"/>
                </a:cubicBezTo>
                <a:cubicBezTo>
                  <a:pt x="43645" y="30888"/>
                  <a:pt x="43640" y="30888"/>
                  <a:pt x="43634" y="30889"/>
                </a:cubicBezTo>
                <a:lnTo>
                  <a:pt x="43634" y="30889"/>
                </a:lnTo>
                <a:cubicBezTo>
                  <a:pt x="44122" y="30677"/>
                  <a:pt x="44625" y="30480"/>
                  <a:pt x="45142" y="30307"/>
                </a:cubicBezTo>
                <a:lnTo>
                  <a:pt x="45142" y="30307"/>
                </a:lnTo>
                <a:cubicBezTo>
                  <a:pt x="45121" y="30316"/>
                  <a:pt x="45101" y="30326"/>
                  <a:pt x="45080" y="30336"/>
                </a:cubicBezTo>
                <a:cubicBezTo>
                  <a:pt x="45127" y="30316"/>
                  <a:pt x="45175" y="30297"/>
                  <a:pt x="45222" y="30280"/>
                </a:cubicBezTo>
                <a:lnTo>
                  <a:pt x="45222" y="30280"/>
                </a:lnTo>
                <a:cubicBezTo>
                  <a:pt x="45195" y="30289"/>
                  <a:pt x="45168" y="30298"/>
                  <a:pt x="45142" y="30307"/>
                </a:cubicBezTo>
                <a:lnTo>
                  <a:pt x="45142" y="30307"/>
                </a:lnTo>
                <a:cubicBezTo>
                  <a:pt x="45284" y="30241"/>
                  <a:pt x="45430" y="30194"/>
                  <a:pt x="45596" y="30146"/>
                </a:cubicBezTo>
                <a:cubicBezTo>
                  <a:pt x="47265" y="29628"/>
                  <a:pt x="48990" y="29353"/>
                  <a:pt x="50740" y="29353"/>
                </a:cubicBezTo>
                <a:cubicBezTo>
                  <a:pt x="51095" y="29353"/>
                  <a:pt x="51450" y="29364"/>
                  <a:pt x="51807" y="29387"/>
                </a:cubicBezTo>
                <a:cubicBezTo>
                  <a:pt x="53028" y="29441"/>
                  <a:pt x="54248" y="29712"/>
                  <a:pt x="55415" y="30146"/>
                </a:cubicBezTo>
                <a:cubicBezTo>
                  <a:pt x="56581" y="30580"/>
                  <a:pt x="57639" y="31231"/>
                  <a:pt x="58561" y="32072"/>
                </a:cubicBezTo>
                <a:cubicBezTo>
                  <a:pt x="58968" y="32425"/>
                  <a:pt x="59347" y="32859"/>
                  <a:pt x="59673" y="33293"/>
                </a:cubicBezTo>
                <a:cubicBezTo>
                  <a:pt x="60161" y="33944"/>
                  <a:pt x="60568" y="34649"/>
                  <a:pt x="60894" y="35408"/>
                </a:cubicBezTo>
                <a:cubicBezTo>
                  <a:pt x="61219" y="36168"/>
                  <a:pt x="61463" y="36981"/>
                  <a:pt x="61545" y="37795"/>
                </a:cubicBezTo>
                <a:cubicBezTo>
                  <a:pt x="61707" y="39124"/>
                  <a:pt x="61490" y="40453"/>
                  <a:pt x="60894" y="41647"/>
                </a:cubicBezTo>
                <a:cubicBezTo>
                  <a:pt x="60812" y="41810"/>
                  <a:pt x="60731" y="41999"/>
                  <a:pt x="60622" y="42162"/>
                </a:cubicBezTo>
                <a:cubicBezTo>
                  <a:pt x="60541" y="42325"/>
                  <a:pt x="60432" y="42460"/>
                  <a:pt x="60324" y="42596"/>
                </a:cubicBezTo>
                <a:lnTo>
                  <a:pt x="60161" y="42840"/>
                </a:lnTo>
                <a:lnTo>
                  <a:pt x="59971" y="43030"/>
                </a:lnTo>
                <a:cubicBezTo>
                  <a:pt x="59844" y="43158"/>
                  <a:pt x="59740" y="43310"/>
                  <a:pt x="59615" y="43440"/>
                </a:cubicBezTo>
                <a:lnTo>
                  <a:pt x="59615" y="43440"/>
                </a:lnTo>
                <a:lnTo>
                  <a:pt x="59239" y="43762"/>
                </a:lnTo>
                <a:cubicBezTo>
                  <a:pt x="59158" y="43844"/>
                  <a:pt x="59076" y="43925"/>
                  <a:pt x="58968" y="44007"/>
                </a:cubicBezTo>
                <a:lnTo>
                  <a:pt x="58615" y="44278"/>
                </a:lnTo>
                <a:cubicBezTo>
                  <a:pt x="58100" y="44685"/>
                  <a:pt x="57530" y="45010"/>
                  <a:pt x="56961" y="45308"/>
                </a:cubicBezTo>
                <a:cubicBezTo>
                  <a:pt x="55198" y="46068"/>
                  <a:pt x="53299" y="46529"/>
                  <a:pt x="51400" y="46610"/>
                </a:cubicBezTo>
                <a:cubicBezTo>
                  <a:pt x="50997" y="46628"/>
                  <a:pt x="50593" y="46637"/>
                  <a:pt x="50189" y="46637"/>
                </a:cubicBezTo>
                <a:cubicBezTo>
                  <a:pt x="49318" y="46637"/>
                  <a:pt x="48447" y="46595"/>
                  <a:pt x="47576" y="46502"/>
                </a:cubicBezTo>
                <a:cubicBezTo>
                  <a:pt x="46301" y="46393"/>
                  <a:pt x="45026" y="46231"/>
                  <a:pt x="43724" y="46095"/>
                </a:cubicBezTo>
                <a:cubicBezTo>
                  <a:pt x="42328" y="45948"/>
                  <a:pt x="40908" y="45825"/>
                  <a:pt x="39486" y="45825"/>
                </a:cubicBezTo>
                <a:cubicBezTo>
                  <a:pt x="38283" y="45825"/>
                  <a:pt x="37079" y="45913"/>
                  <a:pt x="35885" y="46149"/>
                </a:cubicBezTo>
                <a:cubicBezTo>
                  <a:pt x="35560" y="46204"/>
                  <a:pt x="35261" y="46258"/>
                  <a:pt x="34963" y="46339"/>
                </a:cubicBezTo>
                <a:cubicBezTo>
                  <a:pt x="34665" y="46421"/>
                  <a:pt x="34339" y="46529"/>
                  <a:pt x="34041" y="46638"/>
                </a:cubicBezTo>
                <a:cubicBezTo>
                  <a:pt x="33444" y="46855"/>
                  <a:pt x="32875" y="47126"/>
                  <a:pt x="32332" y="47478"/>
                </a:cubicBezTo>
                <a:cubicBezTo>
                  <a:pt x="31220" y="48129"/>
                  <a:pt x="30244" y="48970"/>
                  <a:pt x="29430" y="49974"/>
                </a:cubicBezTo>
                <a:cubicBezTo>
                  <a:pt x="28589" y="50977"/>
                  <a:pt x="28019" y="52144"/>
                  <a:pt x="27694" y="53419"/>
                </a:cubicBezTo>
                <a:cubicBezTo>
                  <a:pt x="27558" y="54042"/>
                  <a:pt x="27504" y="54693"/>
                  <a:pt x="27585" y="55371"/>
                </a:cubicBezTo>
                <a:cubicBezTo>
                  <a:pt x="27613" y="55697"/>
                  <a:pt x="27667" y="56022"/>
                  <a:pt x="27748" y="56321"/>
                </a:cubicBezTo>
                <a:lnTo>
                  <a:pt x="27802" y="56565"/>
                </a:lnTo>
                <a:lnTo>
                  <a:pt x="27911" y="56836"/>
                </a:lnTo>
                <a:cubicBezTo>
                  <a:pt x="27992" y="57080"/>
                  <a:pt x="28101" y="57270"/>
                  <a:pt x="28209" y="57514"/>
                </a:cubicBezTo>
                <a:cubicBezTo>
                  <a:pt x="28236" y="57596"/>
                  <a:pt x="28264" y="57677"/>
                  <a:pt x="28318" y="57758"/>
                </a:cubicBezTo>
                <a:cubicBezTo>
                  <a:pt x="28399" y="57758"/>
                  <a:pt x="28508" y="57704"/>
                  <a:pt x="28589" y="57704"/>
                </a:cubicBezTo>
                <a:lnTo>
                  <a:pt x="29159" y="57514"/>
                </a:lnTo>
                <a:lnTo>
                  <a:pt x="29728" y="57351"/>
                </a:lnTo>
                <a:cubicBezTo>
                  <a:pt x="29918" y="57297"/>
                  <a:pt x="30081" y="57243"/>
                  <a:pt x="30244" y="57189"/>
                </a:cubicBezTo>
                <a:cubicBezTo>
                  <a:pt x="30596" y="57107"/>
                  <a:pt x="30922" y="56999"/>
                  <a:pt x="31274" y="56917"/>
                </a:cubicBezTo>
                <a:cubicBezTo>
                  <a:pt x="31952" y="56728"/>
                  <a:pt x="32630" y="56565"/>
                  <a:pt x="33336" y="56402"/>
                </a:cubicBezTo>
                <a:cubicBezTo>
                  <a:pt x="34692" y="56077"/>
                  <a:pt x="36102" y="55805"/>
                  <a:pt x="37486" y="55616"/>
                </a:cubicBezTo>
                <a:cubicBezTo>
                  <a:pt x="39764" y="55263"/>
                  <a:pt x="42070" y="55046"/>
                  <a:pt x="44375" y="54992"/>
                </a:cubicBezTo>
                <a:lnTo>
                  <a:pt x="45569" y="54965"/>
                </a:lnTo>
                <a:lnTo>
                  <a:pt x="46871" y="54965"/>
                </a:lnTo>
                <a:lnTo>
                  <a:pt x="47521" y="54992"/>
                </a:lnTo>
                <a:cubicBezTo>
                  <a:pt x="49393" y="55019"/>
                  <a:pt x="51237" y="55317"/>
                  <a:pt x="53001" y="55914"/>
                </a:cubicBezTo>
                <a:cubicBezTo>
                  <a:pt x="53868" y="56212"/>
                  <a:pt x="54682" y="56619"/>
                  <a:pt x="55442" y="57134"/>
                </a:cubicBezTo>
                <a:cubicBezTo>
                  <a:pt x="56174" y="57623"/>
                  <a:pt x="56798" y="58274"/>
                  <a:pt x="57232" y="59033"/>
                </a:cubicBezTo>
                <a:cubicBezTo>
                  <a:pt x="57530" y="59576"/>
                  <a:pt x="57720" y="60172"/>
                  <a:pt x="57801" y="60796"/>
                </a:cubicBezTo>
                <a:cubicBezTo>
                  <a:pt x="57856" y="61393"/>
                  <a:pt x="57774" y="62017"/>
                  <a:pt x="57612" y="62613"/>
                </a:cubicBezTo>
                <a:cubicBezTo>
                  <a:pt x="57422" y="63210"/>
                  <a:pt x="57123" y="63780"/>
                  <a:pt x="56744" y="64268"/>
                </a:cubicBezTo>
                <a:cubicBezTo>
                  <a:pt x="56364" y="64783"/>
                  <a:pt x="55930" y="65244"/>
                  <a:pt x="55442" y="65624"/>
                </a:cubicBezTo>
                <a:cubicBezTo>
                  <a:pt x="54628" y="66275"/>
                  <a:pt x="53706" y="66791"/>
                  <a:pt x="52729" y="67116"/>
                </a:cubicBezTo>
                <a:cubicBezTo>
                  <a:pt x="51726" y="67414"/>
                  <a:pt x="50695" y="67631"/>
                  <a:pt x="49664" y="67713"/>
                </a:cubicBezTo>
                <a:cubicBezTo>
                  <a:pt x="48968" y="67767"/>
                  <a:pt x="48266" y="67785"/>
                  <a:pt x="47559" y="67785"/>
                </a:cubicBezTo>
                <a:cubicBezTo>
                  <a:pt x="46144" y="67785"/>
                  <a:pt x="44710" y="67713"/>
                  <a:pt x="43263" y="67713"/>
                </a:cubicBezTo>
                <a:cubicBezTo>
                  <a:pt x="43139" y="67710"/>
                  <a:pt x="43015" y="67709"/>
                  <a:pt x="42891" y="67709"/>
                </a:cubicBezTo>
                <a:cubicBezTo>
                  <a:pt x="41527" y="67709"/>
                  <a:pt x="40187" y="67846"/>
                  <a:pt x="38869" y="68120"/>
                </a:cubicBezTo>
                <a:cubicBezTo>
                  <a:pt x="37431" y="68418"/>
                  <a:pt x="36048" y="68988"/>
                  <a:pt x="34882" y="69856"/>
                </a:cubicBezTo>
                <a:cubicBezTo>
                  <a:pt x="33661" y="70723"/>
                  <a:pt x="32766" y="71944"/>
                  <a:pt x="32278" y="73354"/>
                </a:cubicBezTo>
                <a:cubicBezTo>
                  <a:pt x="31763" y="74765"/>
                  <a:pt x="31627" y="76311"/>
                  <a:pt x="31871" y="77803"/>
                </a:cubicBezTo>
                <a:cubicBezTo>
                  <a:pt x="31871" y="77911"/>
                  <a:pt x="31925" y="78020"/>
                  <a:pt x="31925" y="78128"/>
                </a:cubicBezTo>
                <a:cubicBezTo>
                  <a:pt x="31979" y="78345"/>
                  <a:pt x="32034" y="78562"/>
                  <a:pt x="32088" y="78752"/>
                </a:cubicBezTo>
                <a:cubicBezTo>
                  <a:pt x="32115" y="78969"/>
                  <a:pt x="32169" y="79186"/>
                  <a:pt x="32251" y="79376"/>
                </a:cubicBezTo>
                <a:lnTo>
                  <a:pt x="32468" y="80000"/>
                </a:lnTo>
                <a:lnTo>
                  <a:pt x="32712" y="80569"/>
                </a:lnTo>
                <a:cubicBezTo>
                  <a:pt x="32793" y="80786"/>
                  <a:pt x="32902" y="80976"/>
                  <a:pt x="33010" y="81166"/>
                </a:cubicBezTo>
                <a:cubicBezTo>
                  <a:pt x="33092" y="81356"/>
                  <a:pt x="33200" y="81546"/>
                  <a:pt x="33309" y="81736"/>
                </a:cubicBezTo>
                <a:cubicBezTo>
                  <a:pt x="34204" y="83173"/>
                  <a:pt x="35451" y="84367"/>
                  <a:pt x="36943" y="85208"/>
                </a:cubicBezTo>
                <a:cubicBezTo>
                  <a:pt x="37920" y="85777"/>
                  <a:pt x="38950" y="86211"/>
                  <a:pt x="40035" y="86510"/>
                </a:cubicBezTo>
                <a:cubicBezTo>
                  <a:pt x="41450" y="86894"/>
                  <a:pt x="42911" y="87097"/>
                  <a:pt x="44383" y="87097"/>
                </a:cubicBezTo>
                <a:cubicBezTo>
                  <a:pt x="44886" y="87097"/>
                  <a:pt x="45390" y="87073"/>
                  <a:pt x="45894" y="87025"/>
                </a:cubicBezTo>
                <a:cubicBezTo>
                  <a:pt x="46165" y="87025"/>
                  <a:pt x="46382" y="86998"/>
                  <a:pt x="46545" y="86971"/>
                </a:cubicBezTo>
                <a:cubicBezTo>
                  <a:pt x="46823" y="86931"/>
                  <a:pt x="46912" y="86906"/>
                  <a:pt x="46855" y="86906"/>
                </a:cubicBezTo>
                <a:cubicBezTo>
                  <a:pt x="46834" y="86906"/>
                  <a:pt x="46793" y="86909"/>
                  <a:pt x="46735" y="86916"/>
                </a:cubicBezTo>
                <a:cubicBezTo>
                  <a:pt x="46491" y="86916"/>
                  <a:pt x="45948" y="86971"/>
                  <a:pt x="45189" y="86971"/>
                </a:cubicBezTo>
                <a:cubicBezTo>
                  <a:pt x="44983" y="86978"/>
                  <a:pt x="44779" y="86982"/>
                  <a:pt x="44574" y="86982"/>
                </a:cubicBezTo>
                <a:cubicBezTo>
                  <a:pt x="43349" y="86982"/>
                  <a:pt x="42143" y="86843"/>
                  <a:pt x="40958" y="86564"/>
                </a:cubicBezTo>
                <a:cubicBezTo>
                  <a:pt x="40252" y="86401"/>
                  <a:pt x="39574" y="86184"/>
                  <a:pt x="38923" y="85940"/>
                </a:cubicBezTo>
                <a:cubicBezTo>
                  <a:pt x="38293" y="85688"/>
                  <a:pt x="37687" y="85389"/>
                  <a:pt x="37125" y="85043"/>
                </a:cubicBezTo>
                <a:lnTo>
                  <a:pt x="37125" y="85043"/>
                </a:lnTo>
                <a:cubicBezTo>
                  <a:pt x="38018" y="85508"/>
                  <a:pt x="38960" y="85898"/>
                  <a:pt x="39927" y="86211"/>
                </a:cubicBezTo>
                <a:cubicBezTo>
                  <a:pt x="40849" y="86482"/>
                  <a:pt x="41798" y="86672"/>
                  <a:pt x="42775" y="86754"/>
                </a:cubicBezTo>
                <a:cubicBezTo>
                  <a:pt x="43408" y="86816"/>
                  <a:pt x="44042" y="86849"/>
                  <a:pt x="44676" y="86849"/>
                </a:cubicBezTo>
                <a:cubicBezTo>
                  <a:pt x="45425" y="86849"/>
                  <a:pt x="46175" y="86802"/>
                  <a:pt x="46925" y="86699"/>
                </a:cubicBezTo>
                <a:cubicBezTo>
                  <a:pt x="47494" y="86645"/>
                  <a:pt x="48037" y="86564"/>
                  <a:pt x="48579" y="86401"/>
                </a:cubicBezTo>
                <a:cubicBezTo>
                  <a:pt x="48634" y="86374"/>
                  <a:pt x="48579" y="86374"/>
                  <a:pt x="48579" y="86347"/>
                </a:cubicBezTo>
                <a:cubicBezTo>
                  <a:pt x="47576" y="86537"/>
                  <a:pt x="46545" y="86645"/>
                  <a:pt x="45514" y="86672"/>
                </a:cubicBezTo>
                <a:cubicBezTo>
                  <a:pt x="44646" y="86672"/>
                  <a:pt x="43778" y="86645"/>
                  <a:pt x="42910" y="86537"/>
                </a:cubicBezTo>
                <a:cubicBezTo>
                  <a:pt x="42015" y="86428"/>
                  <a:pt x="41120" y="86238"/>
                  <a:pt x="40252" y="85994"/>
                </a:cubicBezTo>
                <a:cubicBezTo>
                  <a:pt x="38408" y="85479"/>
                  <a:pt x="36699" y="84529"/>
                  <a:pt x="35316" y="83255"/>
                </a:cubicBezTo>
                <a:cubicBezTo>
                  <a:pt x="34692" y="82658"/>
                  <a:pt x="34149" y="81953"/>
                  <a:pt x="33715" y="81220"/>
                </a:cubicBezTo>
                <a:cubicBezTo>
                  <a:pt x="33281" y="80461"/>
                  <a:pt x="32956" y="79674"/>
                  <a:pt x="32739" y="78834"/>
                </a:cubicBezTo>
                <a:cubicBezTo>
                  <a:pt x="32386" y="77532"/>
                  <a:pt x="32332" y="76175"/>
                  <a:pt x="32549" y="74873"/>
                </a:cubicBezTo>
                <a:cubicBezTo>
                  <a:pt x="32739" y="73571"/>
                  <a:pt x="33309" y="72351"/>
                  <a:pt x="34177" y="71374"/>
                </a:cubicBezTo>
                <a:cubicBezTo>
                  <a:pt x="34421" y="71049"/>
                  <a:pt x="34719" y="70778"/>
                  <a:pt x="35044" y="70534"/>
                </a:cubicBezTo>
                <a:cubicBezTo>
                  <a:pt x="35560" y="70127"/>
                  <a:pt x="36102" y="69801"/>
                  <a:pt x="36699" y="69530"/>
                </a:cubicBezTo>
                <a:lnTo>
                  <a:pt x="36699" y="69530"/>
                </a:lnTo>
                <a:cubicBezTo>
                  <a:pt x="35885" y="69910"/>
                  <a:pt x="35126" y="70425"/>
                  <a:pt x="34475" y="71049"/>
                </a:cubicBezTo>
                <a:cubicBezTo>
                  <a:pt x="33797" y="71781"/>
                  <a:pt x="33281" y="72622"/>
                  <a:pt x="32929" y="73544"/>
                </a:cubicBezTo>
                <a:cubicBezTo>
                  <a:pt x="32576" y="74602"/>
                  <a:pt x="32413" y="75687"/>
                  <a:pt x="32468" y="76799"/>
                </a:cubicBezTo>
                <a:cubicBezTo>
                  <a:pt x="32495" y="77233"/>
                  <a:pt x="32549" y="77640"/>
                  <a:pt x="32630" y="78074"/>
                </a:cubicBezTo>
                <a:cubicBezTo>
                  <a:pt x="32712" y="78508"/>
                  <a:pt x="32820" y="78915"/>
                  <a:pt x="32956" y="79349"/>
                </a:cubicBezTo>
                <a:cubicBezTo>
                  <a:pt x="33092" y="79756"/>
                  <a:pt x="33254" y="80135"/>
                  <a:pt x="33444" y="80542"/>
                </a:cubicBezTo>
                <a:cubicBezTo>
                  <a:pt x="33634" y="80922"/>
                  <a:pt x="33851" y="81275"/>
                  <a:pt x="34068" y="81654"/>
                </a:cubicBezTo>
                <a:cubicBezTo>
                  <a:pt x="34502" y="82278"/>
                  <a:pt x="34990" y="82875"/>
                  <a:pt x="35560" y="83390"/>
                </a:cubicBezTo>
                <a:cubicBezTo>
                  <a:pt x="35831" y="83634"/>
                  <a:pt x="36129" y="83851"/>
                  <a:pt x="36455" y="84096"/>
                </a:cubicBezTo>
                <a:cubicBezTo>
                  <a:pt x="36591" y="84177"/>
                  <a:pt x="36753" y="84313"/>
                  <a:pt x="36916" y="84394"/>
                </a:cubicBezTo>
                <a:lnTo>
                  <a:pt x="37377" y="84692"/>
                </a:lnTo>
                <a:cubicBezTo>
                  <a:pt x="38679" y="85425"/>
                  <a:pt x="40117" y="85940"/>
                  <a:pt x="41581" y="86184"/>
                </a:cubicBezTo>
                <a:cubicBezTo>
                  <a:pt x="42247" y="86313"/>
                  <a:pt x="43065" y="86391"/>
                  <a:pt x="43216" y="86391"/>
                </a:cubicBezTo>
                <a:cubicBezTo>
                  <a:pt x="43256" y="86391"/>
                  <a:pt x="43250" y="86385"/>
                  <a:pt x="43182" y="86374"/>
                </a:cubicBezTo>
                <a:cubicBezTo>
                  <a:pt x="42856" y="86320"/>
                  <a:pt x="41690" y="86184"/>
                  <a:pt x="40822" y="85940"/>
                </a:cubicBezTo>
                <a:lnTo>
                  <a:pt x="40008" y="85723"/>
                </a:lnTo>
                <a:cubicBezTo>
                  <a:pt x="39737" y="85642"/>
                  <a:pt x="39493" y="85533"/>
                  <a:pt x="39222" y="85452"/>
                </a:cubicBezTo>
                <a:cubicBezTo>
                  <a:pt x="38326" y="85099"/>
                  <a:pt x="37486" y="84665"/>
                  <a:pt x="36699" y="84123"/>
                </a:cubicBezTo>
                <a:cubicBezTo>
                  <a:pt x="36509" y="83987"/>
                  <a:pt x="36319" y="83851"/>
                  <a:pt x="36129" y="83716"/>
                </a:cubicBezTo>
                <a:lnTo>
                  <a:pt x="35587" y="83255"/>
                </a:lnTo>
                <a:cubicBezTo>
                  <a:pt x="35234" y="82929"/>
                  <a:pt x="34936" y="82577"/>
                  <a:pt x="34638" y="82224"/>
                </a:cubicBezTo>
                <a:cubicBezTo>
                  <a:pt x="34041" y="81465"/>
                  <a:pt x="33580" y="80651"/>
                  <a:pt x="33227" y="79756"/>
                </a:cubicBezTo>
                <a:cubicBezTo>
                  <a:pt x="32902" y="78861"/>
                  <a:pt x="32685" y="77938"/>
                  <a:pt x="32630" y="76989"/>
                </a:cubicBezTo>
                <a:cubicBezTo>
                  <a:pt x="32549" y="76094"/>
                  <a:pt x="32630" y="75226"/>
                  <a:pt x="32847" y="74358"/>
                </a:cubicBezTo>
                <a:cubicBezTo>
                  <a:pt x="33037" y="73490"/>
                  <a:pt x="33390" y="72704"/>
                  <a:pt x="33905" y="71971"/>
                </a:cubicBezTo>
                <a:cubicBezTo>
                  <a:pt x="34936" y="70561"/>
                  <a:pt x="36509" y="69639"/>
                  <a:pt x="38218" y="69150"/>
                </a:cubicBezTo>
                <a:cubicBezTo>
                  <a:pt x="39439" y="68798"/>
                  <a:pt x="40686" y="68608"/>
                  <a:pt x="41934" y="68581"/>
                </a:cubicBezTo>
                <a:cubicBezTo>
                  <a:pt x="42329" y="68564"/>
                  <a:pt x="42727" y="68557"/>
                  <a:pt x="43126" y="68557"/>
                </a:cubicBezTo>
                <a:cubicBezTo>
                  <a:pt x="44014" y="68557"/>
                  <a:pt x="44906" y="68589"/>
                  <a:pt x="45786" y="68608"/>
                </a:cubicBezTo>
                <a:cubicBezTo>
                  <a:pt x="46314" y="68623"/>
                  <a:pt x="46846" y="68634"/>
                  <a:pt x="47380" y="68634"/>
                </a:cubicBezTo>
                <a:cubicBezTo>
                  <a:pt x="48793" y="68634"/>
                  <a:pt x="50220" y="68558"/>
                  <a:pt x="51617" y="68282"/>
                </a:cubicBezTo>
                <a:cubicBezTo>
                  <a:pt x="53624" y="67930"/>
                  <a:pt x="55442" y="66953"/>
                  <a:pt x="56852" y="65516"/>
                </a:cubicBezTo>
                <a:cubicBezTo>
                  <a:pt x="57232" y="65109"/>
                  <a:pt x="57584" y="64648"/>
                  <a:pt x="57856" y="64160"/>
                </a:cubicBezTo>
                <a:cubicBezTo>
                  <a:pt x="58154" y="63671"/>
                  <a:pt x="58371" y="63129"/>
                  <a:pt x="58534" y="62559"/>
                </a:cubicBezTo>
                <a:cubicBezTo>
                  <a:pt x="58561" y="62424"/>
                  <a:pt x="58588" y="62288"/>
                  <a:pt x="58615" y="62125"/>
                </a:cubicBezTo>
                <a:cubicBezTo>
                  <a:pt x="58642" y="61990"/>
                  <a:pt x="58669" y="61854"/>
                  <a:pt x="58669" y="61718"/>
                </a:cubicBezTo>
                <a:lnTo>
                  <a:pt x="58697" y="61284"/>
                </a:lnTo>
                <a:lnTo>
                  <a:pt x="58697" y="60878"/>
                </a:lnTo>
                <a:cubicBezTo>
                  <a:pt x="58669" y="60606"/>
                  <a:pt x="58642" y="60335"/>
                  <a:pt x="58561" y="60091"/>
                </a:cubicBezTo>
                <a:cubicBezTo>
                  <a:pt x="58534" y="59847"/>
                  <a:pt x="58452" y="59603"/>
                  <a:pt x="58344" y="59359"/>
                </a:cubicBezTo>
                <a:cubicBezTo>
                  <a:pt x="57910" y="58192"/>
                  <a:pt x="57123" y="57189"/>
                  <a:pt x="56093" y="56511"/>
                </a:cubicBezTo>
                <a:cubicBezTo>
                  <a:pt x="55089" y="55805"/>
                  <a:pt x="54004" y="55290"/>
                  <a:pt x="52865" y="54937"/>
                </a:cubicBezTo>
                <a:cubicBezTo>
                  <a:pt x="51726" y="54612"/>
                  <a:pt x="50559" y="54368"/>
                  <a:pt x="49366" y="54232"/>
                </a:cubicBezTo>
                <a:cubicBezTo>
                  <a:pt x="49068" y="54205"/>
                  <a:pt x="48796" y="54178"/>
                  <a:pt x="48498" y="54178"/>
                </a:cubicBezTo>
                <a:cubicBezTo>
                  <a:pt x="48200" y="54151"/>
                  <a:pt x="47901" y="54151"/>
                  <a:pt x="47603" y="54124"/>
                </a:cubicBezTo>
                <a:cubicBezTo>
                  <a:pt x="47223" y="54124"/>
                  <a:pt x="46831" y="54112"/>
                  <a:pt x="46444" y="54112"/>
                </a:cubicBezTo>
                <a:cubicBezTo>
                  <a:pt x="46250" y="54112"/>
                  <a:pt x="46057" y="54115"/>
                  <a:pt x="45867" y="54124"/>
                </a:cubicBezTo>
                <a:cubicBezTo>
                  <a:pt x="42015" y="54124"/>
                  <a:pt x="38191" y="54531"/>
                  <a:pt x="34421" y="55290"/>
                </a:cubicBezTo>
                <a:cubicBezTo>
                  <a:pt x="33498" y="55480"/>
                  <a:pt x="32576" y="55697"/>
                  <a:pt x="31708" y="55914"/>
                </a:cubicBezTo>
                <a:cubicBezTo>
                  <a:pt x="31247" y="56050"/>
                  <a:pt x="30786" y="56158"/>
                  <a:pt x="30352" y="56294"/>
                </a:cubicBezTo>
                <a:lnTo>
                  <a:pt x="29674" y="56483"/>
                </a:lnTo>
                <a:lnTo>
                  <a:pt x="29050" y="56673"/>
                </a:lnTo>
                <a:lnTo>
                  <a:pt x="28806" y="56755"/>
                </a:lnTo>
                <a:cubicBezTo>
                  <a:pt x="28752" y="56673"/>
                  <a:pt x="28725" y="56592"/>
                  <a:pt x="28698" y="56511"/>
                </a:cubicBezTo>
                <a:lnTo>
                  <a:pt x="28643" y="56375"/>
                </a:lnTo>
                <a:cubicBezTo>
                  <a:pt x="28616" y="56294"/>
                  <a:pt x="28589" y="56212"/>
                  <a:pt x="28589" y="56131"/>
                </a:cubicBezTo>
                <a:cubicBezTo>
                  <a:pt x="28535" y="55995"/>
                  <a:pt x="28508" y="55833"/>
                  <a:pt x="28481" y="55670"/>
                </a:cubicBezTo>
                <a:cubicBezTo>
                  <a:pt x="28291" y="54503"/>
                  <a:pt x="28508" y="53310"/>
                  <a:pt x="29023" y="52225"/>
                </a:cubicBezTo>
                <a:lnTo>
                  <a:pt x="29023" y="52279"/>
                </a:lnTo>
                <a:cubicBezTo>
                  <a:pt x="29294" y="51601"/>
                  <a:pt x="29674" y="51004"/>
                  <a:pt x="30135" y="50462"/>
                </a:cubicBezTo>
                <a:cubicBezTo>
                  <a:pt x="30976" y="49458"/>
                  <a:pt x="31952" y="48645"/>
                  <a:pt x="33092" y="48021"/>
                </a:cubicBezTo>
                <a:cubicBezTo>
                  <a:pt x="33688" y="47695"/>
                  <a:pt x="34285" y="47424"/>
                  <a:pt x="34936" y="47234"/>
                </a:cubicBezTo>
                <a:cubicBezTo>
                  <a:pt x="35587" y="47072"/>
                  <a:pt x="36238" y="46909"/>
                  <a:pt x="36916" y="46827"/>
                </a:cubicBezTo>
                <a:cubicBezTo>
                  <a:pt x="37786" y="46723"/>
                  <a:pt x="38655" y="46674"/>
                  <a:pt x="39532" y="46674"/>
                </a:cubicBezTo>
                <a:cubicBezTo>
                  <a:pt x="40022" y="46674"/>
                  <a:pt x="40515" y="46690"/>
                  <a:pt x="41012" y="46719"/>
                </a:cubicBezTo>
                <a:cubicBezTo>
                  <a:pt x="43751" y="46882"/>
                  <a:pt x="46518" y="47343"/>
                  <a:pt x="49339" y="47478"/>
                </a:cubicBezTo>
                <a:cubicBezTo>
                  <a:pt x="49650" y="47499"/>
                  <a:pt x="49960" y="47508"/>
                  <a:pt x="50271" y="47508"/>
                </a:cubicBezTo>
                <a:cubicBezTo>
                  <a:pt x="50774" y="47508"/>
                  <a:pt x="51277" y="47485"/>
                  <a:pt x="51780" y="47451"/>
                </a:cubicBezTo>
                <a:cubicBezTo>
                  <a:pt x="52187" y="47424"/>
                  <a:pt x="52567" y="47370"/>
                  <a:pt x="52919" y="47343"/>
                </a:cubicBezTo>
                <a:lnTo>
                  <a:pt x="53868" y="47180"/>
                </a:lnTo>
                <a:cubicBezTo>
                  <a:pt x="55496" y="46882"/>
                  <a:pt x="57069" y="46285"/>
                  <a:pt x="58480" y="45471"/>
                </a:cubicBezTo>
                <a:cubicBezTo>
                  <a:pt x="60351" y="44413"/>
                  <a:pt x="61707" y="42650"/>
                  <a:pt x="62250" y="40589"/>
                </a:cubicBezTo>
                <a:cubicBezTo>
                  <a:pt x="62494" y="39640"/>
                  <a:pt x="62548" y="38636"/>
                  <a:pt x="62440" y="37660"/>
                </a:cubicBezTo>
                <a:cubicBezTo>
                  <a:pt x="62304" y="36710"/>
                  <a:pt x="62060" y="35761"/>
                  <a:pt x="61653" y="34866"/>
                </a:cubicBezTo>
                <a:cubicBezTo>
                  <a:pt x="61300" y="34052"/>
                  <a:pt x="60812" y="33266"/>
                  <a:pt x="60270" y="32560"/>
                </a:cubicBezTo>
                <a:cubicBezTo>
                  <a:pt x="59727" y="31909"/>
                  <a:pt x="59103" y="31313"/>
                  <a:pt x="58425" y="30797"/>
                </a:cubicBezTo>
                <a:cubicBezTo>
                  <a:pt x="56933" y="29712"/>
                  <a:pt x="55198" y="29007"/>
                  <a:pt x="53380" y="28682"/>
                </a:cubicBezTo>
                <a:cubicBezTo>
                  <a:pt x="52485" y="28532"/>
                  <a:pt x="51576" y="28458"/>
                  <a:pt x="50664" y="28458"/>
                </a:cubicBezTo>
                <a:cubicBezTo>
                  <a:pt x="49752" y="28458"/>
                  <a:pt x="48837" y="28532"/>
                  <a:pt x="47928" y="28682"/>
                </a:cubicBezTo>
                <a:cubicBezTo>
                  <a:pt x="46545" y="28926"/>
                  <a:pt x="45189" y="29278"/>
                  <a:pt x="43887" y="29767"/>
                </a:cubicBezTo>
                <a:cubicBezTo>
                  <a:pt x="43209" y="30038"/>
                  <a:pt x="42504" y="30363"/>
                  <a:pt x="41798" y="30716"/>
                </a:cubicBezTo>
                <a:lnTo>
                  <a:pt x="41853" y="30689"/>
                </a:lnTo>
                <a:lnTo>
                  <a:pt x="41853" y="30689"/>
                </a:lnTo>
                <a:cubicBezTo>
                  <a:pt x="40307" y="31448"/>
                  <a:pt x="38815" y="32289"/>
                  <a:pt x="37377" y="33211"/>
                </a:cubicBezTo>
                <a:cubicBezTo>
                  <a:pt x="35858" y="34188"/>
                  <a:pt x="34529" y="35083"/>
                  <a:pt x="32929" y="36222"/>
                </a:cubicBezTo>
                <a:cubicBezTo>
                  <a:pt x="31844" y="36981"/>
                  <a:pt x="30244" y="38066"/>
                  <a:pt x="28942" y="38934"/>
                </a:cubicBezTo>
                <a:lnTo>
                  <a:pt x="26392" y="40697"/>
                </a:lnTo>
                <a:lnTo>
                  <a:pt x="22432" y="43437"/>
                </a:lnTo>
                <a:cubicBezTo>
                  <a:pt x="21808" y="43898"/>
                  <a:pt x="21103" y="44224"/>
                  <a:pt x="20370" y="44441"/>
                </a:cubicBezTo>
                <a:cubicBezTo>
                  <a:pt x="20200" y="44478"/>
                  <a:pt x="20028" y="44497"/>
                  <a:pt x="19858" y="44497"/>
                </a:cubicBezTo>
                <a:cubicBezTo>
                  <a:pt x="19296" y="44497"/>
                  <a:pt x="18752" y="44293"/>
                  <a:pt x="18336" y="43898"/>
                </a:cubicBezTo>
                <a:cubicBezTo>
                  <a:pt x="18038" y="43627"/>
                  <a:pt x="17794" y="43301"/>
                  <a:pt x="17658" y="42922"/>
                </a:cubicBezTo>
                <a:cubicBezTo>
                  <a:pt x="17550" y="42732"/>
                  <a:pt x="17495" y="42542"/>
                  <a:pt x="17441" y="42352"/>
                </a:cubicBezTo>
                <a:cubicBezTo>
                  <a:pt x="17387" y="42135"/>
                  <a:pt x="17333" y="41945"/>
                  <a:pt x="17305" y="41728"/>
                </a:cubicBezTo>
                <a:cubicBezTo>
                  <a:pt x="17143" y="40887"/>
                  <a:pt x="17170" y="40046"/>
                  <a:pt x="17305" y="39206"/>
                </a:cubicBezTo>
                <a:cubicBezTo>
                  <a:pt x="17387" y="38772"/>
                  <a:pt x="17495" y="38365"/>
                  <a:pt x="17658" y="37958"/>
                </a:cubicBezTo>
                <a:lnTo>
                  <a:pt x="17875" y="37334"/>
                </a:lnTo>
                <a:lnTo>
                  <a:pt x="17984" y="37009"/>
                </a:lnTo>
                <a:cubicBezTo>
                  <a:pt x="18011" y="36900"/>
                  <a:pt x="18065" y="36792"/>
                  <a:pt x="18119" y="36710"/>
                </a:cubicBezTo>
                <a:cubicBezTo>
                  <a:pt x="18309" y="36303"/>
                  <a:pt x="18445" y="35869"/>
                  <a:pt x="18662" y="35490"/>
                </a:cubicBezTo>
                <a:lnTo>
                  <a:pt x="19313" y="34296"/>
                </a:lnTo>
                <a:cubicBezTo>
                  <a:pt x="19448" y="34052"/>
                  <a:pt x="19638" y="33754"/>
                  <a:pt x="19828" y="33455"/>
                </a:cubicBezTo>
                <a:cubicBezTo>
                  <a:pt x="19936" y="33293"/>
                  <a:pt x="20018" y="33130"/>
                  <a:pt x="20126" y="32994"/>
                </a:cubicBezTo>
                <a:lnTo>
                  <a:pt x="20452" y="32533"/>
                </a:lnTo>
                <a:lnTo>
                  <a:pt x="20994" y="31774"/>
                </a:lnTo>
                <a:lnTo>
                  <a:pt x="21591" y="31068"/>
                </a:lnTo>
                <a:cubicBezTo>
                  <a:pt x="21990" y="30563"/>
                  <a:pt x="22441" y="30084"/>
                  <a:pt x="22893" y="29631"/>
                </a:cubicBezTo>
                <a:lnTo>
                  <a:pt x="22893" y="29631"/>
                </a:lnTo>
                <a:lnTo>
                  <a:pt x="22947" y="29604"/>
                </a:lnTo>
                <a:cubicBezTo>
                  <a:pt x="24168" y="28410"/>
                  <a:pt x="25497" y="27325"/>
                  <a:pt x="26907" y="26349"/>
                </a:cubicBezTo>
                <a:lnTo>
                  <a:pt x="26907" y="26349"/>
                </a:lnTo>
                <a:lnTo>
                  <a:pt x="26880" y="26376"/>
                </a:lnTo>
                <a:lnTo>
                  <a:pt x="27558" y="25915"/>
                </a:lnTo>
                <a:lnTo>
                  <a:pt x="27504" y="25942"/>
                </a:lnTo>
                <a:cubicBezTo>
                  <a:pt x="27721" y="25806"/>
                  <a:pt x="27965" y="25644"/>
                  <a:pt x="28182" y="25508"/>
                </a:cubicBezTo>
                <a:lnTo>
                  <a:pt x="28182" y="25508"/>
                </a:lnTo>
                <a:lnTo>
                  <a:pt x="28128" y="25535"/>
                </a:lnTo>
                <a:lnTo>
                  <a:pt x="28779" y="25128"/>
                </a:lnTo>
                <a:lnTo>
                  <a:pt x="28752" y="25156"/>
                </a:lnTo>
                <a:cubicBezTo>
                  <a:pt x="29131" y="24911"/>
                  <a:pt x="29538" y="24694"/>
                  <a:pt x="29945" y="24450"/>
                </a:cubicBezTo>
                <a:cubicBezTo>
                  <a:pt x="30840" y="23989"/>
                  <a:pt x="32332" y="23284"/>
                  <a:pt x="33444" y="22823"/>
                </a:cubicBezTo>
                <a:lnTo>
                  <a:pt x="33444" y="22823"/>
                </a:lnTo>
                <a:lnTo>
                  <a:pt x="33390" y="22850"/>
                </a:lnTo>
                <a:cubicBezTo>
                  <a:pt x="34041" y="22579"/>
                  <a:pt x="34665" y="22335"/>
                  <a:pt x="35316" y="22118"/>
                </a:cubicBezTo>
                <a:cubicBezTo>
                  <a:pt x="35777" y="21982"/>
                  <a:pt x="36129" y="21874"/>
                  <a:pt x="36753" y="21684"/>
                </a:cubicBezTo>
                <a:cubicBezTo>
                  <a:pt x="38462" y="21087"/>
                  <a:pt x="40225" y="20626"/>
                  <a:pt x="41988" y="20273"/>
                </a:cubicBezTo>
                <a:lnTo>
                  <a:pt x="41961" y="20273"/>
                </a:lnTo>
                <a:cubicBezTo>
                  <a:pt x="43372" y="20002"/>
                  <a:pt x="44673" y="19758"/>
                  <a:pt x="46138" y="19487"/>
                </a:cubicBezTo>
                <a:cubicBezTo>
                  <a:pt x="47304" y="19297"/>
                  <a:pt x="48742" y="19080"/>
                  <a:pt x="50044" y="18890"/>
                </a:cubicBezTo>
                <a:lnTo>
                  <a:pt x="50121" y="18877"/>
                </a:lnTo>
                <a:lnTo>
                  <a:pt x="50121" y="18877"/>
                </a:lnTo>
                <a:lnTo>
                  <a:pt x="51102" y="18781"/>
                </a:lnTo>
                <a:cubicBezTo>
                  <a:pt x="52133" y="18646"/>
                  <a:pt x="53462" y="18456"/>
                  <a:pt x="53814" y="18402"/>
                </a:cubicBezTo>
                <a:cubicBezTo>
                  <a:pt x="55849" y="18185"/>
                  <a:pt x="57774" y="17859"/>
                  <a:pt x="59727" y="17561"/>
                </a:cubicBezTo>
                <a:lnTo>
                  <a:pt x="59998" y="17561"/>
                </a:lnTo>
                <a:cubicBezTo>
                  <a:pt x="60859" y="17434"/>
                  <a:pt x="61720" y="17213"/>
                  <a:pt x="62537" y="16919"/>
                </a:cubicBezTo>
                <a:lnTo>
                  <a:pt x="62537" y="16919"/>
                </a:lnTo>
                <a:lnTo>
                  <a:pt x="62684" y="16883"/>
                </a:lnTo>
                <a:lnTo>
                  <a:pt x="63308" y="16693"/>
                </a:lnTo>
                <a:lnTo>
                  <a:pt x="63714" y="16530"/>
                </a:lnTo>
                <a:cubicBezTo>
                  <a:pt x="63959" y="16449"/>
                  <a:pt x="63742" y="16557"/>
                  <a:pt x="64148" y="16395"/>
                </a:cubicBezTo>
                <a:cubicBezTo>
                  <a:pt x="64664" y="16178"/>
                  <a:pt x="65179" y="15906"/>
                  <a:pt x="65640" y="15635"/>
                </a:cubicBezTo>
                <a:cubicBezTo>
                  <a:pt x="65855" y="15485"/>
                  <a:pt x="65951" y="15436"/>
                  <a:pt x="65995" y="15436"/>
                </a:cubicBezTo>
                <a:cubicBezTo>
                  <a:pt x="66006" y="15436"/>
                  <a:pt x="66014" y="15440"/>
                  <a:pt x="66020" y="15445"/>
                </a:cubicBezTo>
                <a:cubicBezTo>
                  <a:pt x="66590" y="14984"/>
                  <a:pt x="67078" y="14442"/>
                  <a:pt x="67512" y="13845"/>
                </a:cubicBezTo>
                <a:lnTo>
                  <a:pt x="67729" y="13465"/>
                </a:lnTo>
                <a:cubicBezTo>
                  <a:pt x="67810" y="13357"/>
                  <a:pt x="67837" y="13248"/>
                  <a:pt x="67892" y="13140"/>
                </a:cubicBezTo>
                <a:cubicBezTo>
                  <a:pt x="67946" y="13004"/>
                  <a:pt x="68000" y="12868"/>
                  <a:pt x="68027" y="12760"/>
                </a:cubicBezTo>
                <a:lnTo>
                  <a:pt x="68027" y="12706"/>
                </a:lnTo>
                <a:cubicBezTo>
                  <a:pt x="67892" y="13031"/>
                  <a:pt x="67702" y="13357"/>
                  <a:pt x="67512" y="13628"/>
                </a:cubicBezTo>
                <a:lnTo>
                  <a:pt x="67322" y="13899"/>
                </a:lnTo>
                <a:lnTo>
                  <a:pt x="67186" y="14062"/>
                </a:lnTo>
                <a:cubicBezTo>
                  <a:pt x="67129" y="14119"/>
                  <a:pt x="67101" y="14142"/>
                  <a:pt x="67093" y="14142"/>
                </a:cubicBezTo>
                <a:cubicBezTo>
                  <a:pt x="67083" y="14142"/>
                  <a:pt x="67112" y="14098"/>
                  <a:pt x="67159" y="14035"/>
                </a:cubicBezTo>
                <a:cubicBezTo>
                  <a:pt x="67512" y="13574"/>
                  <a:pt x="67783" y="13058"/>
                  <a:pt x="68000" y="12543"/>
                </a:cubicBezTo>
                <a:cubicBezTo>
                  <a:pt x="68163" y="12136"/>
                  <a:pt x="68271" y="11702"/>
                  <a:pt x="68325" y="11268"/>
                </a:cubicBezTo>
                <a:cubicBezTo>
                  <a:pt x="68431" y="10743"/>
                  <a:pt x="68459" y="10192"/>
                  <a:pt x="68461" y="9640"/>
                </a:cubicBezTo>
                <a:lnTo>
                  <a:pt x="68461" y="9640"/>
                </a:lnTo>
                <a:cubicBezTo>
                  <a:pt x="68461" y="9640"/>
                  <a:pt x="68461" y="9640"/>
                  <a:pt x="68461" y="9641"/>
                </a:cubicBezTo>
                <a:lnTo>
                  <a:pt x="68461" y="9586"/>
                </a:lnTo>
                <a:cubicBezTo>
                  <a:pt x="68461" y="9604"/>
                  <a:pt x="68461" y="9622"/>
                  <a:pt x="68461" y="9640"/>
                </a:cubicBezTo>
                <a:lnTo>
                  <a:pt x="68461" y="9640"/>
                </a:lnTo>
                <a:cubicBezTo>
                  <a:pt x="68407" y="9206"/>
                  <a:pt x="68325" y="8800"/>
                  <a:pt x="68190" y="8366"/>
                </a:cubicBezTo>
                <a:cubicBezTo>
                  <a:pt x="67973" y="7525"/>
                  <a:pt x="67647" y="6738"/>
                  <a:pt x="67186" y="6006"/>
                </a:cubicBezTo>
                <a:cubicBezTo>
                  <a:pt x="66698" y="5220"/>
                  <a:pt x="66074" y="4541"/>
                  <a:pt x="65396" y="3918"/>
                </a:cubicBezTo>
                <a:cubicBezTo>
                  <a:pt x="65071" y="3619"/>
                  <a:pt x="64718" y="3294"/>
                  <a:pt x="64365" y="3022"/>
                </a:cubicBezTo>
                <a:cubicBezTo>
                  <a:pt x="63702" y="2606"/>
                  <a:pt x="63499" y="2483"/>
                  <a:pt x="63486" y="2483"/>
                </a:cubicBezTo>
                <a:lnTo>
                  <a:pt x="63486" y="2483"/>
                </a:lnTo>
                <a:cubicBezTo>
                  <a:pt x="63469" y="2483"/>
                  <a:pt x="63835" y="2730"/>
                  <a:pt x="63815" y="2730"/>
                </a:cubicBezTo>
                <a:cubicBezTo>
                  <a:pt x="63809" y="2730"/>
                  <a:pt x="63765" y="2706"/>
                  <a:pt x="63660" y="2643"/>
                </a:cubicBezTo>
                <a:cubicBezTo>
                  <a:pt x="62856" y="2160"/>
                  <a:pt x="62024" y="1757"/>
                  <a:pt x="61140" y="1433"/>
                </a:cubicBezTo>
                <a:lnTo>
                  <a:pt x="61140" y="1433"/>
                </a:lnTo>
                <a:lnTo>
                  <a:pt x="61002" y="1341"/>
                </a:lnTo>
                <a:cubicBezTo>
                  <a:pt x="60487" y="1151"/>
                  <a:pt x="59944" y="1015"/>
                  <a:pt x="59429" y="907"/>
                </a:cubicBezTo>
                <a:cubicBezTo>
                  <a:pt x="59212" y="853"/>
                  <a:pt x="58941" y="771"/>
                  <a:pt x="58534" y="690"/>
                </a:cubicBezTo>
                <a:cubicBezTo>
                  <a:pt x="58154" y="608"/>
                  <a:pt x="57639" y="473"/>
                  <a:pt x="56879" y="364"/>
                </a:cubicBezTo>
                <a:lnTo>
                  <a:pt x="56879" y="364"/>
                </a:lnTo>
                <a:lnTo>
                  <a:pt x="57639" y="473"/>
                </a:lnTo>
                <a:lnTo>
                  <a:pt x="58154" y="581"/>
                </a:lnTo>
                <a:cubicBezTo>
                  <a:pt x="58452" y="636"/>
                  <a:pt x="58642" y="690"/>
                  <a:pt x="58751" y="690"/>
                </a:cubicBezTo>
                <a:cubicBezTo>
                  <a:pt x="58791" y="703"/>
                  <a:pt x="58832" y="710"/>
                  <a:pt x="58873" y="710"/>
                </a:cubicBezTo>
                <a:cubicBezTo>
                  <a:pt x="58914" y="710"/>
                  <a:pt x="58954" y="703"/>
                  <a:pt x="58995" y="690"/>
                </a:cubicBezTo>
                <a:lnTo>
                  <a:pt x="59049" y="690"/>
                </a:lnTo>
                <a:cubicBezTo>
                  <a:pt x="58751" y="608"/>
                  <a:pt x="58344" y="554"/>
                  <a:pt x="58154" y="527"/>
                </a:cubicBezTo>
                <a:cubicBezTo>
                  <a:pt x="57883" y="473"/>
                  <a:pt x="57720" y="446"/>
                  <a:pt x="57503" y="419"/>
                </a:cubicBezTo>
                <a:lnTo>
                  <a:pt x="57557" y="419"/>
                </a:lnTo>
                <a:cubicBezTo>
                  <a:pt x="56933" y="337"/>
                  <a:pt x="56337" y="229"/>
                  <a:pt x="55713" y="174"/>
                </a:cubicBezTo>
                <a:cubicBezTo>
                  <a:pt x="55415" y="147"/>
                  <a:pt x="55116" y="120"/>
                  <a:pt x="54791" y="93"/>
                </a:cubicBezTo>
                <a:lnTo>
                  <a:pt x="53841" y="39"/>
                </a:lnTo>
                <a:cubicBezTo>
                  <a:pt x="53485" y="13"/>
                  <a:pt x="53128" y="1"/>
                  <a:pt x="5277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5" name="Google Shape;995;p56">
            <a:extLst>
              <a:ext uri="{FF2B5EF4-FFF2-40B4-BE49-F238E27FC236}">
                <a16:creationId xmlns:a16="http://schemas.microsoft.com/office/drawing/2014/main" id="{684CC0A7-CCBB-7678-934E-AE96A88D4797}"/>
              </a:ext>
            </a:extLst>
          </p:cNvPr>
          <p:cNvGrpSpPr/>
          <p:nvPr/>
        </p:nvGrpSpPr>
        <p:grpSpPr>
          <a:xfrm flipH="1">
            <a:off x="393666" y="4196893"/>
            <a:ext cx="530121" cy="442999"/>
            <a:chOff x="3923575" y="2588450"/>
            <a:chExt cx="701125" cy="585900"/>
          </a:xfrm>
        </p:grpSpPr>
        <p:sp>
          <p:nvSpPr>
            <p:cNvPr id="996" name="Google Shape;996;p56">
              <a:extLst>
                <a:ext uri="{FF2B5EF4-FFF2-40B4-BE49-F238E27FC236}">
                  <a16:creationId xmlns:a16="http://schemas.microsoft.com/office/drawing/2014/main" id="{E212AFE1-1F92-F292-0D7D-092CC51B84C1}"/>
                </a:ext>
              </a:extLst>
            </p:cNvPr>
            <p:cNvSpPr/>
            <p:nvPr/>
          </p:nvSpPr>
          <p:spPr>
            <a:xfrm>
              <a:off x="3923575" y="2588450"/>
              <a:ext cx="97675" cy="585900"/>
            </a:xfrm>
            <a:custGeom>
              <a:avLst/>
              <a:gdLst/>
              <a:ahLst/>
              <a:cxnLst/>
              <a:rect l="l" t="t" r="r" b="b"/>
              <a:pathLst>
                <a:path w="3907" h="23436" extrusionOk="0">
                  <a:moveTo>
                    <a:pt x="2160" y="1"/>
                  </a:moveTo>
                  <a:cubicBezTo>
                    <a:pt x="1404" y="1"/>
                    <a:pt x="651" y="496"/>
                    <a:pt x="651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50" y="23149"/>
                    <a:pt x="1375" y="23435"/>
                    <a:pt x="1909" y="23435"/>
                  </a:cubicBezTo>
                  <a:cubicBezTo>
                    <a:pt x="2015" y="23435"/>
                    <a:pt x="2121" y="23424"/>
                    <a:pt x="2224" y="23402"/>
                  </a:cubicBezTo>
                  <a:cubicBezTo>
                    <a:pt x="2267" y="23405"/>
                    <a:pt x="2310" y="23406"/>
                    <a:pt x="2353" y="23406"/>
                  </a:cubicBezTo>
                  <a:cubicBezTo>
                    <a:pt x="3127" y="23406"/>
                    <a:pt x="3906" y="22939"/>
                    <a:pt x="3906" y="21937"/>
                  </a:cubicBezTo>
                  <a:lnTo>
                    <a:pt x="3798" y="2652"/>
                  </a:lnTo>
                  <a:cubicBezTo>
                    <a:pt x="3798" y="2462"/>
                    <a:pt x="3770" y="2245"/>
                    <a:pt x="3689" y="2082"/>
                  </a:cubicBezTo>
                  <a:lnTo>
                    <a:pt x="3689" y="1486"/>
                  </a:lnTo>
                  <a:cubicBezTo>
                    <a:pt x="3676" y="496"/>
                    <a:pt x="2916" y="1"/>
                    <a:pt x="21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56">
              <a:extLst>
                <a:ext uri="{FF2B5EF4-FFF2-40B4-BE49-F238E27FC236}">
                  <a16:creationId xmlns:a16="http://schemas.microsoft.com/office/drawing/2014/main" id="{F072F8F3-AF02-66CB-E7AF-62E652E564B1}"/>
                </a:ext>
              </a:extLst>
            </p:cNvPr>
            <p:cNvSpPr/>
            <p:nvPr/>
          </p:nvSpPr>
          <p:spPr>
            <a:xfrm>
              <a:off x="4074100" y="2588450"/>
              <a:ext cx="97675" cy="585900"/>
            </a:xfrm>
            <a:custGeom>
              <a:avLst/>
              <a:gdLst/>
              <a:ahLst/>
              <a:cxnLst/>
              <a:rect l="l" t="t" r="r" b="b"/>
              <a:pathLst>
                <a:path w="3907" h="23436" extrusionOk="0">
                  <a:moveTo>
                    <a:pt x="2160" y="1"/>
                  </a:moveTo>
                  <a:cubicBezTo>
                    <a:pt x="1404" y="1"/>
                    <a:pt x="652" y="496"/>
                    <a:pt x="652" y="1486"/>
                  </a:cubicBezTo>
                  <a:lnTo>
                    <a:pt x="679" y="5256"/>
                  </a:lnTo>
                  <a:cubicBezTo>
                    <a:pt x="462" y="11006"/>
                    <a:pt x="1" y="16946"/>
                    <a:pt x="760" y="22561"/>
                  </a:cubicBezTo>
                  <a:cubicBezTo>
                    <a:pt x="851" y="23149"/>
                    <a:pt x="1375" y="23435"/>
                    <a:pt x="1909" y="23435"/>
                  </a:cubicBezTo>
                  <a:cubicBezTo>
                    <a:pt x="2015" y="23435"/>
                    <a:pt x="2122" y="23424"/>
                    <a:pt x="2225" y="23402"/>
                  </a:cubicBezTo>
                  <a:cubicBezTo>
                    <a:pt x="2268" y="23405"/>
                    <a:pt x="2310" y="23406"/>
                    <a:pt x="2353" y="23406"/>
                  </a:cubicBezTo>
                  <a:cubicBezTo>
                    <a:pt x="3127" y="23406"/>
                    <a:pt x="3907" y="22939"/>
                    <a:pt x="3907" y="21937"/>
                  </a:cubicBezTo>
                  <a:lnTo>
                    <a:pt x="3798" y="2652"/>
                  </a:lnTo>
                  <a:cubicBezTo>
                    <a:pt x="3798" y="2462"/>
                    <a:pt x="3771" y="2245"/>
                    <a:pt x="3690" y="2082"/>
                  </a:cubicBezTo>
                  <a:lnTo>
                    <a:pt x="3690" y="1486"/>
                  </a:lnTo>
                  <a:cubicBezTo>
                    <a:pt x="3676" y="496"/>
                    <a:pt x="2917" y="1"/>
                    <a:pt x="21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56">
              <a:extLst>
                <a:ext uri="{FF2B5EF4-FFF2-40B4-BE49-F238E27FC236}">
                  <a16:creationId xmlns:a16="http://schemas.microsoft.com/office/drawing/2014/main" id="{2F226603-2085-BCE7-1489-391DD69FAFF5}"/>
                </a:ext>
              </a:extLst>
            </p:cNvPr>
            <p:cNvSpPr/>
            <p:nvPr/>
          </p:nvSpPr>
          <p:spPr>
            <a:xfrm>
              <a:off x="4225325" y="2588450"/>
              <a:ext cx="97600" cy="585900"/>
            </a:xfrm>
            <a:custGeom>
              <a:avLst/>
              <a:gdLst/>
              <a:ahLst/>
              <a:cxnLst/>
              <a:rect l="l" t="t" r="r" b="b"/>
              <a:pathLst>
                <a:path w="3904" h="23436" extrusionOk="0">
                  <a:moveTo>
                    <a:pt x="2147" y="1"/>
                  </a:moveTo>
                  <a:cubicBezTo>
                    <a:pt x="1384" y="1"/>
                    <a:pt x="624" y="496"/>
                    <a:pt x="624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28" y="23149"/>
                    <a:pt x="1368" y="23435"/>
                    <a:pt x="1907" y="23435"/>
                  </a:cubicBezTo>
                  <a:cubicBezTo>
                    <a:pt x="2014" y="23435"/>
                    <a:pt x="2121" y="23424"/>
                    <a:pt x="2225" y="23402"/>
                  </a:cubicBezTo>
                  <a:cubicBezTo>
                    <a:pt x="2297" y="23413"/>
                    <a:pt x="2369" y="23418"/>
                    <a:pt x="2440" y="23418"/>
                  </a:cubicBezTo>
                  <a:cubicBezTo>
                    <a:pt x="3222" y="23418"/>
                    <a:pt x="3904" y="22758"/>
                    <a:pt x="3879" y="21937"/>
                  </a:cubicBezTo>
                  <a:lnTo>
                    <a:pt x="3798" y="2652"/>
                  </a:lnTo>
                  <a:cubicBezTo>
                    <a:pt x="3771" y="2462"/>
                    <a:pt x="3743" y="2245"/>
                    <a:pt x="3689" y="2082"/>
                  </a:cubicBezTo>
                  <a:lnTo>
                    <a:pt x="3689" y="1486"/>
                  </a:lnTo>
                  <a:cubicBezTo>
                    <a:pt x="3676" y="496"/>
                    <a:pt x="2909" y="1"/>
                    <a:pt x="21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56">
              <a:extLst>
                <a:ext uri="{FF2B5EF4-FFF2-40B4-BE49-F238E27FC236}">
                  <a16:creationId xmlns:a16="http://schemas.microsoft.com/office/drawing/2014/main" id="{ECC81AC5-D802-6AE9-1672-EE21557C8249}"/>
                </a:ext>
              </a:extLst>
            </p:cNvPr>
            <p:cNvSpPr/>
            <p:nvPr/>
          </p:nvSpPr>
          <p:spPr>
            <a:xfrm>
              <a:off x="4375850" y="2588450"/>
              <a:ext cx="97675" cy="585900"/>
            </a:xfrm>
            <a:custGeom>
              <a:avLst/>
              <a:gdLst/>
              <a:ahLst/>
              <a:cxnLst/>
              <a:rect l="l" t="t" r="r" b="b"/>
              <a:pathLst>
                <a:path w="3907" h="23436" extrusionOk="0">
                  <a:moveTo>
                    <a:pt x="2147" y="1"/>
                  </a:moveTo>
                  <a:cubicBezTo>
                    <a:pt x="1384" y="1"/>
                    <a:pt x="625" y="496"/>
                    <a:pt x="625" y="1486"/>
                  </a:cubicBezTo>
                  <a:cubicBezTo>
                    <a:pt x="625" y="2733"/>
                    <a:pt x="652" y="4008"/>
                    <a:pt x="679" y="5256"/>
                  </a:cubicBezTo>
                  <a:cubicBezTo>
                    <a:pt x="462" y="11006"/>
                    <a:pt x="1" y="16946"/>
                    <a:pt x="760" y="22561"/>
                  </a:cubicBezTo>
                  <a:cubicBezTo>
                    <a:pt x="851" y="23149"/>
                    <a:pt x="1376" y="23435"/>
                    <a:pt x="1909" y="23435"/>
                  </a:cubicBezTo>
                  <a:cubicBezTo>
                    <a:pt x="2015" y="23435"/>
                    <a:pt x="2122" y="23424"/>
                    <a:pt x="2225" y="23402"/>
                  </a:cubicBezTo>
                  <a:cubicBezTo>
                    <a:pt x="2300" y="23413"/>
                    <a:pt x="2373" y="23418"/>
                    <a:pt x="2446" y="23418"/>
                  </a:cubicBezTo>
                  <a:cubicBezTo>
                    <a:pt x="3246" y="23418"/>
                    <a:pt x="3907" y="22758"/>
                    <a:pt x="3907" y="21937"/>
                  </a:cubicBezTo>
                  <a:cubicBezTo>
                    <a:pt x="3852" y="15509"/>
                    <a:pt x="3825" y="9080"/>
                    <a:pt x="3798" y="2652"/>
                  </a:cubicBezTo>
                  <a:cubicBezTo>
                    <a:pt x="3798" y="2462"/>
                    <a:pt x="3744" y="2245"/>
                    <a:pt x="3690" y="2082"/>
                  </a:cubicBezTo>
                  <a:lnTo>
                    <a:pt x="3690" y="1486"/>
                  </a:lnTo>
                  <a:cubicBezTo>
                    <a:pt x="3676" y="496"/>
                    <a:pt x="2910" y="1"/>
                    <a:pt x="21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56">
              <a:extLst>
                <a:ext uri="{FF2B5EF4-FFF2-40B4-BE49-F238E27FC236}">
                  <a16:creationId xmlns:a16="http://schemas.microsoft.com/office/drawing/2014/main" id="{82C2C265-1FAC-9307-2954-3FA2BCF4683F}"/>
                </a:ext>
              </a:extLst>
            </p:cNvPr>
            <p:cNvSpPr/>
            <p:nvPr/>
          </p:nvSpPr>
          <p:spPr>
            <a:xfrm>
              <a:off x="4526400" y="2588450"/>
              <a:ext cx="98300" cy="585900"/>
            </a:xfrm>
            <a:custGeom>
              <a:avLst/>
              <a:gdLst/>
              <a:ahLst/>
              <a:cxnLst/>
              <a:rect l="l" t="t" r="r" b="b"/>
              <a:pathLst>
                <a:path w="3932" h="23436" extrusionOk="0">
                  <a:moveTo>
                    <a:pt x="2170" y="1"/>
                  </a:moveTo>
                  <a:cubicBezTo>
                    <a:pt x="1411" y="1"/>
                    <a:pt x="651" y="496"/>
                    <a:pt x="651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50" y="23149"/>
                    <a:pt x="1375" y="23435"/>
                    <a:pt x="1909" y="23435"/>
                  </a:cubicBezTo>
                  <a:cubicBezTo>
                    <a:pt x="2015" y="23435"/>
                    <a:pt x="2121" y="23424"/>
                    <a:pt x="2225" y="23402"/>
                  </a:cubicBezTo>
                  <a:cubicBezTo>
                    <a:pt x="2299" y="23413"/>
                    <a:pt x="2373" y="23418"/>
                    <a:pt x="2446" y="23418"/>
                  </a:cubicBezTo>
                  <a:cubicBezTo>
                    <a:pt x="3249" y="23418"/>
                    <a:pt x="3931" y="22758"/>
                    <a:pt x="3906" y="21937"/>
                  </a:cubicBezTo>
                  <a:cubicBezTo>
                    <a:pt x="3879" y="15509"/>
                    <a:pt x="3852" y="9080"/>
                    <a:pt x="3798" y="2652"/>
                  </a:cubicBezTo>
                  <a:cubicBezTo>
                    <a:pt x="3798" y="2462"/>
                    <a:pt x="3771" y="2245"/>
                    <a:pt x="3689" y="2082"/>
                  </a:cubicBezTo>
                  <a:lnTo>
                    <a:pt x="3689" y="1486"/>
                  </a:lnTo>
                  <a:cubicBezTo>
                    <a:pt x="3689" y="496"/>
                    <a:pt x="293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51995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screenshot of a phone&#10;&#10;Description automatically generated">
            <a:extLst>
              <a:ext uri="{FF2B5EF4-FFF2-40B4-BE49-F238E27FC236}">
                <a16:creationId xmlns:a16="http://schemas.microsoft.com/office/drawing/2014/main" id="{D08F3F9C-D53E-00AB-3D85-592471F7A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135" y="129087"/>
            <a:ext cx="3598724" cy="4363452"/>
          </a:xfrm>
          <a:prstGeom prst="rect">
            <a:avLst/>
          </a:prstGeom>
        </p:spPr>
      </p:pic>
      <p:sp>
        <p:nvSpPr>
          <p:cNvPr id="14" name="Google Shape;932;p56">
            <a:extLst>
              <a:ext uri="{FF2B5EF4-FFF2-40B4-BE49-F238E27FC236}">
                <a16:creationId xmlns:a16="http://schemas.microsoft.com/office/drawing/2014/main" id="{71B6009C-6CF9-A30B-7889-52931AEEAF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14776"/>
            <a:ext cx="408300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in our data frame?</a:t>
            </a:r>
            <a:endParaRPr dirty="0"/>
          </a:p>
        </p:txBody>
      </p:sp>
      <p:sp>
        <p:nvSpPr>
          <p:cNvPr id="15" name="Google Shape;906;p55">
            <a:extLst>
              <a:ext uri="{FF2B5EF4-FFF2-40B4-BE49-F238E27FC236}">
                <a16:creationId xmlns:a16="http://schemas.microsoft.com/office/drawing/2014/main" id="{1B0667A8-A0C5-60C3-02EF-966BD0F19453}"/>
              </a:ext>
            </a:extLst>
          </p:cNvPr>
          <p:cNvSpPr txBox="1">
            <a:spLocks/>
          </p:cNvSpPr>
          <p:nvPr/>
        </p:nvSpPr>
        <p:spPr>
          <a:xfrm>
            <a:off x="720000" y="1244632"/>
            <a:ext cx="4237134" cy="3247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latin typeface="Montserrat" pitchFamily="2" charset="77"/>
              </a:rPr>
              <a:t>Investigating the animal species diversity and weights found within plots at specific study sites 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sz="1200" dirty="0">
              <a:latin typeface="Montserrat" pitchFamily="2" charset="77"/>
            </a:endParaRP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Montserrat" pitchFamily="2" charset="77"/>
              </a:rPr>
              <a:t>Desert ecosystems have long served as model systems in the study of ecological concepts (e.g., competition, resource pulses, top-down/bottom-up dynamics). 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sz="1200" dirty="0">
              <a:solidFill>
                <a:srgbClr val="000000"/>
              </a:solidFill>
              <a:latin typeface="Montserrat" pitchFamily="2" charset="77"/>
            </a:endParaRP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Montserrat" pitchFamily="2" charset="77"/>
              </a:rPr>
              <a:t>However, the inherent variability of resource availability in deserts, and hence consumer dynamics, can also make them challenging ecosystems to understand. 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sz="1200" dirty="0">
              <a:solidFill>
                <a:srgbClr val="000000"/>
              </a:solidFill>
              <a:latin typeface="Montserrat" pitchFamily="2" charset="77"/>
            </a:endParaRP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Montserrat" pitchFamily="2" charset="77"/>
              </a:rPr>
              <a:t>Study of a Chihuahuan desert ecosystem near Portal, Arizona, began in 1977. At this site, 24 experimental plots were established in 1977 and divided among controls and experimental manipulations.</a:t>
            </a:r>
            <a:endParaRPr lang="en-US" sz="1200" dirty="0">
              <a:latin typeface="Montserrat" pitchFamily="2" charset="77"/>
            </a:endParaRP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21FFED-FA2D-6BAC-567D-054C81B71F3A}"/>
              </a:ext>
            </a:extLst>
          </p:cNvPr>
          <p:cNvSpPr txBox="1"/>
          <p:nvPr/>
        </p:nvSpPr>
        <p:spPr>
          <a:xfrm>
            <a:off x="4957136" y="4552748"/>
            <a:ext cx="35987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Clr>
                <a:schemeClr val="dk1"/>
              </a:buClr>
              <a:buSzPts val="1100"/>
            </a:pPr>
            <a:r>
              <a:rPr lang="en-US" sz="800" i="0" dirty="0">
                <a:solidFill>
                  <a:srgbClr val="000000"/>
                </a:solidFill>
                <a:effectLst/>
                <a:latin typeface="+mn-lt"/>
              </a:rPr>
              <a:t>S. K. Morgan Ernest, Thomas J. </a:t>
            </a:r>
            <a:r>
              <a:rPr lang="en-US" sz="800" i="0" dirty="0" err="1">
                <a:solidFill>
                  <a:srgbClr val="000000"/>
                </a:solidFill>
                <a:effectLst/>
                <a:latin typeface="+mn-lt"/>
              </a:rPr>
              <a:t>Valone</a:t>
            </a:r>
            <a:r>
              <a:rPr lang="en-US" sz="800" i="0" dirty="0">
                <a:solidFill>
                  <a:srgbClr val="000000"/>
                </a:solidFill>
                <a:effectLst/>
                <a:latin typeface="+mn-lt"/>
              </a:rPr>
              <a:t>, and James H. Brown. 2009. Long-term monitoring and experimental manipulation of a Chihuahuan Desert ecosystem near Portal, Arizona, USA. </a:t>
            </a:r>
            <a:r>
              <a:rPr lang="en-US" sz="800" i="1" dirty="0">
                <a:solidFill>
                  <a:srgbClr val="000000"/>
                </a:solidFill>
                <a:effectLst/>
                <a:latin typeface="+mn-lt"/>
              </a:rPr>
              <a:t>Ecology</a:t>
            </a:r>
            <a:r>
              <a:rPr lang="en-US" sz="800" i="0" dirty="0">
                <a:solidFill>
                  <a:srgbClr val="000000"/>
                </a:solidFill>
                <a:effectLst/>
                <a:latin typeface="+mn-lt"/>
              </a:rPr>
              <a:t> 90:1708.</a:t>
            </a:r>
          </a:p>
        </p:txBody>
      </p:sp>
    </p:spTree>
    <p:extLst>
      <p:ext uri="{BB962C8B-B14F-4D97-AF65-F5344CB8AC3E}">
        <p14:creationId xmlns:p14="http://schemas.microsoft.com/office/powerpoint/2010/main" val="1470209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57"/>
          <p:cNvSpPr/>
          <p:nvPr/>
        </p:nvSpPr>
        <p:spPr>
          <a:xfrm rot="-6128302">
            <a:off x="1082806" y="993604"/>
            <a:ext cx="519060" cy="1383816"/>
          </a:xfrm>
          <a:custGeom>
            <a:avLst/>
            <a:gdLst/>
            <a:ahLst/>
            <a:cxnLst/>
            <a:rect l="l" t="t" r="r" b="b"/>
            <a:pathLst>
              <a:path w="133103" h="154416" extrusionOk="0">
                <a:moveTo>
                  <a:pt x="53121" y="1"/>
                </a:moveTo>
                <a:cubicBezTo>
                  <a:pt x="51997" y="1"/>
                  <a:pt x="50872" y="29"/>
                  <a:pt x="49747" y="85"/>
                </a:cubicBezTo>
                <a:cubicBezTo>
                  <a:pt x="12919" y="1950"/>
                  <a:pt x="4388" y="85547"/>
                  <a:pt x="4343" y="86093"/>
                </a:cubicBezTo>
                <a:cubicBezTo>
                  <a:pt x="0" y="136543"/>
                  <a:pt x="19671" y="154416"/>
                  <a:pt x="44860" y="154416"/>
                </a:cubicBezTo>
                <a:cubicBezTo>
                  <a:pt x="82741" y="154416"/>
                  <a:pt x="133103" y="113995"/>
                  <a:pt x="133048" y="83159"/>
                </a:cubicBezTo>
                <a:cubicBezTo>
                  <a:pt x="132957" y="49538"/>
                  <a:pt x="109004" y="19079"/>
                  <a:pt x="81525" y="6295"/>
                </a:cubicBezTo>
                <a:cubicBezTo>
                  <a:pt x="72627" y="2132"/>
                  <a:pt x="62923" y="1"/>
                  <a:pt x="5312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1" name="Google Shape;1011;p5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532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sp>
        <p:nvSpPr>
          <p:cNvPr id="1019" name="Google Shape;1019;p57"/>
          <p:cNvSpPr txBox="1">
            <a:spLocks noGrp="1"/>
          </p:cNvSpPr>
          <p:nvPr>
            <p:ph type="subTitle" idx="8"/>
          </p:nvPr>
        </p:nvSpPr>
        <p:spPr>
          <a:xfrm>
            <a:off x="1342335" y="2684738"/>
            <a:ext cx="2368605" cy="10080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Factors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    Renaming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    Converting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Homework 1</a:t>
            </a:r>
            <a:endParaRPr sz="1800" dirty="0"/>
          </a:p>
        </p:txBody>
      </p:sp>
      <p:sp>
        <p:nvSpPr>
          <p:cNvPr id="1023" name="Google Shape;1023;p57"/>
          <p:cNvSpPr txBox="1">
            <a:spLocks noGrp="1"/>
          </p:cNvSpPr>
          <p:nvPr>
            <p:ph type="subTitle" idx="15"/>
          </p:nvPr>
        </p:nvSpPr>
        <p:spPr>
          <a:xfrm>
            <a:off x="1342335" y="2099901"/>
            <a:ext cx="1827585" cy="3901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/>
              <a:t>Dataframes</a:t>
            </a:r>
            <a:endParaRPr sz="1800" dirty="0"/>
          </a:p>
        </p:txBody>
      </p:sp>
      <p:sp>
        <p:nvSpPr>
          <p:cNvPr id="1024" name="Google Shape;1024;p57"/>
          <p:cNvSpPr txBox="1">
            <a:spLocks noGrp="1"/>
          </p:cNvSpPr>
          <p:nvPr>
            <p:ph type="title" idx="16"/>
          </p:nvPr>
        </p:nvSpPr>
        <p:spPr>
          <a:xfrm>
            <a:off x="711050" y="1518050"/>
            <a:ext cx="1583114" cy="4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Monday</a:t>
            </a:r>
            <a:endParaRPr dirty="0"/>
          </a:p>
        </p:txBody>
      </p:sp>
      <p:sp>
        <p:nvSpPr>
          <p:cNvPr id="1030" name="Google Shape;1030;p57"/>
          <p:cNvSpPr/>
          <p:nvPr/>
        </p:nvSpPr>
        <p:spPr>
          <a:xfrm rot="-781455" flipH="1">
            <a:off x="8038242" y="-1056643"/>
            <a:ext cx="2199022" cy="2306155"/>
          </a:xfrm>
          <a:custGeom>
            <a:avLst/>
            <a:gdLst/>
            <a:ahLst/>
            <a:cxnLst/>
            <a:rect l="l" t="t" r="r" b="b"/>
            <a:pathLst>
              <a:path w="104663" h="109762" extrusionOk="0">
                <a:moveTo>
                  <a:pt x="61492" y="0"/>
                </a:moveTo>
                <a:cubicBezTo>
                  <a:pt x="50465" y="0"/>
                  <a:pt x="40621" y="9146"/>
                  <a:pt x="32052" y="15324"/>
                </a:cubicBezTo>
                <a:cubicBezTo>
                  <a:pt x="19882" y="24104"/>
                  <a:pt x="10169" y="35842"/>
                  <a:pt x="3800" y="49422"/>
                </a:cubicBezTo>
                <a:cubicBezTo>
                  <a:pt x="1639" y="54040"/>
                  <a:pt x="1" y="59795"/>
                  <a:pt x="2913" y="63981"/>
                </a:cubicBezTo>
                <a:cubicBezTo>
                  <a:pt x="5239" y="67321"/>
                  <a:pt x="9616" y="68315"/>
                  <a:pt x="13780" y="68315"/>
                </a:cubicBezTo>
                <a:cubicBezTo>
                  <a:pt x="14380" y="68315"/>
                  <a:pt x="14976" y="68295"/>
                  <a:pt x="15560" y="68257"/>
                </a:cubicBezTo>
                <a:cubicBezTo>
                  <a:pt x="18177" y="68104"/>
                  <a:pt x="20852" y="67736"/>
                  <a:pt x="23463" y="67736"/>
                </a:cubicBezTo>
                <a:cubicBezTo>
                  <a:pt x="25504" y="67736"/>
                  <a:pt x="27507" y="67961"/>
                  <a:pt x="29413" y="68690"/>
                </a:cubicBezTo>
                <a:cubicBezTo>
                  <a:pt x="35510" y="71055"/>
                  <a:pt x="38626" y="77789"/>
                  <a:pt x="40287" y="84112"/>
                </a:cubicBezTo>
                <a:cubicBezTo>
                  <a:pt x="41925" y="90413"/>
                  <a:pt x="42857" y="97260"/>
                  <a:pt x="46883" y="102401"/>
                </a:cubicBezTo>
                <a:cubicBezTo>
                  <a:pt x="50905" y="107554"/>
                  <a:pt x="57119" y="109761"/>
                  <a:pt x="63668" y="109761"/>
                </a:cubicBezTo>
                <a:cubicBezTo>
                  <a:pt x="69898" y="109761"/>
                  <a:pt x="76430" y="107763"/>
                  <a:pt x="81664" y="104403"/>
                </a:cubicBezTo>
                <a:cubicBezTo>
                  <a:pt x="95882" y="95236"/>
                  <a:pt x="104139" y="78198"/>
                  <a:pt x="104412" y="61274"/>
                </a:cubicBezTo>
                <a:cubicBezTo>
                  <a:pt x="104662" y="44327"/>
                  <a:pt x="97588" y="27767"/>
                  <a:pt x="86623" y="14846"/>
                </a:cubicBezTo>
                <a:cubicBezTo>
                  <a:pt x="81164" y="8431"/>
                  <a:pt x="74431" y="2608"/>
                  <a:pt x="66242" y="584"/>
                </a:cubicBezTo>
                <a:cubicBezTo>
                  <a:pt x="64635" y="183"/>
                  <a:pt x="63051" y="0"/>
                  <a:pt x="6149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1" name="Google Shape;1031;p57"/>
          <p:cNvGrpSpPr/>
          <p:nvPr/>
        </p:nvGrpSpPr>
        <p:grpSpPr>
          <a:xfrm rot="3600242" flipH="1">
            <a:off x="7658424" y="-416956"/>
            <a:ext cx="1936635" cy="1713389"/>
            <a:chOff x="1749700" y="889800"/>
            <a:chExt cx="4276500" cy="3783525"/>
          </a:xfrm>
        </p:grpSpPr>
        <p:sp>
          <p:nvSpPr>
            <p:cNvPr id="1032" name="Google Shape;1032;p57"/>
            <p:cNvSpPr/>
            <p:nvPr/>
          </p:nvSpPr>
          <p:spPr>
            <a:xfrm>
              <a:off x="2226200" y="889800"/>
              <a:ext cx="183125" cy="226500"/>
            </a:xfrm>
            <a:custGeom>
              <a:avLst/>
              <a:gdLst/>
              <a:ahLst/>
              <a:cxnLst/>
              <a:rect l="l" t="t" r="r" b="b"/>
              <a:pathLst>
                <a:path w="7325" h="9060" extrusionOk="0">
                  <a:moveTo>
                    <a:pt x="3299" y="1"/>
                  </a:moveTo>
                  <a:cubicBezTo>
                    <a:pt x="2841" y="1"/>
                    <a:pt x="2390" y="173"/>
                    <a:pt x="2047" y="502"/>
                  </a:cubicBezTo>
                  <a:cubicBezTo>
                    <a:pt x="1753" y="835"/>
                    <a:pt x="1510" y="1203"/>
                    <a:pt x="1317" y="1604"/>
                  </a:cubicBezTo>
                  <a:lnTo>
                    <a:pt x="1317" y="1604"/>
                  </a:lnTo>
                  <a:cubicBezTo>
                    <a:pt x="1359" y="1507"/>
                    <a:pt x="1373" y="1467"/>
                    <a:pt x="1366" y="1467"/>
                  </a:cubicBezTo>
                  <a:cubicBezTo>
                    <a:pt x="1336" y="1467"/>
                    <a:pt x="865" y="2344"/>
                    <a:pt x="796" y="2481"/>
                  </a:cubicBezTo>
                  <a:cubicBezTo>
                    <a:pt x="0" y="3937"/>
                    <a:pt x="137" y="5234"/>
                    <a:pt x="728" y="6689"/>
                  </a:cubicBezTo>
                  <a:cubicBezTo>
                    <a:pt x="1345" y="8277"/>
                    <a:pt x="2705" y="9059"/>
                    <a:pt x="4024" y="9059"/>
                  </a:cubicBezTo>
                  <a:cubicBezTo>
                    <a:pt x="5577" y="9059"/>
                    <a:pt x="7074" y="7976"/>
                    <a:pt x="7234" y="5848"/>
                  </a:cubicBezTo>
                  <a:cubicBezTo>
                    <a:pt x="7325" y="4255"/>
                    <a:pt x="7097" y="2982"/>
                    <a:pt x="5960" y="1776"/>
                  </a:cubicBezTo>
                  <a:cubicBezTo>
                    <a:pt x="5664" y="1503"/>
                    <a:pt x="5346" y="1230"/>
                    <a:pt x="5027" y="980"/>
                  </a:cubicBezTo>
                  <a:cubicBezTo>
                    <a:pt x="4777" y="684"/>
                    <a:pt x="4504" y="434"/>
                    <a:pt x="4186" y="229"/>
                  </a:cubicBezTo>
                  <a:cubicBezTo>
                    <a:pt x="3906" y="76"/>
                    <a:pt x="3601" y="1"/>
                    <a:pt x="3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57"/>
            <p:cNvSpPr/>
            <p:nvPr/>
          </p:nvSpPr>
          <p:spPr>
            <a:xfrm>
              <a:off x="2327350" y="1533200"/>
              <a:ext cx="283725" cy="185850"/>
            </a:xfrm>
            <a:custGeom>
              <a:avLst/>
              <a:gdLst/>
              <a:ahLst/>
              <a:cxnLst/>
              <a:rect l="l" t="t" r="r" b="b"/>
              <a:pathLst>
                <a:path w="11349" h="7434" extrusionOk="0">
                  <a:moveTo>
                    <a:pt x="6546" y="1"/>
                  </a:moveTo>
                  <a:cubicBezTo>
                    <a:pt x="6377" y="1"/>
                    <a:pt x="6205" y="13"/>
                    <a:pt x="6031" y="39"/>
                  </a:cubicBezTo>
                  <a:cubicBezTo>
                    <a:pt x="4030" y="334"/>
                    <a:pt x="2392" y="2040"/>
                    <a:pt x="1163" y="3542"/>
                  </a:cubicBezTo>
                  <a:cubicBezTo>
                    <a:pt x="1" y="4928"/>
                    <a:pt x="618" y="7434"/>
                    <a:pt x="2647" y="7434"/>
                  </a:cubicBezTo>
                  <a:cubicBezTo>
                    <a:pt x="2683" y="7434"/>
                    <a:pt x="2719" y="7433"/>
                    <a:pt x="2756" y="7432"/>
                  </a:cubicBezTo>
                  <a:cubicBezTo>
                    <a:pt x="5008" y="7318"/>
                    <a:pt x="7419" y="7022"/>
                    <a:pt x="9080" y="5361"/>
                  </a:cubicBezTo>
                  <a:cubicBezTo>
                    <a:pt x="11348" y="3114"/>
                    <a:pt x="9247" y="1"/>
                    <a:pt x="6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57"/>
            <p:cNvSpPr/>
            <p:nvPr/>
          </p:nvSpPr>
          <p:spPr>
            <a:xfrm>
              <a:off x="2677400" y="1195275"/>
              <a:ext cx="265350" cy="220825"/>
            </a:xfrm>
            <a:custGeom>
              <a:avLst/>
              <a:gdLst/>
              <a:ahLst/>
              <a:cxnLst/>
              <a:rect l="l" t="t" r="r" b="b"/>
              <a:pathLst>
                <a:path w="10614" h="8833" extrusionOk="0">
                  <a:moveTo>
                    <a:pt x="5747" y="0"/>
                  </a:moveTo>
                  <a:cubicBezTo>
                    <a:pt x="5142" y="0"/>
                    <a:pt x="4503" y="134"/>
                    <a:pt x="3858" y="430"/>
                  </a:cubicBezTo>
                  <a:cubicBezTo>
                    <a:pt x="2493" y="1067"/>
                    <a:pt x="1765" y="2045"/>
                    <a:pt x="1219" y="3387"/>
                  </a:cubicBezTo>
                  <a:cubicBezTo>
                    <a:pt x="0" y="6257"/>
                    <a:pt x="1858" y="8832"/>
                    <a:pt x="4511" y="8832"/>
                  </a:cubicBezTo>
                  <a:cubicBezTo>
                    <a:pt x="5076" y="8832"/>
                    <a:pt x="5677" y="8716"/>
                    <a:pt x="6292" y="8460"/>
                  </a:cubicBezTo>
                  <a:cubicBezTo>
                    <a:pt x="7634" y="7891"/>
                    <a:pt x="8612" y="7164"/>
                    <a:pt x="9249" y="5821"/>
                  </a:cubicBezTo>
                  <a:cubicBezTo>
                    <a:pt x="10614" y="2849"/>
                    <a:pt x="8538" y="0"/>
                    <a:pt x="57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57"/>
            <p:cNvSpPr/>
            <p:nvPr/>
          </p:nvSpPr>
          <p:spPr>
            <a:xfrm>
              <a:off x="1795700" y="1310500"/>
              <a:ext cx="278100" cy="217600"/>
            </a:xfrm>
            <a:custGeom>
              <a:avLst/>
              <a:gdLst/>
              <a:ahLst/>
              <a:cxnLst/>
              <a:rect l="l" t="t" r="r" b="b"/>
              <a:pathLst>
                <a:path w="11124" h="8704" extrusionOk="0">
                  <a:moveTo>
                    <a:pt x="5323" y="1"/>
                  </a:moveTo>
                  <a:cubicBezTo>
                    <a:pt x="4021" y="1"/>
                    <a:pt x="2717" y="518"/>
                    <a:pt x="1524" y="1554"/>
                  </a:cubicBezTo>
                  <a:cubicBezTo>
                    <a:pt x="410" y="2509"/>
                    <a:pt x="0" y="4807"/>
                    <a:pt x="910" y="6058"/>
                  </a:cubicBezTo>
                  <a:cubicBezTo>
                    <a:pt x="2137" y="7723"/>
                    <a:pt x="3746" y="8703"/>
                    <a:pt x="5530" y="8703"/>
                  </a:cubicBezTo>
                  <a:cubicBezTo>
                    <a:pt x="6426" y="8703"/>
                    <a:pt x="7367" y="8456"/>
                    <a:pt x="8326" y="7923"/>
                  </a:cubicBezTo>
                  <a:cubicBezTo>
                    <a:pt x="10510" y="6717"/>
                    <a:pt x="11124" y="3351"/>
                    <a:pt x="9190" y="1622"/>
                  </a:cubicBezTo>
                  <a:cubicBezTo>
                    <a:pt x="7983" y="541"/>
                    <a:pt x="6654" y="1"/>
                    <a:pt x="5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57"/>
            <p:cNvSpPr/>
            <p:nvPr/>
          </p:nvSpPr>
          <p:spPr>
            <a:xfrm>
              <a:off x="2706175" y="2238800"/>
              <a:ext cx="236600" cy="344700"/>
            </a:xfrm>
            <a:custGeom>
              <a:avLst/>
              <a:gdLst/>
              <a:ahLst/>
              <a:cxnLst/>
              <a:rect l="l" t="t" r="r" b="b"/>
              <a:pathLst>
                <a:path w="9464" h="13788" extrusionOk="0">
                  <a:moveTo>
                    <a:pt x="4399" y="1"/>
                  </a:moveTo>
                  <a:cubicBezTo>
                    <a:pt x="3113" y="1"/>
                    <a:pt x="1775" y="902"/>
                    <a:pt x="1524" y="2433"/>
                  </a:cubicBezTo>
                  <a:cubicBezTo>
                    <a:pt x="0" y="5253"/>
                    <a:pt x="0" y="9371"/>
                    <a:pt x="1661" y="11964"/>
                  </a:cubicBezTo>
                  <a:cubicBezTo>
                    <a:pt x="2447" y="13225"/>
                    <a:pt x="3581" y="13787"/>
                    <a:pt x="4714" y="13787"/>
                  </a:cubicBezTo>
                  <a:cubicBezTo>
                    <a:pt x="6238" y="13787"/>
                    <a:pt x="7761" y="12772"/>
                    <a:pt x="8439" y="11077"/>
                  </a:cubicBezTo>
                  <a:cubicBezTo>
                    <a:pt x="9463" y="8529"/>
                    <a:pt x="8758" y="4207"/>
                    <a:pt x="6824" y="1932"/>
                  </a:cubicBezTo>
                  <a:cubicBezTo>
                    <a:pt x="6457" y="596"/>
                    <a:pt x="5445" y="1"/>
                    <a:pt x="4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57"/>
            <p:cNvSpPr/>
            <p:nvPr/>
          </p:nvSpPr>
          <p:spPr>
            <a:xfrm>
              <a:off x="2003275" y="2384950"/>
              <a:ext cx="313925" cy="216875"/>
            </a:xfrm>
            <a:custGeom>
              <a:avLst/>
              <a:gdLst/>
              <a:ahLst/>
              <a:cxnLst/>
              <a:rect l="l" t="t" r="r" b="b"/>
              <a:pathLst>
                <a:path w="12557" h="8675" extrusionOk="0">
                  <a:moveTo>
                    <a:pt x="8629" y="0"/>
                  </a:moveTo>
                  <a:cubicBezTo>
                    <a:pt x="8514" y="0"/>
                    <a:pt x="8398" y="7"/>
                    <a:pt x="8280" y="22"/>
                  </a:cubicBezTo>
                  <a:cubicBezTo>
                    <a:pt x="5937" y="295"/>
                    <a:pt x="3776" y="749"/>
                    <a:pt x="2002" y="2456"/>
                  </a:cubicBezTo>
                  <a:cubicBezTo>
                    <a:pt x="0" y="4389"/>
                    <a:pt x="1115" y="7574"/>
                    <a:pt x="3594" y="8370"/>
                  </a:cubicBezTo>
                  <a:cubicBezTo>
                    <a:pt x="4282" y="8583"/>
                    <a:pt x="4978" y="8675"/>
                    <a:pt x="5672" y="8675"/>
                  </a:cubicBezTo>
                  <a:cubicBezTo>
                    <a:pt x="6908" y="8675"/>
                    <a:pt x="8139" y="8383"/>
                    <a:pt x="9304" y="7960"/>
                  </a:cubicBezTo>
                  <a:cubicBezTo>
                    <a:pt x="11215" y="7301"/>
                    <a:pt x="12557" y="5640"/>
                    <a:pt x="12261" y="3547"/>
                  </a:cubicBezTo>
                  <a:cubicBezTo>
                    <a:pt x="12025" y="1855"/>
                    <a:pt x="10498" y="0"/>
                    <a:pt x="8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57"/>
            <p:cNvSpPr/>
            <p:nvPr/>
          </p:nvSpPr>
          <p:spPr>
            <a:xfrm>
              <a:off x="1749700" y="1859925"/>
              <a:ext cx="205825" cy="179750"/>
            </a:xfrm>
            <a:custGeom>
              <a:avLst/>
              <a:gdLst/>
              <a:ahLst/>
              <a:cxnLst/>
              <a:rect l="l" t="t" r="r" b="b"/>
              <a:pathLst>
                <a:path w="8233" h="7190" extrusionOk="0">
                  <a:moveTo>
                    <a:pt x="4008" y="0"/>
                  </a:moveTo>
                  <a:cubicBezTo>
                    <a:pt x="1924" y="0"/>
                    <a:pt x="0" y="1624"/>
                    <a:pt x="339" y="4030"/>
                  </a:cubicBezTo>
                  <a:cubicBezTo>
                    <a:pt x="611" y="5922"/>
                    <a:pt x="2314" y="7190"/>
                    <a:pt x="4046" y="7190"/>
                  </a:cubicBezTo>
                  <a:cubicBezTo>
                    <a:pt x="4917" y="7190"/>
                    <a:pt x="5796" y="6869"/>
                    <a:pt x="6504" y="6146"/>
                  </a:cubicBezTo>
                  <a:lnTo>
                    <a:pt x="6799" y="5827"/>
                  </a:lnTo>
                  <a:cubicBezTo>
                    <a:pt x="8232" y="4371"/>
                    <a:pt x="8096" y="1528"/>
                    <a:pt x="6094" y="573"/>
                  </a:cubicBezTo>
                  <a:lnTo>
                    <a:pt x="5730" y="391"/>
                  </a:lnTo>
                  <a:cubicBezTo>
                    <a:pt x="5173" y="125"/>
                    <a:pt x="4585" y="0"/>
                    <a:pt x="4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57"/>
            <p:cNvSpPr/>
            <p:nvPr/>
          </p:nvSpPr>
          <p:spPr>
            <a:xfrm>
              <a:off x="2389975" y="2023950"/>
              <a:ext cx="197925" cy="153525"/>
            </a:xfrm>
            <a:custGeom>
              <a:avLst/>
              <a:gdLst/>
              <a:ahLst/>
              <a:cxnLst/>
              <a:rect l="l" t="t" r="r" b="b"/>
              <a:pathLst>
                <a:path w="7917" h="6141" extrusionOk="0">
                  <a:moveTo>
                    <a:pt x="3454" y="1"/>
                  </a:moveTo>
                  <a:cubicBezTo>
                    <a:pt x="3076" y="1"/>
                    <a:pt x="2699" y="30"/>
                    <a:pt x="2321" y="85"/>
                  </a:cubicBezTo>
                  <a:cubicBezTo>
                    <a:pt x="728" y="313"/>
                    <a:pt x="0" y="2474"/>
                    <a:pt x="774" y="3725"/>
                  </a:cubicBezTo>
                  <a:cubicBezTo>
                    <a:pt x="1138" y="4339"/>
                    <a:pt x="1616" y="4862"/>
                    <a:pt x="2184" y="5294"/>
                  </a:cubicBezTo>
                  <a:cubicBezTo>
                    <a:pt x="2853" y="5842"/>
                    <a:pt x="3672" y="6141"/>
                    <a:pt x="4466" y="6141"/>
                  </a:cubicBezTo>
                  <a:cubicBezTo>
                    <a:pt x="5454" y="6141"/>
                    <a:pt x="6404" y="5679"/>
                    <a:pt x="6984" y="4657"/>
                  </a:cubicBezTo>
                  <a:cubicBezTo>
                    <a:pt x="7917" y="3020"/>
                    <a:pt x="7052" y="586"/>
                    <a:pt x="5119" y="199"/>
                  </a:cubicBezTo>
                  <a:cubicBezTo>
                    <a:pt x="4564" y="64"/>
                    <a:pt x="4009" y="1"/>
                    <a:pt x="3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57"/>
            <p:cNvSpPr/>
            <p:nvPr/>
          </p:nvSpPr>
          <p:spPr>
            <a:xfrm>
              <a:off x="3245425" y="1472775"/>
              <a:ext cx="196275" cy="197875"/>
            </a:xfrm>
            <a:custGeom>
              <a:avLst/>
              <a:gdLst/>
              <a:ahLst/>
              <a:cxnLst/>
              <a:rect l="l" t="t" r="r" b="b"/>
              <a:pathLst>
                <a:path w="7851" h="7915" extrusionOk="0">
                  <a:moveTo>
                    <a:pt x="4513" y="0"/>
                  </a:moveTo>
                  <a:cubicBezTo>
                    <a:pt x="3580" y="0"/>
                    <a:pt x="2631" y="393"/>
                    <a:pt x="2042" y="1273"/>
                  </a:cubicBezTo>
                  <a:cubicBezTo>
                    <a:pt x="1382" y="2205"/>
                    <a:pt x="1314" y="3115"/>
                    <a:pt x="905" y="4116"/>
                  </a:cubicBezTo>
                  <a:cubicBezTo>
                    <a:pt x="0" y="6112"/>
                    <a:pt x="1639" y="7915"/>
                    <a:pt x="3287" y="7915"/>
                  </a:cubicBezTo>
                  <a:cubicBezTo>
                    <a:pt x="4044" y="7915"/>
                    <a:pt x="4802" y="7535"/>
                    <a:pt x="5318" y="6618"/>
                  </a:cubicBezTo>
                  <a:cubicBezTo>
                    <a:pt x="5977" y="5458"/>
                    <a:pt x="6705" y="4662"/>
                    <a:pt x="7160" y="3343"/>
                  </a:cubicBezTo>
                  <a:cubicBezTo>
                    <a:pt x="7850" y="1302"/>
                    <a:pt x="6209" y="0"/>
                    <a:pt x="4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57"/>
            <p:cNvSpPr/>
            <p:nvPr/>
          </p:nvSpPr>
          <p:spPr>
            <a:xfrm>
              <a:off x="3247675" y="933050"/>
              <a:ext cx="233625" cy="177075"/>
            </a:xfrm>
            <a:custGeom>
              <a:avLst/>
              <a:gdLst/>
              <a:ahLst/>
              <a:cxnLst/>
              <a:rect l="l" t="t" r="r" b="b"/>
              <a:pathLst>
                <a:path w="9345" h="7083" extrusionOk="0">
                  <a:moveTo>
                    <a:pt x="4773" y="0"/>
                  </a:moveTo>
                  <a:cubicBezTo>
                    <a:pt x="1" y="0"/>
                    <a:pt x="650" y="7082"/>
                    <a:pt x="4517" y="7082"/>
                  </a:cubicBezTo>
                  <a:cubicBezTo>
                    <a:pt x="4872" y="7082"/>
                    <a:pt x="5253" y="7023"/>
                    <a:pt x="5660" y="6893"/>
                  </a:cubicBezTo>
                  <a:cubicBezTo>
                    <a:pt x="9345" y="5710"/>
                    <a:pt x="8890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57"/>
            <p:cNvSpPr/>
            <p:nvPr/>
          </p:nvSpPr>
          <p:spPr>
            <a:xfrm>
              <a:off x="2950925" y="1955475"/>
              <a:ext cx="288750" cy="274600"/>
            </a:xfrm>
            <a:custGeom>
              <a:avLst/>
              <a:gdLst/>
              <a:ahLst/>
              <a:cxnLst/>
              <a:rect l="l" t="t" r="r" b="b"/>
              <a:pathLst>
                <a:path w="11550" h="10984" extrusionOk="0">
                  <a:moveTo>
                    <a:pt x="2898" y="0"/>
                  </a:moveTo>
                  <a:cubicBezTo>
                    <a:pt x="1277" y="0"/>
                    <a:pt x="0" y="2136"/>
                    <a:pt x="788" y="3711"/>
                  </a:cubicBezTo>
                  <a:cubicBezTo>
                    <a:pt x="1402" y="4917"/>
                    <a:pt x="1834" y="6168"/>
                    <a:pt x="2403" y="7374"/>
                  </a:cubicBezTo>
                  <a:cubicBezTo>
                    <a:pt x="3131" y="8852"/>
                    <a:pt x="4245" y="9785"/>
                    <a:pt x="5633" y="10604"/>
                  </a:cubicBezTo>
                  <a:cubicBezTo>
                    <a:pt x="6092" y="10865"/>
                    <a:pt x="6611" y="10984"/>
                    <a:pt x="7138" y="10984"/>
                  </a:cubicBezTo>
                  <a:cubicBezTo>
                    <a:pt x="9272" y="10984"/>
                    <a:pt x="11549" y="9040"/>
                    <a:pt x="10637" y="6759"/>
                  </a:cubicBezTo>
                  <a:cubicBezTo>
                    <a:pt x="9932" y="5008"/>
                    <a:pt x="9250" y="3689"/>
                    <a:pt x="7612" y="2619"/>
                  </a:cubicBezTo>
                  <a:cubicBezTo>
                    <a:pt x="6452" y="1846"/>
                    <a:pt x="5246" y="1209"/>
                    <a:pt x="4109" y="413"/>
                  </a:cubicBezTo>
                  <a:cubicBezTo>
                    <a:pt x="3701" y="125"/>
                    <a:pt x="3289" y="0"/>
                    <a:pt x="28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57"/>
            <p:cNvSpPr/>
            <p:nvPr/>
          </p:nvSpPr>
          <p:spPr>
            <a:xfrm>
              <a:off x="3434650" y="2244700"/>
              <a:ext cx="193450" cy="190850"/>
            </a:xfrm>
            <a:custGeom>
              <a:avLst/>
              <a:gdLst/>
              <a:ahLst/>
              <a:cxnLst/>
              <a:rect l="l" t="t" r="r" b="b"/>
              <a:pathLst>
                <a:path w="7738" h="7634" extrusionOk="0">
                  <a:moveTo>
                    <a:pt x="4717" y="0"/>
                  </a:moveTo>
                  <a:cubicBezTo>
                    <a:pt x="4251" y="0"/>
                    <a:pt x="3785" y="100"/>
                    <a:pt x="3367" y="309"/>
                  </a:cubicBezTo>
                  <a:cubicBezTo>
                    <a:pt x="2617" y="695"/>
                    <a:pt x="1934" y="1241"/>
                    <a:pt x="1366" y="1901"/>
                  </a:cubicBezTo>
                  <a:cubicBezTo>
                    <a:pt x="1" y="3402"/>
                    <a:pt x="46" y="5677"/>
                    <a:pt x="1729" y="6951"/>
                  </a:cubicBezTo>
                  <a:cubicBezTo>
                    <a:pt x="2324" y="7401"/>
                    <a:pt x="3089" y="7634"/>
                    <a:pt x="3850" y="7634"/>
                  </a:cubicBezTo>
                  <a:cubicBezTo>
                    <a:pt x="5012" y="7634"/>
                    <a:pt x="6166" y="7091"/>
                    <a:pt x="6688" y="5950"/>
                  </a:cubicBezTo>
                  <a:cubicBezTo>
                    <a:pt x="7189" y="4972"/>
                    <a:pt x="7507" y="3880"/>
                    <a:pt x="7598" y="2765"/>
                  </a:cubicBezTo>
                  <a:cubicBezTo>
                    <a:pt x="7737" y="1044"/>
                    <a:pt x="6228" y="0"/>
                    <a:pt x="47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57"/>
            <p:cNvSpPr/>
            <p:nvPr/>
          </p:nvSpPr>
          <p:spPr>
            <a:xfrm>
              <a:off x="3624350" y="1588700"/>
              <a:ext cx="234575" cy="157375"/>
            </a:xfrm>
            <a:custGeom>
              <a:avLst/>
              <a:gdLst/>
              <a:ahLst/>
              <a:cxnLst/>
              <a:rect l="l" t="t" r="r" b="b"/>
              <a:pathLst>
                <a:path w="9383" h="6295" extrusionOk="0">
                  <a:moveTo>
                    <a:pt x="5571" y="1"/>
                  </a:moveTo>
                  <a:cubicBezTo>
                    <a:pt x="3880" y="1"/>
                    <a:pt x="3007" y="894"/>
                    <a:pt x="1853" y="2004"/>
                  </a:cubicBezTo>
                  <a:cubicBezTo>
                    <a:pt x="1" y="3771"/>
                    <a:pt x="1695" y="6295"/>
                    <a:pt x="3840" y="6295"/>
                  </a:cubicBezTo>
                  <a:cubicBezTo>
                    <a:pt x="3987" y="6295"/>
                    <a:pt x="4136" y="6283"/>
                    <a:pt x="4287" y="6258"/>
                  </a:cubicBezTo>
                  <a:cubicBezTo>
                    <a:pt x="6084" y="5985"/>
                    <a:pt x="7017" y="5689"/>
                    <a:pt x="8108" y="4142"/>
                  </a:cubicBezTo>
                  <a:cubicBezTo>
                    <a:pt x="9382" y="2368"/>
                    <a:pt x="7608" y="71"/>
                    <a:pt x="5697" y="2"/>
                  </a:cubicBezTo>
                  <a:cubicBezTo>
                    <a:pt x="5655" y="1"/>
                    <a:pt x="5612" y="1"/>
                    <a:pt x="5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57"/>
            <p:cNvSpPr/>
            <p:nvPr/>
          </p:nvSpPr>
          <p:spPr>
            <a:xfrm>
              <a:off x="3196375" y="2966875"/>
              <a:ext cx="193950" cy="304450"/>
            </a:xfrm>
            <a:custGeom>
              <a:avLst/>
              <a:gdLst/>
              <a:ahLst/>
              <a:cxnLst/>
              <a:rect l="l" t="t" r="r" b="b"/>
              <a:pathLst>
                <a:path w="7758" h="12178" extrusionOk="0">
                  <a:moveTo>
                    <a:pt x="3248" y="0"/>
                  </a:moveTo>
                  <a:cubicBezTo>
                    <a:pt x="1824" y="0"/>
                    <a:pt x="296" y="1239"/>
                    <a:pt x="569" y="3109"/>
                  </a:cubicBezTo>
                  <a:cubicBezTo>
                    <a:pt x="683" y="3973"/>
                    <a:pt x="114" y="5247"/>
                    <a:pt x="69" y="6134"/>
                  </a:cubicBezTo>
                  <a:cubicBezTo>
                    <a:pt x="0" y="7272"/>
                    <a:pt x="182" y="8432"/>
                    <a:pt x="615" y="9501"/>
                  </a:cubicBezTo>
                  <a:cubicBezTo>
                    <a:pt x="1193" y="11008"/>
                    <a:pt x="2407" y="12177"/>
                    <a:pt x="4054" y="12177"/>
                  </a:cubicBezTo>
                  <a:cubicBezTo>
                    <a:pt x="4223" y="12177"/>
                    <a:pt x="4396" y="12165"/>
                    <a:pt x="4573" y="12140"/>
                  </a:cubicBezTo>
                  <a:cubicBezTo>
                    <a:pt x="6370" y="11889"/>
                    <a:pt x="7712" y="10388"/>
                    <a:pt x="7735" y="8568"/>
                  </a:cubicBezTo>
                  <a:cubicBezTo>
                    <a:pt x="7757" y="7272"/>
                    <a:pt x="7507" y="5975"/>
                    <a:pt x="6961" y="4792"/>
                  </a:cubicBezTo>
                  <a:cubicBezTo>
                    <a:pt x="6506" y="3769"/>
                    <a:pt x="5642" y="2927"/>
                    <a:pt x="5392" y="1835"/>
                  </a:cubicBezTo>
                  <a:cubicBezTo>
                    <a:pt x="5100" y="552"/>
                    <a:pt x="4197" y="0"/>
                    <a:pt x="32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57"/>
            <p:cNvSpPr/>
            <p:nvPr/>
          </p:nvSpPr>
          <p:spPr>
            <a:xfrm>
              <a:off x="2532150" y="3339825"/>
              <a:ext cx="221250" cy="225125"/>
            </a:xfrm>
            <a:custGeom>
              <a:avLst/>
              <a:gdLst/>
              <a:ahLst/>
              <a:cxnLst/>
              <a:rect l="l" t="t" r="r" b="b"/>
              <a:pathLst>
                <a:path w="8850" h="9005" extrusionOk="0">
                  <a:moveTo>
                    <a:pt x="4832" y="1"/>
                  </a:moveTo>
                  <a:cubicBezTo>
                    <a:pt x="3906" y="1"/>
                    <a:pt x="2946" y="324"/>
                    <a:pt x="2161" y="952"/>
                  </a:cubicBezTo>
                  <a:cubicBezTo>
                    <a:pt x="0" y="2704"/>
                    <a:pt x="23" y="4888"/>
                    <a:pt x="979" y="7253"/>
                  </a:cubicBezTo>
                  <a:cubicBezTo>
                    <a:pt x="1449" y="8423"/>
                    <a:pt x="2772" y="9004"/>
                    <a:pt x="4032" y="9004"/>
                  </a:cubicBezTo>
                  <a:cubicBezTo>
                    <a:pt x="4660" y="9004"/>
                    <a:pt x="5272" y="8860"/>
                    <a:pt x="5755" y="8573"/>
                  </a:cubicBezTo>
                  <a:cubicBezTo>
                    <a:pt x="8053" y="7208"/>
                    <a:pt x="8849" y="5161"/>
                    <a:pt x="8189" y="2590"/>
                  </a:cubicBezTo>
                  <a:cubicBezTo>
                    <a:pt x="7727" y="837"/>
                    <a:pt x="6321" y="1"/>
                    <a:pt x="48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57"/>
            <p:cNvSpPr/>
            <p:nvPr/>
          </p:nvSpPr>
          <p:spPr>
            <a:xfrm>
              <a:off x="1958625" y="3174175"/>
              <a:ext cx="242000" cy="191000"/>
            </a:xfrm>
            <a:custGeom>
              <a:avLst/>
              <a:gdLst/>
              <a:ahLst/>
              <a:cxnLst/>
              <a:rect l="l" t="t" r="r" b="b"/>
              <a:pathLst>
                <a:path w="9680" h="7640" extrusionOk="0">
                  <a:moveTo>
                    <a:pt x="4775" y="1"/>
                  </a:moveTo>
                  <a:cubicBezTo>
                    <a:pt x="4719" y="1"/>
                    <a:pt x="4663" y="1"/>
                    <a:pt x="4607" y="3"/>
                  </a:cubicBezTo>
                  <a:cubicBezTo>
                    <a:pt x="4588" y="3"/>
                    <a:pt x="4569" y="3"/>
                    <a:pt x="4550" y="3"/>
                  </a:cubicBezTo>
                  <a:cubicBezTo>
                    <a:pt x="1226" y="3"/>
                    <a:pt x="0" y="3975"/>
                    <a:pt x="1991" y="6282"/>
                  </a:cubicBezTo>
                  <a:cubicBezTo>
                    <a:pt x="2754" y="7148"/>
                    <a:pt x="3834" y="7640"/>
                    <a:pt x="4978" y="7640"/>
                  </a:cubicBezTo>
                  <a:cubicBezTo>
                    <a:pt x="5096" y="7640"/>
                    <a:pt x="5215" y="7634"/>
                    <a:pt x="5335" y="7624"/>
                  </a:cubicBezTo>
                  <a:cubicBezTo>
                    <a:pt x="7678" y="7419"/>
                    <a:pt x="9680" y="5440"/>
                    <a:pt x="8974" y="2915"/>
                  </a:cubicBezTo>
                  <a:cubicBezTo>
                    <a:pt x="8838" y="2369"/>
                    <a:pt x="8565" y="1846"/>
                    <a:pt x="8178" y="1414"/>
                  </a:cubicBezTo>
                  <a:cubicBezTo>
                    <a:pt x="7285" y="498"/>
                    <a:pt x="6057" y="1"/>
                    <a:pt x="4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57"/>
            <p:cNvSpPr/>
            <p:nvPr/>
          </p:nvSpPr>
          <p:spPr>
            <a:xfrm>
              <a:off x="2539550" y="2853075"/>
              <a:ext cx="256500" cy="211525"/>
            </a:xfrm>
            <a:custGeom>
              <a:avLst/>
              <a:gdLst/>
              <a:ahLst/>
              <a:cxnLst/>
              <a:rect l="l" t="t" r="r" b="b"/>
              <a:pathLst>
                <a:path w="10260" h="8461" extrusionOk="0">
                  <a:moveTo>
                    <a:pt x="4757" y="0"/>
                  </a:moveTo>
                  <a:cubicBezTo>
                    <a:pt x="4293" y="0"/>
                    <a:pt x="3827" y="51"/>
                    <a:pt x="3367" y="154"/>
                  </a:cubicBezTo>
                  <a:cubicBezTo>
                    <a:pt x="1069" y="609"/>
                    <a:pt x="0" y="3498"/>
                    <a:pt x="1137" y="5432"/>
                  </a:cubicBezTo>
                  <a:cubicBezTo>
                    <a:pt x="2002" y="6933"/>
                    <a:pt x="3207" y="7661"/>
                    <a:pt x="4800" y="8275"/>
                  </a:cubicBezTo>
                  <a:cubicBezTo>
                    <a:pt x="5137" y="8403"/>
                    <a:pt x="5486" y="8461"/>
                    <a:pt x="5835" y="8461"/>
                  </a:cubicBezTo>
                  <a:cubicBezTo>
                    <a:pt x="7420" y="8461"/>
                    <a:pt x="9014" y="7262"/>
                    <a:pt x="9554" y="5864"/>
                  </a:cubicBezTo>
                  <a:cubicBezTo>
                    <a:pt x="10259" y="4044"/>
                    <a:pt x="9668" y="1769"/>
                    <a:pt x="7848" y="814"/>
                  </a:cubicBezTo>
                  <a:cubicBezTo>
                    <a:pt x="6895" y="274"/>
                    <a:pt x="5831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57"/>
            <p:cNvSpPr/>
            <p:nvPr/>
          </p:nvSpPr>
          <p:spPr>
            <a:xfrm>
              <a:off x="3151475" y="2647950"/>
              <a:ext cx="320175" cy="314225"/>
            </a:xfrm>
            <a:custGeom>
              <a:avLst/>
              <a:gdLst/>
              <a:ahLst/>
              <a:cxnLst/>
              <a:rect l="l" t="t" r="r" b="b"/>
              <a:pathLst>
                <a:path w="12807" h="12569" extrusionOk="0">
                  <a:moveTo>
                    <a:pt x="6778" y="1"/>
                  </a:moveTo>
                  <a:cubicBezTo>
                    <a:pt x="5404" y="1"/>
                    <a:pt x="4128" y="608"/>
                    <a:pt x="3412" y="1808"/>
                  </a:cubicBezTo>
                  <a:cubicBezTo>
                    <a:pt x="1683" y="2923"/>
                    <a:pt x="227" y="4788"/>
                    <a:pt x="136" y="6812"/>
                  </a:cubicBezTo>
                  <a:cubicBezTo>
                    <a:pt x="1" y="10193"/>
                    <a:pt x="3214" y="12568"/>
                    <a:pt x="6370" y="12568"/>
                  </a:cubicBezTo>
                  <a:cubicBezTo>
                    <a:pt x="6400" y="12568"/>
                    <a:pt x="6430" y="12568"/>
                    <a:pt x="6460" y="12568"/>
                  </a:cubicBezTo>
                  <a:cubicBezTo>
                    <a:pt x="9758" y="12545"/>
                    <a:pt x="12602" y="9861"/>
                    <a:pt x="12715" y="6539"/>
                  </a:cubicBezTo>
                  <a:cubicBezTo>
                    <a:pt x="12806" y="3560"/>
                    <a:pt x="10531" y="489"/>
                    <a:pt x="7506" y="56"/>
                  </a:cubicBezTo>
                  <a:cubicBezTo>
                    <a:pt x="7262" y="19"/>
                    <a:pt x="7019" y="1"/>
                    <a:pt x="67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57"/>
            <p:cNvSpPr/>
            <p:nvPr/>
          </p:nvSpPr>
          <p:spPr>
            <a:xfrm>
              <a:off x="3489825" y="1861150"/>
              <a:ext cx="179150" cy="139350"/>
            </a:xfrm>
            <a:custGeom>
              <a:avLst/>
              <a:gdLst/>
              <a:ahLst/>
              <a:cxnLst/>
              <a:rect l="l" t="t" r="r" b="b"/>
              <a:pathLst>
                <a:path w="7166" h="5574" extrusionOk="0">
                  <a:moveTo>
                    <a:pt x="3594" y="0"/>
                  </a:moveTo>
                  <a:cubicBezTo>
                    <a:pt x="0" y="0"/>
                    <a:pt x="0" y="5574"/>
                    <a:pt x="3594" y="5574"/>
                  </a:cubicBezTo>
                  <a:cubicBezTo>
                    <a:pt x="7166" y="5574"/>
                    <a:pt x="7166" y="0"/>
                    <a:pt x="3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57"/>
            <p:cNvSpPr/>
            <p:nvPr/>
          </p:nvSpPr>
          <p:spPr>
            <a:xfrm>
              <a:off x="3652450" y="2995700"/>
              <a:ext cx="192300" cy="155750"/>
            </a:xfrm>
            <a:custGeom>
              <a:avLst/>
              <a:gdLst/>
              <a:ahLst/>
              <a:cxnLst/>
              <a:rect l="l" t="t" r="r" b="b"/>
              <a:pathLst>
                <a:path w="7692" h="6230" extrusionOk="0">
                  <a:moveTo>
                    <a:pt x="3570" y="0"/>
                  </a:moveTo>
                  <a:cubicBezTo>
                    <a:pt x="3443" y="0"/>
                    <a:pt x="3314" y="8"/>
                    <a:pt x="3186" y="22"/>
                  </a:cubicBezTo>
                  <a:cubicBezTo>
                    <a:pt x="1616" y="113"/>
                    <a:pt x="1" y="1660"/>
                    <a:pt x="615" y="3366"/>
                  </a:cubicBezTo>
                  <a:cubicBezTo>
                    <a:pt x="1161" y="4890"/>
                    <a:pt x="1889" y="5687"/>
                    <a:pt x="3504" y="6119"/>
                  </a:cubicBezTo>
                  <a:cubicBezTo>
                    <a:pt x="3793" y="6194"/>
                    <a:pt x="4067" y="6229"/>
                    <a:pt x="4325" y="6229"/>
                  </a:cubicBezTo>
                  <a:cubicBezTo>
                    <a:pt x="6704" y="6229"/>
                    <a:pt x="7691" y="3230"/>
                    <a:pt x="6234" y="1342"/>
                  </a:cubicBezTo>
                  <a:cubicBezTo>
                    <a:pt x="5605" y="490"/>
                    <a:pt x="4616" y="0"/>
                    <a:pt x="35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57"/>
            <p:cNvSpPr/>
            <p:nvPr/>
          </p:nvSpPr>
          <p:spPr>
            <a:xfrm>
              <a:off x="2518350" y="3867100"/>
              <a:ext cx="206050" cy="166900"/>
            </a:xfrm>
            <a:custGeom>
              <a:avLst/>
              <a:gdLst/>
              <a:ahLst/>
              <a:cxnLst/>
              <a:rect l="l" t="t" r="r" b="b"/>
              <a:pathLst>
                <a:path w="8242" h="6676" extrusionOk="0">
                  <a:moveTo>
                    <a:pt x="4399" y="1"/>
                  </a:moveTo>
                  <a:cubicBezTo>
                    <a:pt x="3869" y="1"/>
                    <a:pt x="3336" y="133"/>
                    <a:pt x="2850" y="425"/>
                  </a:cubicBezTo>
                  <a:lnTo>
                    <a:pt x="2395" y="721"/>
                  </a:lnTo>
                  <a:cubicBezTo>
                    <a:pt x="0" y="2171"/>
                    <a:pt x="576" y="6675"/>
                    <a:pt x="3630" y="6675"/>
                  </a:cubicBezTo>
                  <a:cubicBezTo>
                    <a:pt x="3738" y="6675"/>
                    <a:pt x="3850" y="6670"/>
                    <a:pt x="3964" y="6658"/>
                  </a:cubicBezTo>
                  <a:lnTo>
                    <a:pt x="4488" y="6590"/>
                  </a:lnTo>
                  <a:cubicBezTo>
                    <a:pt x="6558" y="6362"/>
                    <a:pt x="8241" y="4656"/>
                    <a:pt x="7672" y="2450"/>
                  </a:cubicBezTo>
                  <a:cubicBezTo>
                    <a:pt x="7289" y="999"/>
                    <a:pt x="5855" y="1"/>
                    <a:pt x="4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57"/>
            <p:cNvSpPr/>
            <p:nvPr/>
          </p:nvSpPr>
          <p:spPr>
            <a:xfrm>
              <a:off x="2267150" y="3707100"/>
              <a:ext cx="242850" cy="211025"/>
            </a:xfrm>
            <a:custGeom>
              <a:avLst/>
              <a:gdLst/>
              <a:ahLst/>
              <a:cxnLst/>
              <a:rect l="l" t="t" r="r" b="b"/>
              <a:pathLst>
                <a:path w="9714" h="8441" extrusionOk="0">
                  <a:moveTo>
                    <a:pt x="4845" y="1"/>
                  </a:moveTo>
                  <a:cubicBezTo>
                    <a:pt x="2320" y="1"/>
                    <a:pt x="0" y="2639"/>
                    <a:pt x="842" y="5210"/>
                  </a:cubicBezTo>
                  <a:lnTo>
                    <a:pt x="955" y="5506"/>
                  </a:lnTo>
                  <a:cubicBezTo>
                    <a:pt x="1524" y="7462"/>
                    <a:pt x="3190" y="8440"/>
                    <a:pt x="4857" y="8440"/>
                  </a:cubicBezTo>
                  <a:cubicBezTo>
                    <a:pt x="6523" y="8440"/>
                    <a:pt x="8189" y="7462"/>
                    <a:pt x="8758" y="5506"/>
                  </a:cubicBezTo>
                  <a:lnTo>
                    <a:pt x="8872" y="5210"/>
                  </a:lnTo>
                  <a:cubicBezTo>
                    <a:pt x="9713" y="2639"/>
                    <a:pt x="7393" y="1"/>
                    <a:pt x="4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57"/>
            <p:cNvSpPr/>
            <p:nvPr/>
          </p:nvSpPr>
          <p:spPr>
            <a:xfrm>
              <a:off x="3253800" y="3352875"/>
              <a:ext cx="176325" cy="238050"/>
            </a:xfrm>
            <a:custGeom>
              <a:avLst/>
              <a:gdLst/>
              <a:ahLst/>
              <a:cxnLst/>
              <a:rect l="l" t="t" r="r" b="b"/>
              <a:pathLst>
                <a:path w="7053" h="9522" extrusionOk="0">
                  <a:moveTo>
                    <a:pt x="3063" y="0"/>
                  </a:moveTo>
                  <a:cubicBezTo>
                    <a:pt x="1572" y="0"/>
                    <a:pt x="60" y="958"/>
                    <a:pt x="274" y="2682"/>
                  </a:cubicBezTo>
                  <a:cubicBezTo>
                    <a:pt x="410" y="3592"/>
                    <a:pt x="1" y="4275"/>
                    <a:pt x="1" y="5185"/>
                  </a:cubicBezTo>
                  <a:cubicBezTo>
                    <a:pt x="1" y="6185"/>
                    <a:pt x="410" y="7141"/>
                    <a:pt x="888" y="7982"/>
                  </a:cubicBezTo>
                  <a:cubicBezTo>
                    <a:pt x="1480" y="9012"/>
                    <a:pt x="2587" y="9521"/>
                    <a:pt x="3683" y="9521"/>
                  </a:cubicBezTo>
                  <a:cubicBezTo>
                    <a:pt x="5032" y="9521"/>
                    <a:pt x="6362" y="8750"/>
                    <a:pt x="6689" y="7232"/>
                  </a:cubicBezTo>
                  <a:cubicBezTo>
                    <a:pt x="7053" y="5457"/>
                    <a:pt x="6757" y="4229"/>
                    <a:pt x="5938" y="2887"/>
                  </a:cubicBezTo>
                  <a:cubicBezTo>
                    <a:pt x="5824" y="2591"/>
                    <a:pt x="5756" y="2296"/>
                    <a:pt x="5711" y="1977"/>
                  </a:cubicBezTo>
                  <a:cubicBezTo>
                    <a:pt x="5456" y="625"/>
                    <a:pt x="4267" y="0"/>
                    <a:pt x="3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57"/>
            <p:cNvSpPr/>
            <p:nvPr/>
          </p:nvSpPr>
          <p:spPr>
            <a:xfrm>
              <a:off x="3582775" y="2711750"/>
              <a:ext cx="129700" cy="113975"/>
            </a:xfrm>
            <a:custGeom>
              <a:avLst/>
              <a:gdLst/>
              <a:ahLst/>
              <a:cxnLst/>
              <a:rect l="l" t="t" r="r" b="b"/>
              <a:pathLst>
                <a:path w="5188" h="4559" extrusionOk="0">
                  <a:moveTo>
                    <a:pt x="2595" y="1"/>
                  </a:moveTo>
                  <a:cubicBezTo>
                    <a:pt x="1679" y="1"/>
                    <a:pt x="763" y="518"/>
                    <a:pt x="513" y="1553"/>
                  </a:cubicBezTo>
                  <a:lnTo>
                    <a:pt x="422" y="1872"/>
                  </a:lnTo>
                  <a:cubicBezTo>
                    <a:pt x="1" y="3660"/>
                    <a:pt x="1308" y="4559"/>
                    <a:pt x="2606" y="4559"/>
                  </a:cubicBezTo>
                  <a:cubicBezTo>
                    <a:pt x="3901" y="4559"/>
                    <a:pt x="5187" y="3666"/>
                    <a:pt x="4744" y="1872"/>
                  </a:cubicBezTo>
                  <a:lnTo>
                    <a:pt x="4676" y="1553"/>
                  </a:lnTo>
                  <a:cubicBezTo>
                    <a:pt x="4426" y="518"/>
                    <a:pt x="3510" y="1"/>
                    <a:pt x="2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57"/>
            <p:cNvSpPr/>
            <p:nvPr/>
          </p:nvSpPr>
          <p:spPr>
            <a:xfrm>
              <a:off x="3683175" y="3719650"/>
              <a:ext cx="191950" cy="166825"/>
            </a:xfrm>
            <a:custGeom>
              <a:avLst/>
              <a:gdLst/>
              <a:ahLst/>
              <a:cxnLst/>
              <a:rect l="l" t="t" r="r" b="b"/>
              <a:pathLst>
                <a:path w="7678" h="6673" extrusionOk="0">
                  <a:moveTo>
                    <a:pt x="4056" y="1"/>
                  </a:moveTo>
                  <a:cubicBezTo>
                    <a:pt x="3160" y="1"/>
                    <a:pt x="2263" y="307"/>
                    <a:pt x="1638" y="932"/>
                  </a:cubicBezTo>
                  <a:cubicBezTo>
                    <a:pt x="0" y="2592"/>
                    <a:pt x="569" y="6164"/>
                    <a:pt x="3162" y="6551"/>
                  </a:cubicBezTo>
                  <a:lnTo>
                    <a:pt x="3572" y="6619"/>
                  </a:lnTo>
                  <a:cubicBezTo>
                    <a:pt x="3799" y="6655"/>
                    <a:pt x="4021" y="6673"/>
                    <a:pt x="4235" y="6673"/>
                  </a:cubicBezTo>
                  <a:cubicBezTo>
                    <a:pt x="6291" y="6673"/>
                    <a:pt x="7677" y="5049"/>
                    <a:pt x="7348" y="2865"/>
                  </a:cubicBezTo>
                  <a:cubicBezTo>
                    <a:pt x="7325" y="2729"/>
                    <a:pt x="7302" y="2592"/>
                    <a:pt x="7280" y="2456"/>
                  </a:cubicBezTo>
                  <a:cubicBezTo>
                    <a:pt x="7024" y="839"/>
                    <a:pt x="5540" y="1"/>
                    <a:pt x="40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57"/>
            <p:cNvSpPr/>
            <p:nvPr/>
          </p:nvSpPr>
          <p:spPr>
            <a:xfrm>
              <a:off x="3697825" y="4246275"/>
              <a:ext cx="218100" cy="175300"/>
            </a:xfrm>
            <a:custGeom>
              <a:avLst/>
              <a:gdLst/>
              <a:ahLst/>
              <a:cxnLst/>
              <a:rect l="l" t="t" r="r" b="b"/>
              <a:pathLst>
                <a:path w="8724" h="7012" extrusionOk="0">
                  <a:moveTo>
                    <a:pt x="5929" y="1"/>
                  </a:moveTo>
                  <a:cubicBezTo>
                    <a:pt x="5713" y="1"/>
                    <a:pt x="5489" y="36"/>
                    <a:pt x="5260" y="112"/>
                  </a:cubicBezTo>
                  <a:cubicBezTo>
                    <a:pt x="3918" y="567"/>
                    <a:pt x="2826" y="1022"/>
                    <a:pt x="1803" y="2068"/>
                  </a:cubicBezTo>
                  <a:cubicBezTo>
                    <a:pt x="1" y="3889"/>
                    <a:pt x="1638" y="7012"/>
                    <a:pt x="3812" y="7012"/>
                  </a:cubicBezTo>
                  <a:cubicBezTo>
                    <a:pt x="4272" y="7012"/>
                    <a:pt x="4757" y="6872"/>
                    <a:pt x="5238" y="6550"/>
                  </a:cubicBezTo>
                  <a:cubicBezTo>
                    <a:pt x="6352" y="5799"/>
                    <a:pt x="7285" y="4753"/>
                    <a:pt x="7899" y="3524"/>
                  </a:cubicBezTo>
                  <a:cubicBezTo>
                    <a:pt x="8724" y="2056"/>
                    <a:pt x="7574" y="1"/>
                    <a:pt x="5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57"/>
            <p:cNvSpPr/>
            <p:nvPr/>
          </p:nvSpPr>
          <p:spPr>
            <a:xfrm>
              <a:off x="2856525" y="4282625"/>
              <a:ext cx="175475" cy="138900"/>
            </a:xfrm>
            <a:custGeom>
              <a:avLst/>
              <a:gdLst/>
              <a:ahLst/>
              <a:cxnLst/>
              <a:rect l="l" t="t" r="r" b="b"/>
              <a:pathLst>
                <a:path w="7019" h="5556" extrusionOk="0">
                  <a:moveTo>
                    <a:pt x="3735" y="1"/>
                  </a:moveTo>
                  <a:cubicBezTo>
                    <a:pt x="3211" y="1"/>
                    <a:pt x="2661" y="190"/>
                    <a:pt x="2152" y="637"/>
                  </a:cubicBezTo>
                  <a:cubicBezTo>
                    <a:pt x="1447" y="1274"/>
                    <a:pt x="1197" y="1888"/>
                    <a:pt x="765" y="2684"/>
                  </a:cubicBezTo>
                  <a:cubicBezTo>
                    <a:pt x="1" y="4082"/>
                    <a:pt x="1129" y="5556"/>
                    <a:pt x="2475" y="5556"/>
                  </a:cubicBezTo>
                  <a:cubicBezTo>
                    <a:pt x="2773" y="5556"/>
                    <a:pt x="3080" y="5484"/>
                    <a:pt x="3381" y="5323"/>
                  </a:cubicBezTo>
                  <a:cubicBezTo>
                    <a:pt x="4200" y="4891"/>
                    <a:pt x="4814" y="4641"/>
                    <a:pt x="5451" y="3936"/>
                  </a:cubicBezTo>
                  <a:cubicBezTo>
                    <a:pt x="7018" y="2227"/>
                    <a:pt x="5531" y="1"/>
                    <a:pt x="37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57"/>
            <p:cNvSpPr/>
            <p:nvPr/>
          </p:nvSpPr>
          <p:spPr>
            <a:xfrm>
              <a:off x="3037700" y="3743500"/>
              <a:ext cx="209300" cy="162100"/>
            </a:xfrm>
            <a:custGeom>
              <a:avLst/>
              <a:gdLst/>
              <a:ahLst/>
              <a:cxnLst/>
              <a:rect l="l" t="t" r="r" b="b"/>
              <a:pathLst>
                <a:path w="8372" h="6484" extrusionOk="0">
                  <a:moveTo>
                    <a:pt x="4186" y="1"/>
                  </a:moveTo>
                  <a:cubicBezTo>
                    <a:pt x="1" y="1"/>
                    <a:pt x="1" y="6484"/>
                    <a:pt x="4186" y="6484"/>
                  </a:cubicBezTo>
                  <a:cubicBezTo>
                    <a:pt x="8372" y="6484"/>
                    <a:pt x="8372" y="1"/>
                    <a:pt x="4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57"/>
            <p:cNvSpPr/>
            <p:nvPr/>
          </p:nvSpPr>
          <p:spPr>
            <a:xfrm>
              <a:off x="3500625" y="4075050"/>
              <a:ext cx="174600" cy="134800"/>
            </a:xfrm>
            <a:custGeom>
              <a:avLst/>
              <a:gdLst/>
              <a:ahLst/>
              <a:cxnLst/>
              <a:rect l="l" t="t" r="r" b="b"/>
              <a:pathLst>
                <a:path w="6984" h="5392" extrusionOk="0">
                  <a:moveTo>
                    <a:pt x="3503" y="0"/>
                  </a:moveTo>
                  <a:cubicBezTo>
                    <a:pt x="0" y="0"/>
                    <a:pt x="0" y="5392"/>
                    <a:pt x="3503" y="5392"/>
                  </a:cubicBezTo>
                  <a:cubicBezTo>
                    <a:pt x="6984" y="5392"/>
                    <a:pt x="6984" y="0"/>
                    <a:pt x="3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57"/>
            <p:cNvSpPr/>
            <p:nvPr/>
          </p:nvSpPr>
          <p:spPr>
            <a:xfrm>
              <a:off x="2911450" y="3001375"/>
              <a:ext cx="178600" cy="138775"/>
            </a:xfrm>
            <a:custGeom>
              <a:avLst/>
              <a:gdLst/>
              <a:ahLst/>
              <a:cxnLst/>
              <a:rect l="l" t="t" r="r" b="b"/>
              <a:pathLst>
                <a:path w="7144" h="5551" extrusionOk="0">
                  <a:moveTo>
                    <a:pt x="3572" y="0"/>
                  </a:moveTo>
                  <a:cubicBezTo>
                    <a:pt x="1" y="0"/>
                    <a:pt x="1" y="5551"/>
                    <a:pt x="3572" y="5551"/>
                  </a:cubicBezTo>
                  <a:cubicBezTo>
                    <a:pt x="7144" y="5551"/>
                    <a:pt x="7144" y="0"/>
                    <a:pt x="3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57"/>
            <p:cNvSpPr/>
            <p:nvPr/>
          </p:nvSpPr>
          <p:spPr>
            <a:xfrm>
              <a:off x="3544425" y="3350275"/>
              <a:ext cx="166075" cy="121125"/>
            </a:xfrm>
            <a:custGeom>
              <a:avLst/>
              <a:gdLst/>
              <a:ahLst/>
              <a:cxnLst/>
              <a:rect l="l" t="t" r="r" b="b"/>
              <a:pathLst>
                <a:path w="6643" h="4845" extrusionOk="0">
                  <a:moveTo>
                    <a:pt x="3126" y="0"/>
                  </a:moveTo>
                  <a:cubicBezTo>
                    <a:pt x="17" y="0"/>
                    <a:pt x="0" y="4845"/>
                    <a:pt x="3123" y="4845"/>
                  </a:cubicBezTo>
                  <a:cubicBezTo>
                    <a:pt x="3314" y="4845"/>
                    <a:pt x="3516" y="4826"/>
                    <a:pt x="3731" y="4788"/>
                  </a:cubicBezTo>
                  <a:lnTo>
                    <a:pt x="4367" y="4674"/>
                  </a:lnTo>
                  <a:cubicBezTo>
                    <a:pt x="6642" y="4265"/>
                    <a:pt x="6642" y="580"/>
                    <a:pt x="4367" y="170"/>
                  </a:cubicBezTo>
                  <a:lnTo>
                    <a:pt x="3731" y="57"/>
                  </a:lnTo>
                  <a:cubicBezTo>
                    <a:pt x="3517" y="18"/>
                    <a:pt x="3316" y="0"/>
                    <a:pt x="3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57"/>
            <p:cNvSpPr/>
            <p:nvPr/>
          </p:nvSpPr>
          <p:spPr>
            <a:xfrm>
              <a:off x="4353075" y="3522925"/>
              <a:ext cx="187700" cy="347900"/>
            </a:xfrm>
            <a:custGeom>
              <a:avLst/>
              <a:gdLst/>
              <a:ahLst/>
              <a:cxnLst/>
              <a:rect l="l" t="t" r="r" b="b"/>
              <a:pathLst>
                <a:path w="7508" h="13916" extrusionOk="0">
                  <a:moveTo>
                    <a:pt x="4508" y="0"/>
                  </a:moveTo>
                  <a:cubicBezTo>
                    <a:pt x="3298" y="0"/>
                    <a:pt x="2002" y="742"/>
                    <a:pt x="1570" y="1977"/>
                  </a:cubicBezTo>
                  <a:cubicBezTo>
                    <a:pt x="501" y="5139"/>
                    <a:pt x="1" y="8937"/>
                    <a:pt x="1206" y="12145"/>
                  </a:cubicBezTo>
                  <a:cubicBezTo>
                    <a:pt x="1614" y="13235"/>
                    <a:pt x="2657" y="13915"/>
                    <a:pt x="3686" y="13915"/>
                  </a:cubicBezTo>
                  <a:cubicBezTo>
                    <a:pt x="4439" y="13915"/>
                    <a:pt x="5184" y="13550"/>
                    <a:pt x="5665" y="12713"/>
                  </a:cubicBezTo>
                  <a:cubicBezTo>
                    <a:pt x="7485" y="9483"/>
                    <a:pt x="7508" y="5548"/>
                    <a:pt x="6871" y="1977"/>
                  </a:cubicBezTo>
                  <a:cubicBezTo>
                    <a:pt x="6612" y="599"/>
                    <a:pt x="5595" y="0"/>
                    <a:pt x="4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57"/>
            <p:cNvSpPr/>
            <p:nvPr/>
          </p:nvSpPr>
          <p:spPr>
            <a:xfrm>
              <a:off x="3884475" y="3526250"/>
              <a:ext cx="200775" cy="135950"/>
            </a:xfrm>
            <a:custGeom>
              <a:avLst/>
              <a:gdLst/>
              <a:ahLst/>
              <a:cxnLst/>
              <a:rect l="l" t="t" r="r" b="b"/>
              <a:pathLst>
                <a:path w="8031" h="5438" extrusionOk="0">
                  <a:moveTo>
                    <a:pt x="3385" y="1"/>
                  </a:moveTo>
                  <a:cubicBezTo>
                    <a:pt x="3083" y="1"/>
                    <a:pt x="2780" y="31"/>
                    <a:pt x="2480" y="92"/>
                  </a:cubicBezTo>
                  <a:cubicBezTo>
                    <a:pt x="1" y="479"/>
                    <a:pt x="319" y="3572"/>
                    <a:pt x="1866" y="4733"/>
                  </a:cubicBezTo>
                  <a:cubicBezTo>
                    <a:pt x="2640" y="5324"/>
                    <a:pt x="3527" y="5438"/>
                    <a:pt x="4482" y="5438"/>
                  </a:cubicBezTo>
                  <a:cubicBezTo>
                    <a:pt x="6984" y="5438"/>
                    <a:pt x="8031" y="1866"/>
                    <a:pt x="5733" y="638"/>
                  </a:cubicBezTo>
                  <a:cubicBezTo>
                    <a:pt x="5018" y="222"/>
                    <a:pt x="4206" y="1"/>
                    <a:pt x="3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57"/>
            <p:cNvSpPr/>
            <p:nvPr/>
          </p:nvSpPr>
          <p:spPr>
            <a:xfrm>
              <a:off x="4163150" y="4152950"/>
              <a:ext cx="244225" cy="149975"/>
            </a:xfrm>
            <a:custGeom>
              <a:avLst/>
              <a:gdLst/>
              <a:ahLst/>
              <a:cxnLst/>
              <a:rect l="l" t="t" r="r" b="b"/>
              <a:pathLst>
                <a:path w="9769" h="5999" extrusionOk="0">
                  <a:moveTo>
                    <a:pt x="3737" y="0"/>
                  </a:moveTo>
                  <a:cubicBezTo>
                    <a:pt x="3354" y="0"/>
                    <a:pt x="2960" y="54"/>
                    <a:pt x="2548" y="183"/>
                  </a:cubicBezTo>
                  <a:cubicBezTo>
                    <a:pt x="728" y="751"/>
                    <a:pt x="0" y="3026"/>
                    <a:pt x="1388" y="4459"/>
                  </a:cubicBezTo>
                  <a:cubicBezTo>
                    <a:pt x="2502" y="5597"/>
                    <a:pt x="3731" y="5733"/>
                    <a:pt x="5232" y="5961"/>
                  </a:cubicBezTo>
                  <a:cubicBezTo>
                    <a:pt x="5409" y="5986"/>
                    <a:pt x="5580" y="5999"/>
                    <a:pt x="5746" y="5999"/>
                  </a:cubicBezTo>
                  <a:cubicBezTo>
                    <a:pt x="8786" y="5999"/>
                    <a:pt x="9769" y="1828"/>
                    <a:pt x="6597" y="706"/>
                  </a:cubicBezTo>
                  <a:cubicBezTo>
                    <a:pt x="5618" y="347"/>
                    <a:pt x="4710" y="0"/>
                    <a:pt x="3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57"/>
            <p:cNvSpPr/>
            <p:nvPr/>
          </p:nvSpPr>
          <p:spPr>
            <a:xfrm>
              <a:off x="4896125" y="3932625"/>
              <a:ext cx="246525" cy="186950"/>
            </a:xfrm>
            <a:custGeom>
              <a:avLst/>
              <a:gdLst/>
              <a:ahLst/>
              <a:cxnLst/>
              <a:rect l="l" t="t" r="r" b="b"/>
              <a:pathLst>
                <a:path w="9861" h="7478" extrusionOk="0">
                  <a:moveTo>
                    <a:pt x="6107" y="1"/>
                  </a:moveTo>
                  <a:cubicBezTo>
                    <a:pt x="6029" y="1"/>
                    <a:pt x="5951" y="4"/>
                    <a:pt x="5872" y="11"/>
                  </a:cubicBezTo>
                  <a:cubicBezTo>
                    <a:pt x="4689" y="79"/>
                    <a:pt x="3665" y="215"/>
                    <a:pt x="2778" y="1102"/>
                  </a:cubicBezTo>
                  <a:cubicBezTo>
                    <a:pt x="2164" y="1717"/>
                    <a:pt x="1936" y="2445"/>
                    <a:pt x="1595" y="3195"/>
                  </a:cubicBezTo>
                  <a:cubicBezTo>
                    <a:pt x="1" y="4790"/>
                    <a:pt x="1099" y="7477"/>
                    <a:pt x="3079" y="7477"/>
                  </a:cubicBezTo>
                  <a:cubicBezTo>
                    <a:pt x="3472" y="7477"/>
                    <a:pt x="3899" y="7371"/>
                    <a:pt x="4348" y="7131"/>
                  </a:cubicBezTo>
                  <a:lnTo>
                    <a:pt x="4348" y="7131"/>
                  </a:lnTo>
                  <a:cubicBezTo>
                    <a:pt x="4283" y="7171"/>
                    <a:pt x="4476" y="7185"/>
                    <a:pt x="4761" y="7185"/>
                  </a:cubicBezTo>
                  <a:cubicBezTo>
                    <a:pt x="5280" y="7185"/>
                    <a:pt x="6103" y="7137"/>
                    <a:pt x="6236" y="7108"/>
                  </a:cubicBezTo>
                  <a:cubicBezTo>
                    <a:pt x="7441" y="6789"/>
                    <a:pt x="8124" y="5948"/>
                    <a:pt x="8715" y="4924"/>
                  </a:cubicBezTo>
                  <a:cubicBezTo>
                    <a:pt x="9860" y="2964"/>
                    <a:pt x="8468" y="1"/>
                    <a:pt x="6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57"/>
            <p:cNvSpPr/>
            <p:nvPr/>
          </p:nvSpPr>
          <p:spPr>
            <a:xfrm>
              <a:off x="4843300" y="3335850"/>
              <a:ext cx="214425" cy="225575"/>
            </a:xfrm>
            <a:custGeom>
              <a:avLst/>
              <a:gdLst/>
              <a:ahLst/>
              <a:cxnLst/>
              <a:rect l="l" t="t" r="r" b="b"/>
              <a:pathLst>
                <a:path w="8577" h="9023" extrusionOk="0">
                  <a:moveTo>
                    <a:pt x="4479" y="0"/>
                  </a:moveTo>
                  <a:cubicBezTo>
                    <a:pt x="4181" y="0"/>
                    <a:pt x="3883" y="43"/>
                    <a:pt x="3594" y="133"/>
                  </a:cubicBezTo>
                  <a:lnTo>
                    <a:pt x="3253" y="247"/>
                  </a:lnTo>
                  <a:cubicBezTo>
                    <a:pt x="1911" y="656"/>
                    <a:pt x="614" y="1703"/>
                    <a:pt x="341" y="3159"/>
                  </a:cubicBezTo>
                  <a:cubicBezTo>
                    <a:pt x="0" y="4592"/>
                    <a:pt x="182" y="6116"/>
                    <a:pt x="819" y="7435"/>
                  </a:cubicBezTo>
                  <a:cubicBezTo>
                    <a:pt x="1339" y="8563"/>
                    <a:pt x="2439" y="9023"/>
                    <a:pt x="3559" y="9023"/>
                  </a:cubicBezTo>
                  <a:cubicBezTo>
                    <a:pt x="4155" y="9023"/>
                    <a:pt x="4756" y="8893"/>
                    <a:pt x="5278" y="8663"/>
                  </a:cubicBezTo>
                  <a:cubicBezTo>
                    <a:pt x="6438" y="8163"/>
                    <a:pt x="7211" y="7276"/>
                    <a:pt x="7871" y="6229"/>
                  </a:cubicBezTo>
                  <a:cubicBezTo>
                    <a:pt x="8576" y="4978"/>
                    <a:pt x="8576" y="3432"/>
                    <a:pt x="7871" y="2180"/>
                  </a:cubicBezTo>
                  <a:lnTo>
                    <a:pt x="7666" y="1862"/>
                  </a:lnTo>
                  <a:cubicBezTo>
                    <a:pt x="7039" y="774"/>
                    <a:pt x="5755" y="0"/>
                    <a:pt x="4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57"/>
            <p:cNvSpPr/>
            <p:nvPr/>
          </p:nvSpPr>
          <p:spPr>
            <a:xfrm>
              <a:off x="4666925" y="3855150"/>
              <a:ext cx="191050" cy="163825"/>
            </a:xfrm>
            <a:custGeom>
              <a:avLst/>
              <a:gdLst/>
              <a:ahLst/>
              <a:cxnLst/>
              <a:rect l="l" t="t" r="r" b="b"/>
              <a:pathLst>
                <a:path w="7642" h="6553" extrusionOk="0">
                  <a:moveTo>
                    <a:pt x="3839" y="1"/>
                  </a:moveTo>
                  <a:cubicBezTo>
                    <a:pt x="1082" y="1"/>
                    <a:pt x="0" y="3857"/>
                    <a:pt x="1801" y="5657"/>
                  </a:cubicBezTo>
                  <a:cubicBezTo>
                    <a:pt x="2414" y="6271"/>
                    <a:pt x="3255" y="6553"/>
                    <a:pt x="4101" y="6553"/>
                  </a:cubicBezTo>
                  <a:cubicBezTo>
                    <a:pt x="5861" y="6553"/>
                    <a:pt x="7642" y="5334"/>
                    <a:pt x="7442" y="3337"/>
                  </a:cubicBezTo>
                  <a:lnTo>
                    <a:pt x="7419" y="2996"/>
                  </a:lnTo>
                  <a:cubicBezTo>
                    <a:pt x="7237" y="1290"/>
                    <a:pt x="6191" y="243"/>
                    <a:pt x="4485" y="61"/>
                  </a:cubicBezTo>
                  <a:lnTo>
                    <a:pt x="4144" y="16"/>
                  </a:lnTo>
                  <a:cubicBezTo>
                    <a:pt x="4040" y="6"/>
                    <a:pt x="3938" y="1"/>
                    <a:pt x="38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57"/>
            <p:cNvSpPr/>
            <p:nvPr/>
          </p:nvSpPr>
          <p:spPr>
            <a:xfrm>
              <a:off x="5385250" y="3407400"/>
              <a:ext cx="250825" cy="194525"/>
            </a:xfrm>
            <a:custGeom>
              <a:avLst/>
              <a:gdLst/>
              <a:ahLst/>
              <a:cxnLst/>
              <a:rect l="l" t="t" r="r" b="b"/>
              <a:pathLst>
                <a:path w="10033" h="7781" extrusionOk="0">
                  <a:moveTo>
                    <a:pt x="5005" y="1"/>
                  </a:moveTo>
                  <a:cubicBezTo>
                    <a:pt x="1" y="1"/>
                    <a:pt x="1" y="7780"/>
                    <a:pt x="5005" y="7780"/>
                  </a:cubicBezTo>
                  <a:cubicBezTo>
                    <a:pt x="10032" y="7780"/>
                    <a:pt x="10032" y="1"/>
                    <a:pt x="50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57"/>
            <p:cNvSpPr/>
            <p:nvPr/>
          </p:nvSpPr>
          <p:spPr>
            <a:xfrm>
              <a:off x="5173125" y="3149225"/>
              <a:ext cx="186550" cy="328425"/>
            </a:xfrm>
            <a:custGeom>
              <a:avLst/>
              <a:gdLst/>
              <a:ahLst/>
              <a:cxnLst/>
              <a:rect l="l" t="t" r="r" b="b"/>
              <a:pathLst>
                <a:path w="7462" h="13137" extrusionOk="0">
                  <a:moveTo>
                    <a:pt x="3292" y="0"/>
                  </a:moveTo>
                  <a:cubicBezTo>
                    <a:pt x="2290" y="0"/>
                    <a:pt x="1320" y="655"/>
                    <a:pt x="1343" y="1980"/>
                  </a:cubicBezTo>
                  <a:cubicBezTo>
                    <a:pt x="1388" y="3663"/>
                    <a:pt x="1388" y="4891"/>
                    <a:pt x="751" y="6438"/>
                  </a:cubicBezTo>
                  <a:cubicBezTo>
                    <a:pt x="1" y="8121"/>
                    <a:pt x="137" y="10078"/>
                    <a:pt x="1138" y="11624"/>
                  </a:cubicBezTo>
                  <a:cubicBezTo>
                    <a:pt x="1716" y="12591"/>
                    <a:pt x="2825" y="13136"/>
                    <a:pt x="3906" y="13136"/>
                  </a:cubicBezTo>
                  <a:cubicBezTo>
                    <a:pt x="4910" y="13136"/>
                    <a:pt x="5889" y="12665"/>
                    <a:pt x="6393" y="11624"/>
                  </a:cubicBezTo>
                  <a:cubicBezTo>
                    <a:pt x="7234" y="9918"/>
                    <a:pt x="7462" y="8190"/>
                    <a:pt x="6598" y="6438"/>
                  </a:cubicBezTo>
                  <a:cubicBezTo>
                    <a:pt x="6347" y="5892"/>
                    <a:pt x="5915" y="5414"/>
                    <a:pt x="5733" y="4846"/>
                  </a:cubicBezTo>
                  <a:cubicBezTo>
                    <a:pt x="5437" y="3959"/>
                    <a:pt x="5506" y="2889"/>
                    <a:pt x="5437" y="1980"/>
                  </a:cubicBezTo>
                  <a:cubicBezTo>
                    <a:pt x="5346" y="666"/>
                    <a:pt x="4302" y="0"/>
                    <a:pt x="3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57"/>
            <p:cNvSpPr/>
            <p:nvPr/>
          </p:nvSpPr>
          <p:spPr>
            <a:xfrm>
              <a:off x="5200825" y="3921075"/>
              <a:ext cx="353350" cy="199425"/>
            </a:xfrm>
            <a:custGeom>
              <a:avLst/>
              <a:gdLst/>
              <a:ahLst/>
              <a:cxnLst/>
              <a:rect l="l" t="t" r="r" b="b"/>
              <a:pathLst>
                <a:path w="14134" h="7977" extrusionOk="0">
                  <a:moveTo>
                    <a:pt x="7050" y="0"/>
                  </a:moveTo>
                  <a:cubicBezTo>
                    <a:pt x="6033" y="0"/>
                    <a:pt x="5004" y="189"/>
                    <a:pt x="3988" y="518"/>
                  </a:cubicBezTo>
                  <a:cubicBezTo>
                    <a:pt x="3880" y="506"/>
                    <a:pt x="3774" y="501"/>
                    <a:pt x="3670" y="501"/>
                  </a:cubicBezTo>
                  <a:cubicBezTo>
                    <a:pt x="953" y="501"/>
                    <a:pt x="0" y="4398"/>
                    <a:pt x="2805" y="5341"/>
                  </a:cubicBezTo>
                  <a:cubicBezTo>
                    <a:pt x="4303" y="6922"/>
                    <a:pt x="6348" y="7976"/>
                    <a:pt x="8523" y="7976"/>
                  </a:cubicBezTo>
                  <a:cubicBezTo>
                    <a:pt x="8694" y="7976"/>
                    <a:pt x="8866" y="7970"/>
                    <a:pt x="9038" y="7956"/>
                  </a:cubicBezTo>
                  <a:cubicBezTo>
                    <a:pt x="12632" y="7683"/>
                    <a:pt x="14134" y="3066"/>
                    <a:pt x="10858" y="1041"/>
                  </a:cubicBezTo>
                  <a:cubicBezTo>
                    <a:pt x="9643" y="312"/>
                    <a:pt x="8356" y="0"/>
                    <a:pt x="7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57"/>
            <p:cNvSpPr/>
            <p:nvPr/>
          </p:nvSpPr>
          <p:spPr>
            <a:xfrm>
              <a:off x="5754325" y="3980375"/>
              <a:ext cx="271875" cy="188325"/>
            </a:xfrm>
            <a:custGeom>
              <a:avLst/>
              <a:gdLst/>
              <a:ahLst/>
              <a:cxnLst/>
              <a:rect l="l" t="t" r="r" b="b"/>
              <a:pathLst>
                <a:path w="10875" h="7533" extrusionOk="0">
                  <a:moveTo>
                    <a:pt x="5448" y="1"/>
                  </a:moveTo>
                  <a:cubicBezTo>
                    <a:pt x="4353" y="1"/>
                    <a:pt x="3268" y="334"/>
                    <a:pt x="2457" y="1058"/>
                  </a:cubicBezTo>
                  <a:cubicBezTo>
                    <a:pt x="410" y="1649"/>
                    <a:pt x="1" y="4834"/>
                    <a:pt x="1980" y="5744"/>
                  </a:cubicBezTo>
                  <a:cubicBezTo>
                    <a:pt x="2860" y="6900"/>
                    <a:pt x="4341" y="7532"/>
                    <a:pt x="5800" y="7532"/>
                  </a:cubicBezTo>
                  <a:cubicBezTo>
                    <a:pt x="6264" y="7532"/>
                    <a:pt x="6727" y="7468"/>
                    <a:pt x="7166" y="7336"/>
                  </a:cubicBezTo>
                  <a:cubicBezTo>
                    <a:pt x="10146" y="6449"/>
                    <a:pt x="10874" y="2263"/>
                    <a:pt x="8031" y="648"/>
                  </a:cubicBezTo>
                  <a:cubicBezTo>
                    <a:pt x="7260" y="227"/>
                    <a:pt x="6350" y="1"/>
                    <a:pt x="5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57"/>
            <p:cNvSpPr/>
            <p:nvPr/>
          </p:nvSpPr>
          <p:spPr>
            <a:xfrm>
              <a:off x="5580875" y="4411875"/>
              <a:ext cx="216700" cy="236975"/>
            </a:xfrm>
            <a:custGeom>
              <a:avLst/>
              <a:gdLst/>
              <a:ahLst/>
              <a:cxnLst/>
              <a:rect l="l" t="t" r="r" b="b"/>
              <a:pathLst>
                <a:path w="8668" h="9479" extrusionOk="0">
                  <a:moveTo>
                    <a:pt x="4482" y="0"/>
                  </a:moveTo>
                  <a:cubicBezTo>
                    <a:pt x="2851" y="0"/>
                    <a:pt x="1240" y="1214"/>
                    <a:pt x="615" y="2837"/>
                  </a:cubicBezTo>
                  <a:cubicBezTo>
                    <a:pt x="1" y="4452"/>
                    <a:pt x="456" y="6022"/>
                    <a:pt x="1184" y="7501"/>
                  </a:cubicBezTo>
                  <a:cubicBezTo>
                    <a:pt x="1814" y="8762"/>
                    <a:pt x="3276" y="9478"/>
                    <a:pt x="4670" y="9478"/>
                  </a:cubicBezTo>
                  <a:cubicBezTo>
                    <a:pt x="4986" y="9478"/>
                    <a:pt x="5298" y="9442"/>
                    <a:pt x="5597" y="9366"/>
                  </a:cubicBezTo>
                  <a:cubicBezTo>
                    <a:pt x="7371" y="8888"/>
                    <a:pt x="8372" y="7319"/>
                    <a:pt x="8508" y="5567"/>
                  </a:cubicBezTo>
                  <a:cubicBezTo>
                    <a:pt x="8668" y="3816"/>
                    <a:pt x="8099" y="2428"/>
                    <a:pt x="6939" y="1131"/>
                  </a:cubicBezTo>
                  <a:cubicBezTo>
                    <a:pt x="6208" y="338"/>
                    <a:pt x="5342" y="0"/>
                    <a:pt x="4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57"/>
            <p:cNvSpPr/>
            <p:nvPr/>
          </p:nvSpPr>
          <p:spPr>
            <a:xfrm>
              <a:off x="5731675" y="3595750"/>
              <a:ext cx="242750" cy="181425"/>
            </a:xfrm>
            <a:custGeom>
              <a:avLst/>
              <a:gdLst/>
              <a:ahLst/>
              <a:cxnLst/>
              <a:rect l="l" t="t" r="r" b="b"/>
              <a:pathLst>
                <a:path w="9710" h="7257" extrusionOk="0">
                  <a:moveTo>
                    <a:pt x="5615" y="0"/>
                  </a:moveTo>
                  <a:cubicBezTo>
                    <a:pt x="5329" y="0"/>
                    <a:pt x="5025" y="35"/>
                    <a:pt x="4706" y="110"/>
                  </a:cubicBezTo>
                  <a:cubicBezTo>
                    <a:pt x="3068" y="474"/>
                    <a:pt x="2249" y="1407"/>
                    <a:pt x="1293" y="2726"/>
                  </a:cubicBezTo>
                  <a:cubicBezTo>
                    <a:pt x="0" y="4532"/>
                    <a:pt x="1723" y="7256"/>
                    <a:pt x="3806" y="7256"/>
                  </a:cubicBezTo>
                  <a:cubicBezTo>
                    <a:pt x="3848" y="7256"/>
                    <a:pt x="3890" y="7255"/>
                    <a:pt x="3932" y="7253"/>
                  </a:cubicBezTo>
                  <a:cubicBezTo>
                    <a:pt x="5570" y="7184"/>
                    <a:pt x="6707" y="6889"/>
                    <a:pt x="7913" y="5729"/>
                  </a:cubicBezTo>
                  <a:lnTo>
                    <a:pt x="7845" y="5638"/>
                  </a:lnTo>
                  <a:cubicBezTo>
                    <a:pt x="9710" y="3669"/>
                    <a:pt x="8554" y="0"/>
                    <a:pt x="5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57"/>
            <p:cNvSpPr/>
            <p:nvPr/>
          </p:nvSpPr>
          <p:spPr>
            <a:xfrm>
              <a:off x="5104900" y="3659900"/>
              <a:ext cx="147875" cy="114325"/>
            </a:xfrm>
            <a:custGeom>
              <a:avLst/>
              <a:gdLst/>
              <a:ahLst/>
              <a:cxnLst/>
              <a:rect l="l" t="t" r="r" b="b"/>
              <a:pathLst>
                <a:path w="5915" h="4573" extrusionOk="0">
                  <a:moveTo>
                    <a:pt x="2957" y="1"/>
                  </a:moveTo>
                  <a:cubicBezTo>
                    <a:pt x="0" y="1"/>
                    <a:pt x="0" y="4573"/>
                    <a:pt x="2957" y="4573"/>
                  </a:cubicBezTo>
                  <a:cubicBezTo>
                    <a:pt x="5892" y="4573"/>
                    <a:pt x="5914" y="1"/>
                    <a:pt x="29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57"/>
            <p:cNvSpPr/>
            <p:nvPr/>
          </p:nvSpPr>
          <p:spPr>
            <a:xfrm>
              <a:off x="5576900" y="3102725"/>
              <a:ext cx="223525" cy="187425"/>
            </a:xfrm>
            <a:custGeom>
              <a:avLst/>
              <a:gdLst/>
              <a:ahLst/>
              <a:cxnLst/>
              <a:rect l="l" t="t" r="r" b="b"/>
              <a:pathLst>
                <a:path w="8941" h="7497" extrusionOk="0">
                  <a:moveTo>
                    <a:pt x="5085" y="1"/>
                  </a:moveTo>
                  <a:cubicBezTo>
                    <a:pt x="4214" y="1"/>
                    <a:pt x="3344" y="325"/>
                    <a:pt x="2662" y="973"/>
                  </a:cubicBezTo>
                  <a:cubicBezTo>
                    <a:pt x="1092" y="2452"/>
                    <a:pt x="1" y="6342"/>
                    <a:pt x="2798" y="7252"/>
                  </a:cubicBezTo>
                  <a:cubicBezTo>
                    <a:pt x="3263" y="7417"/>
                    <a:pt x="3740" y="7496"/>
                    <a:pt x="4211" y="7496"/>
                  </a:cubicBezTo>
                  <a:cubicBezTo>
                    <a:pt x="5493" y="7496"/>
                    <a:pt x="6725" y="6906"/>
                    <a:pt x="7507" y="5841"/>
                  </a:cubicBezTo>
                  <a:cubicBezTo>
                    <a:pt x="8622" y="4363"/>
                    <a:pt x="8940" y="2406"/>
                    <a:pt x="7507" y="973"/>
                  </a:cubicBezTo>
                  <a:cubicBezTo>
                    <a:pt x="6825" y="325"/>
                    <a:pt x="5955" y="1"/>
                    <a:pt x="50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57"/>
            <p:cNvSpPr/>
            <p:nvPr/>
          </p:nvSpPr>
          <p:spPr>
            <a:xfrm>
              <a:off x="4744225" y="4350900"/>
              <a:ext cx="212850" cy="272900"/>
            </a:xfrm>
            <a:custGeom>
              <a:avLst/>
              <a:gdLst/>
              <a:ahLst/>
              <a:cxnLst/>
              <a:rect l="l" t="t" r="r" b="b"/>
              <a:pathLst>
                <a:path w="8514" h="10916" extrusionOk="0">
                  <a:moveTo>
                    <a:pt x="2737" y="0"/>
                  </a:moveTo>
                  <a:cubicBezTo>
                    <a:pt x="1353" y="0"/>
                    <a:pt x="0" y="1479"/>
                    <a:pt x="779" y="3161"/>
                  </a:cubicBezTo>
                  <a:cubicBezTo>
                    <a:pt x="1325" y="4366"/>
                    <a:pt x="1916" y="5572"/>
                    <a:pt x="2439" y="6800"/>
                  </a:cubicBezTo>
                  <a:cubicBezTo>
                    <a:pt x="2985" y="8097"/>
                    <a:pt x="3304" y="9257"/>
                    <a:pt x="4350" y="10235"/>
                  </a:cubicBezTo>
                  <a:cubicBezTo>
                    <a:pt x="4857" y="10710"/>
                    <a:pt x="5416" y="10915"/>
                    <a:pt x="5950" y="10915"/>
                  </a:cubicBezTo>
                  <a:cubicBezTo>
                    <a:pt x="7312" y="10915"/>
                    <a:pt x="8514" y="9584"/>
                    <a:pt x="8285" y="7983"/>
                  </a:cubicBezTo>
                  <a:cubicBezTo>
                    <a:pt x="8081" y="6618"/>
                    <a:pt x="7216" y="5618"/>
                    <a:pt x="6511" y="4480"/>
                  </a:cubicBezTo>
                  <a:cubicBezTo>
                    <a:pt x="5806" y="3320"/>
                    <a:pt x="5146" y="2205"/>
                    <a:pt x="4464" y="1068"/>
                  </a:cubicBezTo>
                  <a:cubicBezTo>
                    <a:pt x="4019" y="314"/>
                    <a:pt x="3374" y="0"/>
                    <a:pt x="2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57"/>
            <p:cNvSpPr/>
            <p:nvPr/>
          </p:nvSpPr>
          <p:spPr>
            <a:xfrm>
              <a:off x="3826475" y="4462325"/>
              <a:ext cx="271850" cy="211000"/>
            </a:xfrm>
            <a:custGeom>
              <a:avLst/>
              <a:gdLst/>
              <a:ahLst/>
              <a:cxnLst/>
              <a:rect l="l" t="t" r="r" b="b"/>
              <a:pathLst>
                <a:path w="10874" h="8440" extrusionOk="0">
                  <a:moveTo>
                    <a:pt x="5437" y="0"/>
                  </a:moveTo>
                  <a:cubicBezTo>
                    <a:pt x="1" y="0"/>
                    <a:pt x="1" y="8440"/>
                    <a:pt x="5437" y="8440"/>
                  </a:cubicBezTo>
                  <a:cubicBezTo>
                    <a:pt x="10874" y="8440"/>
                    <a:pt x="10874" y="0"/>
                    <a:pt x="54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57"/>
            <p:cNvSpPr/>
            <p:nvPr/>
          </p:nvSpPr>
          <p:spPr>
            <a:xfrm>
              <a:off x="2341075" y="4212675"/>
              <a:ext cx="229775" cy="177450"/>
            </a:xfrm>
            <a:custGeom>
              <a:avLst/>
              <a:gdLst/>
              <a:ahLst/>
              <a:cxnLst/>
              <a:rect l="l" t="t" r="r" b="b"/>
              <a:pathLst>
                <a:path w="9191" h="7098" extrusionOk="0">
                  <a:moveTo>
                    <a:pt x="4595" y="0"/>
                  </a:moveTo>
                  <a:cubicBezTo>
                    <a:pt x="0" y="0"/>
                    <a:pt x="0" y="7098"/>
                    <a:pt x="4595" y="7098"/>
                  </a:cubicBezTo>
                  <a:cubicBezTo>
                    <a:pt x="9190" y="7098"/>
                    <a:pt x="9167" y="0"/>
                    <a:pt x="45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57"/>
            <p:cNvSpPr/>
            <p:nvPr/>
          </p:nvSpPr>
          <p:spPr>
            <a:xfrm>
              <a:off x="3104825" y="4105200"/>
              <a:ext cx="183700" cy="142750"/>
            </a:xfrm>
            <a:custGeom>
              <a:avLst/>
              <a:gdLst/>
              <a:ahLst/>
              <a:cxnLst/>
              <a:rect l="l" t="t" r="r" b="b"/>
              <a:pathLst>
                <a:path w="7348" h="5710" extrusionOk="0">
                  <a:moveTo>
                    <a:pt x="3685" y="0"/>
                  </a:moveTo>
                  <a:cubicBezTo>
                    <a:pt x="0" y="0"/>
                    <a:pt x="0" y="5710"/>
                    <a:pt x="3685" y="5710"/>
                  </a:cubicBezTo>
                  <a:cubicBezTo>
                    <a:pt x="7348" y="5710"/>
                    <a:pt x="7348" y="0"/>
                    <a:pt x="3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1" name="Google Shape;1081;p57"/>
          <p:cNvSpPr/>
          <p:nvPr/>
        </p:nvSpPr>
        <p:spPr>
          <a:xfrm rot="2700000" flipH="1">
            <a:off x="7872417" y="3979084"/>
            <a:ext cx="1711776" cy="2177712"/>
          </a:xfrm>
          <a:custGeom>
            <a:avLst/>
            <a:gdLst/>
            <a:ahLst/>
            <a:cxnLst/>
            <a:rect l="l" t="t" r="r" b="b"/>
            <a:pathLst>
              <a:path w="68462" h="87097" extrusionOk="0">
                <a:moveTo>
                  <a:pt x="38749" y="20088"/>
                </a:moveTo>
                <a:lnTo>
                  <a:pt x="38749" y="20088"/>
                </a:lnTo>
                <a:cubicBezTo>
                  <a:pt x="38711" y="20104"/>
                  <a:pt x="38665" y="20121"/>
                  <a:pt x="38598" y="20138"/>
                </a:cubicBezTo>
                <a:lnTo>
                  <a:pt x="38082" y="20300"/>
                </a:lnTo>
                <a:cubicBezTo>
                  <a:pt x="38137" y="20273"/>
                  <a:pt x="38191" y="20246"/>
                  <a:pt x="38245" y="20219"/>
                </a:cubicBezTo>
                <a:lnTo>
                  <a:pt x="38749" y="20088"/>
                </a:lnTo>
                <a:close/>
                <a:moveTo>
                  <a:pt x="10986" y="19595"/>
                </a:moveTo>
                <a:cubicBezTo>
                  <a:pt x="10199" y="20273"/>
                  <a:pt x="9928" y="20517"/>
                  <a:pt x="8517" y="21792"/>
                </a:cubicBezTo>
                <a:cubicBezTo>
                  <a:pt x="9304" y="21006"/>
                  <a:pt x="10118" y="20273"/>
                  <a:pt x="10986" y="19595"/>
                </a:cubicBezTo>
                <a:close/>
                <a:moveTo>
                  <a:pt x="8409" y="22172"/>
                </a:moveTo>
                <a:lnTo>
                  <a:pt x="8273" y="22308"/>
                </a:lnTo>
                <a:lnTo>
                  <a:pt x="7679" y="22848"/>
                </a:lnTo>
                <a:lnTo>
                  <a:pt x="7679" y="22848"/>
                </a:lnTo>
                <a:cubicBezTo>
                  <a:pt x="7859" y="22670"/>
                  <a:pt x="8039" y="22515"/>
                  <a:pt x="8219" y="22335"/>
                </a:cubicBezTo>
                <a:lnTo>
                  <a:pt x="8409" y="22172"/>
                </a:lnTo>
                <a:close/>
                <a:moveTo>
                  <a:pt x="8626" y="21819"/>
                </a:moveTo>
                <a:cubicBezTo>
                  <a:pt x="8138" y="22253"/>
                  <a:pt x="7649" y="22687"/>
                  <a:pt x="6754" y="23582"/>
                </a:cubicBezTo>
                <a:cubicBezTo>
                  <a:pt x="7487" y="22823"/>
                  <a:pt x="7921" y="22389"/>
                  <a:pt x="8192" y="22145"/>
                </a:cubicBezTo>
                <a:cubicBezTo>
                  <a:pt x="8327" y="22036"/>
                  <a:pt x="8463" y="21928"/>
                  <a:pt x="8626" y="21819"/>
                </a:cubicBezTo>
                <a:close/>
                <a:moveTo>
                  <a:pt x="7677" y="22796"/>
                </a:moveTo>
                <a:lnTo>
                  <a:pt x="7677" y="22796"/>
                </a:lnTo>
                <a:lnTo>
                  <a:pt x="7677" y="22796"/>
                </a:lnTo>
                <a:cubicBezTo>
                  <a:pt x="7323" y="23149"/>
                  <a:pt x="6971" y="23502"/>
                  <a:pt x="6641" y="23855"/>
                </a:cubicBezTo>
                <a:lnTo>
                  <a:pt x="6641" y="23855"/>
                </a:lnTo>
                <a:cubicBezTo>
                  <a:pt x="6960" y="23485"/>
                  <a:pt x="7305" y="23140"/>
                  <a:pt x="7677" y="22796"/>
                </a:cubicBezTo>
                <a:close/>
                <a:moveTo>
                  <a:pt x="6076" y="24288"/>
                </a:moveTo>
                <a:lnTo>
                  <a:pt x="6022" y="24342"/>
                </a:lnTo>
                <a:lnTo>
                  <a:pt x="6022" y="24342"/>
                </a:lnTo>
                <a:lnTo>
                  <a:pt x="6022" y="24342"/>
                </a:lnTo>
                <a:lnTo>
                  <a:pt x="6076" y="24288"/>
                </a:lnTo>
                <a:close/>
                <a:moveTo>
                  <a:pt x="5975" y="24396"/>
                </a:moveTo>
                <a:lnTo>
                  <a:pt x="5859" y="24559"/>
                </a:lnTo>
                <a:lnTo>
                  <a:pt x="5859" y="24532"/>
                </a:lnTo>
                <a:lnTo>
                  <a:pt x="5975" y="24396"/>
                </a:lnTo>
                <a:close/>
                <a:moveTo>
                  <a:pt x="5267" y="25585"/>
                </a:moveTo>
                <a:lnTo>
                  <a:pt x="5235" y="25617"/>
                </a:lnTo>
                <a:lnTo>
                  <a:pt x="5235" y="25617"/>
                </a:lnTo>
                <a:lnTo>
                  <a:pt x="5267" y="25585"/>
                </a:lnTo>
                <a:close/>
                <a:moveTo>
                  <a:pt x="5515" y="25090"/>
                </a:moveTo>
                <a:cubicBezTo>
                  <a:pt x="5526" y="25090"/>
                  <a:pt x="5497" y="25132"/>
                  <a:pt x="5398" y="25264"/>
                </a:cubicBezTo>
                <a:cubicBezTo>
                  <a:pt x="5290" y="25372"/>
                  <a:pt x="5154" y="25535"/>
                  <a:pt x="4964" y="25834"/>
                </a:cubicBezTo>
                <a:cubicBezTo>
                  <a:pt x="4747" y="26105"/>
                  <a:pt x="4476" y="26457"/>
                  <a:pt x="4123" y="26973"/>
                </a:cubicBezTo>
                <a:cubicBezTo>
                  <a:pt x="4747" y="26023"/>
                  <a:pt x="5073" y="25617"/>
                  <a:pt x="5452" y="25128"/>
                </a:cubicBezTo>
                <a:cubicBezTo>
                  <a:pt x="5484" y="25107"/>
                  <a:pt x="5508" y="25090"/>
                  <a:pt x="5515" y="25090"/>
                </a:cubicBezTo>
                <a:close/>
                <a:moveTo>
                  <a:pt x="54791" y="29197"/>
                </a:moveTo>
                <a:lnTo>
                  <a:pt x="54953" y="29251"/>
                </a:lnTo>
                <a:lnTo>
                  <a:pt x="55089" y="29305"/>
                </a:lnTo>
                <a:lnTo>
                  <a:pt x="54791" y="29197"/>
                </a:lnTo>
                <a:close/>
                <a:moveTo>
                  <a:pt x="45650" y="30146"/>
                </a:moveTo>
                <a:cubicBezTo>
                  <a:pt x="45507" y="30187"/>
                  <a:pt x="45364" y="30228"/>
                  <a:pt x="45222" y="30280"/>
                </a:cubicBezTo>
                <a:lnTo>
                  <a:pt x="45222" y="30280"/>
                </a:lnTo>
                <a:cubicBezTo>
                  <a:pt x="45363" y="30234"/>
                  <a:pt x="45506" y="30189"/>
                  <a:pt x="45650" y="30146"/>
                </a:cubicBezTo>
                <a:close/>
                <a:moveTo>
                  <a:pt x="3310" y="28220"/>
                </a:moveTo>
                <a:lnTo>
                  <a:pt x="3310" y="28220"/>
                </a:lnTo>
                <a:cubicBezTo>
                  <a:pt x="3120" y="28573"/>
                  <a:pt x="2930" y="28899"/>
                  <a:pt x="2767" y="29278"/>
                </a:cubicBezTo>
                <a:cubicBezTo>
                  <a:pt x="2577" y="29631"/>
                  <a:pt x="2414" y="29984"/>
                  <a:pt x="2279" y="30336"/>
                </a:cubicBezTo>
                <a:lnTo>
                  <a:pt x="2197" y="30526"/>
                </a:lnTo>
                <a:cubicBezTo>
                  <a:pt x="2306" y="30173"/>
                  <a:pt x="2442" y="29875"/>
                  <a:pt x="2631" y="29495"/>
                </a:cubicBezTo>
                <a:cubicBezTo>
                  <a:pt x="2713" y="29305"/>
                  <a:pt x="2821" y="29116"/>
                  <a:pt x="2930" y="28899"/>
                </a:cubicBezTo>
                <a:cubicBezTo>
                  <a:pt x="3038" y="28709"/>
                  <a:pt x="3174" y="28465"/>
                  <a:pt x="3310" y="28220"/>
                </a:cubicBezTo>
                <a:close/>
                <a:moveTo>
                  <a:pt x="50625" y="28637"/>
                </a:moveTo>
                <a:cubicBezTo>
                  <a:pt x="51222" y="28637"/>
                  <a:pt x="51819" y="28670"/>
                  <a:pt x="52414" y="28735"/>
                </a:cubicBezTo>
                <a:lnTo>
                  <a:pt x="52414" y="28735"/>
                </a:lnTo>
                <a:cubicBezTo>
                  <a:pt x="51885" y="28680"/>
                  <a:pt x="51352" y="28656"/>
                  <a:pt x="50821" y="28656"/>
                </a:cubicBezTo>
                <a:cubicBezTo>
                  <a:pt x="50497" y="28656"/>
                  <a:pt x="50174" y="28665"/>
                  <a:pt x="49854" y="28682"/>
                </a:cubicBezTo>
                <a:cubicBezTo>
                  <a:pt x="49529" y="28709"/>
                  <a:pt x="49230" y="28736"/>
                  <a:pt x="48905" y="28790"/>
                </a:cubicBezTo>
                <a:lnTo>
                  <a:pt x="48335" y="28817"/>
                </a:lnTo>
                <a:cubicBezTo>
                  <a:pt x="46328" y="29116"/>
                  <a:pt x="44375" y="29712"/>
                  <a:pt x="42531" y="30580"/>
                </a:cubicBezTo>
                <a:lnTo>
                  <a:pt x="42531" y="30580"/>
                </a:lnTo>
                <a:lnTo>
                  <a:pt x="42585" y="30553"/>
                </a:lnTo>
                <a:cubicBezTo>
                  <a:pt x="42992" y="30336"/>
                  <a:pt x="43372" y="30173"/>
                  <a:pt x="43860" y="29984"/>
                </a:cubicBezTo>
                <a:cubicBezTo>
                  <a:pt x="44538" y="29712"/>
                  <a:pt x="45216" y="29495"/>
                  <a:pt x="45894" y="29305"/>
                </a:cubicBezTo>
                <a:cubicBezTo>
                  <a:pt x="46599" y="29116"/>
                  <a:pt x="47332" y="28953"/>
                  <a:pt x="48064" y="28844"/>
                </a:cubicBezTo>
                <a:cubicBezTo>
                  <a:pt x="48913" y="28705"/>
                  <a:pt x="49769" y="28637"/>
                  <a:pt x="50625" y="28637"/>
                </a:cubicBezTo>
                <a:close/>
                <a:moveTo>
                  <a:pt x="43387" y="30988"/>
                </a:moveTo>
                <a:lnTo>
                  <a:pt x="43387" y="30988"/>
                </a:lnTo>
                <a:cubicBezTo>
                  <a:pt x="43224" y="31063"/>
                  <a:pt x="43051" y="31133"/>
                  <a:pt x="42878" y="31205"/>
                </a:cubicBezTo>
                <a:lnTo>
                  <a:pt x="42878" y="31205"/>
                </a:lnTo>
                <a:cubicBezTo>
                  <a:pt x="43048" y="31128"/>
                  <a:pt x="43217" y="31055"/>
                  <a:pt x="43387" y="30988"/>
                </a:cubicBezTo>
                <a:close/>
                <a:moveTo>
                  <a:pt x="41093" y="32072"/>
                </a:moveTo>
                <a:lnTo>
                  <a:pt x="40985" y="32153"/>
                </a:lnTo>
                <a:lnTo>
                  <a:pt x="40713" y="32289"/>
                </a:lnTo>
                <a:lnTo>
                  <a:pt x="40849" y="32208"/>
                </a:lnTo>
                <a:lnTo>
                  <a:pt x="41093" y="32072"/>
                </a:lnTo>
                <a:close/>
                <a:moveTo>
                  <a:pt x="1411" y="32696"/>
                </a:moveTo>
                <a:lnTo>
                  <a:pt x="1357" y="32940"/>
                </a:lnTo>
                <a:cubicBezTo>
                  <a:pt x="1357" y="32962"/>
                  <a:pt x="1339" y="33002"/>
                  <a:pt x="1332" y="33002"/>
                </a:cubicBezTo>
                <a:cubicBezTo>
                  <a:pt x="1331" y="33002"/>
                  <a:pt x="1330" y="32999"/>
                  <a:pt x="1330" y="32994"/>
                </a:cubicBezTo>
                <a:lnTo>
                  <a:pt x="1384" y="32777"/>
                </a:lnTo>
                <a:lnTo>
                  <a:pt x="1411" y="32696"/>
                </a:lnTo>
                <a:close/>
                <a:moveTo>
                  <a:pt x="39303" y="33076"/>
                </a:moveTo>
                <a:lnTo>
                  <a:pt x="38950" y="33320"/>
                </a:lnTo>
                <a:lnTo>
                  <a:pt x="39167" y="33157"/>
                </a:lnTo>
                <a:lnTo>
                  <a:pt x="39303" y="33076"/>
                </a:lnTo>
                <a:close/>
                <a:moveTo>
                  <a:pt x="60769" y="33587"/>
                </a:moveTo>
                <a:lnTo>
                  <a:pt x="60769" y="33587"/>
                </a:lnTo>
                <a:cubicBezTo>
                  <a:pt x="60838" y="33697"/>
                  <a:pt x="60906" y="33807"/>
                  <a:pt x="60975" y="33916"/>
                </a:cubicBezTo>
                <a:cubicBezTo>
                  <a:pt x="60901" y="33813"/>
                  <a:pt x="60835" y="33702"/>
                  <a:pt x="60769" y="33587"/>
                </a:cubicBezTo>
                <a:close/>
                <a:moveTo>
                  <a:pt x="60975" y="33916"/>
                </a:moveTo>
                <a:cubicBezTo>
                  <a:pt x="61068" y="34040"/>
                  <a:pt x="61134" y="34173"/>
                  <a:pt x="61194" y="34304"/>
                </a:cubicBezTo>
                <a:lnTo>
                  <a:pt x="61194" y="34304"/>
                </a:lnTo>
                <a:cubicBezTo>
                  <a:pt x="61127" y="34175"/>
                  <a:pt x="61056" y="34046"/>
                  <a:pt x="60975" y="33916"/>
                </a:cubicBezTo>
                <a:close/>
                <a:moveTo>
                  <a:pt x="651" y="36303"/>
                </a:moveTo>
                <a:lnTo>
                  <a:pt x="651" y="36358"/>
                </a:lnTo>
                <a:lnTo>
                  <a:pt x="543" y="37090"/>
                </a:lnTo>
                <a:lnTo>
                  <a:pt x="543" y="37063"/>
                </a:lnTo>
                <a:lnTo>
                  <a:pt x="651" y="36303"/>
                </a:lnTo>
                <a:close/>
                <a:moveTo>
                  <a:pt x="597" y="37470"/>
                </a:moveTo>
                <a:lnTo>
                  <a:pt x="570" y="37741"/>
                </a:lnTo>
                <a:cubicBezTo>
                  <a:pt x="570" y="37814"/>
                  <a:pt x="548" y="37822"/>
                  <a:pt x="544" y="37842"/>
                </a:cubicBezTo>
                <a:lnTo>
                  <a:pt x="544" y="37842"/>
                </a:lnTo>
                <a:lnTo>
                  <a:pt x="570" y="37578"/>
                </a:lnTo>
                <a:cubicBezTo>
                  <a:pt x="570" y="37524"/>
                  <a:pt x="570" y="37497"/>
                  <a:pt x="597" y="37470"/>
                </a:cubicBezTo>
                <a:close/>
                <a:moveTo>
                  <a:pt x="33146" y="36276"/>
                </a:moveTo>
                <a:lnTo>
                  <a:pt x="30298" y="38283"/>
                </a:lnTo>
                <a:cubicBezTo>
                  <a:pt x="30786" y="37877"/>
                  <a:pt x="30786" y="37877"/>
                  <a:pt x="33146" y="36276"/>
                </a:cubicBezTo>
                <a:close/>
                <a:moveTo>
                  <a:pt x="28481" y="40399"/>
                </a:moveTo>
                <a:lnTo>
                  <a:pt x="28426" y="40426"/>
                </a:lnTo>
                <a:cubicBezTo>
                  <a:pt x="28400" y="40449"/>
                  <a:pt x="28367" y="40476"/>
                  <a:pt x="28328" y="40507"/>
                </a:cubicBezTo>
                <a:lnTo>
                  <a:pt x="28328" y="40507"/>
                </a:lnTo>
                <a:lnTo>
                  <a:pt x="28481" y="40399"/>
                </a:lnTo>
                <a:close/>
                <a:moveTo>
                  <a:pt x="245" y="41536"/>
                </a:moveTo>
                <a:cubicBezTo>
                  <a:pt x="245" y="41537"/>
                  <a:pt x="245" y="41538"/>
                  <a:pt x="245" y="41538"/>
                </a:cubicBezTo>
                <a:lnTo>
                  <a:pt x="245" y="41593"/>
                </a:lnTo>
                <a:cubicBezTo>
                  <a:pt x="245" y="41574"/>
                  <a:pt x="245" y="41555"/>
                  <a:pt x="245" y="41536"/>
                </a:cubicBezTo>
                <a:close/>
                <a:moveTo>
                  <a:pt x="43652" y="46854"/>
                </a:moveTo>
                <a:cubicBezTo>
                  <a:pt x="43910" y="46881"/>
                  <a:pt x="44169" y="46908"/>
                  <a:pt x="44429" y="46936"/>
                </a:cubicBezTo>
                <a:lnTo>
                  <a:pt x="45894" y="47072"/>
                </a:lnTo>
                <a:lnTo>
                  <a:pt x="45840" y="47072"/>
                </a:lnTo>
                <a:lnTo>
                  <a:pt x="46708" y="47126"/>
                </a:lnTo>
                <a:cubicBezTo>
                  <a:pt x="47440" y="47234"/>
                  <a:pt x="48064" y="47289"/>
                  <a:pt x="48606" y="47343"/>
                </a:cubicBezTo>
                <a:cubicBezTo>
                  <a:pt x="47494" y="47316"/>
                  <a:pt x="46220" y="47153"/>
                  <a:pt x="45107" y="47017"/>
                </a:cubicBezTo>
                <a:lnTo>
                  <a:pt x="44619" y="46990"/>
                </a:lnTo>
                <a:lnTo>
                  <a:pt x="44402" y="46936"/>
                </a:lnTo>
                <a:lnTo>
                  <a:pt x="43652" y="46854"/>
                </a:lnTo>
                <a:close/>
                <a:moveTo>
                  <a:pt x="62277" y="39016"/>
                </a:moveTo>
                <a:lnTo>
                  <a:pt x="62304" y="39070"/>
                </a:lnTo>
                <a:cubicBezTo>
                  <a:pt x="62304" y="39206"/>
                  <a:pt x="62304" y="39341"/>
                  <a:pt x="62277" y="39450"/>
                </a:cubicBezTo>
                <a:lnTo>
                  <a:pt x="62223" y="39829"/>
                </a:lnTo>
                <a:lnTo>
                  <a:pt x="62168" y="40209"/>
                </a:lnTo>
                <a:lnTo>
                  <a:pt x="62060" y="40589"/>
                </a:lnTo>
                <a:cubicBezTo>
                  <a:pt x="61762" y="41728"/>
                  <a:pt x="61219" y="42759"/>
                  <a:pt x="60460" y="43627"/>
                </a:cubicBezTo>
                <a:cubicBezTo>
                  <a:pt x="59700" y="44495"/>
                  <a:pt x="58805" y="45200"/>
                  <a:pt x="57774" y="45742"/>
                </a:cubicBezTo>
                <a:cubicBezTo>
                  <a:pt x="57340" y="45987"/>
                  <a:pt x="56879" y="46176"/>
                  <a:pt x="56418" y="46366"/>
                </a:cubicBezTo>
                <a:cubicBezTo>
                  <a:pt x="55550" y="46665"/>
                  <a:pt x="54682" y="46909"/>
                  <a:pt x="53787" y="47072"/>
                </a:cubicBezTo>
                <a:cubicBezTo>
                  <a:pt x="52865" y="47234"/>
                  <a:pt x="51970" y="47316"/>
                  <a:pt x="51075" y="47343"/>
                </a:cubicBezTo>
                <a:lnTo>
                  <a:pt x="50342" y="47343"/>
                </a:lnTo>
                <a:cubicBezTo>
                  <a:pt x="51319" y="47343"/>
                  <a:pt x="52322" y="47261"/>
                  <a:pt x="53272" y="47099"/>
                </a:cubicBezTo>
                <a:cubicBezTo>
                  <a:pt x="54248" y="46963"/>
                  <a:pt x="55225" y="46719"/>
                  <a:pt x="56147" y="46366"/>
                </a:cubicBezTo>
                <a:cubicBezTo>
                  <a:pt x="57096" y="46041"/>
                  <a:pt x="57991" y="45580"/>
                  <a:pt x="58805" y="45010"/>
                </a:cubicBezTo>
                <a:cubicBezTo>
                  <a:pt x="59646" y="44441"/>
                  <a:pt x="60351" y="43735"/>
                  <a:pt x="60948" y="42894"/>
                </a:cubicBezTo>
                <a:cubicBezTo>
                  <a:pt x="61192" y="42542"/>
                  <a:pt x="61409" y="42189"/>
                  <a:pt x="61599" y="41810"/>
                </a:cubicBezTo>
                <a:cubicBezTo>
                  <a:pt x="61680" y="41620"/>
                  <a:pt x="61734" y="41430"/>
                  <a:pt x="61816" y="41240"/>
                </a:cubicBezTo>
                <a:cubicBezTo>
                  <a:pt x="61897" y="41023"/>
                  <a:pt x="61979" y="40833"/>
                  <a:pt x="62033" y="40643"/>
                </a:cubicBezTo>
                <a:lnTo>
                  <a:pt x="62114" y="40236"/>
                </a:lnTo>
                <a:cubicBezTo>
                  <a:pt x="62141" y="40101"/>
                  <a:pt x="62168" y="39965"/>
                  <a:pt x="62195" y="39829"/>
                </a:cubicBezTo>
                <a:lnTo>
                  <a:pt x="62250" y="39423"/>
                </a:lnTo>
                <a:lnTo>
                  <a:pt x="62277" y="39016"/>
                </a:lnTo>
                <a:close/>
                <a:moveTo>
                  <a:pt x="46681" y="54639"/>
                </a:moveTo>
                <a:cubicBezTo>
                  <a:pt x="47277" y="54639"/>
                  <a:pt x="47901" y="54639"/>
                  <a:pt x="48498" y="54693"/>
                </a:cubicBezTo>
                <a:lnTo>
                  <a:pt x="48498" y="54720"/>
                </a:lnTo>
                <a:cubicBezTo>
                  <a:pt x="47847" y="54693"/>
                  <a:pt x="47196" y="54693"/>
                  <a:pt x="46545" y="54666"/>
                </a:cubicBezTo>
                <a:lnTo>
                  <a:pt x="46572" y="54666"/>
                </a:lnTo>
                <a:cubicBezTo>
                  <a:pt x="46599" y="54639"/>
                  <a:pt x="46654" y="54639"/>
                  <a:pt x="46681" y="54639"/>
                </a:cubicBezTo>
                <a:close/>
                <a:moveTo>
                  <a:pt x="43760" y="54729"/>
                </a:moveTo>
                <a:lnTo>
                  <a:pt x="43760" y="54729"/>
                </a:lnTo>
                <a:cubicBezTo>
                  <a:pt x="43401" y="54753"/>
                  <a:pt x="43058" y="54778"/>
                  <a:pt x="42693" y="54802"/>
                </a:cubicBezTo>
                <a:lnTo>
                  <a:pt x="42395" y="54802"/>
                </a:lnTo>
                <a:cubicBezTo>
                  <a:pt x="42857" y="54778"/>
                  <a:pt x="43318" y="54753"/>
                  <a:pt x="43760" y="54729"/>
                </a:cubicBezTo>
                <a:close/>
                <a:moveTo>
                  <a:pt x="39503" y="46546"/>
                </a:moveTo>
                <a:cubicBezTo>
                  <a:pt x="39524" y="46546"/>
                  <a:pt x="39545" y="46546"/>
                  <a:pt x="39566" y="46546"/>
                </a:cubicBezTo>
                <a:lnTo>
                  <a:pt x="39566" y="46546"/>
                </a:lnTo>
                <a:cubicBezTo>
                  <a:pt x="38788" y="46552"/>
                  <a:pt x="38015" y="46601"/>
                  <a:pt x="37242" y="46692"/>
                </a:cubicBezTo>
                <a:cubicBezTo>
                  <a:pt x="36536" y="46773"/>
                  <a:pt x="35831" y="46909"/>
                  <a:pt x="35126" y="47072"/>
                </a:cubicBezTo>
                <a:cubicBezTo>
                  <a:pt x="34394" y="47289"/>
                  <a:pt x="33688" y="47560"/>
                  <a:pt x="33037" y="47939"/>
                </a:cubicBezTo>
                <a:cubicBezTo>
                  <a:pt x="31383" y="48835"/>
                  <a:pt x="29999" y="50191"/>
                  <a:pt x="29104" y="51845"/>
                </a:cubicBezTo>
                <a:cubicBezTo>
                  <a:pt x="28670" y="52605"/>
                  <a:pt x="28426" y="53446"/>
                  <a:pt x="28318" y="54286"/>
                </a:cubicBezTo>
                <a:cubicBezTo>
                  <a:pt x="28291" y="54720"/>
                  <a:pt x="28291" y="55154"/>
                  <a:pt x="28345" y="55561"/>
                </a:cubicBezTo>
                <a:cubicBezTo>
                  <a:pt x="28372" y="55778"/>
                  <a:pt x="28426" y="55968"/>
                  <a:pt x="28481" y="56185"/>
                </a:cubicBezTo>
                <a:cubicBezTo>
                  <a:pt x="28508" y="56294"/>
                  <a:pt x="28535" y="56402"/>
                  <a:pt x="28562" y="56483"/>
                </a:cubicBezTo>
                <a:cubicBezTo>
                  <a:pt x="28589" y="56565"/>
                  <a:pt x="28616" y="56619"/>
                  <a:pt x="28643" y="56673"/>
                </a:cubicBezTo>
                <a:lnTo>
                  <a:pt x="28725" y="56863"/>
                </a:lnTo>
                <a:cubicBezTo>
                  <a:pt x="28725" y="56872"/>
                  <a:pt x="28728" y="56875"/>
                  <a:pt x="28732" y="56875"/>
                </a:cubicBezTo>
                <a:cubicBezTo>
                  <a:pt x="28740" y="56875"/>
                  <a:pt x="28752" y="56863"/>
                  <a:pt x="28752" y="56863"/>
                </a:cubicBezTo>
                <a:lnTo>
                  <a:pt x="28806" y="56863"/>
                </a:lnTo>
                <a:lnTo>
                  <a:pt x="28915" y="56836"/>
                </a:lnTo>
                <a:lnTo>
                  <a:pt x="29430" y="56673"/>
                </a:lnTo>
                <a:cubicBezTo>
                  <a:pt x="29864" y="56565"/>
                  <a:pt x="30298" y="56429"/>
                  <a:pt x="30732" y="56321"/>
                </a:cubicBezTo>
                <a:lnTo>
                  <a:pt x="32007" y="55968"/>
                </a:lnTo>
                <a:lnTo>
                  <a:pt x="33309" y="55670"/>
                </a:lnTo>
                <a:cubicBezTo>
                  <a:pt x="36374" y="54965"/>
                  <a:pt x="39493" y="54531"/>
                  <a:pt x="42612" y="54341"/>
                </a:cubicBezTo>
                <a:cubicBezTo>
                  <a:pt x="43792" y="54280"/>
                  <a:pt x="44957" y="54249"/>
                  <a:pt x="46129" y="54249"/>
                </a:cubicBezTo>
                <a:cubicBezTo>
                  <a:pt x="46520" y="54249"/>
                  <a:pt x="46911" y="54253"/>
                  <a:pt x="47304" y="54259"/>
                </a:cubicBezTo>
                <a:cubicBezTo>
                  <a:pt x="48878" y="54259"/>
                  <a:pt x="50451" y="54449"/>
                  <a:pt x="51970" y="54829"/>
                </a:cubicBezTo>
                <a:cubicBezTo>
                  <a:pt x="53326" y="55127"/>
                  <a:pt x="54601" y="55697"/>
                  <a:pt x="55767" y="56429"/>
                </a:cubicBezTo>
                <a:cubicBezTo>
                  <a:pt x="56364" y="56836"/>
                  <a:pt x="56879" y="57297"/>
                  <a:pt x="57340" y="57840"/>
                </a:cubicBezTo>
                <a:cubicBezTo>
                  <a:pt x="57557" y="58111"/>
                  <a:pt x="57747" y="58409"/>
                  <a:pt x="57910" y="58708"/>
                </a:cubicBezTo>
                <a:cubicBezTo>
                  <a:pt x="57991" y="58870"/>
                  <a:pt x="58073" y="59033"/>
                  <a:pt x="58154" y="59196"/>
                </a:cubicBezTo>
                <a:lnTo>
                  <a:pt x="58317" y="59711"/>
                </a:lnTo>
                <a:cubicBezTo>
                  <a:pt x="58805" y="61257"/>
                  <a:pt x="58561" y="63047"/>
                  <a:pt x="57367" y="64702"/>
                </a:cubicBezTo>
                <a:cubicBezTo>
                  <a:pt x="57937" y="63834"/>
                  <a:pt x="58344" y="62858"/>
                  <a:pt x="58480" y="61854"/>
                </a:cubicBezTo>
                <a:cubicBezTo>
                  <a:pt x="58588" y="60796"/>
                  <a:pt x="58371" y="59765"/>
                  <a:pt x="57883" y="58843"/>
                </a:cubicBezTo>
                <a:cubicBezTo>
                  <a:pt x="57422" y="57975"/>
                  <a:pt x="56744" y="57216"/>
                  <a:pt x="55930" y="56646"/>
                </a:cubicBezTo>
                <a:cubicBezTo>
                  <a:pt x="55198" y="56131"/>
                  <a:pt x="54384" y="55670"/>
                  <a:pt x="53516" y="55344"/>
                </a:cubicBezTo>
                <a:cubicBezTo>
                  <a:pt x="53299" y="55290"/>
                  <a:pt x="53055" y="55209"/>
                  <a:pt x="52838" y="55182"/>
                </a:cubicBezTo>
                <a:cubicBezTo>
                  <a:pt x="51482" y="54775"/>
                  <a:pt x="50071" y="54503"/>
                  <a:pt x="48661" y="54422"/>
                </a:cubicBezTo>
                <a:cubicBezTo>
                  <a:pt x="48335" y="54395"/>
                  <a:pt x="47928" y="54368"/>
                  <a:pt x="47494" y="54368"/>
                </a:cubicBezTo>
                <a:cubicBezTo>
                  <a:pt x="47205" y="54368"/>
                  <a:pt x="46904" y="54356"/>
                  <a:pt x="46606" y="54356"/>
                </a:cubicBezTo>
                <a:cubicBezTo>
                  <a:pt x="46458" y="54356"/>
                  <a:pt x="46310" y="54359"/>
                  <a:pt x="46165" y="54368"/>
                </a:cubicBezTo>
                <a:lnTo>
                  <a:pt x="45867" y="54368"/>
                </a:lnTo>
                <a:cubicBezTo>
                  <a:pt x="42558" y="54422"/>
                  <a:pt x="39276" y="54693"/>
                  <a:pt x="36021" y="55236"/>
                </a:cubicBezTo>
                <a:cubicBezTo>
                  <a:pt x="35506" y="55344"/>
                  <a:pt x="35126" y="55426"/>
                  <a:pt x="34746" y="55507"/>
                </a:cubicBezTo>
                <a:cubicBezTo>
                  <a:pt x="33905" y="55670"/>
                  <a:pt x="33064" y="55833"/>
                  <a:pt x="32196" y="56050"/>
                </a:cubicBezTo>
                <a:cubicBezTo>
                  <a:pt x="31410" y="56239"/>
                  <a:pt x="30542" y="56483"/>
                  <a:pt x="29782" y="56700"/>
                </a:cubicBezTo>
                <a:lnTo>
                  <a:pt x="29077" y="56917"/>
                </a:lnTo>
                <a:lnTo>
                  <a:pt x="28779" y="56999"/>
                </a:lnTo>
                <a:lnTo>
                  <a:pt x="28725" y="57026"/>
                </a:lnTo>
                <a:cubicBezTo>
                  <a:pt x="28707" y="57026"/>
                  <a:pt x="28688" y="57038"/>
                  <a:pt x="28670" y="57038"/>
                </a:cubicBezTo>
                <a:cubicBezTo>
                  <a:pt x="28661" y="57038"/>
                  <a:pt x="28652" y="57035"/>
                  <a:pt x="28643" y="57026"/>
                </a:cubicBezTo>
                <a:lnTo>
                  <a:pt x="28589" y="56890"/>
                </a:lnTo>
                <a:cubicBezTo>
                  <a:pt x="28562" y="56782"/>
                  <a:pt x="28508" y="56700"/>
                  <a:pt x="28481" y="56619"/>
                </a:cubicBezTo>
                <a:cubicBezTo>
                  <a:pt x="28453" y="56511"/>
                  <a:pt x="28399" y="56375"/>
                  <a:pt x="28372" y="56267"/>
                </a:cubicBezTo>
                <a:cubicBezTo>
                  <a:pt x="28318" y="56022"/>
                  <a:pt x="28264" y="55778"/>
                  <a:pt x="28236" y="55534"/>
                </a:cubicBezTo>
                <a:cubicBezTo>
                  <a:pt x="28128" y="54503"/>
                  <a:pt x="28264" y="53473"/>
                  <a:pt x="28698" y="52523"/>
                </a:cubicBezTo>
                <a:cubicBezTo>
                  <a:pt x="29837" y="49974"/>
                  <a:pt x="32007" y="48021"/>
                  <a:pt x="34692" y="47153"/>
                </a:cubicBezTo>
                <a:cubicBezTo>
                  <a:pt x="34990" y="47044"/>
                  <a:pt x="35343" y="46963"/>
                  <a:pt x="35668" y="46909"/>
                </a:cubicBezTo>
                <a:cubicBezTo>
                  <a:pt x="36021" y="46827"/>
                  <a:pt x="36346" y="46773"/>
                  <a:pt x="36699" y="46719"/>
                </a:cubicBezTo>
                <a:cubicBezTo>
                  <a:pt x="37617" y="46607"/>
                  <a:pt x="38560" y="46546"/>
                  <a:pt x="39503" y="46546"/>
                </a:cubicBezTo>
                <a:close/>
                <a:moveTo>
                  <a:pt x="52772" y="1"/>
                </a:moveTo>
                <a:cubicBezTo>
                  <a:pt x="52016" y="1"/>
                  <a:pt x="51261" y="55"/>
                  <a:pt x="50505" y="147"/>
                </a:cubicBezTo>
                <a:cubicBezTo>
                  <a:pt x="50261" y="174"/>
                  <a:pt x="49637" y="202"/>
                  <a:pt x="49203" y="283"/>
                </a:cubicBezTo>
                <a:lnTo>
                  <a:pt x="48959" y="283"/>
                </a:lnTo>
                <a:cubicBezTo>
                  <a:pt x="48145" y="419"/>
                  <a:pt x="47684" y="500"/>
                  <a:pt x="47223" y="608"/>
                </a:cubicBezTo>
                <a:cubicBezTo>
                  <a:pt x="46572" y="717"/>
                  <a:pt x="46247" y="798"/>
                  <a:pt x="45894" y="880"/>
                </a:cubicBezTo>
                <a:cubicBezTo>
                  <a:pt x="45541" y="934"/>
                  <a:pt x="45162" y="1042"/>
                  <a:pt x="44456" y="1205"/>
                </a:cubicBezTo>
                <a:cubicBezTo>
                  <a:pt x="42639" y="1666"/>
                  <a:pt x="40768" y="2263"/>
                  <a:pt x="38977" y="2887"/>
                </a:cubicBezTo>
                <a:cubicBezTo>
                  <a:pt x="38543" y="3050"/>
                  <a:pt x="37893" y="3267"/>
                  <a:pt x="37214" y="3538"/>
                </a:cubicBezTo>
                <a:cubicBezTo>
                  <a:pt x="36536" y="3782"/>
                  <a:pt x="35804" y="4107"/>
                  <a:pt x="35153" y="4352"/>
                </a:cubicBezTo>
                <a:cubicBezTo>
                  <a:pt x="35158" y="4351"/>
                  <a:pt x="35161" y="4350"/>
                  <a:pt x="35164" y="4350"/>
                </a:cubicBezTo>
                <a:cubicBezTo>
                  <a:pt x="35256" y="4350"/>
                  <a:pt x="34236" y="4795"/>
                  <a:pt x="33471" y="5111"/>
                </a:cubicBezTo>
                <a:cubicBezTo>
                  <a:pt x="32495" y="5572"/>
                  <a:pt x="31491" y="6006"/>
                  <a:pt x="30569" y="6467"/>
                </a:cubicBezTo>
                <a:cubicBezTo>
                  <a:pt x="29159" y="7145"/>
                  <a:pt x="28236" y="7661"/>
                  <a:pt x="27396" y="8149"/>
                </a:cubicBezTo>
                <a:lnTo>
                  <a:pt x="27423" y="8122"/>
                </a:lnTo>
                <a:lnTo>
                  <a:pt x="26690" y="8529"/>
                </a:lnTo>
                <a:lnTo>
                  <a:pt x="26745" y="8501"/>
                </a:lnTo>
                <a:lnTo>
                  <a:pt x="26745" y="8501"/>
                </a:lnTo>
                <a:lnTo>
                  <a:pt x="24114" y="9993"/>
                </a:lnTo>
                <a:cubicBezTo>
                  <a:pt x="22459" y="10916"/>
                  <a:pt x="20750" y="12000"/>
                  <a:pt x="19041" y="13167"/>
                </a:cubicBezTo>
                <a:lnTo>
                  <a:pt x="17387" y="14333"/>
                </a:lnTo>
                <a:cubicBezTo>
                  <a:pt x="15461" y="15662"/>
                  <a:pt x="14457" y="16449"/>
                  <a:pt x="13590" y="17154"/>
                </a:cubicBezTo>
                <a:lnTo>
                  <a:pt x="13617" y="17127"/>
                </a:lnTo>
                <a:lnTo>
                  <a:pt x="13617" y="17127"/>
                </a:lnTo>
                <a:cubicBezTo>
                  <a:pt x="13454" y="17235"/>
                  <a:pt x="13698" y="16991"/>
                  <a:pt x="12423" y="17941"/>
                </a:cubicBezTo>
                <a:cubicBezTo>
                  <a:pt x="11745" y="18483"/>
                  <a:pt x="10958" y="19107"/>
                  <a:pt x="10145" y="19812"/>
                </a:cubicBezTo>
                <a:lnTo>
                  <a:pt x="10823" y="19297"/>
                </a:lnTo>
                <a:lnTo>
                  <a:pt x="10823" y="19297"/>
                </a:lnTo>
                <a:cubicBezTo>
                  <a:pt x="9792" y="20165"/>
                  <a:pt x="8517" y="21250"/>
                  <a:pt x="7270" y="22470"/>
                </a:cubicBezTo>
                <a:lnTo>
                  <a:pt x="7297" y="22443"/>
                </a:lnTo>
                <a:lnTo>
                  <a:pt x="6700" y="23040"/>
                </a:lnTo>
                <a:lnTo>
                  <a:pt x="6754" y="23013"/>
                </a:lnTo>
                <a:lnTo>
                  <a:pt x="6754" y="23013"/>
                </a:lnTo>
                <a:cubicBezTo>
                  <a:pt x="5127" y="24613"/>
                  <a:pt x="3744" y="26430"/>
                  <a:pt x="2659" y="28410"/>
                </a:cubicBezTo>
                <a:lnTo>
                  <a:pt x="2740" y="28248"/>
                </a:lnTo>
                <a:lnTo>
                  <a:pt x="2659" y="28356"/>
                </a:lnTo>
                <a:cubicBezTo>
                  <a:pt x="2279" y="29143"/>
                  <a:pt x="1926" y="29929"/>
                  <a:pt x="1628" y="30743"/>
                </a:cubicBezTo>
                <a:cubicBezTo>
                  <a:pt x="1465" y="31177"/>
                  <a:pt x="1330" y="31530"/>
                  <a:pt x="1248" y="31801"/>
                </a:cubicBezTo>
                <a:cubicBezTo>
                  <a:pt x="1140" y="32072"/>
                  <a:pt x="1113" y="32289"/>
                  <a:pt x="1058" y="32452"/>
                </a:cubicBezTo>
                <a:cubicBezTo>
                  <a:pt x="950" y="32777"/>
                  <a:pt x="923" y="32994"/>
                  <a:pt x="841" y="33347"/>
                </a:cubicBezTo>
                <a:lnTo>
                  <a:pt x="868" y="33347"/>
                </a:lnTo>
                <a:lnTo>
                  <a:pt x="868" y="33401"/>
                </a:lnTo>
                <a:lnTo>
                  <a:pt x="1085" y="32642"/>
                </a:lnTo>
                <a:lnTo>
                  <a:pt x="1085" y="32669"/>
                </a:lnTo>
                <a:lnTo>
                  <a:pt x="1113" y="32669"/>
                </a:lnTo>
                <a:cubicBezTo>
                  <a:pt x="1113" y="32662"/>
                  <a:pt x="1114" y="32662"/>
                  <a:pt x="1118" y="32662"/>
                </a:cubicBezTo>
                <a:lnTo>
                  <a:pt x="1118" y="32662"/>
                </a:lnTo>
                <a:cubicBezTo>
                  <a:pt x="1129" y="32662"/>
                  <a:pt x="1160" y="32662"/>
                  <a:pt x="1221" y="32479"/>
                </a:cubicBezTo>
                <a:cubicBezTo>
                  <a:pt x="1330" y="32262"/>
                  <a:pt x="1465" y="31692"/>
                  <a:pt x="2008" y="30390"/>
                </a:cubicBezTo>
                <a:cubicBezTo>
                  <a:pt x="2116" y="30146"/>
                  <a:pt x="2252" y="29902"/>
                  <a:pt x="2360" y="29685"/>
                </a:cubicBezTo>
                <a:cubicBezTo>
                  <a:pt x="2523" y="29305"/>
                  <a:pt x="2686" y="29007"/>
                  <a:pt x="2821" y="28736"/>
                </a:cubicBezTo>
                <a:cubicBezTo>
                  <a:pt x="2984" y="28437"/>
                  <a:pt x="3120" y="28166"/>
                  <a:pt x="3282" y="27895"/>
                </a:cubicBezTo>
                <a:cubicBezTo>
                  <a:pt x="3499" y="27515"/>
                  <a:pt x="3798" y="27081"/>
                  <a:pt x="4069" y="26674"/>
                </a:cubicBezTo>
                <a:lnTo>
                  <a:pt x="4096" y="26647"/>
                </a:lnTo>
                <a:lnTo>
                  <a:pt x="4096" y="26647"/>
                </a:lnTo>
                <a:cubicBezTo>
                  <a:pt x="3337" y="27759"/>
                  <a:pt x="2713" y="28926"/>
                  <a:pt x="2170" y="30173"/>
                </a:cubicBezTo>
                <a:cubicBezTo>
                  <a:pt x="1655" y="31448"/>
                  <a:pt x="1248" y="32750"/>
                  <a:pt x="950" y="34079"/>
                </a:cubicBezTo>
                <a:lnTo>
                  <a:pt x="1085" y="33727"/>
                </a:lnTo>
                <a:lnTo>
                  <a:pt x="1085" y="33727"/>
                </a:lnTo>
                <a:cubicBezTo>
                  <a:pt x="760" y="35083"/>
                  <a:pt x="543" y="36439"/>
                  <a:pt x="407" y="37822"/>
                </a:cubicBezTo>
                <a:lnTo>
                  <a:pt x="407" y="37795"/>
                </a:lnTo>
                <a:cubicBezTo>
                  <a:pt x="353" y="38365"/>
                  <a:pt x="299" y="38989"/>
                  <a:pt x="190" y="40101"/>
                </a:cubicBezTo>
                <a:lnTo>
                  <a:pt x="190" y="40046"/>
                </a:lnTo>
                <a:cubicBezTo>
                  <a:pt x="109" y="41321"/>
                  <a:pt x="55" y="42569"/>
                  <a:pt x="0" y="43952"/>
                </a:cubicBezTo>
                <a:cubicBezTo>
                  <a:pt x="82" y="42677"/>
                  <a:pt x="163" y="41647"/>
                  <a:pt x="272" y="40426"/>
                </a:cubicBezTo>
                <a:lnTo>
                  <a:pt x="272" y="40426"/>
                </a:lnTo>
                <a:cubicBezTo>
                  <a:pt x="272" y="40609"/>
                  <a:pt x="247" y="41067"/>
                  <a:pt x="245" y="41536"/>
                </a:cubicBezTo>
                <a:lnTo>
                  <a:pt x="245" y="41536"/>
                </a:lnTo>
                <a:cubicBezTo>
                  <a:pt x="299" y="40560"/>
                  <a:pt x="380" y="39612"/>
                  <a:pt x="489" y="38555"/>
                </a:cubicBezTo>
                <a:cubicBezTo>
                  <a:pt x="597" y="37524"/>
                  <a:pt x="706" y="36792"/>
                  <a:pt x="814" y="36141"/>
                </a:cubicBezTo>
                <a:cubicBezTo>
                  <a:pt x="896" y="35517"/>
                  <a:pt x="1004" y="34947"/>
                  <a:pt x="1140" y="34242"/>
                </a:cubicBezTo>
                <a:lnTo>
                  <a:pt x="1140" y="34188"/>
                </a:lnTo>
                <a:cubicBezTo>
                  <a:pt x="1031" y="34676"/>
                  <a:pt x="923" y="35164"/>
                  <a:pt x="841" y="35652"/>
                </a:cubicBezTo>
                <a:lnTo>
                  <a:pt x="841" y="35625"/>
                </a:lnTo>
                <a:lnTo>
                  <a:pt x="819" y="35625"/>
                </a:lnTo>
                <a:cubicBezTo>
                  <a:pt x="952" y="34830"/>
                  <a:pt x="1032" y="34428"/>
                  <a:pt x="1113" y="34079"/>
                </a:cubicBezTo>
                <a:cubicBezTo>
                  <a:pt x="1194" y="33700"/>
                  <a:pt x="1302" y="33401"/>
                  <a:pt x="1492" y="32750"/>
                </a:cubicBezTo>
                <a:lnTo>
                  <a:pt x="1492" y="32804"/>
                </a:lnTo>
                <a:cubicBezTo>
                  <a:pt x="1872" y="31475"/>
                  <a:pt x="2360" y="30201"/>
                  <a:pt x="3011" y="28980"/>
                </a:cubicBezTo>
                <a:cubicBezTo>
                  <a:pt x="3635" y="27814"/>
                  <a:pt x="4367" y="26702"/>
                  <a:pt x="5208" y="25644"/>
                </a:cubicBezTo>
                <a:lnTo>
                  <a:pt x="5235" y="25617"/>
                </a:lnTo>
                <a:lnTo>
                  <a:pt x="5235" y="25617"/>
                </a:lnTo>
                <a:cubicBezTo>
                  <a:pt x="4422" y="26647"/>
                  <a:pt x="3716" y="27732"/>
                  <a:pt x="3147" y="28899"/>
                </a:cubicBezTo>
                <a:cubicBezTo>
                  <a:pt x="3608" y="28058"/>
                  <a:pt x="4150" y="27244"/>
                  <a:pt x="4747" y="26485"/>
                </a:cubicBezTo>
                <a:cubicBezTo>
                  <a:pt x="5127" y="25942"/>
                  <a:pt x="5425" y="25535"/>
                  <a:pt x="5751" y="25156"/>
                </a:cubicBezTo>
                <a:lnTo>
                  <a:pt x="5751" y="25156"/>
                </a:lnTo>
                <a:lnTo>
                  <a:pt x="5724" y="25183"/>
                </a:lnTo>
                <a:cubicBezTo>
                  <a:pt x="5886" y="24966"/>
                  <a:pt x="6076" y="24776"/>
                  <a:pt x="6239" y="24586"/>
                </a:cubicBezTo>
                <a:cubicBezTo>
                  <a:pt x="6402" y="24396"/>
                  <a:pt x="6564" y="24206"/>
                  <a:pt x="6754" y="24017"/>
                </a:cubicBezTo>
                <a:lnTo>
                  <a:pt x="6754" y="24017"/>
                </a:lnTo>
                <a:lnTo>
                  <a:pt x="6727" y="24043"/>
                </a:lnTo>
                <a:lnTo>
                  <a:pt x="7243" y="23474"/>
                </a:lnTo>
                <a:lnTo>
                  <a:pt x="7188" y="23501"/>
                </a:lnTo>
                <a:cubicBezTo>
                  <a:pt x="7915" y="22794"/>
                  <a:pt x="8210" y="22544"/>
                  <a:pt x="8245" y="22544"/>
                </a:cubicBezTo>
                <a:cubicBezTo>
                  <a:pt x="8260" y="22544"/>
                  <a:pt x="8229" y="22588"/>
                  <a:pt x="8165" y="22660"/>
                </a:cubicBezTo>
                <a:cubicBezTo>
                  <a:pt x="7921" y="22904"/>
                  <a:pt x="7785" y="23094"/>
                  <a:pt x="7649" y="23257"/>
                </a:cubicBezTo>
                <a:cubicBezTo>
                  <a:pt x="8327" y="22606"/>
                  <a:pt x="8951" y="22091"/>
                  <a:pt x="9494" y="21629"/>
                </a:cubicBezTo>
                <a:cubicBezTo>
                  <a:pt x="10389" y="20897"/>
                  <a:pt x="11637" y="19866"/>
                  <a:pt x="13183" y="18673"/>
                </a:cubicBezTo>
                <a:cubicBezTo>
                  <a:pt x="14376" y="17778"/>
                  <a:pt x="15597" y="16856"/>
                  <a:pt x="16763" y="16015"/>
                </a:cubicBezTo>
                <a:cubicBezTo>
                  <a:pt x="22106" y="12109"/>
                  <a:pt x="27857" y="8746"/>
                  <a:pt x="33878" y="6006"/>
                </a:cubicBezTo>
                <a:lnTo>
                  <a:pt x="33878" y="6006"/>
                </a:lnTo>
                <a:lnTo>
                  <a:pt x="33851" y="6033"/>
                </a:lnTo>
                <a:cubicBezTo>
                  <a:pt x="37459" y="4379"/>
                  <a:pt x="41229" y="3050"/>
                  <a:pt x="45080" y="2046"/>
                </a:cubicBezTo>
                <a:cubicBezTo>
                  <a:pt x="45758" y="1883"/>
                  <a:pt x="46464" y="1748"/>
                  <a:pt x="47196" y="1585"/>
                </a:cubicBezTo>
                <a:cubicBezTo>
                  <a:pt x="48823" y="1287"/>
                  <a:pt x="50505" y="1097"/>
                  <a:pt x="52187" y="1042"/>
                </a:cubicBezTo>
                <a:cubicBezTo>
                  <a:pt x="52463" y="1033"/>
                  <a:pt x="52739" y="1029"/>
                  <a:pt x="53016" y="1029"/>
                </a:cubicBezTo>
                <a:cubicBezTo>
                  <a:pt x="54401" y="1029"/>
                  <a:pt x="55799" y="1142"/>
                  <a:pt x="57178" y="1368"/>
                </a:cubicBezTo>
                <a:cubicBezTo>
                  <a:pt x="57584" y="1422"/>
                  <a:pt x="57937" y="1531"/>
                  <a:pt x="58344" y="1612"/>
                </a:cubicBezTo>
                <a:cubicBezTo>
                  <a:pt x="58724" y="1693"/>
                  <a:pt x="59103" y="1802"/>
                  <a:pt x="59483" y="1910"/>
                </a:cubicBezTo>
                <a:cubicBezTo>
                  <a:pt x="60215" y="2100"/>
                  <a:pt x="60948" y="2372"/>
                  <a:pt x="61680" y="2697"/>
                </a:cubicBezTo>
                <a:cubicBezTo>
                  <a:pt x="63091" y="3294"/>
                  <a:pt x="64365" y="4162"/>
                  <a:pt x="65423" y="5274"/>
                </a:cubicBezTo>
                <a:cubicBezTo>
                  <a:pt x="66291" y="6142"/>
                  <a:pt x="66888" y="7227"/>
                  <a:pt x="67241" y="8420"/>
                </a:cubicBezTo>
                <a:cubicBezTo>
                  <a:pt x="67566" y="9559"/>
                  <a:pt x="67566" y="10780"/>
                  <a:pt x="67213" y="11919"/>
                </a:cubicBezTo>
                <a:cubicBezTo>
                  <a:pt x="67078" y="12353"/>
                  <a:pt x="66861" y="12787"/>
                  <a:pt x="66590" y="13167"/>
                </a:cubicBezTo>
                <a:cubicBezTo>
                  <a:pt x="66318" y="13601"/>
                  <a:pt x="65966" y="14008"/>
                  <a:pt x="65559" y="14333"/>
                </a:cubicBezTo>
                <a:cubicBezTo>
                  <a:pt x="65152" y="14686"/>
                  <a:pt x="64691" y="14984"/>
                  <a:pt x="64230" y="15228"/>
                </a:cubicBezTo>
                <a:cubicBezTo>
                  <a:pt x="63742" y="15472"/>
                  <a:pt x="63226" y="15689"/>
                  <a:pt x="62684" y="15879"/>
                </a:cubicBezTo>
                <a:cubicBezTo>
                  <a:pt x="62114" y="16069"/>
                  <a:pt x="61572" y="16232"/>
                  <a:pt x="60975" y="16340"/>
                </a:cubicBezTo>
                <a:lnTo>
                  <a:pt x="61002" y="16340"/>
                </a:lnTo>
                <a:cubicBezTo>
                  <a:pt x="60243" y="16530"/>
                  <a:pt x="59456" y="16666"/>
                  <a:pt x="58642" y="16774"/>
                </a:cubicBezTo>
                <a:cubicBezTo>
                  <a:pt x="54953" y="17344"/>
                  <a:pt x="51237" y="17751"/>
                  <a:pt x="47521" y="18320"/>
                </a:cubicBezTo>
                <a:cubicBezTo>
                  <a:pt x="45813" y="18592"/>
                  <a:pt x="43887" y="18917"/>
                  <a:pt x="42476" y="19243"/>
                </a:cubicBezTo>
                <a:cubicBezTo>
                  <a:pt x="41581" y="19378"/>
                  <a:pt x="39954" y="19785"/>
                  <a:pt x="38815" y="20056"/>
                </a:cubicBezTo>
                <a:cubicBezTo>
                  <a:pt x="38796" y="20066"/>
                  <a:pt x="38777" y="20075"/>
                  <a:pt x="38756" y="20084"/>
                </a:cubicBezTo>
                <a:lnTo>
                  <a:pt x="38756" y="20084"/>
                </a:lnTo>
                <a:lnTo>
                  <a:pt x="37567" y="20382"/>
                </a:lnTo>
                <a:cubicBezTo>
                  <a:pt x="37133" y="20517"/>
                  <a:pt x="36672" y="20653"/>
                  <a:pt x="36211" y="20816"/>
                </a:cubicBezTo>
                <a:cubicBezTo>
                  <a:pt x="35234" y="21168"/>
                  <a:pt x="34177" y="21521"/>
                  <a:pt x="33173" y="21955"/>
                </a:cubicBezTo>
                <a:cubicBezTo>
                  <a:pt x="32956" y="21982"/>
                  <a:pt x="32956" y="21982"/>
                  <a:pt x="31871" y="22416"/>
                </a:cubicBezTo>
                <a:cubicBezTo>
                  <a:pt x="31871" y="22470"/>
                  <a:pt x="31681" y="22552"/>
                  <a:pt x="31139" y="22823"/>
                </a:cubicBezTo>
                <a:lnTo>
                  <a:pt x="30027" y="23392"/>
                </a:lnTo>
                <a:lnTo>
                  <a:pt x="29213" y="23826"/>
                </a:lnTo>
                <a:cubicBezTo>
                  <a:pt x="28915" y="23989"/>
                  <a:pt x="28589" y="24179"/>
                  <a:pt x="28236" y="24396"/>
                </a:cubicBezTo>
                <a:lnTo>
                  <a:pt x="27450" y="24857"/>
                </a:lnTo>
                <a:cubicBezTo>
                  <a:pt x="27179" y="25020"/>
                  <a:pt x="26934" y="25210"/>
                  <a:pt x="26663" y="25372"/>
                </a:cubicBezTo>
                <a:cubicBezTo>
                  <a:pt x="26419" y="25535"/>
                  <a:pt x="26148" y="25725"/>
                  <a:pt x="25904" y="25888"/>
                </a:cubicBezTo>
                <a:lnTo>
                  <a:pt x="25171" y="26430"/>
                </a:lnTo>
                <a:lnTo>
                  <a:pt x="25199" y="26430"/>
                </a:lnTo>
                <a:cubicBezTo>
                  <a:pt x="24683" y="26810"/>
                  <a:pt x="24249" y="27190"/>
                  <a:pt x="23734" y="27651"/>
                </a:cubicBezTo>
                <a:cubicBezTo>
                  <a:pt x="22323" y="28871"/>
                  <a:pt x="21049" y="30228"/>
                  <a:pt x="19909" y="31692"/>
                </a:cubicBezTo>
                <a:lnTo>
                  <a:pt x="19421" y="32370"/>
                </a:lnTo>
                <a:cubicBezTo>
                  <a:pt x="19258" y="32642"/>
                  <a:pt x="19096" y="32940"/>
                  <a:pt x="18879" y="33266"/>
                </a:cubicBezTo>
                <a:lnTo>
                  <a:pt x="18553" y="33808"/>
                </a:lnTo>
                <a:cubicBezTo>
                  <a:pt x="18445" y="33971"/>
                  <a:pt x="18336" y="34188"/>
                  <a:pt x="18228" y="34378"/>
                </a:cubicBezTo>
                <a:cubicBezTo>
                  <a:pt x="17984" y="34812"/>
                  <a:pt x="17767" y="35246"/>
                  <a:pt x="17577" y="35707"/>
                </a:cubicBezTo>
                <a:lnTo>
                  <a:pt x="17197" y="36602"/>
                </a:lnTo>
                <a:cubicBezTo>
                  <a:pt x="17088" y="36900"/>
                  <a:pt x="16980" y="37198"/>
                  <a:pt x="16872" y="37497"/>
                </a:cubicBezTo>
                <a:cubicBezTo>
                  <a:pt x="16627" y="38121"/>
                  <a:pt x="16465" y="38772"/>
                  <a:pt x="16356" y="39450"/>
                </a:cubicBezTo>
                <a:cubicBezTo>
                  <a:pt x="16166" y="40806"/>
                  <a:pt x="16329" y="42189"/>
                  <a:pt x="16899" y="43437"/>
                </a:cubicBezTo>
                <a:cubicBezTo>
                  <a:pt x="17197" y="44115"/>
                  <a:pt x="17739" y="44685"/>
                  <a:pt x="18390" y="45064"/>
                </a:cubicBezTo>
                <a:cubicBezTo>
                  <a:pt x="18847" y="45302"/>
                  <a:pt x="19352" y="45416"/>
                  <a:pt x="19865" y="45416"/>
                </a:cubicBezTo>
                <a:cubicBezTo>
                  <a:pt x="20114" y="45416"/>
                  <a:pt x="20366" y="45389"/>
                  <a:pt x="20615" y="45336"/>
                </a:cubicBezTo>
                <a:cubicBezTo>
                  <a:pt x="21266" y="45173"/>
                  <a:pt x="21917" y="44875"/>
                  <a:pt x="22486" y="44495"/>
                </a:cubicBezTo>
                <a:cubicBezTo>
                  <a:pt x="23056" y="44142"/>
                  <a:pt x="23544" y="43762"/>
                  <a:pt x="24086" y="43410"/>
                </a:cubicBezTo>
                <a:cubicBezTo>
                  <a:pt x="25226" y="42623"/>
                  <a:pt x="26148" y="41972"/>
                  <a:pt x="27124" y="41348"/>
                </a:cubicBezTo>
                <a:cubicBezTo>
                  <a:pt x="27638" y="41022"/>
                  <a:pt x="28091" y="40695"/>
                  <a:pt x="28328" y="40507"/>
                </a:cubicBezTo>
                <a:lnTo>
                  <a:pt x="28328" y="40507"/>
                </a:lnTo>
                <a:lnTo>
                  <a:pt x="28019" y="40725"/>
                </a:lnTo>
                <a:lnTo>
                  <a:pt x="28481" y="40372"/>
                </a:lnTo>
                <a:lnTo>
                  <a:pt x="28399" y="40426"/>
                </a:lnTo>
                <a:lnTo>
                  <a:pt x="29104" y="39938"/>
                </a:lnTo>
                <a:lnTo>
                  <a:pt x="29104" y="39938"/>
                </a:lnTo>
                <a:lnTo>
                  <a:pt x="29077" y="39965"/>
                </a:lnTo>
                <a:lnTo>
                  <a:pt x="30461" y="39043"/>
                </a:lnTo>
                <a:lnTo>
                  <a:pt x="31112" y="38555"/>
                </a:lnTo>
                <a:cubicBezTo>
                  <a:pt x="33037" y="37198"/>
                  <a:pt x="35099" y="35761"/>
                  <a:pt x="37160" y="34432"/>
                </a:cubicBezTo>
                <a:cubicBezTo>
                  <a:pt x="38571" y="33564"/>
                  <a:pt x="40849" y="32126"/>
                  <a:pt x="42856" y="31258"/>
                </a:cubicBezTo>
                <a:cubicBezTo>
                  <a:pt x="43477" y="30980"/>
                  <a:pt x="43692" y="30888"/>
                  <a:pt x="43649" y="30888"/>
                </a:cubicBezTo>
                <a:cubicBezTo>
                  <a:pt x="43645" y="30888"/>
                  <a:pt x="43640" y="30888"/>
                  <a:pt x="43634" y="30889"/>
                </a:cubicBezTo>
                <a:lnTo>
                  <a:pt x="43634" y="30889"/>
                </a:lnTo>
                <a:cubicBezTo>
                  <a:pt x="44122" y="30677"/>
                  <a:pt x="44625" y="30480"/>
                  <a:pt x="45142" y="30307"/>
                </a:cubicBezTo>
                <a:lnTo>
                  <a:pt x="45142" y="30307"/>
                </a:lnTo>
                <a:cubicBezTo>
                  <a:pt x="45121" y="30316"/>
                  <a:pt x="45101" y="30326"/>
                  <a:pt x="45080" y="30336"/>
                </a:cubicBezTo>
                <a:cubicBezTo>
                  <a:pt x="45127" y="30316"/>
                  <a:pt x="45175" y="30297"/>
                  <a:pt x="45222" y="30280"/>
                </a:cubicBezTo>
                <a:lnTo>
                  <a:pt x="45222" y="30280"/>
                </a:lnTo>
                <a:cubicBezTo>
                  <a:pt x="45195" y="30289"/>
                  <a:pt x="45168" y="30298"/>
                  <a:pt x="45142" y="30307"/>
                </a:cubicBezTo>
                <a:lnTo>
                  <a:pt x="45142" y="30307"/>
                </a:lnTo>
                <a:cubicBezTo>
                  <a:pt x="45284" y="30241"/>
                  <a:pt x="45430" y="30194"/>
                  <a:pt x="45596" y="30146"/>
                </a:cubicBezTo>
                <a:cubicBezTo>
                  <a:pt x="47265" y="29628"/>
                  <a:pt x="48990" y="29353"/>
                  <a:pt x="50740" y="29353"/>
                </a:cubicBezTo>
                <a:cubicBezTo>
                  <a:pt x="51095" y="29353"/>
                  <a:pt x="51450" y="29364"/>
                  <a:pt x="51807" y="29387"/>
                </a:cubicBezTo>
                <a:cubicBezTo>
                  <a:pt x="53028" y="29441"/>
                  <a:pt x="54248" y="29712"/>
                  <a:pt x="55415" y="30146"/>
                </a:cubicBezTo>
                <a:cubicBezTo>
                  <a:pt x="56581" y="30580"/>
                  <a:pt x="57639" y="31231"/>
                  <a:pt x="58561" y="32072"/>
                </a:cubicBezTo>
                <a:cubicBezTo>
                  <a:pt x="58968" y="32425"/>
                  <a:pt x="59347" y="32859"/>
                  <a:pt x="59673" y="33293"/>
                </a:cubicBezTo>
                <a:cubicBezTo>
                  <a:pt x="60161" y="33944"/>
                  <a:pt x="60568" y="34649"/>
                  <a:pt x="60894" y="35408"/>
                </a:cubicBezTo>
                <a:cubicBezTo>
                  <a:pt x="61219" y="36168"/>
                  <a:pt x="61463" y="36981"/>
                  <a:pt x="61545" y="37795"/>
                </a:cubicBezTo>
                <a:cubicBezTo>
                  <a:pt x="61707" y="39124"/>
                  <a:pt x="61490" y="40453"/>
                  <a:pt x="60894" y="41647"/>
                </a:cubicBezTo>
                <a:cubicBezTo>
                  <a:pt x="60812" y="41810"/>
                  <a:pt x="60731" y="41999"/>
                  <a:pt x="60622" y="42162"/>
                </a:cubicBezTo>
                <a:cubicBezTo>
                  <a:pt x="60541" y="42325"/>
                  <a:pt x="60432" y="42460"/>
                  <a:pt x="60324" y="42596"/>
                </a:cubicBezTo>
                <a:lnTo>
                  <a:pt x="60161" y="42840"/>
                </a:lnTo>
                <a:lnTo>
                  <a:pt x="59971" y="43030"/>
                </a:lnTo>
                <a:cubicBezTo>
                  <a:pt x="59844" y="43158"/>
                  <a:pt x="59740" y="43310"/>
                  <a:pt x="59615" y="43440"/>
                </a:cubicBezTo>
                <a:lnTo>
                  <a:pt x="59615" y="43440"/>
                </a:lnTo>
                <a:lnTo>
                  <a:pt x="59239" y="43762"/>
                </a:lnTo>
                <a:cubicBezTo>
                  <a:pt x="59158" y="43844"/>
                  <a:pt x="59076" y="43925"/>
                  <a:pt x="58968" y="44007"/>
                </a:cubicBezTo>
                <a:lnTo>
                  <a:pt x="58615" y="44278"/>
                </a:lnTo>
                <a:cubicBezTo>
                  <a:pt x="58100" y="44685"/>
                  <a:pt x="57530" y="45010"/>
                  <a:pt x="56961" y="45308"/>
                </a:cubicBezTo>
                <a:cubicBezTo>
                  <a:pt x="55198" y="46068"/>
                  <a:pt x="53299" y="46529"/>
                  <a:pt x="51400" y="46610"/>
                </a:cubicBezTo>
                <a:cubicBezTo>
                  <a:pt x="50997" y="46628"/>
                  <a:pt x="50593" y="46637"/>
                  <a:pt x="50189" y="46637"/>
                </a:cubicBezTo>
                <a:cubicBezTo>
                  <a:pt x="49318" y="46637"/>
                  <a:pt x="48447" y="46595"/>
                  <a:pt x="47576" y="46502"/>
                </a:cubicBezTo>
                <a:cubicBezTo>
                  <a:pt x="46301" y="46393"/>
                  <a:pt x="45026" y="46231"/>
                  <a:pt x="43724" y="46095"/>
                </a:cubicBezTo>
                <a:cubicBezTo>
                  <a:pt x="42328" y="45948"/>
                  <a:pt x="40908" y="45825"/>
                  <a:pt x="39486" y="45825"/>
                </a:cubicBezTo>
                <a:cubicBezTo>
                  <a:pt x="38283" y="45825"/>
                  <a:pt x="37079" y="45913"/>
                  <a:pt x="35885" y="46149"/>
                </a:cubicBezTo>
                <a:cubicBezTo>
                  <a:pt x="35560" y="46204"/>
                  <a:pt x="35261" y="46258"/>
                  <a:pt x="34963" y="46339"/>
                </a:cubicBezTo>
                <a:cubicBezTo>
                  <a:pt x="34665" y="46421"/>
                  <a:pt x="34339" y="46529"/>
                  <a:pt x="34041" y="46638"/>
                </a:cubicBezTo>
                <a:cubicBezTo>
                  <a:pt x="33444" y="46855"/>
                  <a:pt x="32875" y="47126"/>
                  <a:pt x="32332" y="47478"/>
                </a:cubicBezTo>
                <a:cubicBezTo>
                  <a:pt x="31220" y="48129"/>
                  <a:pt x="30244" y="48970"/>
                  <a:pt x="29430" y="49974"/>
                </a:cubicBezTo>
                <a:cubicBezTo>
                  <a:pt x="28589" y="50977"/>
                  <a:pt x="28019" y="52144"/>
                  <a:pt x="27694" y="53419"/>
                </a:cubicBezTo>
                <a:cubicBezTo>
                  <a:pt x="27558" y="54042"/>
                  <a:pt x="27504" y="54693"/>
                  <a:pt x="27585" y="55371"/>
                </a:cubicBezTo>
                <a:cubicBezTo>
                  <a:pt x="27613" y="55697"/>
                  <a:pt x="27667" y="56022"/>
                  <a:pt x="27748" y="56321"/>
                </a:cubicBezTo>
                <a:lnTo>
                  <a:pt x="27802" y="56565"/>
                </a:lnTo>
                <a:lnTo>
                  <a:pt x="27911" y="56836"/>
                </a:lnTo>
                <a:cubicBezTo>
                  <a:pt x="27992" y="57080"/>
                  <a:pt x="28101" y="57270"/>
                  <a:pt x="28209" y="57514"/>
                </a:cubicBezTo>
                <a:cubicBezTo>
                  <a:pt x="28236" y="57596"/>
                  <a:pt x="28264" y="57677"/>
                  <a:pt x="28318" y="57758"/>
                </a:cubicBezTo>
                <a:cubicBezTo>
                  <a:pt x="28399" y="57758"/>
                  <a:pt x="28508" y="57704"/>
                  <a:pt x="28589" y="57704"/>
                </a:cubicBezTo>
                <a:lnTo>
                  <a:pt x="29159" y="57514"/>
                </a:lnTo>
                <a:lnTo>
                  <a:pt x="29728" y="57351"/>
                </a:lnTo>
                <a:cubicBezTo>
                  <a:pt x="29918" y="57297"/>
                  <a:pt x="30081" y="57243"/>
                  <a:pt x="30244" y="57189"/>
                </a:cubicBezTo>
                <a:cubicBezTo>
                  <a:pt x="30596" y="57107"/>
                  <a:pt x="30922" y="56999"/>
                  <a:pt x="31274" y="56917"/>
                </a:cubicBezTo>
                <a:cubicBezTo>
                  <a:pt x="31952" y="56728"/>
                  <a:pt x="32630" y="56565"/>
                  <a:pt x="33336" y="56402"/>
                </a:cubicBezTo>
                <a:cubicBezTo>
                  <a:pt x="34692" y="56077"/>
                  <a:pt x="36102" y="55805"/>
                  <a:pt x="37486" y="55616"/>
                </a:cubicBezTo>
                <a:cubicBezTo>
                  <a:pt x="39764" y="55263"/>
                  <a:pt x="42070" y="55046"/>
                  <a:pt x="44375" y="54992"/>
                </a:cubicBezTo>
                <a:lnTo>
                  <a:pt x="45569" y="54965"/>
                </a:lnTo>
                <a:lnTo>
                  <a:pt x="46871" y="54965"/>
                </a:lnTo>
                <a:lnTo>
                  <a:pt x="47521" y="54992"/>
                </a:lnTo>
                <a:cubicBezTo>
                  <a:pt x="49393" y="55019"/>
                  <a:pt x="51237" y="55317"/>
                  <a:pt x="53001" y="55914"/>
                </a:cubicBezTo>
                <a:cubicBezTo>
                  <a:pt x="53868" y="56212"/>
                  <a:pt x="54682" y="56619"/>
                  <a:pt x="55442" y="57134"/>
                </a:cubicBezTo>
                <a:cubicBezTo>
                  <a:pt x="56174" y="57623"/>
                  <a:pt x="56798" y="58274"/>
                  <a:pt x="57232" y="59033"/>
                </a:cubicBezTo>
                <a:cubicBezTo>
                  <a:pt x="57530" y="59576"/>
                  <a:pt x="57720" y="60172"/>
                  <a:pt x="57801" y="60796"/>
                </a:cubicBezTo>
                <a:cubicBezTo>
                  <a:pt x="57856" y="61393"/>
                  <a:pt x="57774" y="62017"/>
                  <a:pt x="57612" y="62613"/>
                </a:cubicBezTo>
                <a:cubicBezTo>
                  <a:pt x="57422" y="63210"/>
                  <a:pt x="57123" y="63780"/>
                  <a:pt x="56744" y="64268"/>
                </a:cubicBezTo>
                <a:cubicBezTo>
                  <a:pt x="56364" y="64783"/>
                  <a:pt x="55930" y="65244"/>
                  <a:pt x="55442" y="65624"/>
                </a:cubicBezTo>
                <a:cubicBezTo>
                  <a:pt x="54628" y="66275"/>
                  <a:pt x="53706" y="66791"/>
                  <a:pt x="52729" y="67116"/>
                </a:cubicBezTo>
                <a:cubicBezTo>
                  <a:pt x="51726" y="67414"/>
                  <a:pt x="50695" y="67631"/>
                  <a:pt x="49664" y="67713"/>
                </a:cubicBezTo>
                <a:cubicBezTo>
                  <a:pt x="48968" y="67767"/>
                  <a:pt x="48266" y="67785"/>
                  <a:pt x="47559" y="67785"/>
                </a:cubicBezTo>
                <a:cubicBezTo>
                  <a:pt x="46144" y="67785"/>
                  <a:pt x="44710" y="67713"/>
                  <a:pt x="43263" y="67713"/>
                </a:cubicBezTo>
                <a:cubicBezTo>
                  <a:pt x="43139" y="67710"/>
                  <a:pt x="43015" y="67709"/>
                  <a:pt x="42891" y="67709"/>
                </a:cubicBezTo>
                <a:cubicBezTo>
                  <a:pt x="41527" y="67709"/>
                  <a:pt x="40187" y="67846"/>
                  <a:pt x="38869" y="68120"/>
                </a:cubicBezTo>
                <a:cubicBezTo>
                  <a:pt x="37431" y="68418"/>
                  <a:pt x="36048" y="68988"/>
                  <a:pt x="34882" y="69856"/>
                </a:cubicBezTo>
                <a:cubicBezTo>
                  <a:pt x="33661" y="70723"/>
                  <a:pt x="32766" y="71944"/>
                  <a:pt x="32278" y="73354"/>
                </a:cubicBezTo>
                <a:cubicBezTo>
                  <a:pt x="31763" y="74765"/>
                  <a:pt x="31627" y="76311"/>
                  <a:pt x="31871" y="77803"/>
                </a:cubicBezTo>
                <a:cubicBezTo>
                  <a:pt x="31871" y="77911"/>
                  <a:pt x="31925" y="78020"/>
                  <a:pt x="31925" y="78128"/>
                </a:cubicBezTo>
                <a:cubicBezTo>
                  <a:pt x="31979" y="78345"/>
                  <a:pt x="32034" y="78562"/>
                  <a:pt x="32088" y="78752"/>
                </a:cubicBezTo>
                <a:cubicBezTo>
                  <a:pt x="32115" y="78969"/>
                  <a:pt x="32169" y="79186"/>
                  <a:pt x="32251" y="79376"/>
                </a:cubicBezTo>
                <a:lnTo>
                  <a:pt x="32468" y="80000"/>
                </a:lnTo>
                <a:lnTo>
                  <a:pt x="32712" y="80569"/>
                </a:lnTo>
                <a:cubicBezTo>
                  <a:pt x="32793" y="80786"/>
                  <a:pt x="32902" y="80976"/>
                  <a:pt x="33010" y="81166"/>
                </a:cubicBezTo>
                <a:cubicBezTo>
                  <a:pt x="33092" y="81356"/>
                  <a:pt x="33200" y="81546"/>
                  <a:pt x="33309" y="81736"/>
                </a:cubicBezTo>
                <a:cubicBezTo>
                  <a:pt x="34204" y="83173"/>
                  <a:pt x="35451" y="84367"/>
                  <a:pt x="36943" y="85208"/>
                </a:cubicBezTo>
                <a:cubicBezTo>
                  <a:pt x="37920" y="85777"/>
                  <a:pt x="38950" y="86211"/>
                  <a:pt x="40035" y="86510"/>
                </a:cubicBezTo>
                <a:cubicBezTo>
                  <a:pt x="41450" y="86894"/>
                  <a:pt x="42911" y="87097"/>
                  <a:pt x="44383" y="87097"/>
                </a:cubicBezTo>
                <a:cubicBezTo>
                  <a:pt x="44886" y="87097"/>
                  <a:pt x="45390" y="87073"/>
                  <a:pt x="45894" y="87025"/>
                </a:cubicBezTo>
                <a:cubicBezTo>
                  <a:pt x="46165" y="87025"/>
                  <a:pt x="46382" y="86998"/>
                  <a:pt x="46545" y="86971"/>
                </a:cubicBezTo>
                <a:cubicBezTo>
                  <a:pt x="46823" y="86931"/>
                  <a:pt x="46912" y="86906"/>
                  <a:pt x="46855" y="86906"/>
                </a:cubicBezTo>
                <a:cubicBezTo>
                  <a:pt x="46834" y="86906"/>
                  <a:pt x="46793" y="86909"/>
                  <a:pt x="46735" y="86916"/>
                </a:cubicBezTo>
                <a:cubicBezTo>
                  <a:pt x="46491" y="86916"/>
                  <a:pt x="45948" y="86971"/>
                  <a:pt x="45189" y="86971"/>
                </a:cubicBezTo>
                <a:cubicBezTo>
                  <a:pt x="44983" y="86978"/>
                  <a:pt x="44779" y="86982"/>
                  <a:pt x="44574" y="86982"/>
                </a:cubicBezTo>
                <a:cubicBezTo>
                  <a:pt x="43349" y="86982"/>
                  <a:pt x="42143" y="86843"/>
                  <a:pt x="40958" y="86564"/>
                </a:cubicBezTo>
                <a:cubicBezTo>
                  <a:pt x="40252" y="86401"/>
                  <a:pt x="39574" y="86184"/>
                  <a:pt x="38923" y="85940"/>
                </a:cubicBezTo>
                <a:cubicBezTo>
                  <a:pt x="38293" y="85688"/>
                  <a:pt x="37687" y="85389"/>
                  <a:pt x="37125" y="85043"/>
                </a:cubicBezTo>
                <a:lnTo>
                  <a:pt x="37125" y="85043"/>
                </a:lnTo>
                <a:cubicBezTo>
                  <a:pt x="38018" y="85508"/>
                  <a:pt x="38960" y="85898"/>
                  <a:pt x="39927" y="86211"/>
                </a:cubicBezTo>
                <a:cubicBezTo>
                  <a:pt x="40849" y="86482"/>
                  <a:pt x="41798" y="86672"/>
                  <a:pt x="42775" y="86754"/>
                </a:cubicBezTo>
                <a:cubicBezTo>
                  <a:pt x="43408" y="86816"/>
                  <a:pt x="44042" y="86849"/>
                  <a:pt x="44676" y="86849"/>
                </a:cubicBezTo>
                <a:cubicBezTo>
                  <a:pt x="45425" y="86849"/>
                  <a:pt x="46175" y="86802"/>
                  <a:pt x="46925" y="86699"/>
                </a:cubicBezTo>
                <a:cubicBezTo>
                  <a:pt x="47494" y="86645"/>
                  <a:pt x="48037" y="86564"/>
                  <a:pt x="48579" y="86401"/>
                </a:cubicBezTo>
                <a:cubicBezTo>
                  <a:pt x="48634" y="86374"/>
                  <a:pt x="48579" y="86374"/>
                  <a:pt x="48579" y="86347"/>
                </a:cubicBezTo>
                <a:cubicBezTo>
                  <a:pt x="47576" y="86537"/>
                  <a:pt x="46545" y="86645"/>
                  <a:pt x="45514" y="86672"/>
                </a:cubicBezTo>
                <a:cubicBezTo>
                  <a:pt x="44646" y="86672"/>
                  <a:pt x="43778" y="86645"/>
                  <a:pt x="42910" y="86537"/>
                </a:cubicBezTo>
                <a:cubicBezTo>
                  <a:pt x="42015" y="86428"/>
                  <a:pt x="41120" y="86238"/>
                  <a:pt x="40252" y="85994"/>
                </a:cubicBezTo>
                <a:cubicBezTo>
                  <a:pt x="38408" y="85479"/>
                  <a:pt x="36699" y="84529"/>
                  <a:pt x="35316" y="83255"/>
                </a:cubicBezTo>
                <a:cubicBezTo>
                  <a:pt x="34692" y="82658"/>
                  <a:pt x="34149" y="81953"/>
                  <a:pt x="33715" y="81220"/>
                </a:cubicBezTo>
                <a:cubicBezTo>
                  <a:pt x="33281" y="80461"/>
                  <a:pt x="32956" y="79674"/>
                  <a:pt x="32739" y="78834"/>
                </a:cubicBezTo>
                <a:cubicBezTo>
                  <a:pt x="32386" y="77532"/>
                  <a:pt x="32332" y="76175"/>
                  <a:pt x="32549" y="74873"/>
                </a:cubicBezTo>
                <a:cubicBezTo>
                  <a:pt x="32739" y="73571"/>
                  <a:pt x="33309" y="72351"/>
                  <a:pt x="34177" y="71374"/>
                </a:cubicBezTo>
                <a:cubicBezTo>
                  <a:pt x="34421" y="71049"/>
                  <a:pt x="34719" y="70778"/>
                  <a:pt x="35044" y="70534"/>
                </a:cubicBezTo>
                <a:cubicBezTo>
                  <a:pt x="35560" y="70127"/>
                  <a:pt x="36102" y="69801"/>
                  <a:pt x="36699" y="69530"/>
                </a:cubicBezTo>
                <a:lnTo>
                  <a:pt x="36699" y="69530"/>
                </a:lnTo>
                <a:cubicBezTo>
                  <a:pt x="35885" y="69910"/>
                  <a:pt x="35126" y="70425"/>
                  <a:pt x="34475" y="71049"/>
                </a:cubicBezTo>
                <a:cubicBezTo>
                  <a:pt x="33797" y="71781"/>
                  <a:pt x="33281" y="72622"/>
                  <a:pt x="32929" y="73544"/>
                </a:cubicBezTo>
                <a:cubicBezTo>
                  <a:pt x="32576" y="74602"/>
                  <a:pt x="32413" y="75687"/>
                  <a:pt x="32468" y="76799"/>
                </a:cubicBezTo>
                <a:cubicBezTo>
                  <a:pt x="32495" y="77233"/>
                  <a:pt x="32549" y="77640"/>
                  <a:pt x="32630" y="78074"/>
                </a:cubicBezTo>
                <a:cubicBezTo>
                  <a:pt x="32712" y="78508"/>
                  <a:pt x="32820" y="78915"/>
                  <a:pt x="32956" y="79349"/>
                </a:cubicBezTo>
                <a:cubicBezTo>
                  <a:pt x="33092" y="79756"/>
                  <a:pt x="33254" y="80135"/>
                  <a:pt x="33444" y="80542"/>
                </a:cubicBezTo>
                <a:cubicBezTo>
                  <a:pt x="33634" y="80922"/>
                  <a:pt x="33851" y="81275"/>
                  <a:pt x="34068" y="81654"/>
                </a:cubicBezTo>
                <a:cubicBezTo>
                  <a:pt x="34502" y="82278"/>
                  <a:pt x="34990" y="82875"/>
                  <a:pt x="35560" y="83390"/>
                </a:cubicBezTo>
                <a:cubicBezTo>
                  <a:pt x="35831" y="83634"/>
                  <a:pt x="36129" y="83851"/>
                  <a:pt x="36455" y="84096"/>
                </a:cubicBezTo>
                <a:cubicBezTo>
                  <a:pt x="36591" y="84177"/>
                  <a:pt x="36753" y="84313"/>
                  <a:pt x="36916" y="84394"/>
                </a:cubicBezTo>
                <a:lnTo>
                  <a:pt x="37377" y="84692"/>
                </a:lnTo>
                <a:cubicBezTo>
                  <a:pt x="38679" y="85425"/>
                  <a:pt x="40117" y="85940"/>
                  <a:pt x="41581" y="86184"/>
                </a:cubicBezTo>
                <a:cubicBezTo>
                  <a:pt x="42247" y="86313"/>
                  <a:pt x="43065" y="86391"/>
                  <a:pt x="43216" y="86391"/>
                </a:cubicBezTo>
                <a:cubicBezTo>
                  <a:pt x="43256" y="86391"/>
                  <a:pt x="43250" y="86385"/>
                  <a:pt x="43182" y="86374"/>
                </a:cubicBezTo>
                <a:cubicBezTo>
                  <a:pt x="42856" y="86320"/>
                  <a:pt x="41690" y="86184"/>
                  <a:pt x="40822" y="85940"/>
                </a:cubicBezTo>
                <a:lnTo>
                  <a:pt x="40008" y="85723"/>
                </a:lnTo>
                <a:cubicBezTo>
                  <a:pt x="39737" y="85642"/>
                  <a:pt x="39493" y="85533"/>
                  <a:pt x="39222" y="85452"/>
                </a:cubicBezTo>
                <a:cubicBezTo>
                  <a:pt x="38326" y="85099"/>
                  <a:pt x="37486" y="84665"/>
                  <a:pt x="36699" y="84123"/>
                </a:cubicBezTo>
                <a:cubicBezTo>
                  <a:pt x="36509" y="83987"/>
                  <a:pt x="36319" y="83851"/>
                  <a:pt x="36129" y="83716"/>
                </a:cubicBezTo>
                <a:lnTo>
                  <a:pt x="35587" y="83255"/>
                </a:lnTo>
                <a:cubicBezTo>
                  <a:pt x="35234" y="82929"/>
                  <a:pt x="34936" y="82577"/>
                  <a:pt x="34638" y="82224"/>
                </a:cubicBezTo>
                <a:cubicBezTo>
                  <a:pt x="34041" y="81465"/>
                  <a:pt x="33580" y="80651"/>
                  <a:pt x="33227" y="79756"/>
                </a:cubicBezTo>
                <a:cubicBezTo>
                  <a:pt x="32902" y="78861"/>
                  <a:pt x="32685" y="77938"/>
                  <a:pt x="32630" y="76989"/>
                </a:cubicBezTo>
                <a:cubicBezTo>
                  <a:pt x="32549" y="76094"/>
                  <a:pt x="32630" y="75226"/>
                  <a:pt x="32847" y="74358"/>
                </a:cubicBezTo>
                <a:cubicBezTo>
                  <a:pt x="33037" y="73490"/>
                  <a:pt x="33390" y="72704"/>
                  <a:pt x="33905" y="71971"/>
                </a:cubicBezTo>
                <a:cubicBezTo>
                  <a:pt x="34936" y="70561"/>
                  <a:pt x="36509" y="69639"/>
                  <a:pt x="38218" y="69150"/>
                </a:cubicBezTo>
                <a:cubicBezTo>
                  <a:pt x="39439" y="68798"/>
                  <a:pt x="40686" y="68608"/>
                  <a:pt x="41934" y="68581"/>
                </a:cubicBezTo>
                <a:cubicBezTo>
                  <a:pt x="42329" y="68564"/>
                  <a:pt x="42727" y="68557"/>
                  <a:pt x="43126" y="68557"/>
                </a:cubicBezTo>
                <a:cubicBezTo>
                  <a:pt x="44014" y="68557"/>
                  <a:pt x="44906" y="68589"/>
                  <a:pt x="45786" y="68608"/>
                </a:cubicBezTo>
                <a:cubicBezTo>
                  <a:pt x="46314" y="68623"/>
                  <a:pt x="46846" y="68634"/>
                  <a:pt x="47380" y="68634"/>
                </a:cubicBezTo>
                <a:cubicBezTo>
                  <a:pt x="48793" y="68634"/>
                  <a:pt x="50220" y="68558"/>
                  <a:pt x="51617" y="68282"/>
                </a:cubicBezTo>
                <a:cubicBezTo>
                  <a:pt x="53624" y="67930"/>
                  <a:pt x="55442" y="66953"/>
                  <a:pt x="56852" y="65516"/>
                </a:cubicBezTo>
                <a:cubicBezTo>
                  <a:pt x="57232" y="65109"/>
                  <a:pt x="57584" y="64648"/>
                  <a:pt x="57856" y="64160"/>
                </a:cubicBezTo>
                <a:cubicBezTo>
                  <a:pt x="58154" y="63671"/>
                  <a:pt x="58371" y="63129"/>
                  <a:pt x="58534" y="62559"/>
                </a:cubicBezTo>
                <a:cubicBezTo>
                  <a:pt x="58561" y="62424"/>
                  <a:pt x="58588" y="62288"/>
                  <a:pt x="58615" y="62125"/>
                </a:cubicBezTo>
                <a:cubicBezTo>
                  <a:pt x="58642" y="61990"/>
                  <a:pt x="58669" y="61854"/>
                  <a:pt x="58669" y="61718"/>
                </a:cubicBezTo>
                <a:lnTo>
                  <a:pt x="58697" y="61284"/>
                </a:lnTo>
                <a:lnTo>
                  <a:pt x="58697" y="60878"/>
                </a:lnTo>
                <a:cubicBezTo>
                  <a:pt x="58669" y="60606"/>
                  <a:pt x="58642" y="60335"/>
                  <a:pt x="58561" y="60091"/>
                </a:cubicBezTo>
                <a:cubicBezTo>
                  <a:pt x="58534" y="59847"/>
                  <a:pt x="58452" y="59603"/>
                  <a:pt x="58344" y="59359"/>
                </a:cubicBezTo>
                <a:cubicBezTo>
                  <a:pt x="57910" y="58192"/>
                  <a:pt x="57123" y="57189"/>
                  <a:pt x="56093" y="56511"/>
                </a:cubicBezTo>
                <a:cubicBezTo>
                  <a:pt x="55089" y="55805"/>
                  <a:pt x="54004" y="55290"/>
                  <a:pt x="52865" y="54937"/>
                </a:cubicBezTo>
                <a:cubicBezTo>
                  <a:pt x="51726" y="54612"/>
                  <a:pt x="50559" y="54368"/>
                  <a:pt x="49366" y="54232"/>
                </a:cubicBezTo>
                <a:cubicBezTo>
                  <a:pt x="49068" y="54205"/>
                  <a:pt x="48796" y="54178"/>
                  <a:pt x="48498" y="54178"/>
                </a:cubicBezTo>
                <a:cubicBezTo>
                  <a:pt x="48200" y="54151"/>
                  <a:pt x="47901" y="54151"/>
                  <a:pt x="47603" y="54124"/>
                </a:cubicBezTo>
                <a:cubicBezTo>
                  <a:pt x="47223" y="54124"/>
                  <a:pt x="46831" y="54112"/>
                  <a:pt x="46444" y="54112"/>
                </a:cubicBezTo>
                <a:cubicBezTo>
                  <a:pt x="46250" y="54112"/>
                  <a:pt x="46057" y="54115"/>
                  <a:pt x="45867" y="54124"/>
                </a:cubicBezTo>
                <a:cubicBezTo>
                  <a:pt x="42015" y="54124"/>
                  <a:pt x="38191" y="54531"/>
                  <a:pt x="34421" y="55290"/>
                </a:cubicBezTo>
                <a:cubicBezTo>
                  <a:pt x="33498" y="55480"/>
                  <a:pt x="32576" y="55697"/>
                  <a:pt x="31708" y="55914"/>
                </a:cubicBezTo>
                <a:cubicBezTo>
                  <a:pt x="31247" y="56050"/>
                  <a:pt x="30786" y="56158"/>
                  <a:pt x="30352" y="56294"/>
                </a:cubicBezTo>
                <a:lnTo>
                  <a:pt x="29674" y="56483"/>
                </a:lnTo>
                <a:lnTo>
                  <a:pt x="29050" y="56673"/>
                </a:lnTo>
                <a:lnTo>
                  <a:pt x="28806" y="56755"/>
                </a:lnTo>
                <a:cubicBezTo>
                  <a:pt x="28752" y="56673"/>
                  <a:pt x="28725" y="56592"/>
                  <a:pt x="28698" y="56511"/>
                </a:cubicBezTo>
                <a:lnTo>
                  <a:pt x="28643" y="56375"/>
                </a:lnTo>
                <a:cubicBezTo>
                  <a:pt x="28616" y="56294"/>
                  <a:pt x="28589" y="56212"/>
                  <a:pt x="28589" y="56131"/>
                </a:cubicBezTo>
                <a:cubicBezTo>
                  <a:pt x="28535" y="55995"/>
                  <a:pt x="28508" y="55833"/>
                  <a:pt x="28481" y="55670"/>
                </a:cubicBezTo>
                <a:cubicBezTo>
                  <a:pt x="28291" y="54503"/>
                  <a:pt x="28508" y="53310"/>
                  <a:pt x="29023" y="52225"/>
                </a:cubicBezTo>
                <a:lnTo>
                  <a:pt x="29023" y="52279"/>
                </a:lnTo>
                <a:cubicBezTo>
                  <a:pt x="29294" y="51601"/>
                  <a:pt x="29674" y="51004"/>
                  <a:pt x="30135" y="50462"/>
                </a:cubicBezTo>
                <a:cubicBezTo>
                  <a:pt x="30976" y="49458"/>
                  <a:pt x="31952" y="48645"/>
                  <a:pt x="33092" y="48021"/>
                </a:cubicBezTo>
                <a:cubicBezTo>
                  <a:pt x="33688" y="47695"/>
                  <a:pt x="34285" y="47424"/>
                  <a:pt x="34936" y="47234"/>
                </a:cubicBezTo>
                <a:cubicBezTo>
                  <a:pt x="35587" y="47072"/>
                  <a:pt x="36238" y="46909"/>
                  <a:pt x="36916" y="46827"/>
                </a:cubicBezTo>
                <a:cubicBezTo>
                  <a:pt x="37786" y="46723"/>
                  <a:pt x="38655" y="46674"/>
                  <a:pt x="39532" y="46674"/>
                </a:cubicBezTo>
                <a:cubicBezTo>
                  <a:pt x="40022" y="46674"/>
                  <a:pt x="40515" y="46690"/>
                  <a:pt x="41012" y="46719"/>
                </a:cubicBezTo>
                <a:cubicBezTo>
                  <a:pt x="43751" y="46882"/>
                  <a:pt x="46518" y="47343"/>
                  <a:pt x="49339" y="47478"/>
                </a:cubicBezTo>
                <a:cubicBezTo>
                  <a:pt x="49650" y="47499"/>
                  <a:pt x="49960" y="47508"/>
                  <a:pt x="50271" y="47508"/>
                </a:cubicBezTo>
                <a:cubicBezTo>
                  <a:pt x="50774" y="47508"/>
                  <a:pt x="51277" y="47485"/>
                  <a:pt x="51780" y="47451"/>
                </a:cubicBezTo>
                <a:cubicBezTo>
                  <a:pt x="52187" y="47424"/>
                  <a:pt x="52567" y="47370"/>
                  <a:pt x="52919" y="47343"/>
                </a:cubicBezTo>
                <a:lnTo>
                  <a:pt x="53868" y="47180"/>
                </a:lnTo>
                <a:cubicBezTo>
                  <a:pt x="55496" y="46882"/>
                  <a:pt x="57069" y="46285"/>
                  <a:pt x="58480" y="45471"/>
                </a:cubicBezTo>
                <a:cubicBezTo>
                  <a:pt x="60351" y="44413"/>
                  <a:pt x="61707" y="42650"/>
                  <a:pt x="62250" y="40589"/>
                </a:cubicBezTo>
                <a:cubicBezTo>
                  <a:pt x="62494" y="39640"/>
                  <a:pt x="62548" y="38636"/>
                  <a:pt x="62440" y="37660"/>
                </a:cubicBezTo>
                <a:cubicBezTo>
                  <a:pt x="62304" y="36710"/>
                  <a:pt x="62060" y="35761"/>
                  <a:pt x="61653" y="34866"/>
                </a:cubicBezTo>
                <a:cubicBezTo>
                  <a:pt x="61300" y="34052"/>
                  <a:pt x="60812" y="33266"/>
                  <a:pt x="60270" y="32560"/>
                </a:cubicBezTo>
                <a:cubicBezTo>
                  <a:pt x="59727" y="31909"/>
                  <a:pt x="59103" y="31313"/>
                  <a:pt x="58425" y="30797"/>
                </a:cubicBezTo>
                <a:cubicBezTo>
                  <a:pt x="56933" y="29712"/>
                  <a:pt x="55198" y="29007"/>
                  <a:pt x="53380" y="28682"/>
                </a:cubicBezTo>
                <a:cubicBezTo>
                  <a:pt x="52485" y="28532"/>
                  <a:pt x="51576" y="28458"/>
                  <a:pt x="50664" y="28458"/>
                </a:cubicBezTo>
                <a:cubicBezTo>
                  <a:pt x="49752" y="28458"/>
                  <a:pt x="48837" y="28532"/>
                  <a:pt x="47928" y="28682"/>
                </a:cubicBezTo>
                <a:cubicBezTo>
                  <a:pt x="46545" y="28926"/>
                  <a:pt x="45189" y="29278"/>
                  <a:pt x="43887" y="29767"/>
                </a:cubicBezTo>
                <a:cubicBezTo>
                  <a:pt x="43209" y="30038"/>
                  <a:pt x="42504" y="30363"/>
                  <a:pt x="41798" y="30716"/>
                </a:cubicBezTo>
                <a:lnTo>
                  <a:pt x="41853" y="30689"/>
                </a:lnTo>
                <a:lnTo>
                  <a:pt x="41853" y="30689"/>
                </a:lnTo>
                <a:cubicBezTo>
                  <a:pt x="40307" y="31448"/>
                  <a:pt x="38815" y="32289"/>
                  <a:pt x="37377" y="33211"/>
                </a:cubicBezTo>
                <a:cubicBezTo>
                  <a:pt x="35858" y="34188"/>
                  <a:pt x="34529" y="35083"/>
                  <a:pt x="32929" y="36222"/>
                </a:cubicBezTo>
                <a:cubicBezTo>
                  <a:pt x="31844" y="36981"/>
                  <a:pt x="30244" y="38066"/>
                  <a:pt x="28942" y="38934"/>
                </a:cubicBezTo>
                <a:lnTo>
                  <a:pt x="26392" y="40697"/>
                </a:lnTo>
                <a:lnTo>
                  <a:pt x="22432" y="43437"/>
                </a:lnTo>
                <a:cubicBezTo>
                  <a:pt x="21808" y="43898"/>
                  <a:pt x="21103" y="44224"/>
                  <a:pt x="20370" y="44441"/>
                </a:cubicBezTo>
                <a:cubicBezTo>
                  <a:pt x="20200" y="44478"/>
                  <a:pt x="20028" y="44497"/>
                  <a:pt x="19858" y="44497"/>
                </a:cubicBezTo>
                <a:cubicBezTo>
                  <a:pt x="19296" y="44497"/>
                  <a:pt x="18752" y="44293"/>
                  <a:pt x="18336" y="43898"/>
                </a:cubicBezTo>
                <a:cubicBezTo>
                  <a:pt x="18038" y="43627"/>
                  <a:pt x="17794" y="43301"/>
                  <a:pt x="17658" y="42922"/>
                </a:cubicBezTo>
                <a:cubicBezTo>
                  <a:pt x="17550" y="42732"/>
                  <a:pt x="17495" y="42542"/>
                  <a:pt x="17441" y="42352"/>
                </a:cubicBezTo>
                <a:cubicBezTo>
                  <a:pt x="17387" y="42135"/>
                  <a:pt x="17333" y="41945"/>
                  <a:pt x="17305" y="41728"/>
                </a:cubicBezTo>
                <a:cubicBezTo>
                  <a:pt x="17143" y="40887"/>
                  <a:pt x="17170" y="40046"/>
                  <a:pt x="17305" y="39206"/>
                </a:cubicBezTo>
                <a:cubicBezTo>
                  <a:pt x="17387" y="38772"/>
                  <a:pt x="17495" y="38365"/>
                  <a:pt x="17658" y="37958"/>
                </a:cubicBezTo>
                <a:lnTo>
                  <a:pt x="17875" y="37334"/>
                </a:lnTo>
                <a:lnTo>
                  <a:pt x="17984" y="37009"/>
                </a:lnTo>
                <a:cubicBezTo>
                  <a:pt x="18011" y="36900"/>
                  <a:pt x="18065" y="36792"/>
                  <a:pt x="18119" y="36710"/>
                </a:cubicBezTo>
                <a:cubicBezTo>
                  <a:pt x="18309" y="36303"/>
                  <a:pt x="18445" y="35869"/>
                  <a:pt x="18662" y="35490"/>
                </a:cubicBezTo>
                <a:lnTo>
                  <a:pt x="19313" y="34296"/>
                </a:lnTo>
                <a:cubicBezTo>
                  <a:pt x="19448" y="34052"/>
                  <a:pt x="19638" y="33754"/>
                  <a:pt x="19828" y="33455"/>
                </a:cubicBezTo>
                <a:cubicBezTo>
                  <a:pt x="19936" y="33293"/>
                  <a:pt x="20018" y="33130"/>
                  <a:pt x="20126" y="32994"/>
                </a:cubicBezTo>
                <a:lnTo>
                  <a:pt x="20452" y="32533"/>
                </a:lnTo>
                <a:lnTo>
                  <a:pt x="20994" y="31774"/>
                </a:lnTo>
                <a:lnTo>
                  <a:pt x="21591" y="31068"/>
                </a:lnTo>
                <a:cubicBezTo>
                  <a:pt x="21990" y="30563"/>
                  <a:pt x="22441" y="30084"/>
                  <a:pt x="22893" y="29631"/>
                </a:cubicBezTo>
                <a:lnTo>
                  <a:pt x="22893" y="29631"/>
                </a:lnTo>
                <a:lnTo>
                  <a:pt x="22947" y="29604"/>
                </a:lnTo>
                <a:cubicBezTo>
                  <a:pt x="24168" y="28410"/>
                  <a:pt x="25497" y="27325"/>
                  <a:pt x="26907" y="26349"/>
                </a:cubicBezTo>
                <a:lnTo>
                  <a:pt x="26907" y="26349"/>
                </a:lnTo>
                <a:lnTo>
                  <a:pt x="26880" y="26376"/>
                </a:lnTo>
                <a:lnTo>
                  <a:pt x="27558" y="25915"/>
                </a:lnTo>
                <a:lnTo>
                  <a:pt x="27504" y="25942"/>
                </a:lnTo>
                <a:cubicBezTo>
                  <a:pt x="27721" y="25806"/>
                  <a:pt x="27965" y="25644"/>
                  <a:pt x="28182" y="25508"/>
                </a:cubicBezTo>
                <a:lnTo>
                  <a:pt x="28182" y="25508"/>
                </a:lnTo>
                <a:lnTo>
                  <a:pt x="28128" y="25535"/>
                </a:lnTo>
                <a:lnTo>
                  <a:pt x="28779" y="25128"/>
                </a:lnTo>
                <a:lnTo>
                  <a:pt x="28752" y="25156"/>
                </a:lnTo>
                <a:cubicBezTo>
                  <a:pt x="29131" y="24911"/>
                  <a:pt x="29538" y="24694"/>
                  <a:pt x="29945" y="24450"/>
                </a:cubicBezTo>
                <a:cubicBezTo>
                  <a:pt x="30840" y="23989"/>
                  <a:pt x="32332" y="23284"/>
                  <a:pt x="33444" y="22823"/>
                </a:cubicBezTo>
                <a:lnTo>
                  <a:pt x="33444" y="22823"/>
                </a:lnTo>
                <a:lnTo>
                  <a:pt x="33390" y="22850"/>
                </a:lnTo>
                <a:cubicBezTo>
                  <a:pt x="34041" y="22579"/>
                  <a:pt x="34665" y="22335"/>
                  <a:pt x="35316" y="22118"/>
                </a:cubicBezTo>
                <a:cubicBezTo>
                  <a:pt x="35777" y="21982"/>
                  <a:pt x="36129" y="21874"/>
                  <a:pt x="36753" y="21684"/>
                </a:cubicBezTo>
                <a:cubicBezTo>
                  <a:pt x="38462" y="21087"/>
                  <a:pt x="40225" y="20626"/>
                  <a:pt x="41988" y="20273"/>
                </a:cubicBezTo>
                <a:lnTo>
                  <a:pt x="41961" y="20273"/>
                </a:lnTo>
                <a:cubicBezTo>
                  <a:pt x="43372" y="20002"/>
                  <a:pt x="44673" y="19758"/>
                  <a:pt x="46138" y="19487"/>
                </a:cubicBezTo>
                <a:cubicBezTo>
                  <a:pt x="47304" y="19297"/>
                  <a:pt x="48742" y="19080"/>
                  <a:pt x="50044" y="18890"/>
                </a:cubicBezTo>
                <a:lnTo>
                  <a:pt x="50121" y="18877"/>
                </a:lnTo>
                <a:lnTo>
                  <a:pt x="50121" y="18877"/>
                </a:lnTo>
                <a:lnTo>
                  <a:pt x="51102" y="18781"/>
                </a:lnTo>
                <a:cubicBezTo>
                  <a:pt x="52133" y="18646"/>
                  <a:pt x="53462" y="18456"/>
                  <a:pt x="53814" y="18402"/>
                </a:cubicBezTo>
                <a:cubicBezTo>
                  <a:pt x="55849" y="18185"/>
                  <a:pt x="57774" y="17859"/>
                  <a:pt x="59727" y="17561"/>
                </a:cubicBezTo>
                <a:lnTo>
                  <a:pt x="59998" y="17561"/>
                </a:lnTo>
                <a:cubicBezTo>
                  <a:pt x="60859" y="17434"/>
                  <a:pt x="61720" y="17213"/>
                  <a:pt x="62537" y="16919"/>
                </a:cubicBezTo>
                <a:lnTo>
                  <a:pt x="62537" y="16919"/>
                </a:lnTo>
                <a:lnTo>
                  <a:pt x="62684" y="16883"/>
                </a:lnTo>
                <a:lnTo>
                  <a:pt x="63308" y="16693"/>
                </a:lnTo>
                <a:lnTo>
                  <a:pt x="63714" y="16530"/>
                </a:lnTo>
                <a:cubicBezTo>
                  <a:pt x="63959" y="16449"/>
                  <a:pt x="63742" y="16557"/>
                  <a:pt x="64148" y="16395"/>
                </a:cubicBezTo>
                <a:cubicBezTo>
                  <a:pt x="64664" y="16178"/>
                  <a:pt x="65179" y="15906"/>
                  <a:pt x="65640" y="15635"/>
                </a:cubicBezTo>
                <a:cubicBezTo>
                  <a:pt x="65855" y="15485"/>
                  <a:pt x="65951" y="15436"/>
                  <a:pt x="65995" y="15436"/>
                </a:cubicBezTo>
                <a:cubicBezTo>
                  <a:pt x="66006" y="15436"/>
                  <a:pt x="66014" y="15440"/>
                  <a:pt x="66020" y="15445"/>
                </a:cubicBezTo>
                <a:cubicBezTo>
                  <a:pt x="66590" y="14984"/>
                  <a:pt x="67078" y="14442"/>
                  <a:pt x="67512" y="13845"/>
                </a:cubicBezTo>
                <a:lnTo>
                  <a:pt x="67729" y="13465"/>
                </a:lnTo>
                <a:cubicBezTo>
                  <a:pt x="67810" y="13357"/>
                  <a:pt x="67837" y="13248"/>
                  <a:pt x="67892" y="13140"/>
                </a:cubicBezTo>
                <a:cubicBezTo>
                  <a:pt x="67946" y="13004"/>
                  <a:pt x="68000" y="12868"/>
                  <a:pt x="68027" y="12760"/>
                </a:cubicBezTo>
                <a:lnTo>
                  <a:pt x="68027" y="12706"/>
                </a:lnTo>
                <a:cubicBezTo>
                  <a:pt x="67892" y="13031"/>
                  <a:pt x="67702" y="13357"/>
                  <a:pt x="67512" y="13628"/>
                </a:cubicBezTo>
                <a:lnTo>
                  <a:pt x="67322" y="13899"/>
                </a:lnTo>
                <a:lnTo>
                  <a:pt x="67186" y="14062"/>
                </a:lnTo>
                <a:cubicBezTo>
                  <a:pt x="67129" y="14119"/>
                  <a:pt x="67101" y="14142"/>
                  <a:pt x="67093" y="14142"/>
                </a:cubicBezTo>
                <a:cubicBezTo>
                  <a:pt x="67083" y="14142"/>
                  <a:pt x="67112" y="14098"/>
                  <a:pt x="67159" y="14035"/>
                </a:cubicBezTo>
                <a:cubicBezTo>
                  <a:pt x="67512" y="13574"/>
                  <a:pt x="67783" y="13058"/>
                  <a:pt x="68000" y="12543"/>
                </a:cubicBezTo>
                <a:cubicBezTo>
                  <a:pt x="68163" y="12136"/>
                  <a:pt x="68271" y="11702"/>
                  <a:pt x="68325" y="11268"/>
                </a:cubicBezTo>
                <a:cubicBezTo>
                  <a:pt x="68431" y="10743"/>
                  <a:pt x="68459" y="10192"/>
                  <a:pt x="68461" y="9640"/>
                </a:cubicBezTo>
                <a:lnTo>
                  <a:pt x="68461" y="9640"/>
                </a:lnTo>
                <a:cubicBezTo>
                  <a:pt x="68461" y="9640"/>
                  <a:pt x="68461" y="9640"/>
                  <a:pt x="68461" y="9641"/>
                </a:cubicBezTo>
                <a:lnTo>
                  <a:pt x="68461" y="9586"/>
                </a:lnTo>
                <a:cubicBezTo>
                  <a:pt x="68461" y="9604"/>
                  <a:pt x="68461" y="9622"/>
                  <a:pt x="68461" y="9640"/>
                </a:cubicBezTo>
                <a:lnTo>
                  <a:pt x="68461" y="9640"/>
                </a:lnTo>
                <a:cubicBezTo>
                  <a:pt x="68407" y="9206"/>
                  <a:pt x="68325" y="8800"/>
                  <a:pt x="68190" y="8366"/>
                </a:cubicBezTo>
                <a:cubicBezTo>
                  <a:pt x="67973" y="7525"/>
                  <a:pt x="67647" y="6738"/>
                  <a:pt x="67186" y="6006"/>
                </a:cubicBezTo>
                <a:cubicBezTo>
                  <a:pt x="66698" y="5220"/>
                  <a:pt x="66074" y="4541"/>
                  <a:pt x="65396" y="3918"/>
                </a:cubicBezTo>
                <a:cubicBezTo>
                  <a:pt x="65071" y="3619"/>
                  <a:pt x="64718" y="3294"/>
                  <a:pt x="64365" y="3022"/>
                </a:cubicBezTo>
                <a:cubicBezTo>
                  <a:pt x="63702" y="2606"/>
                  <a:pt x="63499" y="2483"/>
                  <a:pt x="63486" y="2483"/>
                </a:cubicBezTo>
                <a:lnTo>
                  <a:pt x="63486" y="2483"/>
                </a:lnTo>
                <a:cubicBezTo>
                  <a:pt x="63469" y="2483"/>
                  <a:pt x="63835" y="2730"/>
                  <a:pt x="63815" y="2730"/>
                </a:cubicBezTo>
                <a:cubicBezTo>
                  <a:pt x="63809" y="2730"/>
                  <a:pt x="63765" y="2706"/>
                  <a:pt x="63660" y="2643"/>
                </a:cubicBezTo>
                <a:cubicBezTo>
                  <a:pt x="62856" y="2160"/>
                  <a:pt x="62024" y="1757"/>
                  <a:pt x="61140" y="1433"/>
                </a:cubicBezTo>
                <a:lnTo>
                  <a:pt x="61140" y="1433"/>
                </a:lnTo>
                <a:lnTo>
                  <a:pt x="61002" y="1341"/>
                </a:lnTo>
                <a:cubicBezTo>
                  <a:pt x="60487" y="1151"/>
                  <a:pt x="59944" y="1015"/>
                  <a:pt x="59429" y="907"/>
                </a:cubicBezTo>
                <a:cubicBezTo>
                  <a:pt x="59212" y="853"/>
                  <a:pt x="58941" y="771"/>
                  <a:pt x="58534" y="690"/>
                </a:cubicBezTo>
                <a:cubicBezTo>
                  <a:pt x="58154" y="608"/>
                  <a:pt x="57639" y="473"/>
                  <a:pt x="56879" y="364"/>
                </a:cubicBezTo>
                <a:lnTo>
                  <a:pt x="56879" y="364"/>
                </a:lnTo>
                <a:lnTo>
                  <a:pt x="57639" y="473"/>
                </a:lnTo>
                <a:lnTo>
                  <a:pt x="58154" y="581"/>
                </a:lnTo>
                <a:cubicBezTo>
                  <a:pt x="58452" y="636"/>
                  <a:pt x="58642" y="690"/>
                  <a:pt x="58751" y="690"/>
                </a:cubicBezTo>
                <a:cubicBezTo>
                  <a:pt x="58791" y="703"/>
                  <a:pt x="58832" y="710"/>
                  <a:pt x="58873" y="710"/>
                </a:cubicBezTo>
                <a:cubicBezTo>
                  <a:pt x="58914" y="710"/>
                  <a:pt x="58954" y="703"/>
                  <a:pt x="58995" y="690"/>
                </a:cubicBezTo>
                <a:lnTo>
                  <a:pt x="59049" y="690"/>
                </a:lnTo>
                <a:cubicBezTo>
                  <a:pt x="58751" y="608"/>
                  <a:pt x="58344" y="554"/>
                  <a:pt x="58154" y="527"/>
                </a:cubicBezTo>
                <a:cubicBezTo>
                  <a:pt x="57883" y="473"/>
                  <a:pt x="57720" y="446"/>
                  <a:pt x="57503" y="419"/>
                </a:cubicBezTo>
                <a:lnTo>
                  <a:pt x="57557" y="419"/>
                </a:lnTo>
                <a:cubicBezTo>
                  <a:pt x="56933" y="337"/>
                  <a:pt x="56337" y="229"/>
                  <a:pt x="55713" y="174"/>
                </a:cubicBezTo>
                <a:cubicBezTo>
                  <a:pt x="55415" y="147"/>
                  <a:pt x="55116" y="120"/>
                  <a:pt x="54791" y="93"/>
                </a:cubicBezTo>
                <a:lnTo>
                  <a:pt x="53841" y="39"/>
                </a:lnTo>
                <a:cubicBezTo>
                  <a:pt x="53485" y="13"/>
                  <a:pt x="53128" y="1"/>
                  <a:pt x="5277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2" name="Google Shape;1082;p57"/>
          <p:cNvSpPr/>
          <p:nvPr/>
        </p:nvSpPr>
        <p:spPr>
          <a:xfrm rot="-10799215">
            <a:off x="-1018240" y="3424633"/>
            <a:ext cx="2761498" cy="2679552"/>
          </a:xfrm>
          <a:custGeom>
            <a:avLst/>
            <a:gdLst/>
            <a:ahLst/>
            <a:cxnLst/>
            <a:rect l="l" t="t" r="r" b="b"/>
            <a:pathLst>
              <a:path w="126067" h="122340" extrusionOk="0">
                <a:moveTo>
                  <a:pt x="53372" y="0"/>
                </a:moveTo>
                <a:cubicBezTo>
                  <a:pt x="50944" y="0"/>
                  <a:pt x="48529" y="321"/>
                  <a:pt x="46155" y="1029"/>
                </a:cubicBezTo>
                <a:cubicBezTo>
                  <a:pt x="45541" y="1189"/>
                  <a:pt x="45040" y="1575"/>
                  <a:pt x="44722" y="2121"/>
                </a:cubicBezTo>
                <a:cubicBezTo>
                  <a:pt x="44123" y="2102"/>
                  <a:pt x="43525" y="2092"/>
                  <a:pt x="42927" y="2092"/>
                </a:cubicBezTo>
                <a:cubicBezTo>
                  <a:pt x="33632" y="2092"/>
                  <a:pt x="24385" y="4433"/>
                  <a:pt x="16242" y="9605"/>
                </a:cubicBezTo>
                <a:cubicBezTo>
                  <a:pt x="6984" y="15520"/>
                  <a:pt x="0" y="27075"/>
                  <a:pt x="5414" y="37903"/>
                </a:cubicBezTo>
                <a:cubicBezTo>
                  <a:pt x="12124" y="51347"/>
                  <a:pt x="28912" y="51893"/>
                  <a:pt x="41651" y="54759"/>
                </a:cubicBezTo>
                <a:cubicBezTo>
                  <a:pt x="58143" y="58490"/>
                  <a:pt x="72155" y="69272"/>
                  <a:pt x="79980" y="84285"/>
                </a:cubicBezTo>
                <a:cubicBezTo>
                  <a:pt x="83688" y="91291"/>
                  <a:pt x="84894" y="98320"/>
                  <a:pt x="86190" y="106009"/>
                </a:cubicBezTo>
                <a:cubicBezTo>
                  <a:pt x="87191" y="111901"/>
                  <a:pt x="89079" y="117906"/>
                  <a:pt x="94812" y="120727"/>
                </a:cubicBezTo>
                <a:cubicBezTo>
                  <a:pt x="97076" y="121841"/>
                  <a:pt x="99369" y="122340"/>
                  <a:pt x="101613" y="122340"/>
                </a:cubicBezTo>
                <a:cubicBezTo>
                  <a:pt x="109626" y="122340"/>
                  <a:pt x="117002" y="115982"/>
                  <a:pt x="120130" y="108625"/>
                </a:cubicBezTo>
                <a:cubicBezTo>
                  <a:pt x="126067" y="94749"/>
                  <a:pt x="123291" y="76346"/>
                  <a:pt x="119038" y="62379"/>
                </a:cubicBezTo>
                <a:cubicBezTo>
                  <a:pt x="113920" y="45455"/>
                  <a:pt x="104138" y="30305"/>
                  <a:pt x="90854" y="18659"/>
                </a:cubicBezTo>
                <a:cubicBezTo>
                  <a:pt x="81210" y="10233"/>
                  <a:pt x="67084" y="0"/>
                  <a:pt x="533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3" name="Google Shape;1083;p57"/>
          <p:cNvSpPr/>
          <p:nvPr/>
        </p:nvSpPr>
        <p:spPr>
          <a:xfrm rot="-7653826" flipH="1">
            <a:off x="5045792" y="-1118080"/>
            <a:ext cx="1678417" cy="1944981"/>
          </a:xfrm>
          <a:custGeom>
            <a:avLst/>
            <a:gdLst/>
            <a:ahLst/>
            <a:cxnLst/>
            <a:rect l="l" t="t" r="r" b="b"/>
            <a:pathLst>
              <a:path w="132415" h="153493" extrusionOk="0">
                <a:moveTo>
                  <a:pt x="65330" y="1"/>
                </a:moveTo>
                <a:cubicBezTo>
                  <a:pt x="60091" y="1"/>
                  <a:pt x="54855" y="737"/>
                  <a:pt x="49841" y="2215"/>
                </a:cubicBezTo>
                <a:cubicBezTo>
                  <a:pt x="32507" y="7333"/>
                  <a:pt x="20815" y="24531"/>
                  <a:pt x="2753" y="27237"/>
                </a:cubicBezTo>
                <a:cubicBezTo>
                  <a:pt x="2685" y="27195"/>
                  <a:pt x="2609" y="27174"/>
                  <a:pt x="2536" y="27174"/>
                </a:cubicBezTo>
                <a:cubicBezTo>
                  <a:pt x="2416" y="27174"/>
                  <a:pt x="2301" y="27229"/>
                  <a:pt x="2230" y="27328"/>
                </a:cubicBezTo>
                <a:cubicBezTo>
                  <a:pt x="1661" y="27465"/>
                  <a:pt x="1320" y="27988"/>
                  <a:pt x="1411" y="28534"/>
                </a:cubicBezTo>
                <a:cubicBezTo>
                  <a:pt x="183" y="30923"/>
                  <a:pt x="274" y="34153"/>
                  <a:pt x="137" y="36700"/>
                </a:cubicBezTo>
                <a:cubicBezTo>
                  <a:pt x="1" y="40386"/>
                  <a:pt x="206" y="44093"/>
                  <a:pt x="774" y="47733"/>
                </a:cubicBezTo>
                <a:cubicBezTo>
                  <a:pt x="774" y="47847"/>
                  <a:pt x="820" y="47938"/>
                  <a:pt x="865" y="48051"/>
                </a:cubicBezTo>
                <a:cubicBezTo>
                  <a:pt x="865" y="48727"/>
                  <a:pt x="1499" y="49293"/>
                  <a:pt x="2133" y="49293"/>
                </a:cubicBezTo>
                <a:cubicBezTo>
                  <a:pt x="2460" y="49293"/>
                  <a:pt x="2786" y="49143"/>
                  <a:pt x="3026" y="48779"/>
                </a:cubicBezTo>
                <a:cubicBezTo>
                  <a:pt x="14302" y="31159"/>
                  <a:pt x="34018" y="21045"/>
                  <a:pt x="53956" y="21045"/>
                </a:cubicBezTo>
                <a:cubicBezTo>
                  <a:pt x="64829" y="21045"/>
                  <a:pt x="75768" y="24053"/>
                  <a:pt x="85440" y="30490"/>
                </a:cubicBezTo>
                <a:cubicBezTo>
                  <a:pt x="99134" y="39589"/>
                  <a:pt x="106323" y="53738"/>
                  <a:pt x="105481" y="70162"/>
                </a:cubicBezTo>
                <a:cubicBezTo>
                  <a:pt x="104594" y="87018"/>
                  <a:pt x="97451" y="102941"/>
                  <a:pt x="97519" y="119888"/>
                </a:cubicBezTo>
                <a:cubicBezTo>
                  <a:pt x="97565" y="133013"/>
                  <a:pt x="103115" y="148823"/>
                  <a:pt x="116673" y="153463"/>
                </a:cubicBezTo>
                <a:cubicBezTo>
                  <a:pt x="116745" y="153483"/>
                  <a:pt x="116817" y="153492"/>
                  <a:pt x="116888" y="153492"/>
                </a:cubicBezTo>
                <a:cubicBezTo>
                  <a:pt x="117313" y="153492"/>
                  <a:pt x="117703" y="153161"/>
                  <a:pt x="117742" y="152713"/>
                </a:cubicBezTo>
                <a:lnTo>
                  <a:pt x="125817" y="149346"/>
                </a:lnTo>
                <a:cubicBezTo>
                  <a:pt x="127319" y="148709"/>
                  <a:pt x="129389" y="148231"/>
                  <a:pt x="130844" y="147231"/>
                </a:cubicBezTo>
                <a:cubicBezTo>
                  <a:pt x="131208" y="147208"/>
                  <a:pt x="131504" y="146958"/>
                  <a:pt x="131618" y="146616"/>
                </a:cubicBezTo>
                <a:cubicBezTo>
                  <a:pt x="131868" y="146366"/>
                  <a:pt x="132096" y="146070"/>
                  <a:pt x="132255" y="145775"/>
                </a:cubicBezTo>
                <a:cubicBezTo>
                  <a:pt x="132414" y="145547"/>
                  <a:pt x="132323" y="145229"/>
                  <a:pt x="132050" y="145138"/>
                </a:cubicBezTo>
                <a:cubicBezTo>
                  <a:pt x="131686" y="145016"/>
                  <a:pt x="131302" y="144966"/>
                  <a:pt x="130911" y="144966"/>
                </a:cubicBezTo>
                <a:cubicBezTo>
                  <a:pt x="130716" y="144966"/>
                  <a:pt x="130518" y="144979"/>
                  <a:pt x="130321" y="145001"/>
                </a:cubicBezTo>
                <a:cubicBezTo>
                  <a:pt x="116855" y="133923"/>
                  <a:pt x="108256" y="118864"/>
                  <a:pt x="109758" y="100871"/>
                </a:cubicBezTo>
                <a:cubicBezTo>
                  <a:pt x="111282" y="82309"/>
                  <a:pt x="121086" y="64976"/>
                  <a:pt x="118311" y="46004"/>
                </a:cubicBezTo>
                <a:cubicBezTo>
                  <a:pt x="116150" y="31241"/>
                  <a:pt x="107710" y="17479"/>
                  <a:pt x="95404" y="9039"/>
                </a:cubicBezTo>
                <a:cubicBezTo>
                  <a:pt x="86609" y="3034"/>
                  <a:pt x="75967" y="1"/>
                  <a:pt x="6533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1007;p57">
            <a:extLst>
              <a:ext uri="{FF2B5EF4-FFF2-40B4-BE49-F238E27FC236}">
                <a16:creationId xmlns:a16="http://schemas.microsoft.com/office/drawing/2014/main" id="{EEB52C37-0B26-B0FB-3D79-13A8F5C9F167}"/>
              </a:ext>
            </a:extLst>
          </p:cNvPr>
          <p:cNvSpPr/>
          <p:nvPr/>
        </p:nvSpPr>
        <p:spPr>
          <a:xfrm rot="-6128302">
            <a:off x="4663606" y="993604"/>
            <a:ext cx="519060" cy="1383816"/>
          </a:xfrm>
          <a:custGeom>
            <a:avLst/>
            <a:gdLst/>
            <a:ahLst/>
            <a:cxnLst/>
            <a:rect l="l" t="t" r="r" b="b"/>
            <a:pathLst>
              <a:path w="133103" h="154416" extrusionOk="0">
                <a:moveTo>
                  <a:pt x="53121" y="1"/>
                </a:moveTo>
                <a:cubicBezTo>
                  <a:pt x="51997" y="1"/>
                  <a:pt x="50872" y="29"/>
                  <a:pt x="49747" y="85"/>
                </a:cubicBezTo>
                <a:cubicBezTo>
                  <a:pt x="12919" y="1950"/>
                  <a:pt x="4388" y="85547"/>
                  <a:pt x="4343" y="86093"/>
                </a:cubicBezTo>
                <a:cubicBezTo>
                  <a:pt x="0" y="136543"/>
                  <a:pt x="19671" y="154416"/>
                  <a:pt x="44860" y="154416"/>
                </a:cubicBezTo>
                <a:cubicBezTo>
                  <a:pt x="82741" y="154416"/>
                  <a:pt x="133103" y="113995"/>
                  <a:pt x="133048" y="83159"/>
                </a:cubicBezTo>
                <a:cubicBezTo>
                  <a:pt x="132957" y="49538"/>
                  <a:pt x="109004" y="19079"/>
                  <a:pt x="81525" y="6295"/>
                </a:cubicBezTo>
                <a:cubicBezTo>
                  <a:pt x="72627" y="2132"/>
                  <a:pt x="62923" y="1"/>
                  <a:pt x="5312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1019;p57">
            <a:extLst>
              <a:ext uri="{FF2B5EF4-FFF2-40B4-BE49-F238E27FC236}">
                <a16:creationId xmlns:a16="http://schemas.microsoft.com/office/drawing/2014/main" id="{377746EA-3381-6BD9-80FD-9BF396337B20}"/>
              </a:ext>
            </a:extLst>
          </p:cNvPr>
          <p:cNvSpPr txBox="1">
            <a:spLocks/>
          </p:cNvSpPr>
          <p:nvPr/>
        </p:nvSpPr>
        <p:spPr>
          <a:xfrm>
            <a:off x="4923135" y="2684739"/>
            <a:ext cx="1898571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sz="1800" dirty="0"/>
              <a:t>Homework 2</a:t>
            </a:r>
          </a:p>
        </p:txBody>
      </p:sp>
      <p:sp>
        <p:nvSpPr>
          <p:cNvPr id="33" name="Google Shape;1023;p57">
            <a:extLst>
              <a:ext uri="{FF2B5EF4-FFF2-40B4-BE49-F238E27FC236}">
                <a16:creationId xmlns:a16="http://schemas.microsoft.com/office/drawing/2014/main" id="{214C91CB-0295-AD22-4963-178B3C958361}"/>
              </a:ext>
            </a:extLst>
          </p:cNvPr>
          <p:cNvSpPr txBox="1">
            <a:spLocks/>
          </p:cNvSpPr>
          <p:nvPr/>
        </p:nvSpPr>
        <p:spPr>
          <a:xfrm>
            <a:off x="4923135" y="2099901"/>
            <a:ext cx="1749250" cy="390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sz="1800" dirty="0" err="1"/>
              <a:t>Dplyr</a:t>
            </a:r>
            <a:r>
              <a:rPr lang="en-US" sz="1800" dirty="0"/>
              <a:t> &amp; </a:t>
            </a:r>
            <a:r>
              <a:rPr lang="en-US" sz="1800" dirty="0" err="1"/>
              <a:t>tidyr</a:t>
            </a:r>
            <a:endParaRPr lang="en-US" sz="1800" dirty="0"/>
          </a:p>
        </p:txBody>
      </p:sp>
      <p:sp>
        <p:nvSpPr>
          <p:cNvPr id="34" name="Google Shape;1024;p57">
            <a:extLst>
              <a:ext uri="{FF2B5EF4-FFF2-40B4-BE49-F238E27FC236}">
                <a16:creationId xmlns:a16="http://schemas.microsoft.com/office/drawing/2014/main" id="{31D9249B-8EF2-6B3A-AAE2-43D60AC753F1}"/>
              </a:ext>
            </a:extLst>
          </p:cNvPr>
          <p:cNvSpPr txBox="1">
            <a:spLocks/>
          </p:cNvSpPr>
          <p:nvPr/>
        </p:nvSpPr>
        <p:spPr>
          <a:xfrm>
            <a:off x="4190176" y="1518050"/>
            <a:ext cx="174925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r>
              <a:rPr lang="en-US" dirty="0"/>
              <a:t>Wednesday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7">
          <a:extLst>
            <a:ext uri="{FF2B5EF4-FFF2-40B4-BE49-F238E27FC236}">
              <a16:creationId xmlns:a16="http://schemas.microsoft.com/office/drawing/2014/main" id="{5DFF3B62-45FF-BE7E-8D50-EB80BA194C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56">
            <a:extLst>
              <a:ext uri="{FF2B5EF4-FFF2-40B4-BE49-F238E27FC236}">
                <a16:creationId xmlns:a16="http://schemas.microsoft.com/office/drawing/2014/main" id="{FEA63AC7-F8DC-3A76-7A7C-2164C0EBBD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9408" y="1502118"/>
            <a:ext cx="662407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After Chunk 18, 10 min. break</a:t>
            </a:r>
            <a:br>
              <a:rPr lang="en" sz="4800" dirty="0"/>
            </a:br>
            <a:endParaRPr sz="4800" dirty="0"/>
          </a:p>
        </p:txBody>
      </p:sp>
      <p:grpSp>
        <p:nvGrpSpPr>
          <p:cNvPr id="944" name="Google Shape;944;p56">
            <a:extLst>
              <a:ext uri="{FF2B5EF4-FFF2-40B4-BE49-F238E27FC236}">
                <a16:creationId xmlns:a16="http://schemas.microsoft.com/office/drawing/2014/main" id="{82DF382E-ACCF-6622-F694-18CE41073EAE}"/>
              </a:ext>
            </a:extLst>
          </p:cNvPr>
          <p:cNvGrpSpPr/>
          <p:nvPr/>
        </p:nvGrpSpPr>
        <p:grpSpPr>
          <a:xfrm rot="-865372" flipH="1">
            <a:off x="7437496" y="3535815"/>
            <a:ext cx="1936711" cy="1713456"/>
            <a:chOff x="1749700" y="889800"/>
            <a:chExt cx="4276500" cy="3783525"/>
          </a:xfrm>
        </p:grpSpPr>
        <p:sp>
          <p:nvSpPr>
            <p:cNvPr id="945" name="Google Shape;945;p56">
              <a:extLst>
                <a:ext uri="{FF2B5EF4-FFF2-40B4-BE49-F238E27FC236}">
                  <a16:creationId xmlns:a16="http://schemas.microsoft.com/office/drawing/2014/main" id="{9CEEC78E-A560-92C2-E88A-8CC3FF4C9C15}"/>
                </a:ext>
              </a:extLst>
            </p:cNvPr>
            <p:cNvSpPr/>
            <p:nvPr/>
          </p:nvSpPr>
          <p:spPr>
            <a:xfrm>
              <a:off x="2226200" y="889800"/>
              <a:ext cx="183125" cy="226500"/>
            </a:xfrm>
            <a:custGeom>
              <a:avLst/>
              <a:gdLst/>
              <a:ahLst/>
              <a:cxnLst/>
              <a:rect l="l" t="t" r="r" b="b"/>
              <a:pathLst>
                <a:path w="7325" h="9060" extrusionOk="0">
                  <a:moveTo>
                    <a:pt x="3299" y="1"/>
                  </a:moveTo>
                  <a:cubicBezTo>
                    <a:pt x="2841" y="1"/>
                    <a:pt x="2390" y="173"/>
                    <a:pt x="2047" y="502"/>
                  </a:cubicBezTo>
                  <a:cubicBezTo>
                    <a:pt x="1753" y="835"/>
                    <a:pt x="1510" y="1203"/>
                    <a:pt x="1317" y="1604"/>
                  </a:cubicBezTo>
                  <a:lnTo>
                    <a:pt x="1317" y="1604"/>
                  </a:lnTo>
                  <a:cubicBezTo>
                    <a:pt x="1359" y="1507"/>
                    <a:pt x="1373" y="1467"/>
                    <a:pt x="1366" y="1467"/>
                  </a:cubicBezTo>
                  <a:cubicBezTo>
                    <a:pt x="1336" y="1467"/>
                    <a:pt x="865" y="2344"/>
                    <a:pt x="796" y="2481"/>
                  </a:cubicBezTo>
                  <a:cubicBezTo>
                    <a:pt x="0" y="3937"/>
                    <a:pt x="137" y="5234"/>
                    <a:pt x="728" y="6689"/>
                  </a:cubicBezTo>
                  <a:cubicBezTo>
                    <a:pt x="1345" y="8277"/>
                    <a:pt x="2705" y="9059"/>
                    <a:pt x="4024" y="9059"/>
                  </a:cubicBezTo>
                  <a:cubicBezTo>
                    <a:pt x="5577" y="9059"/>
                    <a:pt x="7074" y="7976"/>
                    <a:pt x="7234" y="5848"/>
                  </a:cubicBezTo>
                  <a:cubicBezTo>
                    <a:pt x="7325" y="4255"/>
                    <a:pt x="7097" y="2982"/>
                    <a:pt x="5960" y="1776"/>
                  </a:cubicBezTo>
                  <a:cubicBezTo>
                    <a:pt x="5664" y="1503"/>
                    <a:pt x="5346" y="1230"/>
                    <a:pt x="5027" y="980"/>
                  </a:cubicBezTo>
                  <a:cubicBezTo>
                    <a:pt x="4777" y="684"/>
                    <a:pt x="4504" y="434"/>
                    <a:pt x="4186" y="229"/>
                  </a:cubicBezTo>
                  <a:cubicBezTo>
                    <a:pt x="3906" y="76"/>
                    <a:pt x="3601" y="1"/>
                    <a:pt x="3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56">
              <a:extLst>
                <a:ext uri="{FF2B5EF4-FFF2-40B4-BE49-F238E27FC236}">
                  <a16:creationId xmlns:a16="http://schemas.microsoft.com/office/drawing/2014/main" id="{8757444C-26B8-1635-B3E4-E8F271D14853}"/>
                </a:ext>
              </a:extLst>
            </p:cNvPr>
            <p:cNvSpPr/>
            <p:nvPr/>
          </p:nvSpPr>
          <p:spPr>
            <a:xfrm>
              <a:off x="2327350" y="1533200"/>
              <a:ext cx="283725" cy="185850"/>
            </a:xfrm>
            <a:custGeom>
              <a:avLst/>
              <a:gdLst/>
              <a:ahLst/>
              <a:cxnLst/>
              <a:rect l="l" t="t" r="r" b="b"/>
              <a:pathLst>
                <a:path w="11349" h="7434" extrusionOk="0">
                  <a:moveTo>
                    <a:pt x="6546" y="1"/>
                  </a:moveTo>
                  <a:cubicBezTo>
                    <a:pt x="6377" y="1"/>
                    <a:pt x="6205" y="13"/>
                    <a:pt x="6031" y="39"/>
                  </a:cubicBezTo>
                  <a:cubicBezTo>
                    <a:pt x="4030" y="334"/>
                    <a:pt x="2392" y="2040"/>
                    <a:pt x="1163" y="3542"/>
                  </a:cubicBezTo>
                  <a:cubicBezTo>
                    <a:pt x="1" y="4928"/>
                    <a:pt x="618" y="7434"/>
                    <a:pt x="2647" y="7434"/>
                  </a:cubicBezTo>
                  <a:cubicBezTo>
                    <a:pt x="2683" y="7434"/>
                    <a:pt x="2719" y="7433"/>
                    <a:pt x="2756" y="7432"/>
                  </a:cubicBezTo>
                  <a:cubicBezTo>
                    <a:pt x="5008" y="7318"/>
                    <a:pt x="7419" y="7022"/>
                    <a:pt x="9080" y="5361"/>
                  </a:cubicBezTo>
                  <a:cubicBezTo>
                    <a:pt x="11348" y="3114"/>
                    <a:pt x="9247" y="1"/>
                    <a:pt x="6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56">
              <a:extLst>
                <a:ext uri="{FF2B5EF4-FFF2-40B4-BE49-F238E27FC236}">
                  <a16:creationId xmlns:a16="http://schemas.microsoft.com/office/drawing/2014/main" id="{AAD1613D-E36F-C684-F84C-4D54DAED833D}"/>
                </a:ext>
              </a:extLst>
            </p:cNvPr>
            <p:cNvSpPr/>
            <p:nvPr/>
          </p:nvSpPr>
          <p:spPr>
            <a:xfrm>
              <a:off x="2677400" y="1195275"/>
              <a:ext cx="265350" cy="220825"/>
            </a:xfrm>
            <a:custGeom>
              <a:avLst/>
              <a:gdLst/>
              <a:ahLst/>
              <a:cxnLst/>
              <a:rect l="l" t="t" r="r" b="b"/>
              <a:pathLst>
                <a:path w="10614" h="8833" extrusionOk="0">
                  <a:moveTo>
                    <a:pt x="5747" y="0"/>
                  </a:moveTo>
                  <a:cubicBezTo>
                    <a:pt x="5142" y="0"/>
                    <a:pt x="4503" y="134"/>
                    <a:pt x="3858" y="430"/>
                  </a:cubicBezTo>
                  <a:cubicBezTo>
                    <a:pt x="2493" y="1067"/>
                    <a:pt x="1765" y="2045"/>
                    <a:pt x="1219" y="3387"/>
                  </a:cubicBezTo>
                  <a:cubicBezTo>
                    <a:pt x="0" y="6257"/>
                    <a:pt x="1858" y="8832"/>
                    <a:pt x="4511" y="8832"/>
                  </a:cubicBezTo>
                  <a:cubicBezTo>
                    <a:pt x="5076" y="8832"/>
                    <a:pt x="5677" y="8716"/>
                    <a:pt x="6292" y="8460"/>
                  </a:cubicBezTo>
                  <a:cubicBezTo>
                    <a:pt x="7634" y="7891"/>
                    <a:pt x="8612" y="7164"/>
                    <a:pt x="9249" y="5821"/>
                  </a:cubicBezTo>
                  <a:cubicBezTo>
                    <a:pt x="10614" y="2849"/>
                    <a:pt x="8538" y="0"/>
                    <a:pt x="57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56">
              <a:extLst>
                <a:ext uri="{FF2B5EF4-FFF2-40B4-BE49-F238E27FC236}">
                  <a16:creationId xmlns:a16="http://schemas.microsoft.com/office/drawing/2014/main" id="{332CA1B8-6D5D-38A7-2BA3-166D34557E71}"/>
                </a:ext>
              </a:extLst>
            </p:cNvPr>
            <p:cNvSpPr/>
            <p:nvPr/>
          </p:nvSpPr>
          <p:spPr>
            <a:xfrm>
              <a:off x="1795700" y="1310500"/>
              <a:ext cx="278100" cy="217600"/>
            </a:xfrm>
            <a:custGeom>
              <a:avLst/>
              <a:gdLst/>
              <a:ahLst/>
              <a:cxnLst/>
              <a:rect l="l" t="t" r="r" b="b"/>
              <a:pathLst>
                <a:path w="11124" h="8704" extrusionOk="0">
                  <a:moveTo>
                    <a:pt x="5323" y="1"/>
                  </a:moveTo>
                  <a:cubicBezTo>
                    <a:pt x="4021" y="1"/>
                    <a:pt x="2717" y="518"/>
                    <a:pt x="1524" y="1554"/>
                  </a:cubicBezTo>
                  <a:cubicBezTo>
                    <a:pt x="410" y="2509"/>
                    <a:pt x="0" y="4807"/>
                    <a:pt x="910" y="6058"/>
                  </a:cubicBezTo>
                  <a:cubicBezTo>
                    <a:pt x="2137" y="7723"/>
                    <a:pt x="3746" y="8703"/>
                    <a:pt x="5530" y="8703"/>
                  </a:cubicBezTo>
                  <a:cubicBezTo>
                    <a:pt x="6426" y="8703"/>
                    <a:pt x="7367" y="8456"/>
                    <a:pt x="8326" y="7923"/>
                  </a:cubicBezTo>
                  <a:cubicBezTo>
                    <a:pt x="10510" y="6717"/>
                    <a:pt x="11124" y="3351"/>
                    <a:pt x="9190" y="1622"/>
                  </a:cubicBezTo>
                  <a:cubicBezTo>
                    <a:pt x="7983" y="541"/>
                    <a:pt x="6654" y="1"/>
                    <a:pt x="5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56">
              <a:extLst>
                <a:ext uri="{FF2B5EF4-FFF2-40B4-BE49-F238E27FC236}">
                  <a16:creationId xmlns:a16="http://schemas.microsoft.com/office/drawing/2014/main" id="{21E4A345-AAA4-FF44-63F2-D477036B28AB}"/>
                </a:ext>
              </a:extLst>
            </p:cNvPr>
            <p:cNvSpPr/>
            <p:nvPr/>
          </p:nvSpPr>
          <p:spPr>
            <a:xfrm>
              <a:off x="2706175" y="2238800"/>
              <a:ext cx="236600" cy="344700"/>
            </a:xfrm>
            <a:custGeom>
              <a:avLst/>
              <a:gdLst/>
              <a:ahLst/>
              <a:cxnLst/>
              <a:rect l="l" t="t" r="r" b="b"/>
              <a:pathLst>
                <a:path w="9464" h="13788" extrusionOk="0">
                  <a:moveTo>
                    <a:pt x="4399" y="1"/>
                  </a:moveTo>
                  <a:cubicBezTo>
                    <a:pt x="3113" y="1"/>
                    <a:pt x="1775" y="902"/>
                    <a:pt x="1524" y="2433"/>
                  </a:cubicBezTo>
                  <a:cubicBezTo>
                    <a:pt x="0" y="5253"/>
                    <a:pt x="0" y="9371"/>
                    <a:pt x="1661" y="11964"/>
                  </a:cubicBezTo>
                  <a:cubicBezTo>
                    <a:pt x="2447" y="13225"/>
                    <a:pt x="3581" y="13787"/>
                    <a:pt x="4714" y="13787"/>
                  </a:cubicBezTo>
                  <a:cubicBezTo>
                    <a:pt x="6238" y="13787"/>
                    <a:pt x="7761" y="12772"/>
                    <a:pt x="8439" y="11077"/>
                  </a:cubicBezTo>
                  <a:cubicBezTo>
                    <a:pt x="9463" y="8529"/>
                    <a:pt x="8758" y="4207"/>
                    <a:pt x="6824" y="1932"/>
                  </a:cubicBezTo>
                  <a:cubicBezTo>
                    <a:pt x="6457" y="596"/>
                    <a:pt x="5445" y="1"/>
                    <a:pt x="4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56">
              <a:extLst>
                <a:ext uri="{FF2B5EF4-FFF2-40B4-BE49-F238E27FC236}">
                  <a16:creationId xmlns:a16="http://schemas.microsoft.com/office/drawing/2014/main" id="{66439097-A123-9F58-B50F-A520D32E8712}"/>
                </a:ext>
              </a:extLst>
            </p:cNvPr>
            <p:cNvSpPr/>
            <p:nvPr/>
          </p:nvSpPr>
          <p:spPr>
            <a:xfrm>
              <a:off x="2003275" y="2384950"/>
              <a:ext cx="313925" cy="216875"/>
            </a:xfrm>
            <a:custGeom>
              <a:avLst/>
              <a:gdLst/>
              <a:ahLst/>
              <a:cxnLst/>
              <a:rect l="l" t="t" r="r" b="b"/>
              <a:pathLst>
                <a:path w="12557" h="8675" extrusionOk="0">
                  <a:moveTo>
                    <a:pt x="8629" y="0"/>
                  </a:moveTo>
                  <a:cubicBezTo>
                    <a:pt x="8514" y="0"/>
                    <a:pt x="8398" y="7"/>
                    <a:pt x="8280" y="22"/>
                  </a:cubicBezTo>
                  <a:cubicBezTo>
                    <a:pt x="5937" y="295"/>
                    <a:pt x="3776" y="749"/>
                    <a:pt x="2002" y="2456"/>
                  </a:cubicBezTo>
                  <a:cubicBezTo>
                    <a:pt x="0" y="4389"/>
                    <a:pt x="1115" y="7574"/>
                    <a:pt x="3594" y="8370"/>
                  </a:cubicBezTo>
                  <a:cubicBezTo>
                    <a:pt x="4282" y="8583"/>
                    <a:pt x="4978" y="8675"/>
                    <a:pt x="5672" y="8675"/>
                  </a:cubicBezTo>
                  <a:cubicBezTo>
                    <a:pt x="6908" y="8675"/>
                    <a:pt x="8139" y="8383"/>
                    <a:pt x="9304" y="7960"/>
                  </a:cubicBezTo>
                  <a:cubicBezTo>
                    <a:pt x="11215" y="7301"/>
                    <a:pt x="12557" y="5640"/>
                    <a:pt x="12261" y="3547"/>
                  </a:cubicBezTo>
                  <a:cubicBezTo>
                    <a:pt x="12025" y="1855"/>
                    <a:pt x="10498" y="0"/>
                    <a:pt x="8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56">
              <a:extLst>
                <a:ext uri="{FF2B5EF4-FFF2-40B4-BE49-F238E27FC236}">
                  <a16:creationId xmlns:a16="http://schemas.microsoft.com/office/drawing/2014/main" id="{D5A6D17B-D761-1330-595F-86F9AEDBB704}"/>
                </a:ext>
              </a:extLst>
            </p:cNvPr>
            <p:cNvSpPr/>
            <p:nvPr/>
          </p:nvSpPr>
          <p:spPr>
            <a:xfrm>
              <a:off x="1749700" y="1859925"/>
              <a:ext cx="205825" cy="179750"/>
            </a:xfrm>
            <a:custGeom>
              <a:avLst/>
              <a:gdLst/>
              <a:ahLst/>
              <a:cxnLst/>
              <a:rect l="l" t="t" r="r" b="b"/>
              <a:pathLst>
                <a:path w="8233" h="7190" extrusionOk="0">
                  <a:moveTo>
                    <a:pt x="4008" y="0"/>
                  </a:moveTo>
                  <a:cubicBezTo>
                    <a:pt x="1924" y="0"/>
                    <a:pt x="0" y="1624"/>
                    <a:pt x="339" y="4030"/>
                  </a:cubicBezTo>
                  <a:cubicBezTo>
                    <a:pt x="611" y="5922"/>
                    <a:pt x="2314" y="7190"/>
                    <a:pt x="4046" y="7190"/>
                  </a:cubicBezTo>
                  <a:cubicBezTo>
                    <a:pt x="4917" y="7190"/>
                    <a:pt x="5796" y="6869"/>
                    <a:pt x="6504" y="6146"/>
                  </a:cubicBezTo>
                  <a:lnTo>
                    <a:pt x="6799" y="5827"/>
                  </a:lnTo>
                  <a:cubicBezTo>
                    <a:pt x="8232" y="4371"/>
                    <a:pt x="8096" y="1528"/>
                    <a:pt x="6094" y="573"/>
                  </a:cubicBezTo>
                  <a:lnTo>
                    <a:pt x="5730" y="391"/>
                  </a:lnTo>
                  <a:cubicBezTo>
                    <a:pt x="5173" y="125"/>
                    <a:pt x="4585" y="0"/>
                    <a:pt x="4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56">
              <a:extLst>
                <a:ext uri="{FF2B5EF4-FFF2-40B4-BE49-F238E27FC236}">
                  <a16:creationId xmlns:a16="http://schemas.microsoft.com/office/drawing/2014/main" id="{0AD47A93-DD6D-DCBA-EBDE-30315162ED74}"/>
                </a:ext>
              </a:extLst>
            </p:cNvPr>
            <p:cNvSpPr/>
            <p:nvPr/>
          </p:nvSpPr>
          <p:spPr>
            <a:xfrm>
              <a:off x="2389975" y="2023950"/>
              <a:ext cx="197925" cy="153525"/>
            </a:xfrm>
            <a:custGeom>
              <a:avLst/>
              <a:gdLst/>
              <a:ahLst/>
              <a:cxnLst/>
              <a:rect l="l" t="t" r="r" b="b"/>
              <a:pathLst>
                <a:path w="7917" h="6141" extrusionOk="0">
                  <a:moveTo>
                    <a:pt x="3454" y="1"/>
                  </a:moveTo>
                  <a:cubicBezTo>
                    <a:pt x="3076" y="1"/>
                    <a:pt x="2699" y="30"/>
                    <a:pt x="2321" y="85"/>
                  </a:cubicBezTo>
                  <a:cubicBezTo>
                    <a:pt x="728" y="313"/>
                    <a:pt x="0" y="2474"/>
                    <a:pt x="774" y="3725"/>
                  </a:cubicBezTo>
                  <a:cubicBezTo>
                    <a:pt x="1138" y="4339"/>
                    <a:pt x="1616" y="4862"/>
                    <a:pt x="2184" y="5294"/>
                  </a:cubicBezTo>
                  <a:cubicBezTo>
                    <a:pt x="2853" y="5842"/>
                    <a:pt x="3672" y="6141"/>
                    <a:pt x="4466" y="6141"/>
                  </a:cubicBezTo>
                  <a:cubicBezTo>
                    <a:pt x="5454" y="6141"/>
                    <a:pt x="6404" y="5679"/>
                    <a:pt x="6984" y="4657"/>
                  </a:cubicBezTo>
                  <a:cubicBezTo>
                    <a:pt x="7917" y="3020"/>
                    <a:pt x="7052" y="586"/>
                    <a:pt x="5119" y="199"/>
                  </a:cubicBezTo>
                  <a:cubicBezTo>
                    <a:pt x="4564" y="64"/>
                    <a:pt x="4009" y="1"/>
                    <a:pt x="3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56">
              <a:extLst>
                <a:ext uri="{FF2B5EF4-FFF2-40B4-BE49-F238E27FC236}">
                  <a16:creationId xmlns:a16="http://schemas.microsoft.com/office/drawing/2014/main" id="{DBC28EE6-43C1-5712-FCE7-D05B718013A3}"/>
                </a:ext>
              </a:extLst>
            </p:cNvPr>
            <p:cNvSpPr/>
            <p:nvPr/>
          </p:nvSpPr>
          <p:spPr>
            <a:xfrm>
              <a:off x="3245425" y="1472775"/>
              <a:ext cx="196275" cy="197875"/>
            </a:xfrm>
            <a:custGeom>
              <a:avLst/>
              <a:gdLst/>
              <a:ahLst/>
              <a:cxnLst/>
              <a:rect l="l" t="t" r="r" b="b"/>
              <a:pathLst>
                <a:path w="7851" h="7915" extrusionOk="0">
                  <a:moveTo>
                    <a:pt x="4513" y="0"/>
                  </a:moveTo>
                  <a:cubicBezTo>
                    <a:pt x="3580" y="0"/>
                    <a:pt x="2631" y="393"/>
                    <a:pt x="2042" y="1273"/>
                  </a:cubicBezTo>
                  <a:cubicBezTo>
                    <a:pt x="1382" y="2205"/>
                    <a:pt x="1314" y="3115"/>
                    <a:pt x="905" y="4116"/>
                  </a:cubicBezTo>
                  <a:cubicBezTo>
                    <a:pt x="0" y="6112"/>
                    <a:pt x="1639" y="7915"/>
                    <a:pt x="3287" y="7915"/>
                  </a:cubicBezTo>
                  <a:cubicBezTo>
                    <a:pt x="4044" y="7915"/>
                    <a:pt x="4802" y="7535"/>
                    <a:pt x="5318" y="6618"/>
                  </a:cubicBezTo>
                  <a:cubicBezTo>
                    <a:pt x="5977" y="5458"/>
                    <a:pt x="6705" y="4662"/>
                    <a:pt x="7160" y="3343"/>
                  </a:cubicBezTo>
                  <a:cubicBezTo>
                    <a:pt x="7850" y="1302"/>
                    <a:pt x="6209" y="0"/>
                    <a:pt x="4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56">
              <a:extLst>
                <a:ext uri="{FF2B5EF4-FFF2-40B4-BE49-F238E27FC236}">
                  <a16:creationId xmlns:a16="http://schemas.microsoft.com/office/drawing/2014/main" id="{6957DE05-58B0-4599-FC4C-B8E28612CBEC}"/>
                </a:ext>
              </a:extLst>
            </p:cNvPr>
            <p:cNvSpPr/>
            <p:nvPr/>
          </p:nvSpPr>
          <p:spPr>
            <a:xfrm>
              <a:off x="3247675" y="933050"/>
              <a:ext cx="233625" cy="177075"/>
            </a:xfrm>
            <a:custGeom>
              <a:avLst/>
              <a:gdLst/>
              <a:ahLst/>
              <a:cxnLst/>
              <a:rect l="l" t="t" r="r" b="b"/>
              <a:pathLst>
                <a:path w="9345" h="7083" extrusionOk="0">
                  <a:moveTo>
                    <a:pt x="4773" y="0"/>
                  </a:moveTo>
                  <a:cubicBezTo>
                    <a:pt x="1" y="0"/>
                    <a:pt x="650" y="7082"/>
                    <a:pt x="4517" y="7082"/>
                  </a:cubicBezTo>
                  <a:cubicBezTo>
                    <a:pt x="4872" y="7082"/>
                    <a:pt x="5253" y="7023"/>
                    <a:pt x="5660" y="6893"/>
                  </a:cubicBezTo>
                  <a:cubicBezTo>
                    <a:pt x="9345" y="5710"/>
                    <a:pt x="8890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56">
              <a:extLst>
                <a:ext uri="{FF2B5EF4-FFF2-40B4-BE49-F238E27FC236}">
                  <a16:creationId xmlns:a16="http://schemas.microsoft.com/office/drawing/2014/main" id="{81B1420B-1703-2A3C-4C6D-B534935C27B3}"/>
                </a:ext>
              </a:extLst>
            </p:cNvPr>
            <p:cNvSpPr/>
            <p:nvPr/>
          </p:nvSpPr>
          <p:spPr>
            <a:xfrm>
              <a:off x="2950925" y="1955475"/>
              <a:ext cx="288750" cy="274600"/>
            </a:xfrm>
            <a:custGeom>
              <a:avLst/>
              <a:gdLst/>
              <a:ahLst/>
              <a:cxnLst/>
              <a:rect l="l" t="t" r="r" b="b"/>
              <a:pathLst>
                <a:path w="11550" h="10984" extrusionOk="0">
                  <a:moveTo>
                    <a:pt x="2898" y="0"/>
                  </a:moveTo>
                  <a:cubicBezTo>
                    <a:pt x="1277" y="0"/>
                    <a:pt x="0" y="2136"/>
                    <a:pt x="788" y="3711"/>
                  </a:cubicBezTo>
                  <a:cubicBezTo>
                    <a:pt x="1402" y="4917"/>
                    <a:pt x="1834" y="6168"/>
                    <a:pt x="2403" y="7374"/>
                  </a:cubicBezTo>
                  <a:cubicBezTo>
                    <a:pt x="3131" y="8852"/>
                    <a:pt x="4245" y="9785"/>
                    <a:pt x="5633" y="10604"/>
                  </a:cubicBezTo>
                  <a:cubicBezTo>
                    <a:pt x="6092" y="10865"/>
                    <a:pt x="6611" y="10984"/>
                    <a:pt x="7138" y="10984"/>
                  </a:cubicBezTo>
                  <a:cubicBezTo>
                    <a:pt x="9272" y="10984"/>
                    <a:pt x="11549" y="9040"/>
                    <a:pt x="10637" y="6759"/>
                  </a:cubicBezTo>
                  <a:cubicBezTo>
                    <a:pt x="9932" y="5008"/>
                    <a:pt x="9250" y="3689"/>
                    <a:pt x="7612" y="2619"/>
                  </a:cubicBezTo>
                  <a:cubicBezTo>
                    <a:pt x="6452" y="1846"/>
                    <a:pt x="5246" y="1209"/>
                    <a:pt x="4109" y="413"/>
                  </a:cubicBezTo>
                  <a:cubicBezTo>
                    <a:pt x="3701" y="125"/>
                    <a:pt x="3289" y="0"/>
                    <a:pt x="28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56">
              <a:extLst>
                <a:ext uri="{FF2B5EF4-FFF2-40B4-BE49-F238E27FC236}">
                  <a16:creationId xmlns:a16="http://schemas.microsoft.com/office/drawing/2014/main" id="{9E619411-87F4-9739-6F2C-7BF059B48EC4}"/>
                </a:ext>
              </a:extLst>
            </p:cNvPr>
            <p:cNvSpPr/>
            <p:nvPr/>
          </p:nvSpPr>
          <p:spPr>
            <a:xfrm>
              <a:off x="3434650" y="2244700"/>
              <a:ext cx="193450" cy="190850"/>
            </a:xfrm>
            <a:custGeom>
              <a:avLst/>
              <a:gdLst/>
              <a:ahLst/>
              <a:cxnLst/>
              <a:rect l="l" t="t" r="r" b="b"/>
              <a:pathLst>
                <a:path w="7738" h="7634" extrusionOk="0">
                  <a:moveTo>
                    <a:pt x="4717" y="0"/>
                  </a:moveTo>
                  <a:cubicBezTo>
                    <a:pt x="4251" y="0"/>
                    <a:pt x="3785" y="100"/>
                    <a:pt x="3367" y="309"/>
                  </a:cubicBezTo>
                  <a:cubicBezTo>
                    <a:pt x="2617" y="695"/>
                    <a:pt x="1934" y="1241"/>
                    <a:pt x="1366" y="1901"/>
                  </a:cubicBezTo>
                  <a:cubicBezTo>
                    <a:pt x="1" y="3402"/>
                    <a:pt x="46" y="5677"/>
                    <a:pt x="1729" y="6951"/>
                  </a:cubicBezTo>
                  <a:cubicBezTo>
                    <a:pt x="2324" y="7401"/>
                    <a:pt x="3089" y="7634"/>
                    <a:pt x="3850" y="7634"/>
                  </a:cubicBezTo>
                  <a:cubicBezTo>
                    <a:pt x="5012" y="7634"/>
                    <a:pt x="6166" y="7091"/>
                    <a:pt x="6688" y="5950"/>
                  </a:cubicBezTo>
                  <a:cubicBezTo>
                    <a:pt x="7189" y="4972"/>
                    <a:pt x="7507" y="3880"/>
                    <a:pt x="7598" y="2765"/>
                  </a:cubicBezTo>
                  <a:cubicBezTo>
                    <a:pt x="7737" y="1044"/>
                    <a:pt x="6228" y="0"/>
                    <a:pt x="47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56">
              <a:extLst>
                <a:ext uri="{FF2B5EF4-FFF2-40B4-BE49-F238E27FC236}">
                  <a16:creationId xmlns:a16="http://schemas.microsoft.com/office/drawing/2014/main" id="{5E275003-BD38-78B4-6607-0BC4F1D475A5}"/>
                </a:ext>
              </a:extLst>
            </p:cNvPr>
            <p:cNvSpPr/>
            <p:nvPr/>
          </p:nvSpPr>
          <p:spPr>
            <a:xfrm>
              <a:off x="3624350" y="1588700"/>
              <a:ext cx="234575" cy="157375"/>
            </a:xfrm>
            <a:custGeom>
              <a:avLst/>
              <a:gdLst/>
              <a:ahLst/>
              <a:cxnLst/>
              <a:rect l="l" t="t" r="r" b="b"/>
              <a:pathLst>
                <a:path w="9383" h="6295" extrusionOk="0">
                  <a:moveTo>
                    <a:pt x="5571" y="1"/>
                  </a:moveTo>
                  <a:cubicBezTo>
                    <a:pt x="3880" y="1"/>
                    <a:pt x="3007" y="894"/>
                    <a:pt x="1853" y="2004"/>
                  </a:cubicBezTo>
                  <a:cubicBezTo>
                    <a:pt x="1" y="3771"/>
                    <a:pt x="1695" y="6295"/>
                    <a:pt x="3840" y="6295"/>
                  </a:cubicBezTo>
                  <a:cubicBezTo>
                    <a:pt x="3987" y="6295"/>
                    <a:pt x="4136" y="6283"/>
                    <a:pt x="4287" y="6258"/>
                  </a:cubicBezTo>
                  <a:cubicBezTo>
                    <a:pt x="6084" y="5985"/>
                    <a:pt x="7017" y="5689"/>
                    <a:pt x="8108" y="4142"/>
                  </a:cubicBezTo>
                  <a:cubicBezTo>
                    <a:pt x="9382" y="2368"/>
                    <a:pt x="7608" y="71"/>
                    <a:pt x="5697" y="2"/>
                  </a:cubicBezTo>
                  <a:cubicBezTo>
                    <a:pt x="5655" y="1"/>
                    <a:pt x="5612" y="1"/>
                    <a:pt x="5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56">
              <a:extLst>
                <a:ext uri="{FF2B5EF4-FFF2-40B4-BE49-F238E27FC236}">
                  <a16:creationId xmlns:a16="http://schemas.microsoft.com/office/drawing/2014/main" id="{6358121E-5CAB-0B80-4ABB-BF78E9BE2845}"/>
                </a:ext>
              </a:extLst>
            </p:cNvPr>
            <p:cNvSpPr/>
            <p:nvPr/>
          </p:nvSpPr>
          <p:spPr>
            <a:xfrm>
              <a:off x="3196375" y="2966875"/>
              <a:ext cx="193950" cy="304450"/>
            </a:xfrm>
            <a:custGeom>
              <a:avLst/>
              <a:gdLst/>
              <a:ahLst/>
              <a:cxnLst/>
              <a:rect l="l" t="t" r="r" b="b"/>
              <a:pathLst>
                <a:path w="7758" h="12178" extrusionOk="0">
                  <a:moveTo>
                    <a:pt x="3248" y="0"/>
                  </a:moveTo>
                  <a:cubicBezTo>
                    <a:pt x="1824" y="0"/>
                    <a:pt x="296" y="1239"/>
                    <a:pt x="569" y="3109"/>
                  </a:cubicBezTo>
                  <a:cubicBezTo>
                    <a:pt x="683" y="3973"/>
                    <a:pt x="114" y="5247"/>
                    <a:pt x="69" y="6134"/>
                  </a:cubicBezTo>
                  <a:cubicBezTo>
                    <a:pt x="0" y="7272"/>
                    <a:pt x="182" y="8432"/>
                    <a:pt x="615" y="9501"/>
                  </a:cubicBezTo>
                  <a:cubicBezTo>
                    <a:pt x="1193" y="11008"/>
                    <a:pt x="2407" y="12177"/>
                    <a:pt x="4054" y="12177"/>
                  </a:cubicBezTo>
                  <a:cubicBezTo>
                    <a:pt x="4223" y="12177"/>
                    <a:pt x="4396" y="12165"/>
                    <a:pt x="4573" y="12140"/>
                  </a:cubicBezTo>
                  <a:cubicBezTo>
                    <a:pt x="6370" y="11889"/>
                    <a:pt x="7712" y="10388"/>
                    <a:pt x="7735" y="8568"/>
                  </a:cubicBezTo>
                  <a:cubicBezTo>
                    <a:pt x="7757" y="7272"/>
                    <a:pt x="7507" y="5975"/>
                    <a:pt x="6961" y="4792"/>
                  </a:cubicBezTo>
                  <a:cubicBezTo>
                    <a:pt x="6506" y="3769"/>
                    <a:pt x="5642" y="2927"/>
                    <a:pt x="5392" y="1835"/>
                  </a:cubicBezTo>
                  <a:cubicBezTo>
                    <a:pt x="5100" y="552"/>
                    <a:pt x="4197" y="0"/>
                    <a:pt x="32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56">
              <a:extLst>
                <a:ext uri="{FF2B5EF4-FFF2-40B4-BE49-F238E27FC236}">
                  <a16:creationId xmlns:a16="http://schemas.microsoft.com/office/drawing/2014/main" id="{787FFE22-CC75-8C53-7F23-32D52D8B3900}"/>
                </a:ext>
              </a:extLst>
            </p:cNvPr>
            <p:cNvSpPr/>
            <p:nvPr/>
          </p:nvSpPr>
          <p:spPr>
            <a:xfrm>
              <a:off x="2532150" y="3339825"/>
              <a:ext cx="221250" cy="225125"/>
            </a:xfrm>
            <a:custGeom>
              <a:avLst/>
              <a:gdLst/>
              <a:ahLst/>
              <a:cxnLst/>
              <a:rect l="l" t="t" r="r" b="b"/>
              <a:pathLst>
                <a:path w="8850" h="9005" extrusionOk="0">
                  <a:moveTo>
                    <a:pt x="4832" y="1"/>
                  </a:moveTo>
                  <a:cubicBezTo>
                    <a:pt x="3906" y="1"/>
                    <a:pt x="2946" y="324"/>
                    <a:pt x="2161" y="952"/>
                  </a:cubicBezTo>
                  <a:cubicBezTo>
                    <a:pt x="0" y="2704"/>
                    <a:pt x="23" y="4888"/>
                    <a:pt x="979" y="7253"/>
                  </a:cubicBezTo>
                  <a:cubicBezTo>
                    <a:pt x="1449" y="8423"/>
                    <a:pt x="2772" y="9004"/>
                    <a:pt x="4032" y="9004"/>
                  </a:cubicBezTo>
                  <a:cubicBezTo>
                    <a:pt x="4660" y="9004"/>
                    <a:pt x="5272" y="8860"/>
                    <a:pt x="5755" y="8573"/>
                  </a:cubicBezTo>
                  <a:cubicBezTo>
                    <a:pt x="8053" y="7208"/>
                    <a:pt x="8849" y="5161"/>
                    <a:pt x="8189" y="2590"/>
                  </a:cubicBezTo>
                  <a:cubicBezTo>
                    <a:pt x="7727" y="837"/>
                    <a:pt x="6321" y="1"/>
                    <a:pt x="48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56">
              <a:extLst>
                <a:ext uri="{FF2B5EF4-FFF2-40B4-BE49-F238E27FC236}">
                  <a16:creationId xmlns:a16="http://schemas.microsoft.com/office/drawing/2014/main" id="{89CCC9DF-F001-DEC6-19CF-D02F9F17C352}"/>
                </a:ext>
              </a:extLst>
            </p:cNvPr>
            <p:cNvSpPr/>
            <p:nvPr/>
          </p:nvSpPr>
          <p:spPr>
            <a:xfrm>
              <a:off x="1958625" y="3174175"/>
              <a:ext cx="242000" cy="191000"/>
            </a:xfrm>
            <a:custGeom>
              <a:avLst/>
              <a:gdLst/>
              <a:ahLst/>
              <a:cxnLst/>
              <a:rect l="l" t="t" r="r" b="b"/>
              <a:pathLst>
                <a:path w="9680" h="7640" extrusionOk="0">
                  <a:moveTo>
                    <a:pt x="4775" y="1"/>
                  </a:moveTo>
                  <a:cubicBezTo>
                    <a:pt x="4719" y="1"/>
                    <a:pt x="4663" y="1"/>
                    <a:pt x="4607" y="3"/>
                  </a:cubicBezTo>
                  <a:cubicBezTo>
                    <a:pt x="4588" y="3"/>
                    <a:pt x="4569" y="3"/>
                    <a:pt x="4550" y="3"/>
                  </a:cubicBezTo>
                  <a:cubicBezTo>
                    <a:pt x="1226" y="3"/>
                    <a:pt x="0" y="3975"/>
                    <a:pt x="1991" y="6282"/>
                  </a:cubicBezTo>
                  <a:cubicBezTo>
                    <a:pt x="2754" y="7148"/>
                    <a:pt x="3834" y="7640"/>
                    <a:pt x="4978" y="7640"/>
                  </a:cubicBezTo>
                  <a:cubicBezTo>
                    <a:pt x="5096" y="7640"/>
                    <a:pt x="5215" y="7634"/>
                    <a:pt x="5335" y="7624"/>
                  </a:cubicBezTo>
                  <a:cubicBezTo>
                    <a:pt x="7678" y="7419"/>
                    <a:pt x="9680" y="5440"/>
                    <a:pt x="8974" y="2915"/>
                  </a:cubicBezTo>
                  <a:cubicBezTo>
                    <a:pt x="8838" y="2369"/>
                    <a:pt x="8565" y="1846"/>
                    <a:pt x="8178" y="1414"/>
                  </a:cubicBezTo>
                  <a:cubicBezTo>
                    <a:pt x="7285" y="498"/>
                    <a:pt x="6057" y="1"/>
                    <a:pt x="4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56">
              <a:extLst>
                <a:ext uri="{FF2B5EF4-FFF2-40B4-BE49-F238E27FC236}">
                  <a16:creationId xmlns:a16="http://schemas.microsoft.com/office/drawing/2014/main" id="{0EBCA5C4-9445-7B75-49BC-E788127BE299}"/>
                </a:ext>
              </a:extLst>
            </p:cNvPr>
            <p:cNvSpPr/>
            <p:nvPr/>
          </p:nvSpPr>
          <p:spPr>
            <a:xfrm>
              <a:off x="2539550" y="2853075"/>
              <a:ext cx="256500" cy="211525"/>
            </a:xfrm>
            <a:custGeom>
              <a:avLst/>
              <a:gdLst/>
              <a:ahLst/>
              <a:cxnLst/>
              <a:rect l="l" t="t" r="r" b="b"/>
              <a:pathLst>
                <a:path w="10260" h="8461" extrusionOk="0">
                  <a:moveTo>
                    <a:pt x="4757" y="0"/>
                  </a:moveTo>
                  <a:cubicBezTo>
                    <a:pt x="4293" y="0"/>
                    <a:pt x="3827" y="51"/>
                    <a:pt x="3367" y="154"/>
                  </a:cubicBezTo>
                  <a:cubicBezTo>
                    <a:pt x="1069" y="609"/>
                    <a:pt x="0" y="3498"/>
                    <a:pt x="1137" y="5432"/>
                  </a:cubicBezTo>
                  <a:cubicBezTo>
                    <a:pt x="2002" y="6933"/>
                    <a:pt x="3207" y="7661"/>
                    <a:pt x="4800" y="8275"/>
                  </a:cubicBezTo>
                  <a:cubicBezTo>
                    <a:pt x="5137" y="8403"/>
                    <a:pt x="5486" y="8461"/>
                    <a:pt x="5835" y="8461"/>
                  </a:cubicBezTo>
                  <a:cubicBezTo>
                    <a:pt x="7420" y="8461"/>
                    <a:pt x="9014" y="7262"/>
                    <a:pt x="9554" y="5864"/>
                  </a:cubicBezTo>
                  <a:cubicBezTo>
                    <a:pt x="10259" y="4044"/>
                    <a:pt x="9668" y="1769"/>
                    <a:pt x="7848" y="814"/>
                  </a:cubicBezTo>
                  <a:cubicBezTo>
                    <a:pt x="6895" y="274"/>
                    <a:pt x="5831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56">
              <a:extLst>
                <a:ext uri="{FF2B5EF4-FFF2-40B4-BE49-F238E27FC236}">
                  <a16:creationId xmlns:a16="http://schemas.microsoft.com/office/drawing/2014/main" id="{F7AAB248-0517-673B-E428-A658360316A4}"/>
                </a:ext>
              </a:extLst>
            </p:cNvPr>
            <p:cNvSpPr/>
            <p:nvPr/>
          </p:nvSpPr>
          <p:spPr>
            <a:xfrm>
              <a:off x="3151475" y="2647950"/>
              <a:ext cx="320175" cy="314225"/>
            </a:xfrm>
            <a:custGeom>
              <a:avLst/>
              <a:gdLst/>
              <a:ahLst/>
              <a:cxnLst/>
              <a:rect l="l" t="t" r="r" b="b"/>
              <a:pathLst>
                <a:path w="12807" h="12569" extrusionOk="0">
                  <a:moveTo>
                    <a:pt x="6778" y="1"/>
                  </a:moveTo>
                  <a:cubicBezTo>
                    <a:pt x="5404" y="1"/>
                    <a:pt x="4128" y="608"/>
                    <a:pt x="3412" y="1808"/>
                  </a:cubicBezTo>
                  <a:cubicBezTo>
                    <a:pt x="1683" y="2923"/>
                    <a:pt x="227" y="4788"/>
                    <a:pt x="136" y="6812"/>
                  </a:cubicBezTo>
                  <a:cubicBezTo>
                    <a:pt x="1" y="10193"/>
                    <a:pt x="3214" y="12568"/>
                    <a:pt x="6370" y="12568"/>
                  </a:cubicBezTo>
                  <a:cubicBezTo>
                    <a:pt x="6400" y="12568"/>
                    <a:pt x="6430" y="12568"/>
                    <a:pt x="6460" y="12568"/>
                  </a:cubicBezTo>
                  <a:cubicBezTo>
                    <a:pt x="9758" y="12545"/>
                    <a:pt x="12602" y="9861"/>
                    <a:pt x="12715" y="6539"/>
                  </a:cubicBezTo>
                  <a:cubicBezTo>
                    <a:pt x="12806" y="3560"/>
                    <a:pt x="10531" y="489"/>
                    <a:pt x="7506" y="56"/>
                  </a:cubicBezTo>
                  <a:cubicBezTo>
                    <a:pt x="7262" y="19"/>
                    <a:pt x="7019" y="1"/>
                    <a:pt x="67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56">
              <a:extLst>
                <a:ext uri="{FF2B5EF4-FFF2-40B4-BE49-F238E27FC236}">
                  <a16:creationId xmlns:a16="http://schemas.microsoft.com/office/drawing/2014/main" id="{00F30E66-41C2-9B75-9D6F-9AE683BDE5AD}"/>
                </a:ext>
              </a:extLst>
            </p:cNvPr>
            <p:cNvSpPr/>
            <p:nvPr/>
          </p:nvSpPr>
          <p:spPr>
            <a:xfrm>
              <a:off x="3489825" y="1861150"/>
              <a:ext cx="179150" cy="139350"/>
            </a:xfrm>
            <a:custGeom>
              <a:avLst/>
              <a:gdLst/>
              <a:ahLst/>
              <a:cxnLst/>
              <a:rect l="l" t="t" r="r" b="b"/>
              <a:pathLst>
                <a:path w="7166" h="5574" extrusionOk="0">
                  <a:moveTo>
                    <a:pt x="3594" y="0"/>
                  </a:moveTo>
                  <a:cubicBezTo>
                    <a:pt x="0" y="0"/>
                    <a:pt x="0" y="5574"/>
                    <a:pt x="3594" y="5574"/>
                  </a:cubicBezTo>
                  <a:cubicBezTo>
                    <a:pt x="7166" y="5574"/>
                    <a:pt x="7166" y="0"/>
                    <a:pt x="3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56">
              <a:extLst>
                <a:ext uri="{FF2B5EF4-FFF2-40B4-BE49-F238E27FC236}">
                  <a16:creationId xmlns:a16="http://schemas.microsoft.com/office/drawing/2014/main" id="{6FCB9582-175C-6CF5-B124-B24D3AB9AB2B}"/>
                </a:ext>
              </a:extLst>
            </p:cNvPr>
            <p:cNvSpPr/>
            <p:nvPr/>
          </p:nvSpPr>
          <p:spPr>
            <a:xfrm>
              <a:off x="3652450" y="2995700"/>
              <a:ext cx="192300" cy="155750"/>
            </a:xfrm>
            <a:custGeom>
              <a:avLst/>
              <a:gdLst/>
              <a:ahLst/>
              <a:cxnLst/>
              <a:rect l="l" t="t" r="r" b="b"/>
              <a:pathLst>
                <a:path w="7692" h="6230" extrusionOk="0">
                  <a:moveTo>
                    <a:pt x="3570" y="0"/>
                  </a:moveTo>
                  <a:cubicBezTo>
                    <a:pt x="3443" y="0"/>
                    <a:pt x="3314" y="8"/>
                    <a:pt x="3186" y="22"/>
                  </a:cubicBezTo>
                  <a:cubicBezTo>
                    <a:pt x="1616" y="113"/>
                    <a:pt x="1" y="1660"/>
                    <a:pt x="615" y="3366"/>
                  </a:cubicBezTo>
                  <a:cubicBezTo>
                    <a:pt x="1161" y="4890"/>
                    <a:pt x="1889" y="5687"/>
                    <a:pt x="3504" y="6119"/>
                  </a:cubicBezTo>
                  <a:cubicBezTo>
                    <a:pt x="3793" y="6194"/>
                    <a:pt x="4067" y="6229"/>
                    <a:pt x="4325" y="6229"/>
                  </a:cubicBezTo>
                  <a:cubicBezTo>
                    <a:pt x="6704" y="6229"/>
                    <a:pt x="7691" y="3230"/>
                    <a:pt x="6234" y="1342"/>
                  </a:cubicBezTo>
                  <a:cubicBezTo>
                    <a:pt x="5605" y="490"/>
                    <a:pt x="4616" y="0"/>
                    <a:pt x="35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56">
              <a:extLst>
                <a:ext uri="{FF2B5EF4-FFF2-40B4-BE49-F238E27FC236}">
                  <a16:creationId xmlns:a16="http://schemas.microsoft.com/office/drawing/2014/main" id="{4E444D51-0718-AE6F-B791-5BF44788021B}"/>
                </a:ext>
              </a:extLst>
            </p:cNvPr>
            <p:cNvSpPr/>
            <p:nvPr/>
          </p:nvSpPr>
          <p:spPr>
            <a:xfrm>
              <a:off x="2518350" y="3867100"/>
              <a:ext cx="206050" cy="166900"/>
            </a:xfrm>
            <a:custGeom>
              <a:avLst/>
              <a:gdLst/>
              <a:ahLst/>
              <a:cxnLst/>
              <a:rect l="l" t="t" r="r" b="b"/>
              <a:pathLst>
                <a:path w="8242" h="6676" extrusionOk="0">
                  <a:moveTo>
                    <a:pt x="4399" y="1"/>
                  </a:moveTo>
                  <a:cubicBezTo>
                    <a:pt x="3869" y="1"/>
                    <a:pt x="3336" y="133"/>
                    <a:pt x="2850" y="425"/>
                  </a:cubicBezTo>
                  <a:lnTo>
                    <a:pt x="2395" y="721"/>
                  </a:lnTo>
                  <a:cubicBezTo>
                    <a:pt x="0" y="2171"/>
                    <a:pt x="576" y="6675"/>
                    <a:pt x="3630" y="6675"/>
                  </a:cubicBezTo>
                  <a:cubicBezTo>
                    <a:pt x="3738" y="6675"/>
                    <a:pt x="3850" y="6670"/>
                    <a:pt x="3964" y="6658"/>
                  </a:cubicBezTo>
                  <a:lnTo>
                    <a:pt x="4488" y="6590"/>
                  </a:lnTo>
                  <a:cubicBezTo>
                    <a:pt x="6558" y="6362"/>
                    <a:pt x="8241" y="4656"/>
                    <a:pt x="7672" y="2450"/>
                  </a:cubicBezTo>
                  <a:cubicBezTo>
                    <a:pt x="7289" y="999"/>
                    <a:pt x="5855" y="1"/>
                    <a:pt x="4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56">
              <a:extLst>
                <a:ext uri="{FF2B5EF4-FFF2-40B4-BE49-F238E27FC236}">
                  <a16:creationId xmlns:a16="http://schemas.microsoft.com/office/drawing/2014/main" id="{10694DC1-C876-C824-0BA5-AACB4056EE9E}"/>
                </a:ext>
              </a:extLst>
            </p:cNvPr>
            <p:cNvSpPr/>
            <p:nvPr/>
          </p:nvSpPr>
          <p:spPr>
            <a:xfrm>
              <a:off x="2267150" y="3707100"/>
              <a:ext cx="242850" cy="211025"/>
            </a:xfrm>
            <a:custGeom>
              <a:avLst/>
              <a:gdLst/>
              <a:ahLst/>
              <a:cxnLst/>
              <a:rect l="l" t="t" r="r" b="b"/>
              <a:pathLst>
                <a:path w="9714" h="8441" extrusionOk="0">
                  <a:moveTo>
                    <a:pt x="4845" y="1"/>
                  </a:moveTo>
                  <a:cubicBezTo>
                    <a:pt x="2320" y="1"/>
                    <a:pt x="0" y="2639"/>
                    <a:pt x="842" y="5210"/>
                  </a:cubicBezTo>
                  <a:lnTo>
                    <a:pt x="955" y="5506"/>
                  </a:lnTo>
                  <a:cubicBezTo>
                    <a:pt x="1524" y="7462"/>
                    <a:pt x="3190" y="8440"/>
                    <a:pt x="4857" y="8440"/>
                  </a:cubicBezTo>
                  <a:cubicBezTo>
                    <a:pt x="6523" y="8440"/>
                    <a:pt x="8189" y="7462"/>
                    <a:pt x="8758" y="5506"/>
                  </a:cubicBezTo>
                  <a:lnTo>
                    <a:pt x="8872" y="5210"/>
                  </a:lnTo>
                  <a:cubicBezTo>
                    <a:pt x="9713" y="2639"/>
                    <a:pt x="7393" y="1"/>
                    <a:pt x="4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56">
              <a:extLst>
                <a:ext uri="{FF2B5EF4-FFF2-40B4-BE49-F238E27FC236}">
                  <a16:creationId xmlns:a16="http://schemas.microsoft.com/office/drawing/2014/main" id="{76B7A401-E3AA-F095-70AB-8BC577B548B5}"/>
                </a:ext>
              </a:extLst>
            </p:cNvPr>
            <p:cNvSpPr/>
            <p:nvPr/>
          </p:nvSpPr>
          <p:spPr>
            <a:xfrm>
              <a:off x="3253800" y="3352875"/>
              <a:ext cx="176325" cy="238050"/>
            </a:xfrm>
            <a:custGeom>
              <a:avLst/>
              <a:gdLst/>
              <a:ahLst/>
              <a:cxnLst/>
              <a:rect l="l" t="t" r="r" b="b"/>
              <a:pathLst>
                <a:path w="7053" h="9522" extrusionOk="0">
                  <a:moveTo>
                    <a:pt x="3063" y="0"/>
                  </a:moveTo>
                  <a:cubicBezTo>
                    <a:pt x="1572" y="0"/>
                    <a:pt x="60" y="958"/>
                    <a:pt x="274" y="2682"/>
                  </a:cubicBezTo>
                  <a:cubicBezTo>
                    <a:pt x="410" y="3592"/>
                    <a:pt x="1" y="4275"/>
                    <a:pt x="1" y="5185"/>
                  </a:cubicBezTo>
                  <a:cubicBezTo>
                    <a:pt x="1" y="6185"/>
                    <a:pt x="410" y="7141"/>
                    <a:pt x="888" y="7982"/>
                  </a:cubicBezTo>
                  <a:cubicBezTo>
                    <a:pt x="1480" y="9012"/>
                    <a:pt x="2587" y="9521"/>
                    <a:pt x="3683" y="9521"/>
                  </a:cubicBezTo>
                  <a:cubicBezTo>
                    <a:pt x="5032" y="9521"/>
                    <a:pt x="6362" y="8750"/>
                    <a:pt x="6689" y="7232"/>
                  </a:cubicBezTo>
                  <a:cubicBezTo>
                    <a:pt x="7053" y="5457"/>
                    <a:pt x="6757" y="4229"/>
                    <a:pt x="5938" y="2887"/>
                  </a:cubicBezTo>
                  <a:cubicBezTo>
                    <a:pt x="5824" y="2591"/>
                    <a:pt x="5756" y="2296"/>
                    <a:pt x="5711" y="1977"/>
                  </a:cubicBezTo>
                  <a:cubicBezTo>
                    <a:pt x="5456" y="625"/>
                    <a:pt x="4267" y="0"/>
                    <a:pt x="3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56">
              <a:extLst>
                <a:ext uri="{FF2B5EF4-FFF2-40B4-BE49-F238E27FC236}">
                  <a16:creationId xmlns:a16="http://schemas.microsoft.com/office/drawing/2014/main" id="{0184E093-3FB8-BA0F-4331-AC84F36B3A20}"/>
                </a:ext>
              </a:extLst>
            </p:cNvPr>
            <p:cNvSpPr/>
            <p:nvPr/>
          </p:nvSpPr>
          <p:spPr>
            <a:xfrm>
              <a:off x="3582775" y="2711750"/>
              <a:ext cx="129700" cy="113975"/>
            </a:xfrm>
            <a:custGeom>
              <a:avLst/>
              <a:gdLst/>
              <a:ahLst/>
              <a:cxnLst/>
              <a:rect l="l" t="t" r="r" b="b"/>
              <a:pathLst>
                <a:path w="5188" h="4559" extrusionOk="0">
                  <a:moveTo>
                    <a:pt x="2595" y="1"/>
                  </a:moveTo>
                  <a:cubicBezTo>
                    <a:pt x="1679" y="1"/>
                    <a:pt x="763" y="518"/>
                    <a:pt x="513" y="1553"/>
                  </a:cubicBezTo>
                  <a:lnTo>
                    <a:pt x="422" y="1872"/>
                  </a:lnTo>
                  <a:cubicBezTo>
                    <a:pt x="1" y="3660"/>
                    <a:pt x="1308" y="4559"/>
                    <a:pt x="2606" y="4559"/>
                  </a:cubicBezTo>
                  <a:cubicBezTo>
                    <a:pt x="3901" y="4559"/>
                    <a:pt x="5187" y="3666"/>
                    <a:pt x="4744" y="1872"/>
                  </a:cubicBezTo>
                  <a:lnTo>
                    <a:pt x="4676" y="1553"/>
                  </a:lnTo>
                  <a:cubicBezTo>
                    <a:pt x="4426" y="518"/>
                    <a:pt x="3510" y="1"/>
                    <a:pt x="2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56">
              <a:extLst>
                <a:ext uri="{FF2B5EF4-FFF2-40B4-BE49-F238E27FC236}">
                  <a16:creationId xmlns:a16="http://schemas.microsoft.com/office/drawing/2014/main" id="{05D13300-E837-4A8A-4A54-00AE02173FDA}"/>
                </a:ext>
              </a:extLst>
            </p:cNvPr>
            <p:cNvSpPr/>
            <p:nvPr/>
          </p:nvSpPr>
          <p:spPr>
            <a:xfrm>
              <a:off x="3683175" y="3719650"/>
              <a:ext cx="191950" cy="166825"/>
            </a:xfrm>
            <a:custGeom>
              <a:avLst/>
              <a:gdLst/>
              <a:ahLst/>
              <a:cxnLst/>
              <a:rect l="l" t="t" r="r" b="b"/>
              <a:pathLst>
                <a:path w="7678" h="6673" extrusionOk="0">
                  <a:moveTo>
                    <a:pt x="4056" y="1"/>
                  </a:moveTo>
                  <a:cubicBezTo>
                    <a:pt x="3160" y="1"/>
                    <a:pt x="2263" y="307"/>
                    <a:pt x="1638" y="932"/>
                  </a:cubicBezTo>
                  <a:cubicBezTo>
                    <a:pt x="0" y="2592"/>
                    <a:pt x="569" y="6164"/>
                    <a:pt x="3162" y="6551"/>
                  </a:cubicBezTo>
                  <a:lnTo>
                    <a:pt x="3572" y="6619"/>
                  </a:lnTo>
                  <a:cubicBezTo>
                    <a:pt x="3799" y="6655"/>
                    <a:pt x="4021" y="6673"/>
                    <a:pt x="4235" y="6673"/>
                  </a:cubicBezTo>
                  <a:cubicBezTo>
                    <a:pt x="6291" y="6673"/>
                    <a:pt x="7677" y="5049"/>
                    <a:pt x="7348" y="2865"/>
                  </a:cubicBezTo>
                  <a:cubicBezTo>
                    <a:pt x="7325" y="2729"/>
                    <a:pt x="7302" y="2592"/>
                    <a:pt x="7280" y="2456"/>
                  </a:cubicBezTo>
                  <a:cubicBezTo>
                    <a:pt x="7024" y="839"/>
                    <a:pt x="5540" y="1"/>
                    <a:pt x="40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56">
              <a:extLst>
                <a:ext uri="{FF2B5EF4-FFF2-40B4-BE49-F238E27FC236}">
                  <a16:creationId xmlns:a16="http://schemas.microsoft.com/office/drawing/2014/main" id="{1632ACD0-EA32-043E-33C7-22292FF77F39}"/>
                </a:ext>
              </a:extLst>
            </p:cNvPr>
            <p:cNvSpPr/>
            <p:nvPr/>
          </p:nvSpPr>
          <p:spPr>
            <a:xfrm>
              <a:off x="3697825" y="4246275"/>
              <a:ext cx="218100" cy="175300"/>
            </a:xfrm>
            <a:custGeom>
              <a:avLst/>
              <a:gdLst/>
              <a:ahLst/>
              <a:cxnLst/>
              <a:rect l="l" t="t" r="r" b="b"/>
              <a:pathLst>
                <a:path w="8724" h="7012" extrusionOk="0">
                  <a:moveTo>
                    <a:pt x="5929" y="1"/>
                  </a:moveTo>
                  <a:cubicBezTo>
                    <a:pt x="5713" y="1"/>
                    <a:pt x="5489" y="36"/>
                    <a:pt x="5260" y="112"/>
                  </a:cubicBezTo>
                  <a:cubicBezTo>
                    <a:pt x="3918" y="567"/>
                    <a:pt x="2826" y="1022"/>
                    <a:pt x="1803" y="2068"/>
                  </a:cubicBezTo>
                  <a:cubicBezTo>
                    <a:pt x="1" y="3889"/>
                    <a:pt x="1638" y="7012"/>
                    <a:pt x="3812" y="7012"/>
                  </a:cubicBezTo>
                  <a:cubicBezTo>
                    <a:pt x="4272" y="7012"/>
                    <a:pt x="4757" y="6872"/>
                    <a:pt x="5238" y="6550"/>
                  </a:cubicBezTo>
                  <a:cubicBezTo>
                    <a:pt x="6352" y="5799"/>
                    <a:pt x="7285" y="4753"/>
                    <a:pt x="7899" y="3524"/>
                  </a:cubicBezTo>
                  <a:cubicBezTo>
                    <a:pt x="8724" y="2056"/>
                    <a:pt x="7574" y="1"/>
                    <a:pt x="5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56">
              <a:extLst>
                <a:ext uri="{FF2B5EF4-FFF2-40B4-BE49-F238E27FC236}">
                  <a16:creationId xmlns:a16="http://schemas.microsoft.com/office/drawing/2014/main" id="{A2253EAB-7343-6770-3C71-5A9EFECB92A5}"/>
                </a:ext>
              </a:extLst>
            </p:cNvPr>
            <p:cNvSpPr/>
            <p:nvPr/>
          </p:nvSpPr>
          <p:spPr>
            <a:xfrm>
              <a:off x="2856525" y="4282625"/>
              <a:ext cx="175475" cy="138900"/>
            </a:xfrm>
            <a:custGeom>
              <a:avLst/>
              <a:gdLst/>
              <a:ahLst/>
              <a:cxnLst/>
              <a:rect l="l" t="t" r="r" b="b"/>
              <a:pathLst>
                <a:path w="7019" h="5556" extrusionOk="0">
                  <a:moveTo>
                    <a:pt x="3735" y="1"/>
                  </a:moveTo>
                  <a:cubicBezTo>
                    <a:pt x="3211" y="1"/>
                    <a:pt x="2661" y="190"/>
                    <a:pt x="2152" y="637"/>
                  </a:cubicBezTo>
                  <a:cubicBezTo>
                    <a:pt x="1447" y="1274"/>
                    <a:pt x="1197" y="1888"/>
                    <a:pt x="765" y="2684"/>
                  </a:cubicBezTo>
                  <a:cubicBezTo>
                    <a:pt x="1" y="4082"/>
                    <a:pt x="1129" y="5556"/>
                    <a:pt x="2475" y="5556"/>
                  </a:cubicBezTo>
                  <a:cubicBezTo>
                    <a:pt x="2773" y="5556"/>
                    <a:pt x="3080" y="5484"/>
                    <a:pt x="3381" y="5323"/>
                  </a:cubicBezTo>
                  <a:cubicBezTo>
                    <a:pt x="4200" y="4891"/>
                    <a:pt x="4814" y="4641"/>
                    <a:pt x="5451" y="3936"/>
                  </a:cubicBezTo>
                  <a:cubicBezTo>
                    <a:pt x="7018" y="2227"/>
                    <a:pt x="5531" y="1"/>
                    <a:pt x="37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56">
              <a:extLst>
                <a:ext uri="{FF2B5EF4-FFF2-40B4-BE49-F238E27FC236}">
                  <a16:creationId xmlns:a16="http://schemas.microsoft.com/office/drawing/2014/main" id="{534E3C02-1D38-752F-054B-EFAFBE4E71BF}"/>
                </a:ext>
              </a:extLst>
            </p:cNvPr>
            <p:cNvSpPr/>
            <p:nvPr/>
          </p:nvSpPr>
          <p:spPr>
            <a:xfrm>
              <a:off x="3037700" y="3743500"/>
              <a:ext cx="209300" cy="162100"/>
            </a:xfrm>
            <a:custGeom>
              <a:avLst/>
              <a:gdLst/>
              <a:ahLst/>
              <a:cxnLst/>
              <a:rect l="l" t="t" r="r" b="b"/>
              <a:pathLst>
                <a:path w="8372" h="6484" extrusionOk="0">
                  <a:moveTo>
                    <a:pt x="4186" y="1"/>
                  </a:moveTo>
                  <a:cubicBezTo>
                    <a:pt x="1" y="1"/>
                    <a:pt x="1" y="6484"/>
                    <a:pt x="4186" y="6484"/>
                  </a:cubicBezTo>
                  <a:cubicBezTo>
                    <a:pt x="8372" y="6484"/>
                    <a:pt x="8372" y="1"/>
                    <a:pt x="4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56">
              <a:extLst>
                <a:ext uri="{FF2B5EF4-FFF2-40B4-BE49-F238E27FC236}">
                  <a16:creationId xmlns:a16="http://schemas.microsoft.com/office/drawing/2014/main" id="{77343062-6CFB-FEEF-7849-B710F4B34268}"/>
                </a:ext>
              </a:extLst>
            </p:cNvPr>
            <p:cNvSpPr/>
            <p:nvPr/>
          </p:nvSpPr>
          <p:spPr>
            <a:xfrm>
              <a:off x="3500625" y="4075050"/>
              <a:ext cx="174600" cy="134800"/>
            </a:xfrm>
            <a:custGeom>
              <a:avLst/>
              <a:gdLst/>
              <a:ahLst/>
              <a:cxnLst/>
              <a:rect l="l" t="t" r="r" b="b"/>
              <a:pathLst>
                <a:path w="6984" h="5392" extrusionOk="0">
                  <a:moveTo>
                    <a:pt x="3503" y="0"/>
                  </a:moveTo>
                  <a:cubicBezTo>
                    <a:pt x="0" y="0"/>
                    <a:pt x="0" y="5392"/>
                    <a:pt x="3503" y="5392"/>
                  </a:cubicBezTo>
                  <a:cubicBezTo>
                    <a:pt x="6984" y="5392"/>
                    <a:pt x="6984" y="0"/>
                    <a:pt x="3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56">
              <a:extLst>
                <a:ext uri="{FF2B5EF4-FFF2-40B4-BE49-F238E27FC236}">
                  <a16:creationId xmlns:a16="http://schemas.microsoft.com/office/drawing/2014/main" id="{2110DFE6-C0B0-9D3A-D526-EFFB36E4D15C}"/>
                </a:ext>
              </a:extLst>
            </p:cNvPr>
            <p:cNvSpPr/>
            <p:nvPr/>
          </p:nvSpPr>
          <p:spPr>
            <a:xfrm>
              <a:off x="2911450" y="3001375"/>
              <a:ext cx="178600" cy="138775"/>
            </a:xfrm>
            <a:custGeom>
              <a:avLst/>
              <a:gdLst/>
              <a:ahLst/>
              <a:cxnLst/>
              <a:rect l="l" t="t" r="r" b="b"/>
              <a:pathLst>
                <a:path w="7144" h="5551" extrusionOk="0">
                  <a:moveTo>
                    <a:pt x="3572" y="0"/>
                  </a:moveTo>
                  <a:cubicBezTo>
                    <a:pt x="1" y="0"/>
                    <a:pt x="1" y="5551"/>
                    <a:pt x="3572" y="5551"/>
                  </a:cubicBezTo>
                  <a:cubicBezTo>
                    <a:pt x="7144" y="5551"/>
                    <a:pt x="7144" y="0"/>
                    <a:pt x="3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56">
              <a:extLst>
                <a:ext uri="{FF2B5EF4-FFF2-40B4-BE49-F238E27FC236}">
                  <a16:creationId xmlns:a16="http://schemas.microsoft.com/office/drawing/2014/main" id="{DFB54263-AF8C-3093-A09E-6B20648AB920}"/>
                </a:ext>
              </a:extLst>
            </p:cNvPr>
            <p:cNvSpPr/>
            <p:nvPr/>
          </p:nvSpPr>
          <p:spPr>
            <a:xfrm>
              <a:off x="3544425" y="3350275"/>
              <a:ext cx="166075" cy="121125"/>
            </a:xfrm>
            <a:custGeom>
              <a:avLst/>
              <a:gdLst/>
              <a:ahLst/>
              <a:cxnLst/>
              <a:rect l="l" t="t" r="r" b="b"/>
              <a:pathLst>
                <a:path w="6643" h="4845" extrusionOk="0">
                  <a:moveTo>
                    <a:pt x="3126" y="0"/>
                  </a:moveTo>
                  <a:cubicBezTo>
                    <a:pt x="17" y="0"/>
                    <a:pt x="0" y="4845"/>
                    <a:pt x="3123" y="4845"/>
                  </a:cubicBezTo>
                  <a:cubicBezTo>
                    <a:pt x="3314" y="4845"/>
                    <a:pt x="3516" y="4826"/>
                    <a:pt x="3731" y="4788"/>
                  </a:cubicBezTo>
                  <a:lnTo>
                    <a:pt x="4367" y="4674"/>
                  </a:lnTo>
                  <a:cubicBezTo>
                    <a:pt x="6642" y="4265"/>
                    <a:pt x="6642" y="580"/>
                    <a:pt x="4367" y="170"/>
                  </a:cubicBezTo>
                  <a:lnTo>
                    <a:pt x="3731" y="57"/>
                  </a:lnTo>
                  <a:cubicBezTo>
                    <a:pt x="3517" y="18"/>
                    <a:pt x="3316" y="0"/>
                    <a:pt x="3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56">
              <a:extLst>
                <a:ext uri="{FF2B5EF4-FFF2-40B4-BE49-F238E27FC236}">
                  <a16:creationId xmlns:a16="http://schemas.microsoft.com/office/drawing/2014/main" id="{7AB6D74E-6226-69A5-FBAB-F4A34180A5BF}"/>
                </a:ext>
              </a:extLst>
            </p:cNvPr>
            <p:cNvSpPr/>
            <p:nvPr/>
          </p:nvSpPr>
          <p:spPr>
            <a:xfrm>
              <a:off x="4353075" y="3522925"/>
              <a:ext cx="187700" cy="347900"/>
            </a:xfrm>
            <a:custGeom>
              <a:avLst/>
              <a:gdLst/>
              <a:ahLst/>
              <a:cxnLst/>
              <a:rect l="l" t="t" r="r" b="b"/>
              <a:pathLst>
                <a:path w="7508" h="13916" extrusionOk="0">
                  <a:moveTo>
                    <a:pt x="4508" y="0"/>
                  </a:moveTo>
                  <a:cubicBezTo>
                    <a:pt x="3298" y="0"/>
                    <a:pt x="2002" y="742"/>
                    <a:pt x="1570" y="1977"/>
                  </a:cubicBezTo>
                  <a:cubicBezTo>
                    <a:pt x="501" y="5139"/>
                    <a:pt x="1" y="8937"/>
                    <a:pt x="1206" y="12145"/>
                  </a:cubicBezTo>
                  <a:cubicBezTo>
                    <a:pt x="1614" y="13235"/>
                    <a:pt x="2657" y="13915"/>
                    <a:pt x="3686" y="13915"/>
                  </a:cubicBezTo>
                  <a:cubicBezTo>
                    <a:pt x="4439" y="13915"/>
                    <a:pt x="5184" y="13550"/>
                    <a:pt x="5665" y="12713"/>
                  </a:cubicBezTo>
                  <a:cubicBezTo>
                    <a:pt x="7485" y="9483"/>
                    <a:pt x="7508" y="5548"/>
                    <a:pt x="6871" y="1977"/>
                  </a:cubicBezTo>
                  <a:cubicBezTo>
                    <a:pt x="6612" y="599"/>
                    <a:pt x="5595" y="0"/>
                    <a:pt x="4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56">
              <a:extLst>
                <a:ext uri="{FF2B5EF4-FFF2-40B4-BE49-F238E27FC236}">
                  <a16:creationId xmlns:a16="http://schemas.microsoft.com/office/drawing/2014/main" id="{DD33FEA1-E143-2C4C-0834-E81AE33E1740}"/>
                </a:ext>
              </a:extLst>
            </p:cNvPr>
            <p:cNvSpPr/>
            <p:nvPr/>
          </p:nvSpPr>
          <p:spPr>
            <a:xfrm>
              <a:off x="3884475" y="3526250"/>
              <a:ext cx="200775" cy="135950"/>
            </a:xfrm>
            <a:custGeom>
              <a:avLst/>
              <a:gdLst/>
              <a:ahLst/>
              <a:cxnLst/>
              <a:rect l="l" t="t" r="r" b="b"/>
              <a:pathLst>
                <a:path w="8031" h="5438" extrusionOk="0">
                  <a:moveTo>
                    <a:pt x="3385" y="1"/>
                  </a:moveTo>
                  <a:cubicBezTo>
                    <a:pt x="3083" y="1"/>
                    <a:pt x="2780" y="31"/>
                    <a:pt x="2480" y="92"/>
                  </a:cubicBezTo>
                  <a:cubicBezTo>
                    <a:pt x="1" y="479"/>
                    <a:pt x="319" y="3572"/>
                    <a:pt x="1866" y="4733"/>
                  </a:cubicBezTo>
                  <a:cubicBezTo>
                    <a:pt x="2640" y="5324"/>
                    <a:pt x="3527" y="5438"/>
                    <a:pt x="4482" y="5438"/>
                  </a:cubicBezTo>
                  <a:cubicBezTo>
                    <a:pt x="6984" y="5438"/>
                    <a:pt x="8031" y="1866"/>
                    <a:pt x="5733" y="638"/>
                  </a:cubicBezTo>
                  <a:cubicBezTo>
                    <a:pt x="5018" y="222"/>
                    <a:pt x="4206" y="1"/>
                    <a:pt x="3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56">
              <a:extLst>
                <a:ext uri="{FF2B5EF4-FFF2-40B4-BE49-F238E27FC236}">
                  <a16:creationId xmlns:a16="http://schemas.microsoft.com/office/drawing/2014/main" id="{6831802C-DEA8-7CCC-E10E-EE701AF6A699}"/>
                </a:ext>
              </a:extLst>
            </p:cNvPr>
            <p:cNvSpPr/>
            <p:nvPr/>
          </p:nvSpPr>
          <p:spPr>
            <a:xfrm>
              <a:off x="4163150" y="4152950"/>
              <a:ext cx="244225" cy="149975"/>
            </a:xfrm>
            <a:custGeom>
              <a:avLst/>
              <a:gdLst/>
              <a:ahLst/>
              <a:cxnLst/>
              <a:rect l="l" t="t" r="r" b="b"/>
              <a:pathLst>
                <a:path w="9769" h="5999" extrusionOk="0">
                  <a:moveTo>
                    <a:pt x="3737" y="0"/>
                  </a:moveTo>
                  <a:cubicBezTo>
                    <a:pt x="3354" y="0"/>
                    <a:pt x="2960" y="54"/>
                    <a:pt x="2548" y="183"/>
                  </a:cubicBezTo>
                  <a:cubicBezTo>
                    <a:pt x="728" y="751"/>
                    <a:pt x="0" y="3026"/>
                    <a:pt x="1388" y="4459"/>
                  </a:cubicBezTo>
                  <a:cubicBezTo>
                    <a:pt x="2502" y="5597"/>
                    <a:pt x="3731" y="5733"/>
                    <a:pt x="5232" y="5961"/>
                  </a:cubicBezTo>
                  <a:cubicBezTo>
                    <a:pt x="5409" y="5986"/>
                    <a:pt x="5580" y="5999"/>
                    <a:pt x="5746" y="5999"/>
                  </a:cubicBezTo>
                  <a:cubicBezTo>
                    <a:pt x="8786" y="5999"/>
                    <a:pt x="9769" y="1828"/>
                    <a:pt x="6597" y="706"/>
                  </a:cubicBezTo>
                  <a:cubicBezTo>
                    <a:pt x="5618" y="347"/>
                    <a:pt x="4710" y="0"/>
                    <a:pt x="3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56">
              <a:extLst>
                <a:ext uri="{FF2B5EF4-FFF2-40B4-BE49-F238E27FC236}">
                  <a16:creationId xmlns:a16="http://schemas.microsoft.com/office/drawing/2014/main" id="{0106D25A-6F48-4029-1513-83FE0D95CDAC}"/>
                </a:ext>
              </a:extLst>
            </p:cNvPr>
            <p:cNvSpPr/>
            <p:nvPr/>
          </p:nvSpPr>
          <p:spPr>
            <a:xfrm>
              <a:off x="4896125" y="3932625"/>
              <a:ext cx="246525" cy="186950"/>
            </a:xfrm>
            <a:custGeom>
              <a:avLst/>
              <a:gdLst/>
              <a:ahLst/>
              <a:cxnLst/>
              <a:rect l="l" t="t" r="r" b="b"/>
              <a:pathLst>
                <a:path w="9861" h="7478" extrusionOk="0">
                  <a:moveTo>
                    <a:pt x="6107" y="1"/>
                  </a:moveTo>
                  <a:cubicBezTo>
                    <a:pt x="6029" y="1"/>
                    <a:pt x="5951" y="4"/>
                    <a:pt x="5872" y="11"/>
                  </a:cubicBezTo>
                  <a:cubicBezTo>
                    <a:pt x="4689" y="79"/>
                    <a:pt x="3665" y="215"/>
                    <a:pt x="2778" y="1102"/>
                  </a:cubicBezTo>
                  <a:cubicBezTo>
                    <a:pt x="2164" y="1717"/>
                    <a:pt x="1936" y="2445"/>
                    <a:pt x="1595" y="3195"/>
                  </a:cubicBezTo>
                  <a:cubicBezTo>
                    <a:pt x="1" y="4790"/>
                    <a:pt x="1099" y="7477"/>
                    <a:pt x="3079" y="7477"/>
                  </a:cubicBezTo>
                  <a:cubicBezTo>
                    <a:pt x="3472" y="7477"/>
                    <a:pt x="3899" y="7371"/>
                    <a:pt x="4348" y="7131"/>
                  </a:cubicBezTo>
                  <a:lnTo>
                    <a:pt x="4348" y="7131"/>
                  </a:lnTo>
                  <a:cubicBezTo>
                    <a:pt x="4283" y="7171"/>
                    <a:pt x="4476" y="7185"/>
                    <a:pt x="4761" y="7185"/>
                  </a:cubicBezTo>
                  <a:cubicBezTo>
                    <a:pt x="5280" y="7185"/>
                    <a:pt x="6103" y="7137"/>
                    <a:pt x="6236" y="7108"/>
                  </a:cubicBezTo>
                  <a:cubicBezTo>
                    <a:pt x="7441" y="6789"/>
                    <a:pt x="8124" y="5948"/>
                    <a:pt x="8715" y="4924"/>
                  </a:cubicBezTo>
                  <a:cubicBezTo>
                    <a:pt x="9860" y="2964"/>
                    <a:pt x="8468" y="1"/>
                    <a:pt x="6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56">
              <a:extLst>
                <a:ext uri="{FF2B5EF4-FFF2-40B4-BE49-F238E27FC236}">
                  <a16:creationId xmlns:a16="http://schemas.microsoft.com/office/drawing/2014/main" id="{26960F6D-2064-0CFE-6A8C-E9390092CD9C}"/>
                </a:ext>
              </a:extLst>
            </p:cNvPr>
            <p:cNvSpPr/>
            <p:nvPr/>
          </p:nvSpPr>
          <p:spPr>
            <a:xfrm>
              <a:off x="4843300" y="3335850"/>
              <a:ext cx="214425" cy="225575"/>
            </a:xfrm>
            <a:custGeom>
              <a:avLst/>
              <a:gdLst/>
              <a:ahLst/>
              <a:cxnLst/>
              <a:rect l="l" t="t" r="r" b="b"/>
              <a:pathLst>
                <a:path w="8577" h="9023" extrusionOk="0">
                  <a:moveTo>
                    <a:pt x="4479" y="0"/>
                  </a:moveTo>
                  <a:cubicBezTo>
                    <a:pt x="4181" y="0"/>
                    <a:pt x="3883" y="43"/>
                    <a:pt x="3594" y="133"/>
                  </a:cubicBezTo>
                  <a:lnTo>
                    <a:pt x="3253" y="247"/>
                  </a:lnTo>
                  <a:cubicBezTo>
                    <a:pt x="1911" y="656"/>
                    <a:pt x="614" y="1703"/>
                    <a:pt x="341" y="3159"/>
                  </a:cubicBezTo>
                  <a:cubicBezTo>
                    <a:pt x="0" y="4592"/>
                    <a:pt x="182" y="6116"/>
                    <a:pt x="819" y="7435"/>
                  </a:cubicBezTo>
                  <a:cubicBezTo>
                    <a:pt x="1339" y="8563"/>
                    <a:pt x="2439" y="9023"/>
                    <a:pt x="3559" y="9023"/>
                  </a:cubicBezTo>
                  <a:cubicBezTo>
                    <a:pt x="4155" y="9023"/>
                    <a:pt x="4756" y="8893"/>
                    <a:pt x="5278" y="8663"/>
                  </a:cubicBezTo>
                  <a:cubicBezTo>
                    <a:pt x="6438" y="8163"/>
                    <a:pt x="7211" y="7276"/>
                    <a:pt x="7871" y="6229"/>
                  </a:cubicBezTo>
                  <a:cubicBezTo>
                    <a:pt x="8576" y="4978"/>
                    <a:pt x="8576" y="3432"/>
                    <a:pt x="7871" y="2180"/>
                  </a:cubicBezTo>
                  <a:lnTo>
                    <a:pt x="7666" y="1862"/>
                  </a:lnTo>
                  <a:cubicBezTo>
                    <a:pt x="7039" y="774"/>
                    <a:pt x="5755" y="0"/>
                    <a:pt x="4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56">
              <a:extLst>
                <a:ext uri="{FF2B5EF4-FFF2-40B4-BE49-F238E27FC236}">
                  <a16:creationId xmlns:a16="http://schemas.microsoft.com/office/drawing/2014/main" id="{B0D2E0C5-DD4F-611B-D393-9139AAFFFB12}"/>
                </a:ext>
              </a:extLst>
            </p:cNvPr>
            <p:cNvSpPr/>
            <p:nvPr/>
          </p:nvSpPr>
          <p:spPr>
            <a:xfrm>
              <a:off x="4666925" y="3855150"/>
              <a:ext cx="191050" cy="163825"/>
            </a:xfrm>
            <a:custGeom>
              <a:avLst/>
              <a:gdLst/>
              <a:ahLst/>
              <a:cxnLst/>
              <a:rect l="l" t="t" r="r" b="b"/>
              <a:pathLst>
                <a:path w="7642" h="6553" extrusionOk="0">
                  <a:moveTo>
                    <a:pt x="3839" y="1"/>
                  </a:moveTo>
                  <a:cubicBezTo>
                    <a:pt x="1082" y="1"/>
                    <a:pt x="0" y="3857"/>
                    <a:pt x="1801" y="5657"/>
                  </a:cubicBezTo>
                  <a:cubicBezTo>
                    <a:pt x="2414" y="6271"/>
                    <a:pt x="3255" y="6553"/>
                    <a:pt x="4101" y="6553"/>
                  </a:cubicBezTo>
                  <a:cubicBezTo>
                    <a:pt x="5861" y="6553"/>
                    <a:pt x="7642" y="5334"/>
                    <a:pt x="7442" y="3337"/>
                  </a:cubicBezTo>
                  <a:lnTo>
                    <a:pt x="7419" y="2996"/>
                  </a:lnTo>
                  <a:cubicBezTo>
                    <a:pt x="7237" y="1290"/>
                    <a:pt x="6191" y="243"/>
                    <a:pt x="4485" y="61"/>
                  </a:cubicBezTo>
                  <a:lnTo>
                    <a:pt x="4144" y="16"/>
                  </a:lnTo>
                  <a:cubicBezTo>
                    <a:pt x="4040" y="6"/>
                    <a:pt x="3938" y="1"/>
                    <a:pt x="38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56">
              <a:extLst>
                <a:ext uri="{FF2B5EF4-FFF2-40B4-BE49-F238E27FC236}">
                  <a16:creationId xmlns:a16="http://schemas.microsoft.com/office/drawing/2014/main" id="{78B7E9B6-4A75-D95F-AD73-FA655B60D05F}"/>
                </a:ext>
              </a:extLst>
            </p:cNvPr>
            <p:cNvSpPr/>
            <p:nvPr/>
          </p:nvSpPr>
          <p:spPr>
            <a:xfrm>
              <a:off x="5385250" y="3407400"/>
              <a:ext cx="250825" cy="194525"/>
            </a:xfrm>
            <a:custGeom>
              <a:avLst/>
              <a:gdLst/>
              <a:ahLst/>
              <a:cxnLst/>
              <a:rect l="l" t="t" r="r" b="b"/>
              <a:pathLst>
                <a:path w="10033" h="7781" extrusionOk="0">
                  <a:moveTo>
                    <a:pt x="5005" y="1"/>
                  </a:moveTo>
                  <a:cubicBezTo>
                    <a:pt x="1" y="1"/>
                    <a:pt x="1" y="7780"/>
                    <a:pt x="5005" y="7780"/>
                  </a:cubicBezTo>
                  <a:cubicBezTo>
                    <a:pt x="10032" y="7780"/>
                    <a:pt x="10032" y="1"/>
                    <a:pt x="50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56">
              <a:extLst>
                <a:ext uri="{FF2B5EF4-FFF2-40B4-BE49-F238E27FC236}">
                  <a16:creationId xmlns:a16="http://schemas.microsoft.com/office/drawing/2014/main" id="{846455F5-9164-D388-6620-044DCBBFD794}"/>
                </a:ext>
              </a:extLst>
            </p:cNvPr>
            <p:cNvSpPr/>
            <p:nvPr/>
          </p:nvSpPr>
          <p:spPr>
            <a:xfrm>
              <a:off x="5173125" y="3149225"/>
              <a:ext cx="186550" cy="328425"/>
            </a:xfrm>
            <a:custGeom>
              <a:avLst/>
              <a:gdLst/>
              <a:ahLst/>
              <a:cxnLst/>
              <a:rect l="l" t="t" r="r" b="b"/>
              <a:pathLst>
                <a:path w="7462" h="13137" extrusionOk="0">
                  <a:moveTo>
                    <a:pt x="3292" y="0"/>
                  </a:moveTo>
                  <a:cubicBezTo>
                    <a:pt x="2290" y="0"/>
                    <a:pt x="1320" y="655"/>
                    <a:pt x="1343" y="1980"/>
                  </a:cubicBezTo>
                  <a:cubicBezTo>
                    <a:pt x="1388" y="3663"/>
                    <a:pt x="1388" y="4891"/>
                    <a:pt x="751" y="6438"/>
                  </a:cubicBezTo>
                  <a:cubicBezTo>
                    <a:pt x="1" y="8121"/>
                    <a:pt x="137" y="10078"/>
                    <a:pt x="1138" y="11624"/>
                  </a:cubicBezTo>
                  <a:cubicBezTo>
                    <a:pt x="1716" y="12591"/>
                    <a:pt x="2825" y="13136"/>
                    <a:pt x="3906" y="13136"/>
                  </a:cubicBezTo>
                  <a:cubicBezTo>
                    <a:pt x="4910" y="13136"/>
                    <a:pt x="5889" y="12665"/>
                    <a:pt x="6393" y="11624"/>
                  </a:cubicBezTo>
                  <a:cubicBezTo>
                    <a:pt x="7234" y="9918"/>
                    <a:pt x="7462" y="8190"/>
                    <a:pt x="6598" y="6438"/>
                  </a:cubicBezTo>
                  <a:cubicBezTo>
                    <a:pt x="6347" y="5892"/>
                    <a:pt x="5915" y="5414"/>
                    <a:pt x="5733" y="4846"/>
                  </a:cubicBezTo>
                  <a:cubicBezTo>
                    <a:pt x="5437" y="3959"/>
                    <a:pt x="5506" y="2889"/>
                    <a:pt x="5437" y="1980"/>
                  </a:cubicBezTo>
                  <a:cubicBezTo>
                    <a:pt x="5346" y="666"/>
                    <a:pt x="4302" y="0"/>
                    <a:pt x="3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56">
              <a:extLst>
                <a:ext uri="{FF2B5EF4-FFF2-40B4-BE49-F238E27FC236}">
                  <a16:creationId xmlns:a16="http://schemas.microsoft.com/office/drawing/2014/main" id="{2984DFC9-3395-A3DF-C4A3-445D929E55B8}"/>
                </a:ext>
              </a:extLst>
            </p:cNvPr>
            <p:cNvSpPr/>
            <p:nvPr/>
          </p:nvSpPr>
          <p:spPr>
            <a:xfrm>
              <a:off x="5200825" y="3921075"/>
              <a:ext cx="353350" cy="199425"/>
            </a:xfrm>
            <a:custGeom>
              <a:avLst/>
              <a:gdLst/>
              <a:ahLst/>
              <a:cxnLst/>
              <a:rect l="l" t="t" r="r" b="b"/>
              <a:pathLst>
                <a:path w="14134" h="7977" extrusionOk="0">
                  <a:moveTo>
                    <a:pt x="7050" y="0"/>
                  </a:moveTo>
                  <a:cubicBezTo>
                    <a:pt x="6033" y="0"/>
                    <a:pt x="5004" y="189"/>
                    <a:pt x="3988" y="518"/>
                  </a:cubicBezTo>
                  <a:cubicBezTo>
                    <a:pt x="3880" y="506"/>
                    <a:pt x="3774" y="501"/>
                    <a:pt x="3670" y="501"/>
                  </a:cubicBezTo>
                  <a:cubicBezTo>
                    <a:pt x="953" y="501"/>
                    <a:pt x="0" y="4398"/>
                    <a:pt x="2805" y="5341"/>
                  </a:cubicBezTo>
                  <a:cubicBezTo>
                    <a:pt x="4303" y="6922"/>
                    <a:pt x="6348" y="7976"/>
                    <a:pt x="8523" y="7976"/>
                  </a:cubicBezTo>
                  <a:cubicBezTo>
                    <a:pt x="8694" y="7976"/>
                    <a:pt x="8866" y="7970"/>
                    <a:pt x="9038" y="7956"/>
                  </a:cubicBezTo>
                  <a:cubicBezTo>
                    <a:pt x="12632" y="7683"/>
                    <a:pt x="14134" y="3066"/>
                    <a:pt x="10858" y="1041"/>
                  </a:cubicBezTo>
                  <a:cubicBezTo>
                    <a:pt x="9643" y="312"/>
                    <a:pt x="8356" y="0"/>
                    <a:pt x="7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56">
              <a:extLst>
                <a:ext uri="{FF2B5EF4-FFF2-40B4-BE49-F238E27FC236}">
                  <a16:creationId xmlns:a16="http://schemas.microsoft.com/office/drawing/2014/main" id="{484FC57F-9F15-65C6-4CFF-92ADD6D3C042}"/>
                </a:ext>
              </a:extLst>
            </p:cNvPr>
            <p:cNvSpPr/>
            <p:nvPr/>
          </p:nvSpPr>
          <p:spPr>
            <a:xfrm>
              <a:off x="5754325" y="3980375"/>
              <a:ext cx="271875" cy="188325"/>
            </a:xfrm>
            <a:custGeom>
              <a:avLst/>
              <a:gdLst/>
              <a:ahLst/>
              <a:cxnLst/>
              <a:rect l="l" t="t" r="r" b="b"/>
              <a:pathLst>
                <a:path w="10875" h="7533" extrusionOk="0">
                  <a:moveTo>
                    <a:pt x="5448" y="1"/>
                  </a:moveTo>
                  <a:cubicBezTo>
                    <a:pt x="4353" y="1"/>
                    <a:pt x="3268" y="334"/>
                    <a:pt x="2457" y="1058"/>
                  </a:cubicBezTo>
                  <a:cubicBezTo>
                    <a:pt x="410" y="1649"/>
                    <a:pt x="1" y="4834"/>
                    <a:pt x="1980" y="5744"/>
                  </a:cubicBezTo>
                  <a:cubicBezTo>
                    <a:pt x="2860" y="6900"/>
                    <a:pt x="4341" y="7532"/>
                    <a:pt x="5800" y="7532"/>
                  </a:cubicBezTo>
                  <a:cubicBezTo>
                    <a:pt x="6264" y="7532"/>
                    <a:pt x="6727" y="7468"/>
                    <a:pt x="7166" y="7336"/>
                  </a:cubicBezTo>
                  <a:cubicBezTo>
                    <a:pt x="10146" y="6449"/>
                    <a:pt x="10874" y="2263"/>
                    <a:pt x="8031" y="648"/>
                  </a:cubicBezTo>
                  <a:cubicBezTo>
                    <a:pt x="7260" y="227"/>
                    <a:pt x="6350" y="1"/>
                    <a:pt x="5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56">
              <a:extLst>
                <a:ext uri="{FF2B5EF4-FFF2-40B4-BE49-F238E27FC236}">
                  <a16:creationId xmlns:a16="http://schemas.microsoft.com/office/drawing/2014/main" id="{FBDA6D58-E561-8773-DC96-E4E3DD6AD25A}"/>
                </a:ext>
              </a:extLst>
            </p:cNvPr>
            <p:cNvSpPr/>
            <p:nvPr/>
          </p:nvSpPr>
          <p:spPr>
            <a:xfrm>
              <a:off x="5580875" y="4411875"/>
              <a:ext cx="216700" cy="236975"/>
            </a:xfrm>
            <a:custGeom>
              <a:avLst/>
              <a:gdLst/>
              <a:ahLst/>
              <a:cxnLst/>
              <a:rect l="l" t="t" r="r" b="b"/>
              <a:pathLst>
                <a:path w="8668" h="9479" extrusionOk="0">
                  <a:moveTo>
                    <a:pt x="4482" y="0"/>
                  </a:moveTo>
                  <a:cubicBezTo>
                    <a:pt x="2851" y="0"/>
                    <a:pt x="1240" y="1214"/>
                    <a:pt x="615" y="2837"/>
                  </a:cubicBezTo>
                  <a:cubicBezTo>
                    <a:pt x="1" y="4452"/>
                    <a:pt x="456" y="6022"/>
                    <a:pt x="1184" y="7501"/>
                  </a:cubicBezTo>
                  <a:cubicBezTo>
                    <a:pt x="1814" y="8762"/>
                    <a:pt x="3276" y="9478"/>
                    <a:pt x="4670" y="9478"/>
                  </a:cubicBezTo>
                  <a:cubicBezTo>
                    <a:pt x="4986" y="9478"/>
                    <a:pt x="5298" y="9442"/>
                    <a:pt x="5597" y="9366"/>
                  </a:cubicBezTo>
                  <a:cubicBezTo>
                    <a:pt x="7371" y="8888"/>
                    <a:pt x="8372" y="7319"/>
                    <a:pt x="8508" y="5567"/>
                  </a:cubicBezTo>
                  <a:cubicBezTo>
                    <a:pt x="8668" y="3816"/>
                    <a:pt x="8099" y="2428"/>
                    <a:pt x="6939" y="1131"/>
                  </a:cubicBezTo>
                  <a:cubicBezTo>
                    <a:pt x="6208" y="338"/>
                    <a:pt x="5342" y="0"/>
                    <a:pt x="4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56">
              <a:extLst>
                <a:ext uri="{FF2B5EF4-FFF2-40B4-BE49-F238E27FC236}">
                  <a16:creationId xmlns:a16="http://schemas.microsoft.com/office/drawing/2014/main" id="{65DA9CE0-544A-5D6E-803E-D51954D21BEB}"/>
                </a:ext>
              </a:extLst>
            </p:cNvPr>
            <p:cNvSpPr/>
            <p:nvPr/>
          </p:nvSpPr>
          <p:spPr>
            <a:xfrm>
              <a:off x="5731675" y="3595750"/>
              <a:ext cx="242750" cy="181425"/>
            </a:xfrm>
            <a:custGeom>
              <a:avLst/>
              <a:gdLst/>
              <a:ahLst/>
              <a:cxnLst/>
              <a:rect l="l" t="t" r="r" b="b"/>
              <a:pathLst>
                <a:path w="9710" h="7257" extrusionOk="0">
                  <a:moveTo>
                    <a:pt x="5615" y="0"/>
                  </a:moveTo>
                  <a:cubicBezTo>
                    <a:pt x="5329" y="0"/>
                    <a:pt x="5025" y="35"/>
                    <a:pt x="4706" y="110"/>
                  </a:cubicBezTo>
                  <a:cubicBezTo>
                    <a:pt x="3068" y="474"/>
                    <a:pt x="2249" y="1407"/>
                    <a:pt x="1293" y="2726"/>
                  </a:cubicBezTo>
                  <a:cubicBezTo>
                    <a:pt x="0" y="4532"/>
                    <a:pt x="1723" y="7256"/>
                    <a:pt x="3806" y="7256"/>
                  </a:cubicBezTo>
                  <a:cubicBezTo>
                    <a:pt x="3848" y="7256"/>
                    <a:pt x="3890" y="7255"/>
                    <a:pt x="3932" y="7253"/>
                  </a:cubicBezTo>
                  <a:cubicBezTo>
                    <a:pt x="5570" y="7184"/>
                    <a:pt x="6707" y="6889"/>
                    <a:pt x="7913" y="5729"/>
                  </a:cubicBezTo>
                  <a:lnTo>
                    <a:pt x="7845" y="5638"/>
                  </a:lnTo>
                  <a:cubicBezTo>
                    <a:pt x="9710" y="3669"/>
                    <a:pt x="8554" y="0"/>
                    <a:pt x="5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56">
              <a:extLst>
                <a:ext uri="{FF2B5EF4-FFF2-40B4-BE49-F238E27FC236}">
                  <a16:creationId xmlns:a16="http://schemas.microsoft.com/office/drawing/2014/main" id="{5563DB7D-68E5-276F-50A6-5785AB51D794}"/>
                </a:ext>
              </a:extLst>
            </p:cNvPr>
            <p:cNvSpPr/>
            <p:nvPr/>
          </p:nvSpPr>
          <p:spPr>
            <a:xfrm>
              <a:off x="5104900" y="3659900"/>
              <a:ext cx="147875" cy="114325"/>
            </a:xfrm>
            <a:custGeom>
              <a:avLst/>
              <a:gdLst/>
              <a:ahLst/>
              <a:cxnLst/>
              <a:rect l="l" t="t" r="r" b="b"/>
              <a:pathLst>
                <a:path w="5915" h="4573" extrusionOk="0">
                  <a:moveTo>
                    <a:pt x="2957" y="1"/>
                  </a:moveTo>
                  <a:cubicBezTo>
                    <a:pt x="0" y="1"/>
                    <a:pt x="0" y="4573"/>
                    <a:pt x="2957" y="4573"/>
                  </a:cubicBezTo>
                  <a:cubicBezTo>
                    <a:pt x="5892" y="4573"/>
                    <a:pt x="5914" y="1"/>
                    <a:pt x="29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56">
              <a:extLst>
                <a:ext uri="{FF2B5EF4-FFF2-40B4-BE49-F238E27FC236}">
                  <a16:creationId xmlns:a16="http://schemas.microsoft.com/office/drawing/2014/main" id="{ABD744A7-F9C9-6ED3-86F2-8DD524437B86}"/>
                </a:ext>
              </a:extLst>
            </p:cNvPr>
            <p:cNvSpPr/>
            <p:nvPr/>
          </p:nvSpPr>
          <p:spPr>
            <a:xfrm>
              <a:off x="5576900" y="3102725"/>
              <a:ext cx="223525" cy="187425"/>
            </a:xfrm>
            <a:custGeom>
              <a:avLst/>
              <a:gdLst/>
              <a:ahLst/>
              <a:cxnLst/>
              <a:rect l="l" t="t" r="r" b="b"/>
              <a:pathLst>
                <a:path w="8941" h="7497" extrusionOk="0">
                  <a:moveTo>
                    <a:pt x="5085" y="1"/>
                  </a:moveTo>
                  <a:cubicBezTo>
                    <a:pt x="4214" y="1"/>
                    <a:pt x="3344" y="325"/>
                    <a:pt x="2662" y="973"/>
                  </a:cubicBezTo>
                  <a:cubicBezTo>
                    <a:pt x="1092" y="2452"/>
                    <a:pt x="1" y="6342"/>
                    <a:pt x="2798" y="7252"/>
                  </a:cubicBezTo>
                  <a:cubicBezTo>
                    <a:pt x="3263" y="7417"/>
                    <a:pt x="3740" y="7496"/>
                    <a:pt x="4211" y="7496"/>
                  </a:cubicBezTo>
                  <a:cubicBezTo>
                    <a:pt x="5493" y="7496"/>
                    <a:pt x="6725" y="6906"/>
                    <a:pt x="7507" y="5841"/>
                  </a:cubicBezTo>
                  <a:cubicBezTo>
                    <a:pt x="8622" y="4363"/>
                    <a:pt x="8940" y="2406"/>
                    <a:pt x="7507" y="973"/>
                  </a:cubicBezTo>
                  <a:cubicBezTo>
                    <a:pt x="6825" y="325"/>
                    <a:pt x="5955" y="1"/>
                    <a:pt x="50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56">
              <a:extLst>
                <a:ext uri="{FF2B5EF4-FFF2-40B4-BE49-F238E27FC236}">
                  <a16:creationId xmlns:a16="http://schemas.microsoft.com/office/drawing/2014/main" id="{0BC364E4-F4D9-B065-4E4C-9D041A2B2C9F}"/>
                </a:ext>
              </a:extLst>
            </p:cNvPr>
            <p:cNvSpPr/>
            <p:nvPr/>
          </p:nvSpPr>
          <p:spPr>
            <a:xfrm>
              <a:off x="4744225" y="4350900"/>
              <a:ext cx="212850" cy="272900"/>
            </a:xfrm>
            <a:custGeom>
              <a:avLst/>
              <a:gdLst/>
              <a:ahLst/>
              <a:cxnLst/>
              <a:rect l="l" t="t" r="r" b="b"/>
              <a:pathLst>
                <a:path w="8514" h="10916" extrusionOk="0">
                  <a:moveTo>
                    <a:pt x="2737" y="0"/>
                  </a:moveTo>
                  <a:cubicBezTo>
                    <a:pt x="1353" y="0"/>
                    <a:pt x="0" y="1479"/>
                    <a:pt x="779" y="3161"/>
                  </a:cubicBezTo>
                  <a:cubicBezTo>
                    <a:pt x="1325" y="4366"/>
                    <a:pt x="1916" y="5572"/>
                    <a:pt x="2439" y="6800"/>
                  </a:cubicBezTo>
                  <a:cubicBezTo>
                    <a:pt x="2985" y="8097"/>
                    <a:pt x="3304" y="9257"/>
                    <a:pt x="4350" y="10235"/>
                  </a:cubicBezTo>
                  <a:cubicBezTo>
                    <a:pt x="4857" y="10710"/>
                    <a:pt x="5416" y="10915"/>
                    <a:pt x="5950" y="10915"/>
                  </a:cubicBezTo>
                  <a:cubicBezTo>
                    <a:pt x="7312" y="10915"/>
                    <a:pt x="8514" y="9584"/>
                    <a:pt x="8285" y="7983"/>
                  </a:cubicBezTo>
                  <a:cubicBezTo>
                    <a:pt x="8081" y="6618"/>
                    <a:pt x="7216" y="5618"/>
                    <a:pt x="6511" y="4480"/>
                  </a:cubicBezTo>
                  <a:cubicBezTo>
                    <a:pt x="5806" y="3320"/>
                    <a:pt x="5146" y="2205"/>
                    <a:pt x="4464" y="1068"/>
                  </a:cubicBezTo>
                  <a:cubicBezTo>
                    <a:pt x="4019" y="314"/>
                    <a:pt x="3374" y="0"/>
                    <a:pt x="2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56">
              <a:extLst>
                <a:ext uri="{FF2B5EF4-FFF2-40B4-BE49-F238E27FC236}">
                  <a16:creationId xmlns:a16="http://schemas.microsoft.com/office/drawing/2014/main" id="{FEDCD854-F2E8-E7D0-BBBA-E8345D59851A}"/>
                </a:ext>
              </a:extLst>
            </p:cNvPr>
            <p:cNvSpPr/>
            <p:nvPr/>
          </p:nvSpPr>
          <p:spPr>
            <a:xfrm>
              <a:off x="3826475" y="4462325"/>
              <a:ext cx="271850" cy="211000"/>
            </a:xfrm>
            <a:custGeom>
              <a:avLst/>
              <a:gdLst/>
              <a:ahLst/>
              <a:cxnLst/>
              <a:rect l="l" t="t" r="r" b="b"/>
              <a:pathLst>
                <a:path w="10874" h="8440" extrusionOk="0">
                  <a:moveTo>
                    <a:pt x="5437" y="0"/>
                  </a:moveTo>
                  <a:cubicBezTo>
                    <a:pt x="1" y="0"/>
                    <a:pt x="1" y="8440"/>
                    <a:pt x="5437" y="8440"/>
                  </a:cubicBezTo>
                  <a:cubicBezTo>
                    <a:pt x="10874" y="8440"/>
                    <a:pt x="10874" y="0"/>
                    <a:pt x="54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56">
              <a:extLst>
                <a:ext uri="{FF2B5EF4-FFF2-40B4-BE49-F238E27FC236}">
                  <a16:creationId xmlns:a16="http://schemas.microsoft.com/office/drawing/2014/main" id="{E6BC5555-C92A-4E5A-9F54-DDF49B02454A}"/>
                </a:ext>
              </a:extLst>
            </p:cNvPr>
            <p:cNvSpPr/>
            <p:nvPr/>
          </p:nvSpPr>
          <p:spPr>
            <a:xfrm>
              <a:off x="2341075" y="4212675"/>
              <a:ext cx="229775" cy="177450"/>
            </a:xfrm>
            <a:custGeom>
              <a:avLst/>
              <a:gdLst/>
              <a:ahLst/>
              <a:cxnLst/>
              <a:rect l="l" t="t" r="r" b="b"/>
              <a:pathLst>
                <a:path w="9191" h="7098" extrusionOk="0">
                  <a:moveTo>
                    <a:pt x="4595" y="0"/>
                  </a:moveTo>
                  <a:cubicBezTo>
                    <a:pt x="0" y="0"/>
                    <a:pt x="0" y="7098"/>
                    <a:pt x="4595" y="7098"/>
                  </a:cubicBezTo>
                  <a:cubicBezTo>
                    <a:pt x="9190" y="7098"/>
                    <a:pt x="9167" y="0"/>
                    <a:pt x="45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56">
              <a:extLst>
                <a:ext uri="{FF2B5EF4-FFF2-40B4-BE49-F238E27FC236}">
                  <a16:creationId xmlns:a16="http://schemas.microsoft.com/office/drawing/2014/main" id="{AC86E2C8-F986-2AF9-8A67-576A9D00C70C}"/>
                </a:ext>
              </a:extLst>
            </p:cNvPr>
            <p:cNvSpPr/>
            <p:nvPr/>
          </p:nvSpPr>
          <p:spPr>
            <a:xfrm>
              <a:off x="3104825" y="4105200"/>
              <a:ext cx="183700" cy="142750"/>
            </a:xfrm>
            <a:custGeom>
              <a:avLst/>
              <a:gdLst/>
              <a:ahLst/>
              <a:cxnLst/>
              <a:rect l="l" t="t" r="r" b="b"/>
              <a:pathLst>
                <a:path w="7348" h="5710" extrusionOk="0">
                  <a:moveTo>
                    <a:pt x="3685" y="0"/>
                  </a:moveTo>
                  <a:cubicBezTo>
                    <a:pt x="0" y="0"/>
                    <a:pt x="0" y="5710"/>
                    <a:pt x="3685" y="5710"/>
                  </a:cubicBezTo>
                  <a:cubicBezTo>
                    <a:pt x="7348" y="5710"/>
                    <a:pt x="7348" y="0"/>
                    <a:pt x="3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4" name="Google Shape;994;p56">
            <a:extLst>
              <a:ext uri="{FF2B5EF4-FFF2-40B4-BE49-F238E27FC236}">
                <a16:creationId xmlns:a16="http://schemas.microsoft.com/office/drawing/2014/main" id="{C255433F-C115-A7D3-B58A-B08784A34F8C}"/>
              </a:ext>
            </a:extLst>
          </p:cNvPr>
          <p:cNvSpPr/>
          <p:nvPr/>
        </p:nvSpPr>
        <p:spPr>
          <a:xfrm rot="-5136104" flipH="1">
            <a:off x="7779287" y="-812979"/>
            <a:ext cx="1711799" cy="2177741"/>
          </a:xfrm>
          <a:custGeom>
            <a:avLst/>
            <a:gdLst/>
            <a:ahLst/>
            <a:cxnLst/>
            <a:rect l="l" t="t" r="r" b="b"/>
            <a:pathLst>
              <a:path w="68462" h="87097" extrusionOk="0">
                <a:moveTo>
                  <a:pt x="38749" y="20088"/>
                </a:moveTo>
                <a:lnTo>
                  <a:pt x="38749" y="20088"/>
                </a:lnTo>
                <a:cubicBezTo>
                  <a:pt x="38711" y="20104"/>
                  <a:pt x="38665" y="20121"/>
                  <a:pt x="38598" y="20138"/>
                </a:cubicBezTo>
                <a:lnTo>
                  <a:pt x="38082" y="20300"/>
                </a:lnTo>
                <a:cubicBezTo>
                  <a:pt x="38137" y="20273"/>
                  <a:pt x="38191" y="20246"/>
                  <a:pt x="38245" y="20219"/>
                </a:cubicBezTo>
                <a:lnTo>
                  <a:pt x="38749" y="20088"/>
                </a:lnTo>
                <a:close/>
                <a:moveTo>
                  <a:pt x="10986" y="19595"/>
                </a:moveTo>
                <a:cubicBezTo>
                  <a:pt x="10199" y="20273"/>
                  <a:pt x="9928" y="20517"/>
                  <a:pt x="8517" y="21792"/>
                </a:cubicBezTo>
                <a:cubicBezTo>
                  <a:pt x="9304" y="21006"/>
                  <a:pt x="10118" y="20273"/>
                  <a:pt x="10986" y="19595"/>
                </a:cubicBezTo>
                <a:close/>
                <a:moveTo>
                  <a:pt x="8409" y="22172"/>
                </a:moveTo>
                <a:lnTo>
                  <a:pt x="8273" y="22308"/>
                </a:lnTo>
                <a:lnTo>
                  <a:pt x="7679" y="22848"/>
                </a:lnTo>
                <a:lnTo>
                  <a:pt x="7679" y="22848"/>
                </a:lnTo>
                <a:cubicBezTo>
                  <a:pt x="7859" y="22670"/>
                  <a:pt x="8039" y="22515"/>
                  <a:pt x="8219" y="22335"/>
                </a:cubicBezTo>
                <a:lnTo>
                  <a:pt x="8409" y="22172"/>
                </a:lnTo>
                <a:close/>
                <a:moveTo>
                  <a:pt x="8626" y="21819"/>
                </a:moveTo>
                <a:cubicBezTo>
                  <a:pt x="8138" y="22253"/>
                  <a:pt x="7649" y="22687"/>
                  <a:pt x="6754" y="23582"/>
                </a:cubicBezTo>
                <a:cubicBezTo>
                  <a:pt x="7487" y="22823"/>
                  <a:pt x="7921" y="22389"/>
                  <a:pt x="8192" y="22145"/>
                </a:cubicBezTo>
                <a:cubicBezTo>
                  <a:pt x="8327" y="22036"/>
                  <a:pt x="8463" y="21928"/>
                  <a:pt x="8626" y="21819"/>
                </a:cubicBezTo>
                <a:close/>
                <a:moveTo>
                  <a:pt x="7677" y="22796"/>
                </a:moveTo>
                <a:lnTo>
                  <a:pt x="7677" y="22796"/>
                </a:lnTo>
                <a:lnTo>
                  <a:pt x="7677" y="22796"/>
                </a:lnTo>
                <a:cubicBezTo>
                  <a:pt x="7323" y="23149"/>
                  <a:pt x="6971" y="23502"/>
                  <a:pt x="6641" y="23855"/>
                </a:cubicBezTo>
                <a:lnTo>
                  <a:pt x="6641" y="23855"/>
                </a:lnTo>
                <a:cubicBezTo>
                  <a:pt x="6960" y="23485"/>
                  <a:pt x="7305" y="23140"/>
                  <a:pt x="7677" y="22796"/>
                </a:cubicBezTo>
                <a:close/>
                <a:moveTo>
                  <a:pt x="6076" y="24288"/>
                </a:moveTo>
                <a:lnTo>
                  <a:pt x="6022" y="24342"/>
                </a:lnTo>
                <a:lnTo>
                  <a:pt x="6022" y="24342"/>
                </a:lnTo>
                <a:lnTo>
                  <a:pt x="6022" y="24342"/>
                </a:lnTo>
                <a:lnTo>
                  <a:pt x="6076" y="24288"/>
                </a:lnTo>
                <a:close/>
                <a:moveTo>
                  <a:pt x="5975" y="24396"/>
                </a:moveTo>
                <a:lnTo>
                  <a:pt x="5859" y="24559"/>
                </a:lnTo>
                <a:lnTo>
                  <a:pt x="5859" y="24532"/>
                </a:lnTo>
                <a:lnTo>
                  <a:pt x="5975" y="24396"/>
                </a:lnTo>
                <a:close/>
                <a:moveTo>
                  <a:pt x="5267" y="25585"/>
                </a:moveTo>
                <a:lnTo>
                  <a:pt x="5235" y="25617"/>
                </a:lnTo>
                <a:lnTo>
                  <a:pt x="5235" y="25617"/>
                </a:lnTo>
                <a:lnTo>
                  <a:pt x="5267" y="25585"/>
                </a:lnTo>
                <a:close/>
                <a:moveTo>
                  <a:pt x="5515" y="25090"/>
                </a:moveTo>
                <a:cubicBezTo>
                  <a:pt x="5526" y="25090"/>
                  <a:pt x="5497" y="25132"/>
                  <a:pt x="5398" y="25264"/>
                </a:cubicBezTo>
                <a:cubicBezTo>
                  <a:pt x="5290" y="25372"/>
                  <a:pt x="5154" y="25535"/>
                  <a:pt x="4964" y="25834"/>
                </a:cubicBezTo>
                <a:cubicBezTo>
                  <a:pt x="4747" y="26105"/>
                  <a:pt x="4476" y="26457"/>
                  <a:pt x="4123" y="26973"/>
                </a:cubicBezTo>
                <a:cubicBezTo>
                  <a:pt x="4747" y="26023"/>
                  <a:pt x="5073" y="25617"/>
                  <a:pt x="5452" y="25128"/>
                </a:cubicBezTo>
                <a:cubicBezTo>
                  <a:pt x="5484" y="25107"/>
                  <a:pt x="5508" y="25090"/>
                  <a:pt x="5515" y="25090"/>
                </a:cubicBezTo>
                <a:close/>
                <a:moveTo>
                  <a:pt x="54791" y="29197"/>
                </a:moveTo>
                <a:lnTo>
                  <a:pt x="54953" y="29251"/>
                </a:lnTo>
                <a:lnTo>
                  <a:pt x="55089" y="29305"/>
                </a:lnTo>
                <a:lnTo>
                  <a:pt x="54791" y="29197"/>
                </a:lnTo>
                <a:close/>
                <a:moveTo>
                  <a:pt x="45650" y="30146"/>
                </a:moveTo>
                <a:cubicBezTo>
                  <a:pt x="45507" y="30187"/>
                  <a:pt x="45364" y="30228"/>
                  <a:pt x="45222" y="30280"/>
                </a:cubicBezTo>
                <a:lnTo>
                  <a:pt x="45222" y="30280"/>
                </a:lnTo>
                <a:cubicBezTo>
                  <a:pt x="45363" y="30234"/>
                  <a:pt x="45506" y="30189"/>
                  <a:pt x="45650" y="30146"/>
                </a:cubicBezTo>
                <a:close/>
                <a:moveTo>
                  <a:pt x="3310" y="28220"/>
                </a:moveTo>
                <a:lnTo>
                  <a:pt x="3310" y="28220"/>
                </a:lnTo>
                <a:cubicBezTo>
                  <a:pt x="3120" y="28573"/>
                  <a:pt x="2930" y="28899"/>
                  <a:pt x="2767" y="29278"/>
                </a:cubicBezTo>
                <a:cubicBezTo>
                  <a:pt x="2577" y="29631"/>
                  <a:pt x="2414" y="29984"/>
                  <a:pt x="2279" y="30336"/>
                </a:cubicBezTo>
                <a:lnTo>
                  <a:pt x="2197" y="30526"/>
                </a:lnTo>
                <a:cubicBezTo>
                  <a:pt x="2306" y="30173"/>
                  <a:pt x="2442" y="29875"/>
                  <a:pt x="2631" y="29495"/>
                </a:cubicBezTo>
                <a:cubicBezTo>
                  <a:pt x="2713" y="29305"/>
                  <a:pt x="2821" y="29116"/>
                  <a:pt x="2930" y="28899"/>
                </a:cubicBezTo>
                <a:cubicBezTo>
                  <a:pt x="3038" y="28709"/>
                  <a:pt x="3174" y="28465"/>
                  <a:pt x="3310" y="28220"/>
                </a:cubicBezTo>
                <a:close/>
                <a:moveTo>
                  <a:pt x="50625" y="28637"/>
                </a:moveTo>
                <a:cubicBezTo>
                  <a:pt x="51222" y="28637"/>
                  <a:pt x="51819" y="28670"/>
                  <a:pt x="52414" y="28735"/>
                </a:cubicBezTo>
                <a:lnTo>
                  <a:pt x="52414" y="28735"/>
                </a:lnTo>
                <a:cubicBezTo>
                  <a:pt x="51885" y="28680"/>
                  <a:pt x="51352" y="28656"/>
                  <a:pt x="50821" y="28656"/>
                </a:cubicBezTo>
                <a:cubicBezTo>
                  <a:pt x="50497" y="28656"/>
                  <a:pt x="50174" y="28665"/>
                  <a:pt x="49854" y="28682"/>
                </a:cubicBezTo>
                <a:cubicBezTo>
                  <a:pt x="49529" y="28709"/>
                  <a:pt x="49230" y="28736"/>
                  <a:pt x="48905" y="28790"/>
                </a:cubicBezTo>
                <a:lnTo>
                  <a:pt x="48335" y="28817"/>
                </a:lnTo>
                <a:cubicBezTo>
                  <a:pt x="46328" y="29116"/>
                  <a:pt x="44375" y="29712"/>
                  <a:pt x="42531" y="30580"/>
                </a:cubicBezTo>
                <a:lnTo>
                  <a:pt x="42531" y="30580"/>
                </a:lnTo>
                <a:lnTo>
                  <a:pt x="42585" y="30553"/>
                </a:lnTo>
                <a:cubicBezTo>
                  <a:pt x="42992" y="30336"/>
                  <a:pt x="43372" y="30173"/>
                  <a:pt x="43860" y="29984"/>
                </a:cubicBezTo>
                <a:cubicBezTo>
                  <a:pt x="44538" y="29712"/>
                  <a:pt x="45216" y="29495"/>
                  <a:pt x="45894" y="29305"/>
                </a:cubicBezTo>
                <a:cubicBezTo>
                  <a:pt x="46599" y="29116"/>
                  <a:pt x="47332" y="28953"/>
                  <a:pt x="48064" y="28844"/>
                </a:cubicBezTo>
                <a:cubicBezTo>
                  <a:pt x="48913" y="28705"/>
                  <a:pt x="49769" y="28637"/>
                  <a:pt x="50625" y="28637"/>
                </a:cubicBezTo>
                <a:close/>
                <a:moveTo>
                  <a:pt x="43387" y="30988"/>
                </a:moveTo>
                <a:lnTo>
                  <a:pt x="43387" y="30988"/>
                </a:lnTo>
                <a:cubicBezTo>
                  <a:pt x="43224" y="31063"/>
                  <a:pt x="43051" y="31133"/>
                  <a:pt x="42878" y="31205"/>
                </a:cubicBezTo>
                <a:lnTo>
                  <a:pt x="42878" y="31205"/>
                </a:lnTo>
                <a:cubicBezTo>
                  <a:pt x="43048" y="31128"/>
                  <a:pt x="43217" y="31055"/>
                  <a:pt x="43387" y="30988"/>
                </a:cubicBezTo>
                <a:close/>
                <a:moveTo>
                  <a:pt x="41093" y="32072"/>
                </a:moveTo>
                <a:lnTo>
                  <a:pt x="40985" y="32153"/>
                </a:lnTo>
                <a:lnTo>
                  <a:pt x="40713" y="32289"/>
                </a:lnTo>
                <a:lnTo>
                  <a:pt x="40849" y="32208"/>
                </a:lnTo>
                <a:lnTo>
                  <a:pt x="41093" y="32072"/>
                </a:lnTo>
                <a:close/>
                <a:moveTo>
                  <a:pt x="1411" y="32696"/>
                </a:moveTo>
                <a:lnTo>
                  <a:pt x="1357" y="32940"/>
                </a:lnTo>
                <a:cubicBezTo>
                  <a:pt x="1357" y="32962"/>
                  <a:pt x="1339" y="33002"/>
                  <a:pt x="1332" y="33002"/>
                </a:cubicBezTo>
                <a:cubicBezTo>
                  <a:pt x="1331" y="33002"/>
                  <a:pt x="1330" y="32999"/>
                  <a:pt x="1330" y="32994"/>
                </a:cubicBezTo>
                <a:lnTo>
                  <a:pt x="1384" y="32777"/>
                </a:lnTo>
                <a:lnTo>
                  <a:pt x="1411" y="32696"/>
                </a:lnTo>
                <a:close/>
                <a:moveTo>
                  <a:pt x="39303" y="33076"/>
                </a:moveTo>
                <a:lnTo>
                  <a:pt x="38950" y="33320"/>
                </a:lnTo>
                <a:lnTo>
                  <a:pt x="39167" y="33157"/>
                </a:lnTo>
                <a:lnTo>
                  <a:pt x="39303" y="33076"/>
                </a:lnTo>
                <a:close/>
                <a:moveTo>
                  <a:pt x="60769" y="33587"/>
                </a:moveTo>
                <a:lnTo>
                  <a:pt x="60769" y="33587"/>
                </a:lnTo>
                <a:cubicBezTo>
                  <a:pt x="60838" y="33697"/>
                  <a:pt x="60906" y="33807"/>
                  <a:pt x="60975" y="33916"/>
                </a:cubicBezTo>
                <a:cubicBezTo>
                  <a:pt x="60901" y="33813"/>
                  <a:pt x="60835" y="33702"/>
                  <a:pt x="60769" y="33587"/>
                </a:cubicBezTo>
                <a:close/>
                <a:moveTo>
                  <a:pt x="60975" y="33916"/>
                </a:moveTo>
                <a:cubicBezTo>
                  <a:pt x="61068" y="34040"/>
                  <a:pt x="61134" y="34173"/>
                  <a:pt x="61194" y="34304"/>
                </a:cubicBezTo>
                <a:lnTo>
                  <a:pt x="61194" y="34304"/>
                </a:lnTo>
                <a:cubicBezTo>
                  <a:pt x="61127" y="34175"/>
                  <a:pt x="61056" y="34046"/>
                  <a:pt x="60975" y="33916"/>
                </a:cubicBezTo>
                <a:close/>
                <a:moveTo>
                  <a:pt x="651" y="36303"/>
                </a:moveTo>
                <a:lnTo>
                  <a:pt x="651" y="36358"/>
                </a:lnTo>
                <a:lnTo>
                  <a:pt x="543" y="37090"/>
                </a:lnTo>
                <a:lnTo>
                  <a:pt x="543" y="37063"/>
                </a:lnTo>
                <a:lnTo>
                  <a:pt x="651" y="36303"/>
                </a:lnTo>
                <a:close/>
                <a:moveTo>
                  <a:pt x="597" y="37470"/>
                </a:moveTo>
                <a:lnTo>
                  <a:pt x="570" y="37741"/>
                </a:lnTo>
                <a:cubicBezTo>
                  <a:pt x="570" y="37814"/>
                  <a:pt x="548" y="37822"/>
                  <a:pt x="544" y="37842"/>
                </a:cubicBezTo>
                <a:lnTo>
                  <a:pt x="544" y="37842"/>
                </a:lnTo>
                <a:lnTo>
                  <a:pt x="570" y="37578"/>
                </a:lnTo>
                <a:cubicBezTo>
                  <a:pt x="570" y="37524"/>
                  <a:pt x="570" y="37497"/>
                  <a:pt x="597" y="37470"/>
                </a:cubicBezTo>
                <a:close/>
                <a:moveTo>
                  <a:pt x="33146" y="36276"/>
                </a:moveTo>
                <a:lnTo>
                  <a:pt x="30298" y="38283"/>
                </a:lnTo>
                <a:cubicBezTo>
                  <a:pt x="30786" y="37877"/>
                  <a:pt x="30786" y="37877"/>
                  <a:pt x="33146" y="36276"/>
                </a:cubicBezTo>
                <a:close/>
                <a:moveTo>
                  <a:pt x="28481" y="40399"/>
                </a:moveTo>
                <a:lnTo>
                  <a:pt x="28426" y="40426"/>
                </a:lnTo>
                <a:cubicBezTo>
                  <a:pt x="28400" y="40449"/>
                  <a:pt x="28367" y="40476"/>
                  <a:pt x="28328" y="40507"/>
                </a:cubicBezTo>
                <a:lnTo>
                  <a:pt x="28328" y="40507"/>
                </a:lnTo>
                <a:lnTo>
                  <a:pt x="28481" y="40399"/>
                </a:lnTo>
                <a:close/>
                <a:moveTo>
                  <a:pt x="245" y="41536"/>
                </a:moveTo>
                <a:cubicBezTo>
                  <a:pt x="245" y="41537"/>
                  <a:pt x="245" y="41538"/>
                  <a:pt x="245" y="41538"/>
                </a:cubicBezTo>
                <a:lnTo>
                  <a:pt x="245" y="41593"/>
                </a:lnTo>
                <a:cubicBezTo>
                  <a:pt x="245" y="41574"/>
                  <a:pt x="245" y="41555"/>
                  <a:pt x="245" y="41536"/>
                </a:cubicBezTo>
                <a:close/>
                <a:moveTo>
                  <a:pt x="43652" y="46854"/>
                </a:moveTo>
                <a:cubicBezTo>
                  <a:pt x="43910" y="46881"/>
                  <a:pt x="44169" y="46908"/>
                  <a:pt x="44429" y="46936"/>
                </a:cubicBezTo>
                <a:lnTo>
                  <a:pt x="45894" y="47072"/>
                </a:lnTo>
                <a:lnTo>
                  <a:pt x="45840" y="47072"/>
                </a:lnTo>
                <a:lnTo>
                  <a:pt x="46708" y="47126"/>
                </a:lnTo>
                <a:cubicBezTo>
                  <a:pt x="47440" y="47234"/>
                  <a:pt x="48064" y="47289"/>
                  <a:pt x="48606" y="47343"/>
                </a:cubicBezTo>
                <a:cubicBezTo>
                  <a:pt x="47494" y="47316"/>
                  <a:pt x="46220" y="47153"/>
                  <a:pt x="45107" y="47017"/>
                </a:cubicBezTo>
                <a:lnTo>
                  <a:pt x="44619" y="46990"/>
                </a:lnTo>
                <a:lnTo>
                  <a:pt x="44402" y="46936"/>
                </a:lnTo>
                <a:lnTo>
                  <a:pt x="43652" y="46854"/>
                </a:lnTo>
                <a:close/>
                <a:moveTo>
                  <a:pt x="62277" y="39016"/>
                </a:moveTo>
                <a:lnTo>
                  <a:pt x="62304" y="39070"/>
                </a:lnTo>
                <a:cubicBezTo>
                  <a:pt x="62304" y="39206"/>
                  <a:pt x="62304" y="39341"/>
                  <a:pt x="62277" y="39450"/>
                </a:cubicBezTo>
                <a:lnTo>
                  <a:pt x="62223" y="39829"/>
                </a:lnTo>
                <a:lnTo>
                  <a:pt x="62168" y="40209"/>
                </a:lnTo>
                <a:lnTo>
                  <a:pt x="62060" y="40589"/>
                </a:lnTo>
                <a:cubicBezTo>
                  <a:pt x="61762" y="41728"/>
                  <a:pt x="61219" y="42759"/>
                  <a:pt x="60460" y="43627"/>
                </a:cubicBezTo>
                <a:cubicBezTo>
                  <a:pt x="59700" y="44495"/>
                  <a:pt x="58805" y="45200"/>
                  <a:pt x="57774" y="45742"/>
                </a:cubicBezTo>
                <a:cubicBezTo>
                  <a:pt x="57340" y="45987"/>
                  <a:pt x="56879" y="46176"/>
                  <a:pt x="56418" y="46366"/>
                </a:cubicBezTo>
                <a:cubicBezTo>
                  <a:pt x="55550" y="46665"/>
                  <a:pt x="54682" y="46909"/>
                  <a:pt x="53787" y="47072"/>
                </a:cubicBezTo>
                <a:cubicBezTo>
                  <a:pt x="52865" y="47234"/>
                  <a:pt x="51970" y="47316"/>
                  <a:pt x="51075" y="47343"/>
                </a:cubicBezTo>
                <a:lnTo>
                  <a:pt x="50342" y="47343"/>
                </a:lnTo>
                <a:cubicBezTo>
                  <a:pt x="51319" y="47343"/>
                  <a:pt x="52322" y="47261"/>
                  <a:pt x="53272" y="47099"/>
                </a:cubicBezTo>
                <a:cubicBezTo>
                  <a:pt x="54248" y="46963"/>
                  <a:pt x="55225" y="46719"/>
                  <a:pt x="56147" y="46366"/>
                </a:cubicBezTo>
                <a:cubicBezTo>
                  <a:pt x="57096" y="46041"/>
                  <a:pt x="57991" y="45580"/>
                  <a:pt x="58805" y="45010"/>
                </a:cubicBezTo>
                <a:cubicBezTo>
                  <a:pt x="59646" y="44441"/>
                  <a:pt x="60351" y="43735"/>
                  <a:pt x="60948" y="42894"/>
                </a:cubicBezTo>
                <a:cubicBezTo>
                  <a:pt x="61192" y="42542"/>
                  <a:pt x="61409" y="42189"/>
                  <a:pt x="61599" y="41810"/>
                </a:cubicBezTo>
                <a:cubicBezTo>
                  <a:pt x="61680" y="41620"/>
                  <a:pt x="61734" y="41430"/>
                  <a:pt x="61816" y="41240"/>
                </a:cubicBezTo>
                <a:cubicBezTo>
                  <a:pt x="61897" y="41023"/>
                  <a:pt x="61979" y="40833"/>
                  <a:pt x="62033" y="40643"/>
                </a:cubicBezTo>
                <a:lnTo>
                  <a:pt x="62114" y="40236"/>
                </a:lnTo>
                <a:cubicBezTo>
                  <a:pt x="62141" y="40101"/>
                  <a:pt x="62168" y="39965"/>
                  <a:pt x="62195" y="39829"/>
                </a:cubicBezTo>
                <a:lnTo>
                  <a:pt x="62250" y="39423"/>
                </a:lnTo>
                <a:lnTo>
                  <a:pt x="62277" y="39016"/>
                </a:lnTo>
                <a:close/>
                <a:moveTo>
                  <a:pt x="46681" y="54639"/>
                </a:moveTo>
                <a:cubicBezTo>
                  <a:pt x="47277" y="54639"/>
                  <a:pt x="47901" y="54639"/>
                  <a:pt x="48498" y="54693"/>
                </a:cubicBezTo>
                <a:lnTo>
                  <a:pt x="48498" y="54720"/>
                </a:lnTo>
                <a:cubicBezTo>
                  <a:pt x="47847" y="54693"/>
                  <a:pt x="47196" y="54693"/>
                  <a:pt x="46545" y="54666"/>
                </a:cubicBezTo>
                <a:lnTo>
                  <a:pt x="46572" y="54666"/>
                </a:lnTo>
                <a:cubicBezTo>
                  <a:pt x="46599" y="54639"/>
                  <a:pt x="46654" y="54639"/>
                  <a:pt x="46681" y="54639"/>
                </a:cubicBezTo>
                <a:close/>
                <a:moveTo>
                  <a:pt x="43760" y="54729"/>
                </a:moveTo>
                <a:lnTo>
                  <a:pt x="43760" y="54729"/>
                </a:lnTo>
                <a:cubicBezTo>
                  <a:pt x="43401" y="54753"/>
                  <a:pt x="43058" y="54778"/>
                  <a:pt x="42693" y="54802"/>
                </a:cubicBezTo>
                <a:lnTo>
                  <a:pt x="42395" y="54802"/>
                </a:lnTo>
                <a:cubicBezTo>
                  <a:pt x="42857" y="54778"/>
                  <a:pt x="43318" y="54753"/>
                  <a:pt x="43760" y="54729"/>
                </a:cubicBezTo>
                <a:close/>
                <a:moveTo>
                  <a:pt x="39503" y="46546"/>
                </a:moveTo>
                <a:cubicBezTo>
                  <a:pt x="39524" y="46546"/>
                  <a:pt x="39545" y="46546"/>
                  <a:pt x="39566" y="46546"/>
                </a:cubicBezTo>
                <a:lnTo>
                  <a:pt x="39566" y="46546"/>
                </a:lnTo>
                <a:cubicBezTo>
                  <a:pt x="38788" y="46552"/>
                  <a:pt x="38015" y="46601"/>
                  <a:pt x="37242" y="46692"/>
                </a:cubicBezTo>
                <a:cubicBezTo>
                  <a:pt x="36536" y="46773"/>
                  <a:pt x="35831" y="46909"/>
                  <a:pt x="35126" y="47072"/>
                </a:cubicBezTo>
                <a:cubicBezTo>
                  <a:pt x="34394" y="47289"/>
                  <a:pt x="33688" y="47560"/>
                  <a:pt x="33037" y="47939"/>
                </a:cubicBezTo>
                <a:cubicBezTo>
                  <a:pt x="31383" y="48835"/>
                  <a:pt x="29999" y="50191"/>
                  <a:pt x="29104" y="51845"/>
                </a:cubicBezTo>
                <a:cubicBezTo>
                  <a:pt x="28670" y="52605"/>
                  <a:pt x="28426" y="53446"/>
                  <a:pt x="28318" y="54286"/>
                </a:cubicBezTo>
                <a:cubicBezTo>
                  <a:pt x="28291" y="54720"/>
                  <a:pt x="28291" y="55154"/>
                  <a:pt x="28345" y="55561"/>
                </a:cubicBezTo>
                <a:cubicBezTo>
                  <a:pt x="28372" y="55778"/>
                  <a:pt x="28426" y="55968"/>
                  <a:pt x="28481" y="56185"/>
                </a:cubicBezTo>
                <a:cubicBezTo>
                  <a:pt x="28508" y="56294"/>
                  <a:pt x="28535" y="56402"/>
                  <a:pt x="28562" y="56483"/>
                </a:cubicBezTo>
                <a:cubicBezTo>
                  <a:pt x="28589" y="56565"/>
                  <a:pt x="28616" y="56619"/>
                  <a:pt x="28643" y="56673"/>
                </a:cubicBezTo>
                <a:lnTo>
                  <a:pt x="28725" y="56863"/>
                </a:lnTo>
                <a:cubicBezTo>
                  <a:pt x="28725" y="56872"/>
                  <a:pt x="28728" y="56875"/>
                  <a:pt x="28732" y="56875"/>
                </a:cubicBezTo>
                <a:cubicBezTo>
                  <a:pt x="28740" y="56875"/>
                  <a:pt x="28752" y="56863"/>
                  <a:pt x="28752" y="56863"/>
                </a:cubicBezTo>
                <a:lnTo>
                  <a:pt x="28806" y="56863"/>
                </a:lnTo>
                <a:lnTo>
                  <a:pt x="28915" y="56836"/>
                </a:lnTo>
                <a:lnTo>
                  <a:pt x="29430" y="56673"/>
                </a:lnTo>
                <a:cubicBezTo>
                  <a:pt x="29864" y="56565"/>
                  <a:pt x="30298" y="56429"/>
                  <a:pt x="30732" y="56321"/>
                </a:cubicBezTo>
                <a:lnTo>
                  <a:pt x="32007" y="55968"/>
                </a:lnTo>
                <a:lnTo>
                  <a:pt x="33309" y="55670"/>
                </a:lnTo>
                <a:cubicBezTo>
                  <a:pt x="36374" y="54965"/>
                  <a:pt x="39493" y="54531"/>
                  <a:pt x="42612" y="54341"/>
                </a:cubicBezTo>
                <a:cubicBezTo>
                  <a:pt x="43792" y="54280"/>
                  <a:pt x="44957" y="54249"/>
                  <a:pt x="46129" y="54249"/>
                </a:cubicBezTo>
                <a:cubicBezTo>
                  <a:pt x="46520" y="54249"/>
                  <a:pt x="46911" y="54253"/>
                  <a:pt x="47304" y="54259"/>
                </a:cubicBezTo>
                <a:cubicBezTo>
                  <a:pt x="48878" y="54259"/>
                  <a:pt x="50451" y="54449"/>
                  <a:pt x="51970" y="54829"/>
                </a:cubicBezTo>
                <a:cubicBezTo>
                  <a:pt x="53326" y="55127"/>
                  <a:pt x="54601" y="55697"/>
                  <a:pt x="55767" y="56429"/>
                </a:cubicBezTo>
                <a:cubicBezTo>
                  <a:pt x="56364" y="56836"/>
                  <a:pt x="56879" y="57297"/>
                  <a:pt x="57340" y="57840"/>
                </a:cubicBezTo>
                <a:cubicBezTo>
                  <a:pt x="57557" y="58111"/>
                  <a:pt x="57747" y="58409"/>
                  <a:pt x="57910" y="58708"/>
                </a:cubicBezTo>
                <a:cubicBezTo>
                  <a:pt x="57991" y="58870"/>
                  <a:pt x="58073" y="59033"/>
                  <a:pt x="58154" y="59196"/>
                </a:cubicBezTo>
                <a:lnTo>
                  <a:pt x="58317" y="59711"/>
                </a:lnTo>
                <a:cubicBezTo>
                  <a:pt x="58805" y="61257"/>
                  <a:pt x="58561" y="63047"/>
                  <a:pt x="57367" y="64702"/>
                </a:cubicBezTo>
                <a:cubicBezTo>
                  <a:pt x="57937" y="63834"/>
                  <a:pt x="58344" y="62858"/>
                  <a:pt x="58480" y="61854"/>
                </a:cubicBezTo>
                <a:cubicBezTo>
                  <a:pt x="58588" y="60796"/>
                  <a:pt x="58371" y="59765"/>
                  <a:pt x="57883" y="58843"/>
                </a:cubicBezTo>
                <a:cubicBezTo>
                  <a:pt x="57422" y="57975"/>
                  <a:pt x="56744" y="57216"/>
                  <a:pt x="55930" y="56646"/>
                </a:cubicBezTo>
                <a:cubicBezTo>
                  <a:pt x="55198" y="56131"/>
                  <a:pt x="54384" y="55670"/>
                  <a:pt x="53516" y="55344"/>
                </a:cubicBezTo>
                <a:cubicBezTo>
                  <a:pt x="53299" y="55290"/>
                  <a:pt x="53055" y="55209"/>
                  <a:pt x="52838" y="55182"/>
                </a:cubicBezTo>
                <a:cubicBezTo>
                  <a:pt x="51482" y="54775"/>
                  <a:pt x="50071" y="54503"/>
                  <a:pt x="48661" y="54422"/>
                </a:cubicBezTo>
                <a:cubicBezTo>
                  <a:pt x="48335" y="54395"/>
                  <a:pt x="47928" y="54368"/>
                  <a:pt x="47494" y="54368"/>
                </a:cubicBezTo>
                <a:cubicBezTo>
                  <a:pt x="47205" y="54368"/>
                  <a:pt x="46904" y="54356"/>
                  <a:pt x="46606" y="54356"/>
                </a:cubicBezTo>
                <a:cubicBezTo>
                  <a:pt x="46458" y="54356"/>
                  <a:pt x="46310" y="54359"/>
                  <a:pt x="46165" y="54368"/>
                </a:cubicBezTo>
                <a:lnTo>
                  <a:pt x="45867" y="54368"/>
                </a:lnTo>
                <a:cubicBezTo>
                  <a:pt x="42558" y="54422"/>
                  <a:pt x="39276" y="54693"/>
                  <a:pt x="36021" y="55236"/>
                </a:cubicBezTo>
                <a:cubicBezTo>
                  <a:pt x="35506" y="55344"/>
                  <a:pt x="35126" y="55426"/>
                  <a:pt x="34746" y="55507"/>
                </a:cubicBezTo>
                <a:cubicBezTo>
                  <a:pt x="33905" y="55670"/>
                  <a:pt x="33064" y="55833"/>
                  <a:pt x="32196" y="56050"/>
                </a:cubicBezTo>
                <a:cubicBezTo>
                  <a:pt x="31410" y="56239"/>
                  <a:pt x="30542" y="56483"/>
                  <a:pt x="29782" y="56700"/>
                </a:cubicBezTo>
                <a:lnTo>
                  <a:pt x="29077" y="56917"/>
                </a:lnTo>
                <a:lnTo>
                  <a:pt x="28779" y="56999"/>
                </a:lnTo>
                <a:lnTo>
                  <a:pt x="28725" y="57026"/>
                </a:lnTo>
                <a:cubicBezTo>
                  <a:pt x="28707" y="57026"/>
                  <a:pt x="28688" y="57038"/>
                  <a:pt x="28670" y="57038"/>
                </a:cubicBezTo>
                <a:cubicBezTo>
                  <a:pt x="28661" y="57038"/>
                  <a:pt x="28652" y="57035"/>
                  <a:pt x="28643" y="57026"/>
                </a:cubicBezTo>
                <a:lnTo>
                  <a:pt x="28589" y="56890"/>
                </a:lnTo>
                <a:cubicBezTo>
                  <a:pt x="28562" y="56782"/>
                  <a:pt x="28508" y="56700"/>
                  <a:pt x="28481" y="56619"/>
                </a:cubicBezTo>
                <a:cubicBezTo>
                  <a:pt x="28453" y="56511"/>
                  <a:pt x="28399" y="56375"/>
                  <a:pt x="28372" y="56267"/>
                </a:cubicBezTo>
                <a:cubicBezTo>
                  <a:pt x="28318" y="56022"/>
                  <a:pt x="28264" y="55778"/>
                  <a:pt x="28236" y="55534"/>
                </a:cubicBezTo>
                <a:cubicBezTo>
                  <a:pt x="28128" y="54503"/>
                  <a:pt x="28264" y="53473"/>
                  <a:pt x="28698" y="52523"/>
                </a:cubicBezTo>
                <a:cubicBezTo>
                  <a:pt x="29837" y="49974"/>
                  <a:pt x="32007" y="48021"/>
                  <a:pt x="34692" y="47153"/>
                </a:cubicBezTo>
                <a:cubicBezTo>
                  <a:pt x="34990" y="47044"/>
                  <a:pt x="35343" y="46963"/>
                  <a:pt x="35668" y="46909"/>
                </a:cubicBezTo>
                <a:cubicBezTo>
                  <a:pt x="36021" y="46827"/>
                  <a:pt x="36346" y="46773"/>
                  <a:pt x="36699" y="46719"/>
                </a:cubicBezTo>
                <a:cubicBezTo>
                  <a:pt x="37617" y="46607"/>
                  <a:pt x="38560" y="46546"/>
                  <a:pt x="39503" y="46546"/>
                </a:cubicBezTo>
                <a:close/>
                <a:moveTo>
                  <a:pt x="52772" y="1"/>
                </a:moveTo>
                <a:cubicBezTo>
                  <a:pt x="52016" y="1"/>
                  <a:pt x="51261" y="55"/>
                  <a:pt x="50505" y="147"/>
                </a:cubicBezTo>
                <a:cubicBezTo>
                  <a:pt x="50261" y="174"/>
                  <a:pt x="49637" y="202"/>
                  <a:pt x="49203" y="283"/>
                </a:cubicBezTo>
                <a:lnTo>
                  <a:pt x="48959" y="283"/>
                </a:lnTo>
                <a:cubicBezTo>
                  <a:pt x="48145" y="419"/>
                  <a:pt x="47684" y="500"/>
                  <a:pt x="47223" y="608"/>
                </a:cubicBezTo>
                <a:cubicBezTo>
                  <a:pt x="46572" y="717"/>
                  <a:pt x="46247" y="798"/>
                  <a:pt x="45894" y="880"/>
                </a:cubicBezTo>
                <a:cubicBezTo>
                  <a:pt x="45541" y="934"/>
                  <a:pt x="45162" y="1042"/>
                  <a:pt x="44456" y="1205"/>
                </a:cubicBezTo>
                <a:cubicBezTo>
                  <a:pt x="42639" y="1666"/>
                  <a:pt x="40768" y="2263"/>
                  <a:pt x="38977" y="2887"/>
                </a:cubicBezTo>
                <a:cubicBezTo>
                  <a:pt x="38543" y="3050"/>
                  <a:pt x="37893" y="3267"/>
                  <a:pt x="37214" y="3538"/>
                </a:cubicBezTo>
                <a:cubicBezTo>
                  <a:pt x="36536" y="3782"/>
                  <a:pt x="35804" y="4107"/>
                  <a:pt x="35153" y="4352"/>
                </a:cubicBezTo>
                <a:cubicBezTo>
                  <a:pt x="35158" y="4351"/>
                  <a:pt x="35161" y="4350"/>
                  <a:pt x="35164" y="4350"/>
                </a:cubicBezTo>
                <a:cubicBezTo>
                  <a:pt x="35256" y="4350"/>
                  <a:pt x="34236" y="4795"/>
                  <a:pt x="33471" y="5111"/>
                </a:cubicBezTo>
                <a:cubicBezTo>
                  <a:pt x="32495" y="5572"/>
                  <a:pt x="31491" y="6006"/>
                  <a:pt x="30569" y="6467"/>
                </a:cubicBezTo>
                <a:cubicBezTo>
                  <a:pt x="29159" y="7145"/>
                  <a:pt x="28236" y="7661"/>
                  <a:pt x="27396" y="8149"/>
                </a:cubicBezTo>
                <a:lnTo>
                  <a:pt x="27423" y="8122"/>
                </a:lnTo>
                <a:lnTo>
                  <a:pt x="26690" y="8529"/>
                </a:lnTo>
                <a:lnTo>
                  <a:pt x="26745" y="8501"/>
                </a:lnTo>
                <a:lnTo>
                  <a:pt x="26745" y="8501"/>
                </a:lnTo>
                <a:lnTo>
                  <a:pt x="24114" y="9993"/>
                </a:lnTo>
                <a:cubicBezTo>
                  <a:pt x="22459" y="10916"/>
                  <a:pt x="20750" y="12000"/>
                  <a:pt x="19041" y="13167"/>
                </a:cubicBezTo>
                <a:lnTo>
                  <a:pt x="17387" y="14333"/>
                </a:lnTo>
                <a:cubicBezTo>
                  <a:pt x="15461" y="15662"/>
                  <a:pt x="14457" y="16449"/>
                  <a:pt x="13590" y="17154"/>
                </a:cubicBezTo>
                <a:lnTo>
                  <a:pt x="13617" y="17127"/>
                </a:lnTo>
                <a:lnTo>
                  <a:pt x="13617" y="17127"/>
                </a:lnTo>
                <a:cubicBezTo>
                  <a:pt x="13454" y="17235"/>
                  <a:pt x="13698" y="16991"/>
                  <a:pt x="12423" y="17941"/>
                </a:cubicBezTo>
                <a:cubicBezTo>
                  <a:pt x="11745" y="18483"/>
                  <a:pt x="10958" y="19107"/>
                  <a:pt x="10145" y="19812"/>
                </a:cubicBezTo>
                <a:lnTo>
                  <a:pt x="10823" y="19297"/>
                </a:lnTo>
                <a:lnTo>
                  <a:pt x="10823" y="19297"/>
                </a:lnTo>
                <a:cubicBezTo>
                  <a:pt x="9792" y="20165"/>
                  <a:pt x="8517" y="21250"/>
                  <a:pt x="7270" y="22470"/>
                </a:cubicBezTo>
                <a:lnTo>
                  <a:pt x="7297" y="22443"/>
                </a:lnTo>
                <a:lnTo>
                  <a:pt x="6700" y="23040"/>
                </a:lnTo>
                <a:lnTo>
                  <a:pt x="6754" y="23013"/>
                </a:lnTo>
                <a:lnTo>
                  <a:pt x="6754" y="23013"/>
                </a:lnTo>
                <a:cubicBezTo>
                  <a:pt x="5127" y="24613"/>
                  <a:pt x="3744" y="26430"/>
                  <a:pt x="2659" y="28410"/>
                </a:cubicBezTo>
                <a:lnTo>
                  <a:pt x="2740" y="28248"/>
                </a:lnTo>
                <a:lnTo>
                  <a:pt x="2659" y="28356"/>
                </a:lnTo>
                <a:cubicBezTo>
                  <a:pt x="2279" y="29143"/>
                  <a:pt x="1926" y="29929"/>
                  <a:pt x="1628" y="30743"/>
                </a:cubicBezTo>
                <a:cubicBezTo>
                  <a:pt x="1465" y="31177"/>
                  <a:pt x="1330" y="31530"/>
                  <a:pt x="1248" y="31801"/>
                </a:cubicBezTo>
                <a:cubicBezTo>
                  <a:pt x="1140" y="32072"/>
                  <a:pt x="1113" y="32289"/>
                  <a:pt x="1058" y="32452"/>
                </a:cubicBezTo>
                <a:cubicBezTo>
                  <a:pt x="950" y="32777"/>
                  <a:pt x="923" y="32994"/>
                  <a:pt x="841" y="33347"/>
                </a:cubicBezTo>
                <a:lnTo>
                  <a:pt x="868" y="33347"/>
                </a:lnTo>
                <a:lnTo>
                  <a:pt x="868" y="33401"/>
                </a:lnTo>
                <a:lnTo>
                  <a:pt x="1085" y="32642"/>
                </a:lnTo>
                <a:lnTo>
                  <a:pt x="1085" y="32669"/>
                </a:lnTo>
                <a:lnTo>
                  <a:pt x="1113" y="32669"/>
                </a:lnTo>
                <a:cubicBezTo>
                  <a:pt x="1113" y="32662"/>
                  <a:pt x="1114" y="32662"/>
                  <a:pt x="1118" y="32662"/>
                </a:cubicBezTo>
                <a:lnTo>
                  <a:pt x="1118" y="32662"/>
                </a:lnTo>
                <a:cubicBezTo>
                  <a:pt x="1129" y="32662"/>
                  <a:pt x="1160" y="32662"/>
                  <a:pt x="1221" y="32479"/>
                </a:cubicBezTo>
                <a:cubicBezTo>
                  <a:pt x="1330" y="32262"/>
                  <a:pt x="1465" y="31692"/>
                  <a:pt x="2008" y="30390"/>
                </a:cubicBezTo>
                <a:cubicBezTo>
                  <a:pt x="2116" y="30146"/>
                  <a:pt x="2252" y="29902"/>
                  <a:pt x="2360" y="29685"/>
                </a:cubicBezTo>
                <a:cubicBezTo>
                  <a:pt x="2523" y="29305"/>
                  <a:pt x="2686" y="29007"/>
                  <a:pt x="2821" y="28736"/>
                </a:cubicBezTo>
                <a:cubicBezTo>
                  <a:pt x="2984" y="28437"/>
                  <a:pt x="3120" y="28166"/>
                  <a:pt x="3282" y="27895"/>
                </a:cubicBezTo>
                <a:cubicBezTo>
                  <a:pt x="3499" y="27515"/>
                  <a:pt x="3798" y="27081"/>
                  <a:pt x="4069" y="26674"/>
                </a:cubicBezTo>
                <a:lnTo>
                  <a:pt x="4096" y="26647"/>
                </a:lnTo>
                <a:lnTo>
                  <a:pt x="4096" y="26647"/>
                </a:lnTo>
                <a:cubicBezTo>
                  <a:pt x="3337" y="27759"/>
                  <a:pt x="2713" y="28926"/>
                  <a:pt x="2170" y="30173"/>
                </a:cubicBezTo>
                <a:cubicBezTo>
                  <a:pt x="1655" y="31448"/>
                  <a:pt x="1248" y="32750"/>
                  <a:pt x="950" y="34079"/>
                </a:cubicBezTo>
                <a:lnTo>
                  <a:pt x="1085" y="33727"/>
                </a:lnTo>
                <a:lnTo>
                  <a:pt x="1085" y="33727"/>
                </a:lnTo>
                <a:cubicBezTo>
                  <a:pt x="760" y="35083"/>
                  <a:pt x="543" y="36439"/>
                  <a:pt x="407" y="37822"/>
                </a:cubicBezTo>
                <a:lnTo>
                  <a:pt x="407" y="37795"/>
                </a:lnTo>
                <a:cubicBezTo>
                  <a:pt x="353" y="38365"/>
                  <a:pt x="299" y="38989"/>
                  <a:pt x="190" y="40101"/>
                </a:cubicBezTo>
                <a:lnTo>
                  <a:pt x="190" y="40046"/>
                </a:lnTo>
                <a:cubicBezTo>
                  <a:pt x="109" y="41321"/>
                  <a:pt x="55" y="42569"/>
                  <a:pt x="0" y="43952"/>
                </a:cubicBezTo>
                <a:cubicBezTo>
                  <a:pt x="82" y="42677"/>
                  <a:pt x="163" y="41647"/>
                  <a:pt x="272" y="40426"/>
                </a:cubicBezTo>
                <a:lnTo>
                  <a:pt x="272" y="40426"/>
                </a:lnTo>
                <a:cubicBezTo>
                  <a:pt x="272" y="40609"/>
                  <a:pt x="247" y="41067"/>
                  <a:pt x="245" y="41536"/>
                </a:cubicBezTo>
                <a:lnTo>
                  <a:pt x="245" y="41536"/>
                </a:lnTo>
                <a:cubicBezTo>
                  <a:pt x="299" y="40560"/>
                  <a:pt x="380" y="39612"/>
                  <a:pt x="489" y="38555"/>
                </a:cubicBezTo>
                <a:cubicBezTo>
                  <a:pt x="597" y="37524"/>
                  <a:pt x="706" y="36792"/>
                  <a:pt x="814" y="36141"/>
                </a:cubicBezTo>
                <a:cubicBezTo>
                  <a:pt x="896" y="35517"/>
                  <a:pt x="1004" y="34947"/>
                  <a:pt x="1140" y="34242"/>
                </a:cubicBezTo>
                <a:lnTo>
                  <a:pt x="1140" y="34188"/>
                </a:lnTo>
                <a:cubicBezTo>
                  <a:pt x="1031" y="34676"/>
                  <a:pt x="923" y="35164"/>
                  <a:pt x="841" y="35652"/>
                </a:cubicBezTo>
                <a:lnTo>
                  <a:pt x="841" y="35625"/>
                </a:lnTo>
                <a:lnTo>
                  <a:pt x="819" y="35625"/>
                </a:lnTo>
                <a:cubicBezTo>
                  <a:pt x="952" y="34830"/>
                  <a:pt x="1032" y="34428"/>
                  <a:pt x="1113" y="34079"/>
                </a:cubicBezTo>
                <a:cubicBezTo>
                  <a:pt x="1194" y="33700"/>
                  <a:pt x="1302" y="33401"/>
                  <a:pt x="1492" y="32750"/>
                </a:cubicBezTo>
                <a:lnTo>
                  <a:pt x="1492" y="32804"/>
                </a:lnTo>
                <a:cubicBezTo>
                  <a:pt x="1872" y="31475"/>
                  <a:pt x="2360" y="30201"/>
                  <a:pt x="3011" y="28980"/>
                </a:cubicBezTo>
                <a:cubicBezTo>
                  <a:pt x="3635" y="27814"/>
                  <a:pt x="4367" y="26702"/>
                  <a:pt x="5208" y="25644"/>
                </a:cubicBezTo>
                <a:lnTo>
                  <a:pt x="5235" y="25617"/>
                </a:lnTo>
                <a:lnTo>
                  <a:pt x="5235" y="25617"/>
                </a:lnTo>
                <a:cubicBezTo>
                  <a:pt x="4422" y="26647"/>
                  <a:pt x="3716" y="27732"/>
                  <a:pt x="3147" y="28899"/>
                </a:cubicBezTo>
                <a:cubicBezTo>
                  <a:pt x="3608" y="28058"/>
                  <a:pt x="4150" y="27244"/>
                  <a:pt x="4747" y="26485"/>
                </a:cubicBezTo>
                <a:cubicBezTo>
                  <a:pt x="5127" y="25942"/>
                  <a:pt x="5425" y="25535"/>
                  <a:pt x="5751" y="25156"/>
                </a:cubicBezTo>
                <a:lnTo>
                  <a:pt x="5751" y="25156"/>
                </a:lnTo>
                <a:lnTo>
                  <a:pt x="5724" y="25183"/>
                </a:lnTo>
                <a:cubicBezTo>
                  <a:pt x="5886" y="24966"/>
                  <a:pt x="6076" y="24776"/>
                  <a:pt x="6239" y="24586"/>
                </a:cubicBezTo>
                <a:cubicBezTo>
                  <a:pt x="6402" y="24396"/>
                  <a:pt x="6564" y="24206"/>
                  <a:pt x="6754" y="24017"/>
                </a:cubicBezTo>
                <a:lnTo>
                  <a:pt x="6754" y="24017"/>
                </a:lnTo>
                <a:lnTo>
                  <a:pt x="6727" y="24043"/>
                </a:lnTo>
                <a:lnTo>
                  <a:pt x="7243" y="23474"/>
                </a:lnTo>
                <a:lnTo>
                  <a:pt x="7188" y="23501"/>
                </a:lnTo>
                <a:cubicBezTo>
                  <a:pt x="7915" y="22794"/>
                  <a:pt x="8210" y="22544"/>
                  <a:pt x="8245" y="22544"/>
                </a:cubicBezTo>
                <a:cubicBezTo>
                  <a:pt x="8260" y="22544"/>
                  <a:pt x="8229" y="22588"/>
                  <a:pt x="8165" y="22660"/>
                </a:cubicBezTo>
                <a:cubicBezTo>
                  <a:pt x="7921" y="22904"/>
                  <a:pt x="7785" y="23094"/>
                  <a:pt x="7649" y="23257"/>
                </a:cubicBezTo>
                <a:cubicBezTo>
                  <a:pt x="8327" y="22606"/>
                  <a:pt x="8951" y="22091"/>
                  <a:pt x="9494" y="21629"/>
                </a:cubicBezTo>
                <a:cubicBezTo>
                  <a:pt x="10389" y="20897"/>
                  <a:pt x="11637" y="19866"/>
                  <a:pt x="13183" y="18673"/>
                </a:cubicBezTo>
                <a:cubicBezTo>
                  <a:pt x="14376" y="17778"/>
                  <a:pt x="15597" y="16856"/>
                  <a:pt x="16763" y="16015"/>
                </a:cubicBezTo>
                <a:cubicBezTo>
                  <a:pt x="22106" y="12109"/>
                  <a:pt x="27857" y="8746"/>
                  <a:pt x="33878" y="6006"/>
                </a:cubicBezTo>
                <a:lnTo>
                  <a:pt x="33878" y="6006"/>
                </a:lnTo>
                <a:lnTo>
                  <a:pt x="33851" y="6033"/>
                </a:lnTo>
                <a:cubicBezTo>
                  <a:pt x="37459" y="4379"/>
                  <a:pt x="41229" y="3050"/>
                  <a:pt x="45080" y="2046"/>
                </a:cubicBezTo>
                <a:cubicBezTo>
                  <a:pt x="45758" y="1883"/>
                  <a:pt x="46464" y="1748"/>
                  <a:pt x="47196" y="1585"/>
                </a:cubicBezTo>
                <a:cubicBezTo>
                  <a:pt x="48823" y="1287"/>
                  <a:pt x="50505" y="1097"/>
                  <a:pt x="52187" y="1042"/>
                </a:cubicBezTo>
                <a:cubicBezTo>
                  <a:pt x="52463" y="1033"/>
                  <a:pt x="52739" y="1029"/>
                  <a:pt x="53016" y="1029"/>
                </a:cubicBezTo>
                <a:cubicBezTo>
                  <a:pt x="54401" y="1029"/>
                  <a:pt x="55799" y="1142"/>
                  <a:pt x="57178" y="1368"/>
                </a:cubicBezTo>
                <a:cubicBezTo>
                  <a:pt x="57584" y="1422"/>
                  <a:pt x="57937" y="1531"/>
                  <a:pt x="58344" y="1612"/>
                </a:cubicBezTo>
                <a:cubicBezTo>
                  <a:pt x="58724" y="1693"/>
                  <a:pt x="59103" y="1802"/>
                  <a:pt x="59483" y="1910"/>
                </a:cubicBezTo>
                <a:cubicBezTo>
                  <a:pt x="60215" y="2100"/>
                  <a:pt x="60948" y="2372"/>
                  <a:pt x="61680" y="2697"/>
                </a:cubicBezTo>
                <a:cubicBezTo>
                  <a:pt x="63091" y="3294"/>
                  <a:pt x="64365" y="4162"/>
                  <a:pt x="65423" y="5274"/>
                </a:cubicBezTo>
                <a:cubicBezTo>
                  <a:pt x="66291" y="6142"/>
                  <a:pt x="66888" y="7227"/>
                  <a:pt x="67241" y="8420"/>
                </a:cubicBezTo>
                <a:cubicBezTo>
                  <a:pt x="67566" y="9559"/>
                  <a:pt x="67566" y="10780"/>
                  <a:pt x="67213" y="11919"/>
                </a:cubicBezTo>
                <a:cubicBezTo>
                  <a:pt x="67078" y="12353"/>
                  <a:pt x="66861" y="12787"/>
                  <a:pt x="66590" y="13167"/>
                </a:cubicBezTo>
                <a:cubicBezTo>
                  <a:pt x="66318" y="13601"/>
                  <a:pt x="65966" y="14008"/>
                  <a:pt x="65559" y="14333"/>
                </a:cubicBezTo>
                <a:cubicBezTo>
                  <a:pt x="65152" y="14686"/>
                  <a:pt x="64691" y="14984"/>
                  <a:pt x="64230" y="15228"/>
                </a:cubicBezTo>
                <a:cubicBezTo>
                  <a:pt x="63742" y="15472"/>
                  <a:pt x="63226" y="15689"/>
                  <a:pt x="62684" y="15879"/>
                </a:cubicBezTo>
                <a:cubicBezTo>
                  <a:pt x="62114" y="16069"/>
                  <a:pt x="61572" y="16232"/>
                  <a:pt x="60975" y="16340"/>
                </a:cubicBezTo>
                <a:lnTo>
                  <a:pt x="61002" y="16340"/>
                </a:lnTo>
                <a:cubicBezTo>
                  <a:pt x="60243" y="16530"/>
                  <a:pt x="59456" y="16666"/>
                  <a:pt x="58642" y="16774"/>
                </a:cubicBezTo>
                <a:cubicBezTo>
                  <a:pt x="54953" y="17344"/>
                  <a:pt x="51237" y="17751"/>
                  <a:pt x="47521" y="18320"/>
                </a:cubicBezTo>
                <a:cubicBezTo>
                  <a:pt x="45813" y="18592"/>
                  <a:pt x="43887" y="18917"/>
                  <a:pt x="42476" y="19243"/>
                </a:cubicBezTo>
                <a:cubicBezTo>
                  <a:pt x="41581" y="19378"/>
                  <a:pt x="39954" y="19785"/>
                  <a:pt x="38815" y="20056"/>
                </a:cubicBezTo>
                <a:cubicBezTo>
                  <a:pt x="38796" y="20066"/>
                  <a:pt x="38777" y="20075"/>
                  <a:pt x="38756" y="20084"/>
                </a:cubicBezTo>
                <a:lnTo>
                  <a:pt x="38756" y="20084"/>
                </a:lnTo>
                <a:lnTo>
                  <a:pt x="37567" y="20382"/>
                </a:lnTo>
                <a:cubicBezTo>
                  <a:pt x="37133" y="20517"/>
                  <a:pt x="36672" y="20653"/>
                  <a:pt x="36211" y="20816"/>
                </a:cubicBezTo>
                <a:cubicBezTo>
                  <a:pt x="35234" y="21168"/>
                  <a:pt x="34177" y="21521"/>
                  <a:pt x="33173" y="21955"/>
                </a:cubicBezTo>
                <a:cubicBezTo>
                  <a:pt x="32956" y="21982"/>
                  <a:pt x="32956" y="21982"/>
                  <a:pt x="31871" y="22416"/>
                </a:cubicBezTo>
                <a:cubicBezTo>
                  <a:pt x="31871" y="22470"/>
                  <a:pt x="31681" y="22552"/>
                  <a:pt x="31139" y="22823"/>
                </a:cubicBezTo>
                <a:lnTo>
                  <a:pt x="30027" y="23392"/>
                </a:lnTo>
                <a:lnTo>
                  <a:pt x="29213" y="23826"/>
                </a:lnTo>
                <a:cubicBezTo>
                  <a:pt x="28915" y="23989"/>
                  <a:pt x="28589" y="24179"/>
                  <a:pt x="28236" y="24396"/>
                </a:cubicBezTo>
                <a:lnTo>
                  <a:pt x="27450" y="24857"/>
                </a:lnTo>
                <a:cubicBezTo>
                  <a:pt x="27179" y="25020"/>
                  <a:pt x="26934" y="25210"/>
                  <a:pt x="26663" y="25372"/>
                </a:cubicBezTo>
                <a:cubicBezTo>
                  <a:pt x="26419" y="25535"/>
                  <a:pt x="26148" y="25725"/>
                  <a:pt x="25904" y="25888"/>
                </a:cubicBezTo>
                <a:lnTo>
                  <a:pt x="25171" y="26430"/>
                </a:lnTo>
                <a:lnTo>
                  <a:pt x="25199" y="26430"/>
                </a:lnTo>
                <a:cubicBezTo>
                  <a:pt x="24683" y="26810"/>
                  <a:pt x="24249" y="27190"/>
                  <a:pt x="23734" y="27651"/>
                </a:cubicBezTo>
                <a:cubicBezTo>
                  <a:pt x="22323" y="28871"/>
                  <a:pt x="21049" y="30228"/>
                  <a:pt x="19909" y="31692"/>
                </a:cubicBezTo>
                <a:lnTo>
                  <a:pt x="19421" y="32370"/>
                </a:lnTo>
                <a:cubicBezTo>
                  <a:pt x="19258" y="32642"/>
                  <a:pt x="19096" y="32940"/>
                  <a:pt x="18879" y="33266"/>
                </a:cubicBezTo>
                <a:lnTo>
                  <a:pt x="18553" y="33808"/>
                </a:lnTo>
                <a:cubicBezTo>
                  <a:pt x="18445" y="33971"/>
                  <a:pt x="18336" y="34188"/>
                  <a:pt x="18228" y="34378"/>
                </a:cubicBezTo>
                <a:cubicBezTo>
                  <a:pt x="17984" y="34812"/>
                  <a:pt x="17767" y="35246"/>
                  <a:pt x="17577" y="35707"/>
                </a:cubicBezTo>
                <a:lnTo>
                  <a:pt x="17197" y="36602"/>
                </a:lnTo>
                <a:cubicBezTo>
                  <a:pt x="17088" y="36900"/>
                  <a:pt x="16980" y="37198"/>
                  <a:pt x="16872" y="37497"/>
                </a:cubicBezTo>
                <a:cubicBezTo>
                  <a:pt x="16627" y="38121"/>
                  <a:pt x="16465" y="38772"/>
                  <a:pt x="16356" y="39450"/>
                </a:cubicBezTo>
                <a:cubicBezTo>
                  <a:pt x="16166" y="40806"/>
                  <a:pt x="16329" y="42189"/>
                  <a:pt x="16899" y="43437"/>
                </a:cubicBezTo>
                <a:cubicBezTo>
                  <a:pt x="17197" y="44115"/>
                  <a:pt x="17739" y="44685"/>
                  <a:pt x="18390" y="45064"/>
                </a:cubicBezTo>
                <a:cubicBezTo>
                  <a:pt x="18847" y="45302"/>
                  <a:pt x="19352" y="45416"/>
                  <a:pt x="19865" y="45416"/>
                </a:cubicBezTo>
                <a:cubicBezTo>
                  <a:pt x="20114" y="45416"/>
                  <a:pt x="20366" y="45389"/>
                  <a:pt x="20615" y="45336"/>
                </a:cubicBezTo>
                <a:cubicBezTo>
                  <a:pt x="21266" y="45173"/>
                  <a:pt x="21917" y="44875"/>
                  <a:pt x="22486" y="44495"/>
                </a:cubicBezTo>
                <a:cubicBezTo>
                  <a:pt x="23056" y="44142"/>
                  <a:pt x="23544" y="43762"/>
                  <a:pt x="24086" y="43410"/>
                </a:cubicBezTo>
                <a:cubicBezTo>
                  <a:pt x="25226" y="42623"/>
                  <a:pt x="26148" y="41972"/>
                  <a:pt x="27124" y="41348"/>
                </a:cubicBezTo>
                <a:cubicBezTo>
                  <a:pt x="27638" y="41022"/>
                  <a:pt x="28091" y="40695"/>
                  <a:pt x="28328" y="40507"/>
                </a:cubicBezTo>
                <a:lnTo>
                  <a:pt x="28328" y="40507"/>
                </a:lnTo>
                <a:lnTo>
                  <a:pt x="28019" y="40725"/>
                </a:lnTo>
                <a:lnTo>
                  <a:pt x="28481" y="40372"/>
                </a:lnTo>
                <a:lnTo>
                  <a:pt x="28399" y="40426"/>
                </a:lnTo>
                <a:lnTo>
                  <a:pt x="29104" y="39938"/>
                </a:lnTo>
                <a:lnTo>
                  <a:pt x="29104" y="39938"/>
                </a:lnTo>
                <a:lnTo>
                  <a:pt x="29077" y="39965"/>
                </a:lnTo>
                <a:lnTo>
                  <a:pt x="30461" y="39043"/>
                </a:lnTo>
                <a:lnTo>
                  <a:pt x="31112" y="38555"/>
                </a:lnTo>
                <a:cubicBezTo>
                  <a:pt x="33037" y="37198"/>
                  <a:pt x="35099" y="35761"/>
                  <a:pt x="37160" y="34432"/>
                </a:cubicBezTo>
                <a:cubicBezTo>
                  <a:pt x="38571" y="33564"/>
                  <a:pt x="40849" y="32126"/>
                  <a:pt x="42856" y="31258"/>
                </a:cubicBezTo>
                <a:cubicBezTo>
                  <a:pt x="43477" y="30980"/>
                  <a:pt x="43692" y="30888"/>
                  <a:pt x="43649" y="30888"/>
                </a:cubicBezTo>
                <a:cubicBezTo>
                  <a:pt x="43645" y="30888"/>
                  <a:pt x="43640" y="30888"/>
                  <a:pt x="43634" y="30889"/>
                </a:cubicBezTo>
                <a:lnTo>
                  <a:pt x="43634" y="30889"/>
                </a:lnTo>
                <a:cubicBezTo>
                  <a:pt x="44122" y="30677"/>
                  <a:pt x="44625" y="30480"/>
                  <a:pt x="45142" y="30307"/>
                </a:cubicBezTo>
                <a:lnTo>
                  <a:pt x="45142" y="30307"/>
                </a:lnTo>
                <a:cubicBezTo>
                  <a:pt x="45121" y="30316"/>
                  <a:pt x="45101" y="30326"/>
                  <a:pt x="45080" y="30336"/>
                </a:cubicBezTo>
                <a:cubicBezTo>
                  <a:pt x="45127" y="30316"/>
                  <a:pt x="45175" y="30297"/>
                  <a:pt x="45222" y="30280"/>
                </a:cubicBezTo>
                <a:lnTo>
                  <a:pt x="45222" y="30280"/>
                </a:lnTo>
                <a:cubicBezTo>
                  <a:pt x="45195" y="30289"/>
                  <a:pt x="45168" y="30298"/>
                  <a:pt x="45142" y="30307"/>
                </a:cubicBezTo>
                <a:lnTo>
                  <a:pt x="45142" y="30307"/>
                </a:lnTo>
                <a:cubicBezTo>
                  <a:pt x="45284" y="30241"/>
                  <a:pt x="45430" y="30194"/>
                  <a:pt x="45596" y="30146"/>
                </a:cubicBezTo>
                <a:cubicBezTo>
                  <a:pt x="47265" y="29628"/>
                  <a:pt x="48990" y="29353"/>
                  <a:pt x="50740" y="29353"/>
                </a:cubicBezTo>
                <a:cubicBezTo>
                  <a:pt x="51095" y="29353"/>
                  <a:pt x="51450" y="29364"/>
                  <a:pt x="51807" y="29387"/>
                </a:cubicBezTo>
                <a:cubicBezTo>
                  <a:pt x="53028" y="29441"/>
                  <a:pt x="54248" y="29712"/>
                  <a:pt x="55415" y="30146"/>
                </a:cubicBezTo>
                <a:cubicBezTo>
                  <a:pt x="56581" y="30580"/>
                  <a:pt x="57639" y="31231"/>
                  <a:pt x="58561" y="32072"/>
                </a:cubicBezTo>
                <a:cubicBezTo>
                  <a:pt x="58968" y="32425"/>
                  <a:pt x="59347" y="32859"/>
                  <a:pt x="59673" y="33293"/>
                </a:cubicBezTo>
                <a:cubicBezTo>
                  <a:pt x="60161" y="33944"/>
                  <a:pt x="60568" y="34649"/>
                  <a:pt x="60894" y="35408"/>
                </a:cubicBezTo>
                <a:cubicBezTo>
                  <a:pt x="61219" y="36168"/>
                  <a:pt x="61463" y="36981"/>
                  <a:pt x="61545" y="37795"/>
                </a:cubicBezTo>
                <a:cubicBezTo>
                  <a:pt x="61707" y="39124"/>
                  <a:pt x="61490" y="40453"/>
                  <a:pt x="60894" y="41647"/>
                </a:cubicBezTo>
                <a:cubicBezTo>
                  <a:pt x="60812" y="41810"/>
                  <a:pt x="60731" y="41999"/>
                  <a:pt x="60622" y="42162"/>
                </a:cubicBezTo>
                <a:cubicBezTo>
                  <a:pt x="60541" y="42325"/>
                  <a:pt x="60432" y="42460"/>
                  <a:pt x="60324" y="42596"/>
                </a:cubicBezTo>
                <a:lnTo>
                  <a:pt x="60161" y="42840"/>
                </a:lnTo>
                <a:lnTo>
                  <a:pt x="59971" y="43030"/>
                </a:lnTo>
                <a:cubicBezTo>
                  <a:pt x="59844" y="43158"/>
                  <a:pt x="59740" y="43310"/>
                  <a:pt x="59615" y="43440"/>
                </a:cubicBezTo>
                <a:lnTo>
                  <a:pt x="59615" y="43440"/>
                </a:lnTo>
                <a:lnTo>
                  <a:pt x="59239" y="43762"/>
                </a:lnTo>
                <a:cubicBezTo>
                  <a:pt x="59158" y="43844"/>
                  <a:pt x="59076" y="43925"/>
                  <a:pt x="58968" y="44007"/>
                </a:cubicBezTo>
                <a:lnTo>
                  <a:pt x="58615" y="44278"/>
                </a:lnTo>
                <a:cubicBezTo>
                  <a:pt x="58100" y="44685"/>
                  <a:pt x="57530" y="45010"/>
                  <a:pt x="56961" y="45308"/>
                </a:cubicBezTo>
                <a:cubicBezTo>
                  <a:pt x="55198" y="46068"/>
                  <a:pt x="53299" y="46529"/>
                  <a:pt x="51400" y="46610"/>
                </a:cubicBezTo>
                <a:cubicBezTo>
                  <a:pt x="50997" y="46628"/>
                  <a:pt x="50593" y="46637"/>
                  <a:pt x="50189" y="46637"/>
                </a:cubicBezTo>
                <a:cubicBezTo>
                  <a:pt x="49318" y="46637"/>
                  <a:pt x="48447" y="46595"/>
                  <a:pt x="47576" y="46502"/>
                </a:cubicBezTo>
                <a:cubicBezTo>
                  <a:pt x="46301" y="46393"/>
                  <a:pt x="45026" y="46231"/>
                  <a:pt x="43724" y="46095"/>
                </a:cubicBezTo>
                <a:cubicBezTo>
                  <a:pt x="42328" y="45948"/>
                  <a:pt x="40908" y="45825"/>
                  <a:pt x="39486" y="45825"/>
                </a:cubicBezTo>
                <a:cubicBezTo>
                  <a:pt x="38283" y="45825"/>
                  <a:pt x="37079" y="45913"/>
                  <a:pt x="35885" y="46149"/>
                </a:cubicBezTo>
                <a:cubicBezTo>
                  <a:pt x="35560" y="46204"/>
                  <a:pt x="35261" y="46258"/>
                  <a:pt x="34963" y="46339"/>
                </a:cubicBezTo>
                <a:cubicBezTo>
                  <a:pt x="34665" y="46421"/>
                  <a:pt x="34339" y="46529"/>
                  <a:pt x="34041" y="46638"/>
                </a:cubicBezTo>
                <a:cubicBezTo>
                  <a:pt x="33444" y="46855"/>
                  <a:pt x="32875" y="47126"/>
                  <a:pt x="32332" y="47478"/>
                </a:cubicBezTo>
                <a:cubicBezTo>
                  <a:pt x="31220" y="48129"/>
                  <a:pt x="30244" y="48970"/>
                  <a:pt x="29430" y="49974"/>
                </a:cubicBezTo>
                <a:cubicBezTo>
                  <a:pt x="28589" y="50977"/>
                  <a:pt x="28019" y="52144"/>
                  <a:pt x="27694" y="53419"/>
                </a:cubicBezTo>
                <a:cubicBezTo>
                  <a:pt x="27558" y="54042"/>
                  <a:pt x="27504" y="54693"/>
                  <a:pt x="27585" y="55371"/>
                </a:cubicBezTo>
                <a:cubicBezTo>
                  <a:pt x="27613" y="55697"/>
                  <a:pt x="27667" y="56022"/>
                  <a:pt x="27748" y="56321"/>
                </a:cubicBezTo>
                <a:lnTo>
                  <a:pt x="27802" y="56565"/>
                </a:lnTo>
                <a:lnTo>
                  <a:pt x="27911" y="56836"/>
                </a:lnTo>
                <a:cubicBezTo>
                  <a:pt x="27992" y="57080"/>
                  <a:pt x="28101" y="57270"/>
                  <a:pt x="28209" y="57514"/>
                </a:cubicBezTo>
                <a:cubicBezTo>
                  <a:pt x="28236" y="57596"/>
                  <a:pt x="28264" y="57677"/>
                  <a:pt x="28318" y="57758"/>
                </a:cubicBezTo>
                <a:cubicBezTo>
                  <a:pt x="28399" y="57758"/>
                  <a:pt x="28508" y="57704"/>
                  <a:pt x="28589" y="57704"/>
                </a:cubicBezTo>
                <a:lnTo>
                  <a:pt x="29159" y="57514"/>
                </a:lnTo>
                <a:lnTo>
                  <a:pt x="29728" y="57351"/>
                </a:lnTo>
                <a:cubicBezTo>
                  <a:pt x="29918" y="57297"/>
                  <a:pt x="30081" y="57243"/>
                  <a:pt x="30244" y="57189"/>
                </a:cubicBezTo>
                <a:cubicBezTo>
                  <a:pt x="30596" y="57107"/>
                  <a:pt x="30922" y="56999"/>
                  <a:pt x="31274" y="56917"/>
                </a:cubicBezTo>
                <a:cubicBezTo>
                  <a:pt x="31952" y="56728"/>
                  <a:pt x="32630" y="56565"/>
                  <a:pt x="33336" y="56402"/>
                </a:cubicBezTo>
                <a:cubicBezTo>
                  <a:pt x="34692" y="56077"/>
                  <a:pt x="36102" y="55805"/>
                  <a:pt x="37486" y="55616"/>
                </a:cubicBezTo>
                <a:cubicBezTo>
                  <a:pt x="39764" y="55263"/>
                  <a:pt x="42070" y="55046"/>
                  <a:pt x="44375" y="54992"/>
                </a:cubicBezTo>
                <a:lnTo>
                  <a:pt x="45569" y="54965"/>
                </a:lnTo>
                <a:lnTo>
                  <a:pt x="46871" y="54965"/>
                </a:lnTo>
                <a:lnTo>
                  <a:pt x="47521" y="54992"/>
                </a:lnTo>
                <a:cubicBezTo>
                  <a:pt x="49393" y="55019"/>
                  <a:pt x="51237" y="55317"/>
                  <a:pt x="53001" y="55914"/>
                </a:cubicBezTo>
                <a:cubicBezTo>
                  <a:pt x="53868" y="56212"/>
                  <a:pt x="54682" y="56619"/>
                  <a:pt x="55442" y="57134"/>
                </a:cubicBezTo>
                <a:cubicBezTo>
                  <a:pt x="56174" y="57623"/>
                  <a:pt x="56798" y="58274"/>
                  <a:pt x="57232" y="59033"/>
                </a:cubicBezTo>
                <a:cubicBezTo>
                  <a:pt x="57530" y="59576"/>
                  <a:pt x="57720" y="60172"/>
                  <a:pt x="57801" y="60796"/>
                </a:cubicBezTo>
                <a:cubicBezTo>
                  <a:pt x="57856" y="61393"/>
                  <a:pt x="57774" y="62017"/>
                  <a:pt x="57612" y="62613"/>
                </a:cubicBezTo>
                <a:cubicBezTo>
                  <a:pt x="57422" y="63210"/>
                  <a:pt x="57123" y="63780"/>
                  <a:pt x="56744" y="64268"/>
                </a:cubicBezTo>
                <a:cubicBezTo>
                  <a:pt x="56364" y="64783"/>
                  <a:pt x="55930" y="65244"/>
                  <a:pt x="55442" y="65624"/>
                </a:cubicBezTo>
                <a:cubicBezTo>
                  <a:pt x="54628" y="66275"/>
                  <a:pt x="53706" y="66791"/>
                  <a:pt x="52729" y="67116"/>
                </a:cubicBezTo>
                <a:cubicBezTo>
                  <a:pt x="51726" y="67414"/>
                  <a:pt x="50695" y="67631"/>
                  <a:pt x="49664" y="67713"/>
                </a:cubicBezTo>
                <a:cubicBezTo>
                  <a:pt x="48968" y="67767"/>
                  <a:pt x="48266" y="67785"/>
                  <a:pt x="47559" y="67785"/>
                </a:cubicBezTo>
                <a:cubicBezTo>
                  <a:pt x="46144" y="67785"/>
                  <a:pt x="44710" y="67713"/>
                  <a:pt x="43263" y="67713"/>
                </a:cubicBezTo>
                <a:cubicBezTo>
                  <a:pt x="43139" y="67710"/>
                  <a:pt x="43015" y="67709"/>
                  <a:pt x="42891" y="67709"/>
                </a:cubicBezTo>
                <a:cubicBezTo>
                  <a:pt x="41527" y="67709"/>
                  <a:pt x="40187" y="67846"/>
                  <a:pt x="38869" y="68120"/>
                </a:cubicBezTo>
                <a:cubicBezTo>
                  <a:pt x="37431" y="68418"/>
                  <a:pt x="36048" y="68988"/>
                  <a:pt x="34882" y="69856"/>
                </a:cubicBezTo>
                <a:cubicBezTo>
                  <a:pt x="33661" y="70723"/>
                  <a:pt x="32766" y="71944"/>
                  <a:pt x="32278" y="73354"/>
                </a:cubicBezTo>
                <a:cubicBezTo>
                  <a:pt x="31763" y="74765"/>
                  <a:pt x="31627" y="76311"/>
                  <a:pt x="31871" y="77803"/>
                </a:cubicBezTo>
                <a:cubicBezTo>
                  <a:pt x="31871" y="77911"/>
                  <a:pt x="31925" y="78020"/>
                  <a:pt x="31925" y="78128"/>
                </a:cubicBezTo>
                <a:cubicBezTo>
                  <a:pt x="31979" y="78345"/>
                  <a:pt x="32034" y="78562"/>
                  <a:pt x="32088" y="78752"/>
                </a:cubicBezTo>
                <a:cubicBezTo>
                  <a:pt x="32115" y="78969"/>
                  <a:pt x="32169" y="79186"/>
                  <a:pt x="32251" y="79376"/>
                </a:cubicBezTo>
                <a:lnTo>
                  <a:pt x="32468" y="80000"/>
                </a:lnTo>
                <a:lnTo>
                  <a:pt x="32712" y="80569"/>
                </a:lnTo>
                <a:cubicBezTo>
                  <a:pt x="32793" y="80786"/>
                  <a:pt x="32902" y="80976"/>
                  <a:pt x="33010" y="81166"/>
                </a:cubicBezTo>
                <a:cubicBezTo>
                  <a:pt x="33092" y="81356"/>
                  <a:pt x="33200" y="81546"/>
                  <a:pt x="33309" y="81736"/>
                </a:cubicBezTo>
                <a:cubicBezTo>
                  <a:pt x="34204" y="83173"/>
                  <a:pt x="35451" y="84367"/>
                  <a:pt x="36943" y="85208"/>
                </a:cubicBezTo>
                <a:cubicBezTo>
                  <a:pt x="37920" y="85777"/>
                  <a:pt x="38950" y="86211"/>
                  <a:pt x="40035" y="86510"/>
                </a:cubicBezTo>
                <a:cubicBezTo>
                  <a:pt x="41450" y="86894"/>
                  <a:pt x="42911" y="87097"/>
                  <a:pt x="44383" y="87097"/>
                </a:cubicBezTo>
                <a:cubicBezTo>
                  <a:pt x="44886" y="87097"/>
                  <a:pt x="45390" y="87073"/>
                  <a:pt x="45894" y="87025"/>
                </a:cubicBezTo>
                <a:cubicBezTo>
                  <a:pt x="46165" y="87025"/>
                  <a:pt x="46382" y="86998"/>
                  <a:pt x="46545" y="86971"/>
                </a:cubicBezTo>
                <a:cubicBezTo>
                  <a:pt x="46823" y="86931"/>
                  <a:pt x="46912" y="86906"/>
                  <a:pt x="46855" y="86906"/>
                </a:cubicBezTo>
                <a:cubicBezTo>
                  <a:pt x="46834" y="86906"/>
                  <a:pt x="46793" y="86909"/>
                  <a:pt x="46735" y="86916"/>
                </a:cubicBezTo>
                <a:cubicBezTo>
                  <a:pt x="46491" y="86916"/>
                  <a:pt x="45948" y="86971"/>
                  <a:pt x="45189" y="86971"/>
                </a:cubicBezTo>
                <a:cubicBezTo>
                  <a:pt x="44983" y="86978"/>
                  <a:pt x="44779" y="86982"/>
                  <a:pt x="44574" y="86982"/>
                </a:cubicBezTo>
                <a:cubicBezTo>
                  <a:pt x="43349" y="86982"/>
                  <a:pt x="42143" y="86843"/>
                  <a:pt x="40958" y="86564"/>
                </a:cubicBezTo>
                <a:cubicBezTo>
                  <a:pt x="40252" y="86401"/>
                  <a:pt x="39574" y="86184"/>
                  <a:pt x="38923" y="85940"/>
                </a:cubicBezTo>
                <a:cubicBezTo>
                  <a:pt x="38293" y="85688"/>
                  <a:pt x="37687" y="85389"/>
                  <a:pt x="37125" y="85043"/>
                </a:cubicBezTo>
                <a:lnTo>
                  <a:pt x="37125" y="85043"/>
                </a:lnTo>
                <a:cubicBezTo>
                  <a:pt x="38018" y="85508"/>
                  <a:pt x="38960" y="85898"/>
                  <a:pt x="39927" y="86211"/>
                </a:cubicBezTo>
                <a:cubicBezTo>
                  <a:pt x="40849" y="86482"/>
                  <a:pt x="41798" y="86672"/>
                  <a:pt x="42775" y="86754"/>
                </a:cubicBezTo>
                <a:cubicBezTo>
                  <a:pt x="43408" y="86816"/>
                  <a:pt x="44042" y="86849"/>
                  <a:pt x="44676" y="86849"/>
                </a:cubicBezTo>
                <a:cubicBezTo>
                  <a:pt x="45425" y="86849"/>
                  <a:pt x="46175" y="86802"/>
                  <a:pt x="46925" y="86699"/>
                </a:cubicBezTo>
                <a:cubicBezTo>
                  <a:pt x="47494" y="86645"/>
                  <a:pt x="48037" y="86564"/>
                  <a:pt x="48579" y="86401"/>
                </a:cubicBezTo>
                <a:cubicBezTo>
                  <a:pt x="48634" y="86374"/>
                  <a:pt x="48579" y="86374"/>
                  <a:pt x="48579" y="86347"/>
                </a:cubicBezTo>
                <a:cubicBezTo>
                  <a:pt x="47576" y="86537"/>
                  <a:pt x="46545" y="86645"/>
                  <a:pt x="45514" y="86672"/>
                </a:cubicBezTo>
                <a:cubicBezTo>
                  <a:pt x="44646" y="86672"/>
                  <a:pt x="43778" y="86645"/>
                  <a:pt x="42910" y="86537"/>
                </a:cubicBezTo>
                <a:cubicBezTo>
                  <a:pt x="42015" y="86428"/>
                  <a:pt x="41120" y="86238"/>
                  <a:pt x="40252" y="85994"/>
                </a:cubicBezTo>
                <a:cubicBezTo>
                  <a:pt x="38408" y="85479"/>
                  <a:pt x="36699" y="84529"/>
                  <a:pt x="35316" y="83255"/>
                </a:cubicBezTo>
                <a:cubicBezTo>
                  <a:pt x="34692" y="82658"/>
                  <a:pt x="34149" y="81953"/>
                  <a:pt x="33715" y="81220"/>
                </a:cubicBezTo>
                <a:cubicBezTo>
                  <a:pt x="33281" y="80461"/>
                  <a:pt x="32956" y="79674"/>
                  <a:pt x="32739" y="78834"/>
                </a:cubicBezTo>
                <a:cubicBezTo>
                  <a:pt x="32386" y="77532"/>
                  <a:pt x="32332" y="76175"/>
                  <a:pt x="32549" y="74873"/>
                </a:cubicBezTo>
                <a:cubicBezTo>
                  <a:pt x="32739" y="73571"/>
                  <a:pt x="33309" y="72351"/>
                  <a:pt x="34177" y="71374"/>
                </a:cubicBezTo>
                <a:cubicBezTo>
                  <a:pt x="34421" y="71049"/>
                  <a:pt x="34719" y="70778"/>
                  <a:pt x="35044" y="70534"/>
                </a:cubicBezTo>
                <a:cubicBezTo>
                  <a:pt x="35560" y="70127"/>
                  <a:pt x="36102" y="69801"/>
                  <a:pt x="36699" y="69530"/>
                </a:cubicBezTo>
                <a:lnTo>
                  <a:pt x="36699" y="69530"/>
                </a:lnTo>
                <a:cubicBezTo>
                  <a:pt x="35885" y="69910"/>
                  <a:pt x="35126" y="70425"/>
                  <a:pt x="34475" y="71049"/>
                </a:cubicBezTo>
                <a:cubicBezTo>
                  <a:pt x="33797" y="71781"/>
                  <a:pt x="33281" y="72622"/>
                  <a:pt x="32929" y="73544"/>
                </a:cubicBezTo>
                <a:cubicBezTo>
                  <a:pt x="32576" y="74602"/>
                  <a:pt x="32413" y="75687"/>
                  <a:pt x="32468" y="76799"/>
                </a:cubicBezTo>
                <a:cubicBezTo>
                  <a:pt x="32495" y="77233"/>
                  <a:pt x="32549" y="77640"/>
                  <a:pt x="32630" y="78074"/>
                </a:cubicBezTo>
                <a:cubicBezTo>
                  <a:pt x="32712" y="78508"/>
                  <a:pt x="32820" y="78915"/>
                  <a:pt x="32956" y="79349"/>
                </a:cubicBezTo>
                <a:cubicBezTo>
                  <a:pt x="33092" y="79756"/>
                  <a:pt x="33254" y="80135"/>
                  <a:pt x="33444" y="80542"/>
                </a:cubicBezTo>
                <a:cubicBezTo>
                  <a:pt x="33634" y="80922"/>
                  <a:pt x="33851" y="81275"/>
                  <a:pt x="34068" y="81654"/>
                </a:cubicBezTo>
                <a:cubicBezTo>
                  <a:pt x="34502" y="82278"/>
                  <a:pt x="34990" y="82875"/>
                  <a:pt x="35560" y="83390"/>
                </a:cubicBezTo>
                <a:cubicBezTo>
                  <a:pt x="35831" y="83634"/>
                  <a:pt x="36129" y="83851"/>
                  <a:pt x="36455" y="84096"/>
                </a:cubicBezTo>
                <a:cubicBezTo>
                  <a:pt x="36591" y="84177"/>
                  <a:pt x="36753" y="84313"/>
                  <a:pt x="36916" y="84394"/>
                </a:cubicBezTo>
                <a:lnTo>
                  <a:pt x="37377" y="84692"/>
                </a:lnTo>
                <a:cubicBezTo>
                  <a:pt x="38679" y="85425"/>
                  <a:pt x="40117" y="85940"/>
                  <a:pt x="41581" y="86184"/>
                </a:cubicBezTo>
                <a:cubicBezTo>
                  <a:pt x="42247" y="86313"/>
                  <a:pt x="43065" y="86391"/>
                  <a:pt x="43216" y="86391"/>
                </a:cubicBezTo>
                <a:cubicBezTo>
                  <a:pt x="43256" y="86391"/>
                  <a:pt x="43250" y="86385"/>
                  <a:pt x="43182" y="86374"/>
                </a:cubicBezTo>
                <a:cubicBezTo>
                  <a:pt x="42856" y="86320"/>
                  <a:pt x="41690" y="86184"/>
                  <a:pt x="40822" y="85940"/>
                </a:cubicBezTo>
                <a:lnTo>
                  <a:pt x="40008" y="85723"/>
                </a:lnTo>
                <a:cubicBezTo>
                  <a:pt x="39737" y="85642"/>
                  <a:pt x="39493" y="85533"/>
                  <a:pt x="39222" y="85452"/>
                </a:cubicBezTo>
                <a:cubicBezTo>
                  <a:pt x="38326" y="85099"/>
                  <a:pt x="37486" y="84665"/>
                  <a:pt x="36699" y="84123"/>
                </a:cubicBezTo>
                <a:cubicBezTo>
                  <a:pt x="36509" y="83987"/>
                  <a:pt x="36319" y="83851"/>
                  <a:pt x="36129" y="83716"/>
                </a:cubicBezTo>
                <a:lnTo>
                  <a:pt x="35587" y="83255"/>
                </a:lnTo>
                <a:cubicBezTo>
                  <a:pt x="35234" y="82929"/>
                  <a:pt x="34936" y="82577"/>
                  <a:pt x="34638" y="82224"/>
                </a:cubicBezTo>
                <a:cubicBezTo>
                  <a:pt x="34041" y="81465"/>
                  <a:pt x="33580" y="80651"/>
                  <a:pt x="33227" y="79756"/>
                </a:cubicBezTo>
                <a:cubicBezTo>
                  <a:pt x="32902" y="78861"/>
                  <a:pt x="32685" y="77938"/>
                  <a:pt x="32630" y="76989"/>
                </a:cubicBezTo>
                <a:cubicBezTo>
                  <a:pt x="32549" y="76094"/>
                  <a:pt x="32630" y="75226"/>
                  <a:pt x="32847" y="74358"/>
                </a:cubicBezTo>
                <a:cubicBezTo>
                  <a:pt x="33037" y="73490"/>
                  <a:pt x="33390" y="72704"/>
                  <a:pt x="33905" y="71971"/>
                </a:cubicBezTo>
                <a:cubicBezTo>
                  <a:pt x="34936" y="70561"/>
                  <a:pt x="36509" y="69639"/>
                  <a:pt x="38218" y="69150"/>
                </a:cubicBezTo>
                <a:cubicBezTo>
                  <a:pt x="39439" y="68798"/>
                  <a:pt x="40686" y="68608"/>
                  <a:pt x="41934" y="68581"/>
                </a:cubicBezTo>
                <a:cubicBezTo>
                  <a:pt x="42329" y="68564"/>
                  <a:pt x="42727" y="68557"/>
                  <a:pt x="43126" y="68557"/>
                </a:cubicBezTo>
                <a:cubicBezTo>
                  <a:pt x="44014" y="68557"/>
                  <a:pt x="44906" y="68589"/>
                  <a:pt x="45786" y="68608"/>
                </a:cubicBezTo>
                <a:cubicBezTo>
                  <a:pt x="46314" y="68623"/>
                  <a:pt x="46846" y="68634"/>
                  <a:pt x="47380" y="68634"/>
                </a:cubicBezTo>
                <a:cubicBezTo>
                  <a:pt x="48793" y="68634"/>
                  <a:pt x="50220" y="68558"/>
                  <a:pt x="51617" y="68282"/>
                </a:cubicBezTo>
                <a:cubicBezTo>
                  <a:pt x="53624" y="67930"/>
                  <a:pt x="55442" y="66953"/>
                  <a:pt x="56852" y="65516"/>
                </a:cubicBezTo>
                <a:cubicBezTo>
                  <a:pt x="57232" y="65109"/>
                  <a:pt x="57584" y="64648"/>
                  <a:pt x="57856" y="64160"/>
                </a:cubicBezTo>
                <a:cubicBezTo>
                  <a:pt x="58154" y="63671"/>
                  <a:pt x="58371" y="63129"/>
                  <a:pt x="58534" y="62559"/>
                </a:cubicBezTo>
                <a:cubicBezTo>
                  <a:pt x="58561" y="62424"/>
                  <a:pt x="58588" y="62288"/>
                  <a:pt x="58615" y="62125"/>
                </a:cubicBezTo>
                <a:cubicBezTo>
                  <a:pt x="58642" y="61990"/>
                  <a:pt x="58669" y="61854"/>
                  <a:pt x="58669" y="61718"/>
                </a:cubicBezTo>
                <a:lnTo>
                  <a:pt x="58697" y="61284"/>
                </a:lnTo>
                <a:lnTo>
                  <a:pt x="58697" y="60878"/>
                </a:lnTo>
                <a:cubicBezTo>
                  <a:pt x="58669" y="60606"/>
                  <a:pt x="58642" y="60335"/>
                  <a:pt x="58561" y="60091"/>
                </a:cubicBezTo>
                <a:cubicBezTo>
                  <a:pt x="58534" y="59847"/>
                  <a:pt x="58452" y="59603"/>
                  <a:pt x="58344" y="59359"/>
                </a:cubicBezTo>
                <a:cubicBezTo>
                  <a:pt x="57910" y="58192"/>
                  <a:pt x="57123" y="57189"/>
                  <a:pt x="56093" y="56511"/>
                </a:cubicBezTo>
                <a:cubicBezTo>
                  <a:pt x="55089" y="55805"/>
                  <a:pt x="54004" y="55290"/>
                  <a:pt x="52865" y="54937"/>
                </a:cubicBezTo>
                <a:cubicBezTo>
                  <a:pt x="51726" y="54612"/>
                  <a:pt x="50559" y="54368"/>
                  <a:pt x="49366" y="54232"/>
                </a:cubicBezTo>
                <a:cubicBezTo>
                  <a:pt x="49068" y="54205"/>
                  <a:pt x="48796" y="54178"/>
                  <a:pt x="48498" y="54178"/>
                </a:cubicBezTo>
                <a:cubicBezTo>
                  <a:pt x="48200" y="54151"/>
                  <a:pt x="47901" y="54151"/>
                  <a:pt x="47603" y="54124"/>
                </a:cubicBezTo>
                <a:cubicBezTo>
                  <a:pt x="47223" y="54124"/>
                  <a:pt x="46831" y="54112"/>
                  <a:pt x="46444" y="54112"/>
                </a:cubicBezTo>
                <a:cubicBezTo>
                  <a:pt x="46250" y="54112"/>
                  <a:pt x="46057" y="54115"/>
                  <a:pt x="45867" y="54124"/>
                </a:cubicBezTo>
                <a:cubicBezTo>
                  <a:pt x="42015" y="54124"/>
                  <a:pt x="38191" y="54531"/>
                  <a:pt x="34421" y="55290"/>
                </a:cubicBezTo>
                <a:cubicBezTo>
                  <a:pt x="33498" y="55480"/>
                  <a:pt x="32576" y="55697"/>
                  <a:pt x="31708" y="55914"/>
                </a:cubicBezTo>
                <a:cubicBezTo>
                  <a:pt x="31247" y="56050"/>
                  <a:pt x="30786" y="56158"/>
                  <a:pt x="30352" y="56294"/>
                </a:cubicBezTo>
                <a:lnTo>
                  <a:pt x="29674" y="56483"/>
                </a:lnTo>
                <a:lnTo>
                  <a:pt x="29050" y="56673"/>
                </a:lnTo>
                <a:lnTo>
                  <a:pt x="28806" y="56755"/>
                </a:lnTo>
                <a:cubicBezTo>
                  <a:pt x="28752" y="56673"/>
                  <a:pt x="28725" y="56592"/>
                  <a:pt x="28698" y="56511"/>
                </a:cubicBezTo>
                <a:lnTo>
                  <a:pt x="28643" y="56375"/>
                </a:lnTo>
                <a:cubicBezTo>
                  <a:pt x="28616" y="56294"/>
                  <a:pt x="28589" y="56212"/>
                  <a:pt x="28589" y="56131"/>
                </a:cubicBezTo>
                <a:cubicBezTo>
                  <a:pt x="28535" y="55995"/>
                  <a:pt x="28508" y="55833"/>
                  <a:pt x="28481" y="55670"/>
                </a:cubicBezTo>
                <a:cubicBezTo>
                  <a:pt x="28291" y="54503"/>
                  <a:pt x="28508" y="53310"/>
                  <a:pt x="29023" y="52225"/>
                </a:cubicBezTo>
                <a:lnTo>
                  <a:pt x="29023" y="52279"/>
                </a:lnTo>
                <a:cubicBezTo>
                  <a:pt x="29294" y="51601"/>
                  <a:pt x="29674" y="51004"/>
                  <a:pt x="30135" y="50462"/>
                </a:cubicBezTo>
                <a:cubicBezTo>
                  <a:pt x="30976" y="49458"/>
                  <a:pt x="31952" y="48645"/>
                  <a:pt x="33092" y="48021"/>
                </a:cubicBezTo>
                <a:cubicBezTo>
                  <a:pt x="33688" y="47695"/>
                  <a:pt x="34285" y="47424"/>
                  <a:pt x="34936" y="47234"/>
                </a:cubicBezTo>
                <a:cubicBezTo>
                  <a:pt x="35587" y="47072"/>
                  <a:pt x="36238" y="46909"/>
                  <a:pt x="36916" y="46827"/>
                </a:cubicBezTo>
                <a:cubicBezTo>
                  <a:pt x="37786" y="46723"/>
                  <a:pt x="38655" y="46674"/>
                  <a:pt x="39532" y="46674"/>
                </a:cubicBezTo>
                <a:cubicBezTo>
                  <a:pt x="40022" y="46674"/>
                  <a:pt x="40515" y="46690"/>
                  <a:pt x="41012" y="46719"/>
                </a:cubicBezTo>
                <a:cubicBezTo>
                  <a:pt x="43751" y="46882"/>
                  <a:pt x="46518" y="47343"/>
                  <a:pt x="49339" y="47478"/>
                </a:cubicBezTo>
                <a:cubicBezTo>
                  <a:pt x="49650" y="47499"/>
                  <a:pt x="49960" y="47508"/>
                  <a:pt x="50271" y="47508"/>
                </a:cubicBezTo>
                <a:cubicBezTo>
                  <a:pt x="50774" y="47508"/>
                  <a:pt x="51277" y="47485"/>
                  <a:pt x="51780" y="47451"/>
                </a:cubicBezTo>
                <a:cubicBezTo>
                  <a:pt x="52187" y="47424"/>
                  <a:pt x="52567" y="47370"/>
                  <a:pt x="52919" y="47343"/>
                </a:cubicBezTo>
                <a:lnTo>
                  <a:pt x="53868" y="47180"/>
                </a:lnTo>
                <a:cubicBezTo>
                  <a:pt x="55496" y="46882"/>
                  <a:pt x="57069" y="46285"/>
                  <a:pt x="58480" y="45471"/>
                </a:cubicBezTo>
                <a:cubicBezTo>
                  <a:pt x="60351" y="44413"/>
                  <a:pt x="61707" y="42650"/>
                  <a:pt x="62250" y="40589"/>
                </a:cubicBezTo>
                <a:cubicBezTo>
                  <a:pt x="62494" y="39640"/>
                  <a:pt x="62548" y="38636"/>
                  <a:pt x="62440" y="37660"/>
                </a:cubicBezTo>
                <a:cubicBezTo>
                  <a:pt x="62304" y="36710"/>
                  <a:pt x="62060" y="35761"/>
                  <a:pt x="61653" y="34866"/>
                </a:cubicBezTo>
                <a:cubicBezTo>
                  <a:pt x="61300" y="34052"/>
                  <a:pt x="60812" y="33266"/>
                  <a:pt x="60270" y="32560"/>
                </a:cubicBezTo>
                <a:cubicBezTo>
                  <a:pt x="59727" y="31909"/>
                  <a:pt x="59103" y="31313"/>
                  <a:pt x="58425" y="30797"/>
                </a:cubicBezTo>
                <a:cubicBezTo>
                  <a:pt x="56933" y="29712"/>
                  <a:pt x="55198" y="29007"/>
                  <a:pt x="53380" y="28682"/>
                </a:cubicBezTo>
                <a:cubicBezTo>
                  <a:pt x="52485" y="28532"/>
                  <a:pt x="51576" y="28458"/>
                  <a:pt x="50664" y="28458"/>
                </a:cubicBezTo>
                <a:cubicBezTo>
                  <a:pt x="49752" y="28458"/>
                  <a:pt x="48837" y="28532"/>
                  <a:pt x="47928" y="28682"/>
                </a:cubicBezTo>
                <a:cubicBezTo>
                  <a:pt x="46545" y="28926"/>
                  <a:pt x="45189" y="29278"/>
                  <a:pt x="43887" y="29767"/>
                </a:cubicBezTo>
                <a:cubicBezTo>
                  <a:pt x="43209" y="30038"/>
                  <a:pt x="42504" y="30363"/>
                  <a:pt x="41798" y="30716"/>
                </a:cubicBezTo>
                <a:lnTo>
                  <a:pt x="41853" y="30689"/>
                </a:lnTo>
                <a:lnTo>
                  <a:pt x="41853" y="30689"/>
                </a:lnTo>
                <a:cubicBezTo>
                  <a:pt x="40307" y="31448"/>
                  <a:pt x="38815" y="32289"/>
                  <a:pt x="37377" y="33211"/>
                </a:cubicBezTo>
                <a:cubicBezTo>
                  <a:pt x="35858" y="34188"/>
                  <a:pt x="34529" y="35083"/>
                  <a:pt x="32929" y="36222"/>
                </a:cubicBezTo>
                <a:cubicBezTo>
                  <a:pt x="31844" y="36981"/>
                  <a:pt x="30244" y="38066"/>
                  <a:pt x="28942" y="38934"/>
                </a:cubicBezTo>
                <a:lnTo>
                  <a:pt x="26392" y="40697"/>
                </a:lnTo>
                <a:lnTo>
                  <a:pt x="22432" y="43437"/>
                </a:lnTo>
                <a:cubicBezTo>
                  <a:pt x="21808" y="43898"/>
                  <a:pt x="21103" y="44224"/>
                  <a:pt x="20370" y="44441"/>
                </a:cubicBezTo>
                <a:cubicBezTo>
                  <a:pt x="20200" y="44478"/>
                  <a:pt x="20028" y="44497"/>
                  <a:pt x="19858" y="44497"/>
                </a:cubicBezTo>
                <a:cubicBezTo>
                  <a:pt x="19296" y="44497"/>
                  <a:pt x="18752" y="44293"/>
                  <a:pt x="18336" y="43898"/>
                </a:cubicBezTo>
                <a:cubicBezTo>
                  <a:pt x="18038" y="43627"/>
                  <a:pt x="17794" y="43301"/>
                  <a:pt x="17658" y="42922"/>
                </a:cubicBezTo>
                <a:cubicBezTo>
                  <a:pt x="17550" y="42732"/>
                  <a:pt x="17495" y="42542"/>
                  <a:pt x="17441" y="42352"/>
                </a:cubicBezTo>
                <a:cubicBezTo>
                  <a:pt x="17387" y="42135"/>
                  <a:pt x="17333" y="41945"/>
                  <a:pt x="17305" y="41728"/>
                </a:cubicBezTo>
                <a:cubicBezTo>
                  <a:pt x="17143" y="40887"/>
                  <a:pt x="17170" y="40046"/>
                  <a:pt x="17305" y="39206"/>
                </a:cubicBezTo>
                <a:cubicBezTo>
                  <a:pt x="17387" y="38772"/>
                  <a:pt x="17495" y="38365"/>
                  <a:pt x="17658" y="37958"/>
                </a:cubicBezTo>
                <a:lnTo>
                  <a:pt x="17875" y="37334"/>
                </a:lnTo>
                <a:lnTo>
                  <a:pt x="17984" y="37009"/>
                </a:lnTo>
                <a:cubicBezTo>
                  <a:pt x="18011" y="36900"/>
                  <a:pt x="18065" y="36792"/>
                  <a:pt x="18119" y="36710"/>
                </a:cubicBezTo>
                <a:cubicBezTo>
                  <a:pt x="18309" y="36303"/>
                  <a:pt x="18445" y="35869"/>
                  <a:pt x="18662" y="35490"/>
                </a:cubicBezTo>
                <a:lnTo>
                  <a:pt x="19313" y="34296"/>
                </a:lnTo>
                <a:cubicBezTo>
                  <a:pt x="19448" y="34052"/>
                  <a:pt x="19638" y="33754"/>
                  <a:pt x="19828" y="33455"/>
                </a:cubicBezTo>
                <a:cubicBezTo>
                  <a:pt x="19936" y="33293"/>
                  <a:pt x="20018" y="33130"/>
                  <a:pt x="20126" y="32994"/>
                </a:cubicBezTo>
                <a:lnTo>
                  <a:pt x="20452" y="32533"/>
                </a:lnTo>
                <a:lnTo>
                  <a:pt x="20994" y="31774"/>
                </a:lnTo>
                <a:lnTo>
                  <a:pt x="21591" y="31068"/>
                </a:lnTo>
                <a:cubicBezTo>
                  <a:pt x="21990" y="30563"/>
                  <a:pt x="22441" y="30084"/>
                  <a:pt x="22893" y="29631"/>
                </a:cubicBezTo>
                <a:lnTo>
                  <a:pt x="22893" y="29631"/>
                </a:lnTo>
                <a:lnTo>
                  <a:pt x="22947" y="29604"/>
                </a:lnTo>
                <a:cubicBezTo>
                  <a:pt x="24168" y="28410"/>
                  <a:pt x="25497" y="27325"/>
                  <a:pt x="26907" y="26349"/>
                </a:cubicBezTo>
                <a:lnTo>
                  <a:pt x="26907" y="26349"/>
                </a:lnTo>
                <a:lnTo>
                  <a:pt x="26880" y="26376"/>
                </a:lnTo>
                <a:lnTo>
                  <a:pt x="27558" y="25915"/>
                </a:lnTo>
                <a:lnTo>
                  <a:pt x="27504" y="25942"/>
                </a:lnTo>
                <a:cubicBezTo>
                  <a:pt x="27721" y="25806"/>
                  <a:pt x="27965" y="25644"/>
                  <a:pt x="28182" y="25508"/>
                </a:cubicBezTo>
                <a:lnTo>
                  <a:pt x="28182" y="25508"/>
                </a:lnTo>
                <a:lnTo>
                  <a:pt x="28128" y="25535"/>
                </a:lnTo>
                <a:lnTo>
                  <a:pt x="28779" y="25128"/>
                </a:lnTo>
                <a:lnTo>
                  <a:pt x="28752" y="25156"/>
                </a:lnTo>
                <a:cubicBezTo>
                  <a:pt x="29131" y="24911"/>
                  <a:pt x="29538" y="24694"/>
                  <a:pt x="29945" y="24450"/>
                </a:cubicBezTo>
                <a:cubicBezTo>
                  <a:pt x="30840" y="23989"/>
                  <a:pt x="32332" y="23284"/>
                  <a:pt x="33444" y="22823"/>
                </a:cubicBezTo>
                <a:lnTo>
                  <a:pt x="33444" y="22823"/>
                </a:lnTo>
                <a:lnTo>
                  <a:pt x="33390" y="22850"/>
                </a:lnTo>
                <a:cubicBezTo>
                  <a:pt x="34041" y="22579"/>
                  <a:pt x="34665" y="22335"/>
                  <a:pt x="35316" y="22118"/>
                </a:cubicBezTo>
                <a:cubicBezTo>
                  <a:pt x="35777" y="21982"/>
                  <a:pt x="36129" y="21874"/>
                  <a:pt x="36753" y="21684"/>
                </a:cubicBezTo>
                <a:cubicBezTo>
                  <a:pt x="38462" y="21087"/>
                  <a:pt x="40225" y="20626"/>
                  <a:pt x="41988" y="20273"/>
                </a:cubicBezTo>
                <a:lnTo>
                  <a:pt x="41961" y="20273"/>
                </a:lnTo>
                <a:cubicBezTo>
                  <a:pt x="43372" y="20002"/>
                  <a:pt x="44673" y="19758"/>
                  <a:pt x="46138" y="19487"/>
                </a:cubicBezTo>
                <a:cubicBezTo>
                  <a:pt x="47304" y="19297"/>
                  <a:pt x="48742" y="19080"/>
                  <a:pt x="50044" y="18890"/>
                </a:cubicBezTo>
                <a:lnTo>
                  <a:pt x="50121" y="18877"/>
                </a:lnTo>
                <a:lnTo>
                  <a:pt x="50121" y="18877"/>
                </a:lnTo>
                <a:lnTo>
                  <a:pt x="51102" y="18781"/>
                </a:lnTo>
                <a:cubicBezTo>
                  <a:pt x="52133" y="18646"/>
                  <a:pt x="53462" y="18456"/>
                  <a:pt x="53814" y="18402"/>
                </a:cubicBezTo>
                <a:cubicBezTo>
                  <a:pt x="55849" y="18185"/>
                  <a:pt x="57774" y="17859"/>
                  <a:pt x="59727" y="17561"/>
                </a:cubicBezTo>
                <a:lnTo>
                  <a:pt x="59998" y="17561"/>
                </a:lnTo>
                <a:cubicBezTo>
                  <a:pt x="60859" y="17434"/>
                  <a:pt x="61720" y="17213"/>
                  <a:pt x="62537" y="16919"/>
                </a:cubicBezTo>
                <a:lnTo>
                  <a:pt x="62537" y="16919"/>
                </a:lnTo>
                <a:lnTo>
                  <a:pt x="62684" y="16883"/>
                </a:lnTo>
                <a:lnTo>
                  <a:pt x="63308" y="16693"/>
                </a:lnTo>
                <a:lnTo>
                  <a:pt x="63714" y="16530"/>
                </a:lnTo>
                <a:cubicBezTo>
                  <a:pt x="63959" y="16449"/>
                  <a:pt x="63742" y="16557"/>
                  <a:pt x="64148" y="16395"/>
                </a:cubicBezTo>
                <a:cubicBezTo>
                  <a:pt x="64664" y="16178"/>
                  <a:pt x="65179" y="15906"/>
                  <a:pt x="65640" y="15635"/>
                </a:cubicBezTo>
                <a:cubicBezTo>
                  <a:pt x="65855" y="15485"/>
                  <a:pt x="65951" y="15436"/>
                  <a:pt x="65995" y="15436"/>
                </a:cubicBezTo>
                <a:cubicBezTo>
                  <a:pt x="66006" y="15436"/>
                  <a:pt x="66014" y="15440"/>
                  <a:pt x="66020" y="15445"/>
                </a:cubicBezTo>
                <a:cubicBezTo>
                  <a:pt x="66590" y="14984"/>
                  <a:pt x="67078" y="14442"/>
                  <a:pt x="67512" y="13845"/>
                </a:cubicBezTo>
                <a:lnTo>
                  <a:pt x="67729" y="13465"/>
                </a:lnTo>
                <a:cubicBezTo>
                  <a:pt x="67810" y="13357"/>
                  <a:pt x="67837" y="13248"/>
                  <a:pt x="67892" y="13140"/>
                </a:cubicBezTo>
                <a:cubicBezTo>
                  <a:pt x="67946" y="13004"/>
                  <a:pt x="68000" y="12868"/>
                  <a:pt x="68027" y="12760"/>
                </a:cubicBezTo>
                <a:lnTo>
                  <a:pt x="68027" y="12706"/>
                </a:lnTo>
                <a:cubicBezTo>
                  <a:pt x="67892" y="13031"/>
                  <a:pt x="67702" y="13357"/>
                  <a:pt x="67512" y="13628"/>
                </a:cubicBezTo>
                <a:lnTo>
                  <a:pt x="67322" y="13899"/>
                </a:lnTo>
                <a:lnTo>
                  <a:pt x="67186" y="14062"/>
                </a:lnTo>
                <a:cubicBezTo>
                  <a:pt x="67129" y="14119"/>
                  <a:pt x="67101" y="14142"/>
                  <a:pt x="67093" y="14142"/>
                </a:cubicBezTo>
                <a:cubicBezTo>
                  <a:pt x="67083" y="14142"/>
                  <a:pt x="67112" y="14098"/>
                  <a:pt x="67159" y="14035"/>
                </a:cubicBezTo>
                <a:cubicBezTo>
                  <a:pt x="67512" y="13574"/>
                  <a:pt x="67783" y="13058"/>
                  <a:pt x="68000" y="12543"/>
                </a:cubicBezTo>
                <a:cubicBezTo>
                  <a:pt x="68163" y="12136"/>
                  <a:pt x="68271" y="11702"/>
                  <a:pt x="68325" y="11268"/>
                </a:cubicBezTo>
                <a:cubicBezTo>
                  <a:pt x="68431" y="10743"/>
                  <a:pt x="68459" y="10192"/>
                  <a:pt x="68461" y="9640"/>
                </a:cubicBezTo>
                <a:lnTo>
                  <a:pt x="68461" y="9640"/>
                </a:lnTo>
                <a:cubicBezTo>
                  <a:pt x="68461" y="9640"/>
                  <a:pt x="68461" y="9640"/>
                  <a:pt x="68461" y="9641"/>
                </a:cubicBezTo>
                <a:lnTo>
                  <a:pt x="68461" y="9586"/>
                </a:lnTo>
                <a:cubicBezTo>
                  <a:pt x="68461" y="9604"/>
                  <a:pt x="68461" y="9622"/>
                  <a:pt x="68461" y="9640"/>
                </a:cubicBezTo>
                <a:lnTo>
                  <a:pt x="68461" y="9640"/>
                </a:lnTo>
                <a:cubicBezTo>
                  <a:pt x="68407" y="9206"/>
                  <a:pt x="68325" y="8800"/>
                  <a:pt x="68190" y="8366"/>
                </a:cubicBezTo>
                <a:cubicBezTo>
                  <a:pt x="67973" y="7525"/>
                  <a:pt x="67647" y="6738"/>
                  <a:pt x="67186" y="6006"/>
                </a:cubicBezTo>
                <a:cubicBezTo>
                  <a:pt x="66698" y="5220"/>
                  <a:pt x="66074" y="4541"/>
                  <a:pt x="65396" y="3918"/>
                </a:cubicBezTo>
                <a:cubicBezTo>
                  <a:pt x="65071" y="3619"/>
                  <a:pt x="64718" y="3294"/>
                  <a:pt x="64365" y="3022"/>
                </a:cubicBezTo>
                <a:cubicBezTo>
                  <a:pt x="63702" y="2606"/>
                  <a:pt x="63499" y="2483"/>
                  <a:pt x="63486" y="2483"/>
                </a:cubicBezTo>
                <a:lnTo>
                  <a:pt x="63486" y="2483"/>
                </a:lnTo>
                <a:cubicBezTo>
                  <a:pt x="63469" y="2483"/>
                  <a:pt x="63835" y="2730"/>
                  <a:pt x="63815" y="2730"/>
                </a:cubicBezTo>
                <a:cubicBezTo>
                  <a:pt x="63809" y="2730"/>
                  <a:pt x="63765" y="2706"/>
                  <a:pt x="63660" y="2643"/>
                </a:cubicBezTo>
                <a:cubicBezTo>
                  <a:pt x="62856" y="2160"/>
                  <a:pt x="62024" y="1757"/>
                  <a:pt x="61140" y="1433"/>
                </a:cubicBezTo>
                <a:lnTo>
                  <a:pt x="61140" y="1433"/>
                </a:lnTo>
                <a:lnTo>
                  <a:pt x="61002" y="1341"/>
                </a:lnTo>
                <a:cubicBezTo>
                  <a:pt x="60487" y="1151"/>
                  <a:pt x="59944" y="1015"/>
                  <a:pt x="59429" y="907"/>
                </a:cubicBezTo>
                <a:cubicBezTo>
                  <a:pt x="59212" y="853"/>
                  <a:pt x="58941" y="771"/>
                  <a:pt x="58534" y="690"/>
                </a:cubicBezTo>
                <a:cubicBezTo>
                  <a:pt x="58154" y="608"/>
                  <a:pt x="57639" y="473"/>
                  <a:pt x="56879" y="364"/>
                </a:cubicBezTo>
                <a:lnTo>
                  <a:pt x="56879" y="364"/>
                </a:lnTo>
                <a:lnTo>
                  <a:pt x="57639" y="473"/>
                </a:lnTo>
                <a:lnTo>
                  <a:pt x="58154" y="581"/>
                </a:lnTo>
                <a:cubicBezTo>
                  <a:pt x="58452" y="636"/>
                  <a:pt x="58642" y="690"/>
                  <a:pt x="58751" y="690"/>
                </a:cubicBezTo>
                <a:cubicBezTo>
                  <a:pt x="58791" y="703"/>
                  <a:pt x="58832" y="710"/>
                  <a:pt x="58873" y="710"/>
                </a:cubicBezTo>
                <a:cubicBezTo>
                  <a:pt x="58914" y="710"/>
                  <a:pt x="58954" y="703"/>
                  <a:pt x="58995" y="690"/>
                </a:cubicBezTo>
                <a:lnTo>
                  <a:pt x="59049" y="690"/>
                </a:lnTo>
                <a:cubicBezTo>
                  <a:pt x="58751" y="608"/>
                  <a:pt x="58344" y="554"/>
                  <a:pt x="58154" y="527"/>
                </a:cubicBezTo>
                <a:cubicBezTo>
                  <a:pt x="57883" y="473"/>
                  <a:pt x="57720" y="446"/>
                  <a:pt x="57503" y="419"/>
                </a:cubicBezTo>
                <a:lnTo>
                  <a:pt x="57557" y="419"/>
                </a:lnTo>
                <a:cubicBezTo>
                  <a:pt x="56933" y="337"/>
                  <a:pt x="56337" y="229"/>
                  <a:pt x="55713" y="174"/>
                </a:cubicBezTo>
                <a:cubicBezTo>
                  <a:pt x="55415" y="147"/>
                  <a:pt x="55116" y="120"/>
                  <a:pt x="54791" y="93"/>
                </a:cubicBezTo>
                <a:lnTo>
                  <a:pt x="53841" y="39"/>
                </a:lnTo>
                <a:cubicBezTo>
                  <a:pt x="53485" y="13"/>
                  <a:pt x="53128" y="1"/>
                  <a:pt x="5277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5" name="Google Shape;995;p56">
            <a:extLst>
              <a:ext uri="{FF2B5EF4-FFF2-40B4-BE49-F238E27FC236}">
                <a16:creationId xmlns:a16="http://schemas.microsoft.com/office/drawing/2014/main" id="{BB300DB5-0660-1464-C187-0C4899B7A294}"/>
              </a:ext>
            </a:extLst>
          </p:cNvPr>
          <p:cNvGrpSpPr/>
          <p:nvPr/>
        </p:nvGrpSpPr>
        <p:grpSpPr>
          <a:xfrm flipH="1">
            <a:off x="393666" y="4196893"/>
            <a:ext cx="530121" cy="442999"/>
            <a:chOff x="3923575" y="2588450"/>
            <a:chExt cx="701125" cy="585900"/>
          </a:xfrm>
        </p:grpSpPr>
        <p:sp>
          <p:nvSpPr>
            <p:cNvPr id="996" name="Google Shape;996;p56">
              <a:extLst>
                <a:ext uri="{FF2B5EF4-FFF2-40B4-BE49-F238E27FC236}">
                  <a16:creationId xmlns:a16="http://schemas.microsoft.com/office/drawing/2014/main" id="{F6AD08D8-FA3D-4968-42CA-1E4C39A4FCD7}"/>
                </a:ext>
              </a:extLst>
            </p:cNvPr>
            <p:cNvSpPr/>
            <p:nvPr/>
          </p:nvSpPr>
          <p:spPr>
            <a:xfrm>
              <a:off x="3923575" y="2588450"/>
              <a:ext cx="97675" cy="585900"/>
            </a:xfrm>
            <a:custGeom>
              <a:avLst/>
              <a:gdLst/>
              <a:ahLst/>
              <a:cxnLst/>
              <a:rect l="l" t="t" r="r" b="b"/>
              <a:pathLst>
                <a:path w="3907" h="23436" extrusionOk="0">
                  <a:moveTo>
                    <a:pt x="2160" y="1"/>
                  </a:moveTo>
                  <a:cubicBezTo>
                    <a:pt x="1404" y="1"/>
                    <a:pt x="651" y="496"/>
                    <a:pt x="651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50" y="23149"/>
                    <a:pt x="1375" y="23435"/>
                    <a:pt x="1909" y="23435"/>
                  </a:cubicBezTo>
                  <a:cubicBezTo>
                    <a:pt x="2015" y="23435"/>
                    <a:pt x="2121" y="23424"/>
                    <a:pt x="2224" y="23402"/>
                  </a:cubicBezTo>
                  <a:cubicBezTo>
                    <a:pt x="2267" y="23405"/>
                    <a:pt x="2310" y="23406"/>
                    <a:pt x="2353" y="23406"/>
                  </a:cubicBezTo>
                  <a:cubicBezTo>
                    <a:pt x="3127" y="23406"/>
                    <a:pt x="3906" y="22939"/>
                    <a:pt x="3906" y="21937"/>
                  </a:cubicBezTo>
                  <a:lnTo>
                    <a:pt x="3798" y="2652"/>
                  </a:lnTo>
                  <a:cubicBezTo>
                    <a:pt x="3798" y="2462"/>
                    <a:pt x="3770" y="2245"/>
                    <a:pt x="3689" y="2082"/>
                  </a:cubicBezTo>
                  <a:lnTo>
                    <a:pt x="3689" y="1486"/>
                  </a:lnTo>
                  <a:cubicBezTo>
                    <a:pt x="3676" y="496"/>
                    <a:pt x="2916" y="1"/>
                    <a:pt x="21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56">
              <a:extLst>
                <a:ext uri="{FF2B5EF4-FFF2-40B4-BE49-F238E27FC236}">
                  <a16:creationId xmlns:a16="http://schemas.microsoft.com/office/drawing/2014/main" id="{3DC21DFE-BAC4-FF9A-6DAF-C7C24B2D68B7}"/>
                </a:ext>
              </a:extLst>
            </p:cNvPr>
            <p:cNvSpPr/>
            <p:nvPr/>
          </p:nvSpPr>
          <p:spPr>
            <a:xfrm>
              <a:off x="4074100" y="2588450"/>
              <a:ext cx="97675" cy="585900"/>
            </a:xfrm>
            <a:custGeom>
              <a:avLst/>
              <a:gdLst/>
              <a:ahLst/>
              <a:cxnLst/>
              <a:rect l="l" t="t" r="r" b="b"/>
              <a:pathLst>
                <a:path w="3907" h="23436" extrusionOk="0">
                  <a:moveTo>
                    <a:pt x="2160" y="1"/>
                  </a:moveTo>
                  <a:cubicBezTo>
                    <a:pt x="1404" y="1"/>
                    <a:pt x="652" y="496"/>
                    <a:pt x="652" y="1486"/>
                  </a:cubicBezTo>
                  <a:lnTo>
                    <a:pt x="679" y="5256"/>
                  </a:lnTo>
                  <a:cubicBezTo>
                    <a:pt x="462" y="11006"/>
                    <a:pt x="1" y="16946"/>
                    <a:pt x="760" y="22561"/>
                  </a:cubicBezTo>
                  <a:cubicBezTo>
                    <a:pt x="851" y="23149"/>
                    <a:pt x="1375" y="23435"/>
                    <a:pt x="1909" y="23435"/>
                  </a:cubicBezTo>
                  <a:cubicBezTo>
                    <a:pt x="2015" y="23435"/>
                    <a:pt x="2122" y="23424"/>
                    <a:pt x="2225" y="23402"/>
                  </a:cubicBezTo>
                  <a:cubicBezTo>
                    <a:pt x="2268" y="23405"/>
                    <a:pt x="2310" y="23406"/>
                    <a:pt x="2353" y="23406"/>
                  </a:cubicBezTo>
                  <a:cubicBezTo>
                    <a:pt x="3127" y="23406"/>
                    <a:pt x="3907" y="22939"/>
                    <a:pt x="3907" y="21937"/>
                  </a:cubicBezTo>
                  <a:lnTo>
                    <a:pt x="3798" y="2652"/>
                  </a:lnTo>
                  <a:cubicBezTo>
                    <a:pt x="3798" y="2462"/>
                    <a:pt x="3771" y="2245"/>
                    <a:pt x="3690" y="2082"/>
                  </a:cubicBezTo>
                  <a:lnTo>
                    <a:pt x="3690" y="1486"/>
                  </a:lnTo>
                  <a:cubicBezTo>
                    <a:pt x="3676" y="496"/>
                    <a:pt x="2917" y="1"/>
                    <a:pt x="21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56">
              <a:extLst>
                <a:ext uri="{FF2B5EF4-FFF2-40B4-BE49-F238E27FC236}">
                  <a16:creationId xmlns:a16="http://schemas.microsoft.com/office/drawing/2014/main" id="{74B2F61E-7AE1-49B8-513D-172C6D79DFEC}"/>
                </a:ext>
              </a:extLst>
            </p:cNvPr>
            <p:cNvSpPr/>
            <p:nvPr/>
          </p:nvSpPr>
          <p:spPr>
            <a:xfrm>
              <a:off x="4225325" y="2588450"/>
              <a:ext cx="97600" cy="585900"/>
            </a:xfrm>
            <a:custGeom>
              <a:avLst/>
              <a:gdLst/>
              <a:ahLst/>
              <a:cxnLst/>
              <a:rect l="l" t="t" r="r" b="b"/>
              <a:pathLst>
                <a:path w="3904" h="23436" extrusionOk="0">
                  <a:moveTo>
                    <a:pt x="2147" y="1"/>
                  </a:moveTo>
                  <a:cubicBezTo>
                    <a:pt x="1384" y="1"/>
                    <a:pt x="624" y="496"/>
                    <a:pt x="624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28" y="23149"/>
                    <a:pt x="1368" y="23435"/>
                    <a:pt x="1907" y="23435"/>
                  </a:cubicBezTo>
                  <a:cubicBezTo>
                    <a:pt x="2014" y="23435"/>
                    <a:pt x="2121" y="23424"/>
                    <a:pt x="2225" y="23402"/>
                  </a:cubicBezTo>
                  <a:cubicBezTo>
                    <a:pt x="2297" y="23413"/>
                    <a:pt x="2369" y="23418"/>
                    <a:pt x="2440" y="23418"/>
                  </a:cubicBezTo>
                  <a:cubicBezTo>
                    <a:pt x="3222" y="23418"/>
                    <a:pt x="3904" y="22758"/>
                    <a:pt x="3879" y="21937"/>
                  </a:cubicBezTo>
                  <a:lnTo>
                    <a:pt x="3798" y="2652"/>
                  </a:lnTo>
                  <a:cubicBezTo>
                    <a:pt x="3771" y="2462"/>
                    <a:pt x="3743" y="2245"/>
                    <a:pt x="3689" y="2082"/>
                  </a:cubicBezTo>
                  <a:lnTo>
                    <a:pt x="3689" y="1486"/>
                  </a:lnTo>
                  <a:cubicBezTo>
                    <a:pt x="3676" y="496"/>
                    <a:pt x="2909" y="1"/>
                    <a:pt x="21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56">
              <a:extLst>
                <a:ext uri="{FF2B5EF4-FFF2-40B4-BE49-F238E27FC236}">
                  <a16:creationId xmlns:a16="http://schemas.microsoft.com/office/drawing/2014/main" id="{C0C46798-5023-3C0F-7728-F98D788027FB}"/>
                </a:ext>
              </a:extLst>
            </p:cNvPr>
            <p:cNvSpPr/>
            <p:nvPr/>
          </p:nvSpPr>
          <p:spPr>
            <a:xfrm>
              <a:off x="4375850" y="2588450"/>
              <a:ext cx="97675" cy="585900"/>
            </a:xfrm>
            <a:custGeom>
              <a:avLst/>
              <a:gdLst/>
              <a:ahLst/>
              <a:cxnLst/>
              <a:rect l="l" t="t" r="r" b="b"/>
              <a:pathLst>
                <a:path w="3907" h="23436" extrusionOk="0">
                  <a:moveTo>
                    <a:pt x="2147" y="1"/>
                  </a:moveTo>
                  <a:cubicBezTo>
                    <a:pt x="1384" y="1"/>
                    <a:pt x="625" y="496"/>
                    <a:pt x="625" y="1486"/>
                  </a:cubicBezTo>
                  <a:cubicBezTo>
                    <a:pt x="625" y="2733"/>
                    <a:pt x="652" y="4008"/>
                    <a:pt x="679" y="5256"/>
                  </a:cubicBezTo>
                  <a:cubicBezTo>
                    <a:pt x="462" y="11006"/>
                    <a:pt x="1" y="16946"/>
                    <a:pt x="760" y="22561"/>
                  </a:cubicBezTo>
                  <a:cubicBezTo>
                    <a:pt x="851" y="23149"/>
                    <a:pt x="1376" y="23435"/>
                    <a:pt x="1909" y="23435"/>
                  </a:cubicBezTo>
                  <a:cubicBezTo>
                    <a:pt x="2015" y="23435"/>
                    <a:pt x="2122" y="23424"/>
                    <a:pt x="2225" y="23402"/>
                  </a:cubicBezTo>
                  <a:cubicBezTo>
                    <a:pt x="2300" y="23413"/>
                    <a:pt x="2373" y="23418"/>
                    <a:pt x="2446" y="23418"/>
                  </a:cubicBezTo>
                  <a:cubicBezTo>
                    <a:pt x="3246" y="23418"/>
                    <a:pt x="3907" y="22758"/>
                    <a:pt x="3907" y="21937"/>
                  </a:cubicBezTo>
                  <a:cubicBezTo>
                    <a:pt x="3852" y="15509"/>
                    <a:pt x="3825" y="9080"/>
                    <a:pt x="3798" y="2652"/>
                  </a:cubicBezTo>
                  <a:cubicBezTo>
                    <a:pt x="3798" y="2462"/>
                    <a:pt x="3744" y="2245"/>
                    <a:pt x="3690" y="2082"/>
                  </a:cubicBezTo>
                  <a:lnTo>
                    <a:pt x="3690" y="1486"/>
                  </a:lnTo>
                  <a:cubicBezTo>
                    <a:pt x="3676" y="496"/>
                    <a:pt x="2910" y="1"/>
                    <a:pt x="21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56">
              <a:extLst>
                <a:ext uri="{FF2B5EF4-FFF2-40B4-BE49-F238E27FC236}">
                  <a16:creationId xmlns:a16="http://schemas.microsoft.com/office/drawing/2014/main" id="{A81AE72C-8074-EE3A-57E5-8AAB37BA88A4}"/>
                </a:ext>
              </a:extLst>
            </p:cNvPr>
            <p:cNvSpPr/>
            <p:nvPr/>
          </p:nvSpPr>
          <p:spPr>
            <a:xfrm>
              <a:off x="4526400" y="2588450"/>
              <a:ext cx="98300" cy="585900"/>
            </a:xfrm>
            <a:custGeom>
              <a:avLst/>
              <a:gdLst/>
              <a:ahLst/>
              <a:cxnLst/>
              <a:rect l="l" t="t" r="r" b="b"/>
              <a:pathLst>
                <a:path w="3932" h="23436" extrusionOk="0">
                  <a:moveTo>
                    <a:pt x="2170" y="1"/>
                  </a:moveTo>
                  <a:cubicBezTo>
                    <a:pt x="1411" y="1"/>
                    <a:pt x="651" y="496"/>
                    <a:pt x="651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50" y="23149"/>
                    <a:pt x="1375" y="23435"/>
                    <a:pt x="1909" y="23435"/>
                  </a:cubicBezTo>
                  <a:cubicBezTo>
                    <a:pt x="2015" y="23435"/>
                    <a:pt x="2121" y="23424"/>
                    <a:pt x="2225" y="23402"/>
                  </a:cubicBezTo>
                  <a:cubicBezTo>
                    <a:pt x="2299" y="23413"/>
                    <a:pt x="2373" y="23418"/>
                    <a:pt x="2446" y="23418"/>
                  </a:cubicBezTo>
                  <a:cubicBezTo>
                    <a:pt x="3249" y="23418"/>
                    <a:pt x="3931" y="22758"/>
                    <a:pt x="3906" y="21937"/>
                  </a:cubicBezTo>
                  <a:cubicBezTo>
                    <a:pt x="3879" y="15509"/>
                    <a:pt x="3852" y="9080"/>
                    <a:pt x="3798" y="2652"/>
                  </a:cubicBezTo>
                  <a:cubicBezTo>
                    <a:pt x="3798" y="2462"/>
                    <a:pt x="3771" y="2245"/>
                    <a:pt x="3689" y="2082"/>
                  </a:cubicBezTo>
                  <a:lnTo>
                    <a:pt x="3689" y="1486"/>
                  </a:lnTo>
                  <a:cubicBezTo>
                    <a:pt x="3689" y="496"/>
                    <a:pt x="293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540231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7">
          <a:extLst>
            <a:ext uri="{FF2B5EF4-FFF2-40B4-BE49-F238E27FC236}">
              <a16:creationId xmlns:a16="http://schemas.microsoft.com/office/drawing/2014/main" id="{4DCA4116-1EBD-72E9-CED7-A915DFE508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56">
            <a:extLst>
              <a:ext uri="{FF2B5EF4-FFF2-40B4-BE49-F238E27FC236}">
                <a16:creationId xmlns:a16="http://schemas.microsoft.com/office/drawing/2014/main" id="{AF83CF86-C900-1E15-C815-B10E6CA96F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6290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types: Factor vs Character</a:t>
            </a:r>
            <a:endParaRPr dirty="0"/>
          </a:p>
        </p:txBody>
      </p:sp>
      <p:grpSp>
        <p:nvGrpSpPr>
          <p:cNvPr id="944" name="Google Shape;944;p56">
            <a:extLst>
              <a:ext uri="{FF2B5EF4-FFF2-40B4-BE49-F238E27FC236}">
                <a16:creationId xmlns:a16="http://schemas.microsoft.com/office/drawing/2014/main" id="{E00FB4D1-45E6-FA12-F761-2ADC9CEFE127}"/>
              </a:ext>
            </a:extLst>
          </p:cNvPr>
          <p:cNvGrpSpPr/>
          <p:nvPr/>
        </p:nvGrpSpPr>
        <p:grpSpPr>
          <a:xfrm rot="-865372" flipH="1">
            <a:off x="7437496" y="3535815"/>
            <a:ext cx="1936711" cy="1713456"/>
            <a:chOff x="1749700" y="889800"/>
            <a:chExt cx="4276500" cy="3783525"/>
          </a:xfrm>
        </p:grpSpPr>
        <p:sp>
          <p:nvSpPr>
            <p:cNvPr id="945" name="Google Shape;945;p56">
              <a:extLst>
                <a:ext uri="{FF2B5EF4-FFF2-40B4-BE49-F238E27FC236}">
                  <a16:creationId xmlns:a16="http://schemas.microsoft.com/office/drawing/2014/main" id="{B7FD01DD-1511-F714-3CBC-76F31CFEAC88}"/>
                </a:ext>
              </a:extLst>
            </p:cNvPr>
            <p:cNvSpPr/>
            <p:nvPr/>
          </p:nvSpPr>
          <p:spPr>
            <a:xfrm>
              <a:off x="2226200" y="889800"/>
              <a:ext cx="183125" cy="226500"/>
            </a:xfrm>
            <a:custGeom>
              <a:avLst/>
              <a:gdLst/>
              <a:ahLst/>
              <a:cxnLst/>
              <a:rect l="l" t="t" r="r" b="b"/>
              <a:pathLst>
                <a:path w="7325" h="9060" extrusionOk="0">
                  <a:moveTo>
                    <a:pt x="3299" y="1"/>
                  </a:moveTo>
                  <a:cubicBezTo>
                    <a:pt x="2841" y="1"/>
                    <a:pt x="2390" y="173"/>
                    <a:pt x="2047" y="502"/>
                  </a:cubicBezTo>
                  <a:cubicBezTo>
                    <a:pt x="1753" y="835"/>
                    <a:pt x="1510" y="1203"/>
                    <a:pt x="1317" y="1604"/>
                  </a:cubicBezTo>
                  <a:lnTo>
                    <a:pt x="1317" y="1604"/>
                  </a:lnTo>
                  <a:cubicBezTo>
                    <a:pt x="1359" y="1507"/>
                    <a:pt x="1373" y="1467"/>
                    <a:pt x="1366" y="1467"/>
                  </a:cubicBezTo>
                  <a:cubicBezTo>
                    <a:pt x="1336" y="1467"/>
                    <a:pt x="865" y="2344"/>
                    <a:pt x="796" y="2481"/>
                  </a:cubicBezTo>
                  <a:cubicBezTo>
                    <a:pt x="0" y="3937"/>
                    <a:pt x="137" y="5234"/>
                    <a:pt x="728" y="6689"/>
                  </a:cubicBezTo>
                  <a:cubicBezTo>
                    <a:pt x="1345" y="8277"/>
                    <a:pt x="2705" y="9059"/>
                    <a:pt x="4024" y="9059"/>
                  </a:cubicBezTo>
                  <a:cubicBezTo>
                    <a:pt x="5577" y="9059"/>
                    <a:pt x="7074" y="7976"/>
                    <a:pt x="7234" y="5848"/>
                  </a:cubicBezTo>
                  <a:cubicBezTo>
                    <a:pt x="7325" y="4255"/>
                    <a:pt x="7097" y="2982"/>
                    <a:pt x="5960" y="1776"/>
                  </a:cubicBezTo>
                  <a:cubicBezTo>
                    <a:pt x="5664" y="1503"/>
                    <a:pt x="5346" y="1230"/>
                    <a:pt x="5027" y="980"/>
                  </a:cubicBezTo>
                  <a:cubicBezTo>
                    <a:pt x="4777" y="684"/>
                    <a:pt x="4504" y="434"/>
                    <a:pt x="4186" y="229"/>
                  </a:cubicBezTo>
                  <a:cubicBezTo>
                    <a:pt x="3906" y="76"/>
                    <a:pt x="3601" y="1"/>
                    <a:pt x="3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56">
              <a:extLst>
                <a:ext uri="{FF2B5EF4-FFF2-40B4-BE49-F238E27FC236}">
                  <a16:creationId xmlns:a16="http://schemas.microsoft.com/office/drawing/2014/main" id="{C881633D-28DA-604C-4F1A-E9B5E86AE899}"/>
                </a:ext>
              </a:extLst>
            </p:cNvPr>
            <p:cNvSpPr/>
            <p:nvPr/>
          </p:nvSpPr>
          <p:spPr>
            <a:xfrm>
              <a:off x="2327350" y="1533200"/>
              <a:ext cx="283725" cy="185850"/>
            </a:xfrm>
            <a:custGeom>
              <a:avLst/>
              <a:gdLst/>
              <a:ahLst/>
              <a:cxnLst/>
              <a:rect l="l" t="t" r="r" b="b"/>
              <a:pathLst>
                <a:path w="11349" h="7434" extrusionOk="0">
                  <a:moveTo>
                    <a:pt x="6546" y="1"/>
                  </a:moveTo>
                  <a:cubicBezTo>
                    <a:pt x="6377" y="1"/>
                    <a:pt x="6205" y="13"/>
                    <a:pt x="6031" y="39"/>
                  </a:cubicBezTo>
                  <a:cubicBezTo>
                    <a:pt x="4030" y="334"/>
                    <a:pt x="2392" y="2040"/>
                    <a:pt x="1163" y="3542"/>
                  </a:cubicBezTo>
                  <a:cubicBezTo>
                    <a:pt x="1" y="4928"/>
                    <a:pt x="618" y="7434"/>
                    <a:pt x="2647" y="7434"/>
                  </a:cubicBezTo>
                  <a:cubicBezTo>
                    <a:pt x="2683" y="7434"/>
                    <a:pt x="2719" y="7433"/>
                    <a:pt x="2756" y="7432"/>
                  </a:cubicBezTo>
                  <a:cubicBezTo>
                    <a:pt x="5008" y="7318"/>
                    <a:pt x="7419" y="7022"/>
                    <a:pt x="9080" y="5361"/>
                  </a:cubicBezTo>
                  <a:cubicBezTo>
                    <a:pt x="11348" y="3114"/>
                    <a:pt x="9247" y="1"/>
                    <a:pt x="6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56">
              <a:extLst>
                <a:ext uri="{FF2B5EF4-FFF2-40B4-BE49-F238E27FC236}">
                  <a16:creationId xmlns:a16="http://schemas.microsoft.com/office/drawing/2014/main" id="{2407A6F8-AF9C-4FD0-25CD-F46489DB5294}"/>
                </a:ext>
              </a:extLst>
            </p:cNvPr>
            <p:cNvSpPr/>
            <p:nvPr/>
          </p:nvSpPr>
          <p:spPr>
            <a:xfrm>
              <a:off x="2677400" y="1195275"/>
              <a:ext cx="265350" cy="220825"/>
            </a:xfrm>
            <a:custGeom>
              <a:avLst/>
              <a:gdLst/>
              <a:ahLst/>
              <a:cxnLst/>
              <a:rect l="l" t="t" r="r" b="b"/>
              <a:pathLst>
                <a:path w="10614" h="8833" extrusionOk="0">
                  <a:moveTo>
                    <a:pt x="5747" y="0"/>
                  </a:moveTo>
                  <a:cubicBezTo>
                    <a:pt x="5142" y="0"/>
                    <a:pt x="4503" y="134"/>
                    <a:pt x="3858" y="430"/>
                  </a:cubicBezTo>
                  <a:cubicBezTo>
                    <a:pt x="2493" y="1067"/>
                    <a:pt x="1765" y="2045"/>
                    <a:pt x="1219" y="3387"/>
                  </a:cubicBezTo>
                  <a:cubicBezTo>
                    <a:pt x="0" y="6257"/>
                    <a:pt x="1858" y="8832"/>
                    <a:pt x="4511" y="8832"/>
                  </a:cubicBezTo>
                  <a:cubicBezTo>
                    <a:pt x="5076" y="8832"/>
                    <a:pt x="5677" y="8716"/>
                    <a:pt x="6292" y="8460"/>
                  </a:cubicBezTo>
                  <a:cubicBezTo>
                    <a:pt x="7634" y="7891"/>
                    <a:pt x="8612" y="7164"/>
                    <a:pt x="9249" y="5821"/>
                  </a:cubicBezTo>
                  <a:cubicBezTo>
                    <a:pt x="10614" y="2849"/>
                    <a:pt x="8538" y="0"/>
                    <a:pt x="57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56">
              <a:extLst>
                <a:ext uri="{FF2B5EF4-FFF2-40B4-BE49-F238E27FC236}">
                  <a16:creationId xmlns:a16="http://schemas.microsoft.com/office/drawing/2014/main" id="{5FE62404-4E20-0C27-A109-148B01885514}"/>
                </a:ext>
              </a:extLst>
            </p:cNvPr>
            <p:cNvSpPr/>
            <p:nvPr/>
          </p:nvSpPr>
          <p:spPr>
            <a:xfrm>
              <a:off x="1795700" y="1310500"/>
              <a:ext cx="278100" cy="217600"/>
            </a:xfrm>
            <a:custGeom>
              <a:avLst/>
              <a:gdLst/>
              <a:ahLst/>
              <a:cxnLst/>
              <a:rect l="l" t="t" r="r" b="b"/>
              <a:pathLst>
                <a:path w="11124" h="8704" extrusionOk="0">
                  <a:moveTo>
                    <a:pt x="5323" y="1"/>
                  </a:moveTo>
                  <a:cubicBezTo>
                    <a:pt x="4021" y="1"/>
                    <a:pt x="2717" y="518"/>
                    <a:pt x="1524" y="1554"/>
                  </a:cubicBezTo>
                  <a:cubicBezTo>
                    <a:pt x="410" y="2509"/>
                    <a:pt x="0" y="4807"/>
                    <a:pt x="910" y="6058"/>
                  </a:cubicBezTo>
                  <a:cubicBezTo>
                    <a:pt x="2137" y="7723"/>
                    <a:pt x="3746" y="8703"/>
                    <a:pt x="5530" y="8703"/>
                  </a:cubicBezTo>
                  <a:cubicBezTo>
                    <a:pt x="6426" y="8703"/>
                    <a:pt x="7367" y="8456"/>
                    <a:pt x="8326" y="7923"/>
                  </a:cubicBezTo>
                  <a:cubicBezTo>
                    <a:pt x="10510" y="6717"/>
                    <a:pt x="11124" y="3351"/>
                    <a:pt x="9190" y="1622"/>
                  </a:cubicBezTo>
                  <a:cubicBezTo>
                    <a:pt x="7983" y="541"/>
                    <a:pt x="6654" y="1"/>
                    <a:pt x="5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56">
              <a:extLst>
                <a:ext uri="{FF2B5EF4-FFF2-40B4-BE49-F238E27FC236}">
                  <a16:creationId xmlns:a16="http://schemas.microsoft.com/office/drawing/2014/main" id="{8125F43E-0352-54E2-1868-5980A90EB67E}"/>
                </a:ext>
              </a:extLst>
            </p:cNvPr>
            <p:cNvSpPr/>
            <p:nvPr/>
          </p:nvSpPr>
          <p:spPr>
            <a:xfrm>
              <a:off x="2706175" y="2238800"/>
              <a:ext cx="236600" cy="344700"/>
            </a:xfrm>
            <a:custGeom>
              <a:avLst/>
              <a:gdLst/>
              <a:ahLst/>
              <a:cxnLst/>
              <a:rect l="l" t="t" r="r" b="b"/>
              <a:pathLst>
                <a:path w="9464" h="13788" extrusionOk="0">
                  <a:moveTo>
                    <a:pt x="4399" y="1"/>
                  </a:moveTo>
                  <a:cubicBezTo>
                    <a:pt x="3113" y="1"/>
                    <a:pt x="1775" y="902"/>
                    <a:pt x="1524" y="2433"/>
                  </a:cubicBezTo>
                  <a:cubicBezTo>
                    <a:pt x="0" y="5253"/>
                    <a:pt x="0" y="9371"/>
                    <a:pt x="1661" y="11964"/>
                  </a:cubicBezTo>
                  <a:cubicBezTo>
                    <a:pt x="2447" y="13225"/>
                    <a:pt x="3581" y="13787"/>
                    <a:pt x="4714" y="13787"/>
                  </a:cubicBezTo>
                  <a:cubicBezTo>
                    <a:pt x="6238" y="13787"/>
                    <a:pt x="7761" y="12772"/>
                    <a:pt x="8439" y="11077"/>
                  </a:cubicBezTo>
                  <a:cubicBezTo>
                    <a:pt x="9463" y="8529"/>
                    <a:pt x="8758" y="4207"/>
                    <a:pt x="6824" y="1932"/>
                  </a:cubicBezTo>
                  <a:cubicBezTo>
                    <a:pt x="6457" y="596"/>
                    <a:pt x="5445" y="1"/>
                    <a:pt x="4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56">
              <a:extLst>
                <a:ext uri="{FF2B5EF4-FFF2-40B4-BE49-F238E27FC236}">
                  <a16:creationId xmlns:a16="http://schemas.microsoft.com/office/drawing/2014/main" id="{8E75D275-56BB-550D-834A-7D25EEAC6FED}"/>
                </a:ext>
              </a:extLst>
            </p:cNvPr>
            <p:cNvSpPr/>
            <p:nvPr/>
          </p:nvSpPr>
          <p:spPr>
            <a:xfrm>
              <a:off x="2003275" y="2384950"/>
              <a:ext cx="313925" cy="216875"/>
            </a:xfrm>
            <a:custGeom>
              <a:avLst/>
              <a:gdLst/>
              <a:ahLst/>
              <a:cxnLst/>
              <a:rect l="l" t="t" r="r" b="b"/>
              <a:pathLst>
                <a:path w="12557" h="8675" extrusionOk="0">
                  <a:moveTo>
                    <a:pt x="8629" y="0"/>
                  </a:moveTo>
                  <a:cubicBezTo>
                    <a:pt x="8514" y="0"/>
                    <a:pt x="8398" y="7"/>
                    <a:pt x="8280" y="22"/>
                  </a:cubicBezTo>
                  <a:cubicBezTo>
                    <a:pt x="5937" y="295"/>
                    <a:pt x="3776" y="749"/>
                    <a:pt x="2002" y="2456"/>
                  </a:cubicBezTo>
                  <a:cubicBezTo>
                    <a:pt x="0" y="4389"/>
                    <a:pt x="1115" y="7574"/>
                    <a:pt x="3594" y="8370"/>
                  </a:cubicBezTo>
                  <a:cubicBezTo>
                    <a:pt x="4282" y="8583"/>
                    <a:pt x="4978" y="8675"/>
                    <a:pt x="5672" y="8675"/>
                  </a:cubicBezTo>
                  <a:cubicBezTo>
                    <a:pt x="6908" y="8675"/>
                    <a:pt x="8139" y="8383"/>
                    <a:pt x="9304" y="7960"/>
                  </a:cubicBezTo>
                  <a:cubicBezTo>
                    <a:pt x="11215" y="7301"/>
                    <a:pt x="12557" y="5640"/>
                    <a:pt x="12261" y="3547"/>
                  </a:cubicBezTo>
                  <a:cubicBezTo>
                    <a:pt x="12025" y="1855"/>
                    <a:pt x="10498" y="0"/>
                    <a:pt x="8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56">
              <a:extLst>
                <a:ext uri="{FF2B5EF4-FFF2-40B4-BE49-F238E27FC236}">
                  <a16:creationId xmlns:a16="http://schemas.microsoft.com/office/drawing/2014/main" id="{A0FCFC2F-E7C2-3F52-7B51-F2067E6BF531}"/>
                </a:ext>
              </a:extLst>
            </p:cNvPr>
            <p:cNvSpPr/>
            <p:nvPr/>
          </p:nvSpPr>
          <p:spPr>
            <a:xfrm>
              <a:off x="1749700" y="1859925"/>
              <a:ext cx="205825" cy="179750"/>
            </a:xfrm>
            <a:custGeom>
              <a:avLst/>
              <a:gdLst/>
              <a:ahLst/>
              <a:cxnLst/>
              <a:rect l="l" t="t" r="r" b="b"/>
              <a:pathLst>
                <a:path w="8233" h="7190" extrusionOk="0">
                  <a:moveTo>
                    <a:pt x="4008" y="0"/>
                  </a:moveTo>
                  <a:cubicBezTo>
                    <a:pt x="1924" y="0"/>
                    <a:pt x="0" y="1624"/>
                    <a:pt x="339" y="4030"/>
                  </a:cubicBezTo>
                  <a:cubicBezTo>
                    <a:pt x="611" y="5922"/>
                    <a:pt x="2314" y="7190"/>
                    <a:pt x="4046" y="7190"/>
                  </a:cubicBezTo>
                  <a:cubicBezTo>
                    <a:pt x="4917" y="7190"/>
                    <a:pt x="5796" y="6869"/>
                    <a:pt x="6504" y="6146"/>
                  </a:cubicBezTo>
                  <a:lnTo>
                    <a:pt x="6799" y="5827"/>
                  </a:lnTo>
                  <a:cubicBezTo>
                    <a:pt x="8232" y="4371"/>
                    <a:pt x="8096" y="1528"/>
                    <a:pt x="6094" y="573"/>
                  </a:cubicBezTo>
                  <a:lnTo>
                    <a:pt x="5730" y="391"/>
                  </a:lnTo>
                  <a:cubicBezTo>
                    <a:pt x="5173" y="125"/>
                    <a:pt x="4585" y="0"/>
                    <a:pt x="4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56">
              <a:extLst>
                <a:ext uri="{FF2B5EF4-FFF2-40B4-BE49-F238E27FC236}">
                  <a16:creationId xmlns:a16="http://schemas.microsoft.com/office/drawing/2014/main" id="{DCBFCACA-12DD-A5D0-29F3-FB25BF912795}"/>
                </a:ext>
              </a:extLst>
            </p:cNvPr>
            <p:cNvSpPr/>
            <p:nvPr/>
          </p:nvSpPr>
          <p:spPr>
            <a:xfrm>
              <a:off x="2389975" y="2023950"/>
              <a:ext cx="197925" cy="153525"/>
            </a:xfrm>
            <a:custGeom>
              <a:avLst/>
              <a:gdLst/>
              <a:ahLst/>
              <a:cxnLst/>
              <a:rect l="l" t="t" r="r" b="b"/>
              <a:pathLst>
                <a:path w="7917" h="6141" extrusionOk="0">
                  <a:moveTo>
                    <a:pt x="3454" y="1"/>
                  </a:moveTo>
                  <a:cubicBezTo>
                    <a:pt x="3076" y="1"/>
                    <a:pt x="2699" y="30"/>
                    <a:pt x="2321" y="85"/>
                  </a:cubicBezTo>
                  <a:cubicBezTo>
                    <a:pt x="728" y="313"/>
                    <a:pt x="0" y="2474"/>
                    <a:pt x="774" y="3725"/>
                  </a:cubicBezTo>
                  <a:cubicBezTo>
                    <a:pt x="1138" y="4339"/>
                    <a:pt x="1616" y="4862"/>
                    <a:pt x="2184" y="5294"/>
                  </a:cubicBezTo>
                  <a:cubicBezTo>
                    <a:pt x="2853" y="5842"/>
                    <a:pt x="3672" y="6141"/>
                    <a:pt x="4466" y="6141"/>
                  </a:cubicBezTo>
                  <a:cubicBezTo>
                    <a:pt x="5454" y="6141"/>
                    <a:pt x="6404" y="5679"/>
                    <a:pt x="6984" y="4657"/>
                  </a:cubicBezTo>
                  <a:cubicBezTo>
                    <a:pt x="7917" y="3020"/>
                    <a:pt x="7052" y="586"/>
                    <a:pt x="5119" y="199"/>
                  </a:cubicBezTo>
                  <a:cubicBezTo>
                    <a:pt x="4564" y="64"/>
                    <a:pt x="4009" y="1"/>
                    <a:pt x="3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56">
              <a:extLst>
                <a:ext uri="{FF2B5EF4-FFF2-40B4-BE49-F238E27FC236}">
                  <a16:creationId xmlns:a16="http://schemas.microsoft.com/office/drawing/2014/main" id="{8C194714-06E8-F089-ED1D-AE816776DE2B}"/>
                </a:ext>
              </a:extLst>
            </p:cNvPr>
            <p:cNvSpPr/>
            <p:nvPr/>
          </p:nvSpPr>
          <p:spPr>
            <a:xfrm>
              <a:off x="3245425" y="1472775"/>
              <a:ext cx="196275" cy="197875"/>
            </a:xfrm>
            <a:custGeom>
              <a:avLst/>
              <a:gdLst/>
              <a:ahLst/>
              <a:cxnLst/>
              <a:rect l="l" t="t" r="r" b="b"/>
              <a:pathLst>
                <a:path w="7851" h="7915" extrusionOk="0">
                  <a:moveTo>
                    <a:pt x="4513" y="0"/>
                  </a:moveTo>
                  <a:cubicBezTo>
                    <a:pt x="3580" y="0"/>
                    <a:pt x="2631" y="393"/>
                    <a:pt x="2042" y="1273"/>
                  </a:cubicBezTo>
                  <a:cubicBezTo>
                    <a:pt x="1382" y="2205"/>
                    <a:pt x="1314" y="3115"/>
                    <a:pt x="905" y="4116"/>
                  </a:cubicBezTo>
                  <a:cubicBezTo>
                    <a:pt x="0" y="6112"/>
                    <a:pt x="1639" y="7915"/>
                    <a:pt x="3287" y="7915"/>
                  </a:cubicBezTo>
                  <a:cubicBezTo>
                    <a:pt x="4044" y="7915"/>
                    <a:pt x="4802" y="7535"/>
                    <a:pt x="5318" y="6618"/>
                  </a:cubicBezTo>
                  <a:cubicBezTo>
                    <a:pt x="5977" y="5458"/>
                    <a:pt x="6705" y="4662"/>
                    <a:pt x="7160" y="3343"/>
                  </a:cubicBezTo>
                  <a:cubicBezTo>
                    <a:pt x="7850" y="1302"/>
                    <a:pt x="6209" y="0"/>
                    <a:pt x="4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56">
              <a:extLst>
                <a:ext uri="{FF2B5EF4-FFF2-40B4-BE49-F238E27FC236}">
                  <a16:creationId xmlns:a16="http://schemas.microsoft.com/office/drawing/2014/main" id="{EC8C356D-1052-26D9-EA71-8B6859D150C6}"/>
                </a:ext>
              </a:extLst>
            </p:cNvPr>
            <p:cNvSpPr/>
            <p:nvPr/>
          </p:nvSpPr>
          <p:spPr>
            <a:xfrm>
              <a:off x="3247675" y="933050"/>
              <a:ext cx="233625" cy="177075"/>
            </a:xfrm>
            <a:custGeom>
              <a:avLst/>
              <a:gdLst/>
              <a:ahLst/>
              <a:cxnLst/>
              <a:rect l="l" t="t" r="r" b="b"/>
              <a:pathLst>
                <a:path w="9345" h="7083" extrusionOk="0">
                  <a:moveTo>
                    <a:pt x="4773" y="0"/>
                  </a:moveTo>
                  <a:cubicBezTo>
                    <a:pt x="1" y="0"/>
                    <a:pt x="650" y="7082"/>
                    <a:pt x="4517" y="7082"/>
                  </a:cubicBezTo>
                  <a:cubicBezTo>
                    <a:pt x="4872" y="7082"/>
                    <a:pt x="5253" y="7023"/>
                    <a:pt x="5660" y="6893"/>
                  </a:cubicBezTo>
                  <a:cubicBezTo>
                    <a:pt x="9345" y="5710"/>
                    <a:pt x="8890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56">
              <a:extLst>
                <a:ext uri="{FF2B5EF4-FFF2-40B4-BE49-F238E27FC236}">
                  <a16:creationId xmlns:a16="http://schemas.microsoft.com/office/drawing/2014/main" id="{83FECFE9-A9B9-DA69-30DD-77CF75A403DF}"/>
                </a:ext>
              </a:extLst>
            </p:cNvPr>
            <p:cNvSpPr/>
            <p:nvPr/>
          </p:nvSpPr>
          <p:spPr>
            <a:xfrm>
              <a:off x="2950925" y="1955475"/>
              <a:ext cx="288750" cy="274600"/>
            </a:xfrm>
            <a:custGeom>
              <a:avLst/>
              <a:gdLst/>
              <a:ahLst/>
              <a:cxnLst/>
              <a:rect l="l" t="t" r="r" b="b"/>
              <a:pathLst>
                <a:path w="11550" h="10984" extrusionOk="0">
                  <a:moveTo>
                    <a:pt x="2898" y="0"/>
                  </a:moveTo>
                  <a:cubicBezTo>
                    <a:pt x="1277" y="0"/>
                    <a:pt x="0" y="2136"/>
                    <a:pt x="788" y="3711"/>
                  </a:cubicBezTo>
                  <a:cubicBezTo>
                    <a:pt x="1402" y="4917"/>
                    <a:pt x="1834" y="6168"/>
                    <a:pt x="2403" y="7374"/>
                  </a:cubicBezTo>
                  <a:cubicBezTo>
                    <a:pt x="3131" y="8852"/>
                    <a:pt x="4245" y="9785"/>
                    <a:pt x="5633" y="10604"/>
                  </a:cubicBezTo>
                  <a:cubicBezTo>
                    <a:pt x="6092" y="10865"/>
                    <a:pt x="6611" y="10984"/>
                    <a:pt x="7138" y="10984"/>
                  </a:cubicBezTo>
                  <a:cubicBezTo>
                    <a:pt x="9272" y="10984"/>
                    <a:pt x="11549" y="9040"/>
                    <a:pt x="10637" y="6759"/>
                  </a:cubicBezTo>
                  <a:cubicBezTo>
                    <a:pt x="9932" y="5008"/>
                    <a:pt x="9250" y="3689"/>
                    <a:pt x="7612" y="2619"/>
                  </a:cubicBezTo>
                  <a:cubicBezTo>
                    <a:pt x="6452" y="1846"/>
                    <a:pt x="5246" y="1209"/>
                    <a:pt x="4109" y="413"/>
                  </a:cubicBezTo>
                  <a:cubicBezTo>
                    <a:pt x="3701" y="125"/>
                    <a:pt x="3289" y="0"/>
                    <a:pt x="28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56">
              <a:extLst>
                <a:ext uri="{FF2B5EF4-FFF2-40B4-BE49-F238E27FC236}">
                  <a16:creationId xmlns:a16="http://schemas.microsoft.com/office/drawing/2014/main" id="{27B17EF3-B3A5-F23F-7AFE-5418DB4D02E0}"/>
                </a:ext>
              </a:extLst>
            </p:cNvPr>
            <p:cNvSpPr/>
            <p:nvPr/>
          </p:nvSpPr>
          <p:spPr>
            <a:xfrm>
              <a:off x="3434650" y="2244700"/>
              <a:ext cx="193450" cy="190850"/>
            </a:xfrm>
            <a:custGeom>
              <a:avLst/>
              <a:gdLst/>
              <a:ahLst/>
              <a:cxnLst/>
              <a:rect l="l" t="t" r="r" b="b"/>
              <a:pathLst>
                <a:path w="7738" h="7634" extrusionOk="0">
                  <a:moveTo>
                    <a:pt x="4717" y="0"/>
                  </a:moveTo>
                  <a:cubicBezTo>
                    <a:pt x="4251" y="0"/>
                    <a:pt x="3785" y="100"/>
                    <a:pt x="3367" y="309"/>
                  </a:cubicBezTo>
                  <a:cubicBezTo>
                    <a:pt x="2617" y="695"/>
                    <a:pt x="1934" y="1241"/>
                    <a:pt x="1366" y="1901"/>
                  </a:cubicBezTo>
                  <a:cubicBezTo>
                    <a:pt x="1" y="3402"/>
                    <a:pt x="46" y="5677"/>
                    <a:pt x="1729" y="6951"/>
                  </a:cubicBezTo>
                  <a:cubicBezTo>
                    <a:pt x="2324" y="7401"/>
                    <a:pt x="3089" y="7634"/>
                    <a:pt x="3850" y="7634"/>
                  </a:cubicBezTo>
                  <a:cubicBezTo>
                    <a:pt x="5012" y="7634"/>
                    <a:pt x="6166" y="7091"/>
                    <a:pt x="6688" y="5950"/>
                  </a:cubicBezTo>
                  <a:cubicBezTo>
                    <a:pt x="7189" y="4972"/>
                    <a:pt x="7507" y="3880"/>
                    <a:pt x="7598" y="2765"/>
                  </a:cubicBezTo>
                  <a:cubicBezTo>
                    <a:pt x="7737" y="1044"/>
                    <a:pt x="6228" y="0"/>
                    <a:pt x="47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56">
              <a:extLst>
                <a:ext uri="{FF2B5EF4-FFF2-40B4-BE49-F238E27FC236}">
                  <a16:creationId xmlns:a16="http://schemas.microsoft.com/office/drawing/2014/main" id="{2DF51445-8CA9-BBBD-40A3-B1BF2FA47F98}"/>
                </a:ext>
              </a:extLst>
            </p:cNvPr>
            <p:cNvSpPr/>
            <p:nvPr/>
          </p:nvSpPr>
          <p:spPr>
            <a:xfrm>
              <a:off x="3624350" y="1588700"/>
              <a:ext cx="234575" cy="157375"/>
            </a:xfrm>
            <a:custGeom>
              <a:avLst/>
              <a:gdLst/>
              <a:ahLst/>
              <a:cxnLst/>
              <a:rect l="l" t="t" r="r" b="b"/>
              <a:pathLst>
                <a:path w="9383" h="6295" extrusionOk="0">
                  <a:moveTo>
                    <a:pt x="5571" y="1"/>
                  </a:moveTo>
                  <a:cubicBezTo>
                    <a:pt x="3880" y="1"/>
                    <a:pt x="3007" y="894"/>
                    <a:pt x="1853" y="2004"/>
                  </a:cubicBezTo>
                  <a:cubicBezTo>
                    <a:pt x="1" y="3771"/>
                    <a:pt x="1695" y="6295"/>
                    <a:pt x="3840" y="6295"/>
                  </a:cubicBezTo>
                  <a:cubicBezTo>
                    <a:pt x="3987" y="6295"/>
                    <a:pt x="4136" y="6283"/>
                    <a:pt x="4287" y="6258"/>
                  </a:cubicBezTo>
                  <a:cubicBezTo>
                    <a:pt x="6084" y="5985"/>
                    <a:pt x="7017" y="5689"/>
                    <a:pt x="8108" y="4142"/>
                  </a:cubicBezTo>
                  <a:cubicBezTo>
                    <a:pt x="9382" y="2368"/>
                    <a:pt x="7608" y="71"/>
                    <a:pt x="5697" y="2"/>
                  </a:cubicBezTo>
                  <a:cubicBezTo>
                    <a:pt x="5655" y="1"/>
                    <a:pt x="5612" y="1"/>
                    <a:pt x="5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56">
              <a:extLst>
                <a:ext uri="{FF2B5EF4-FFF2-40B4-BE49-F238E27FC236}">
                  <a16:creationId xmlns:a16="http://schemas.microsoft.com/office/drawing/2014/main" id="{DF94457B-8730-E40A-2061-024B78EC761F}"/>
                </a:ext>
              </a:extLst>
            </p:cNvPr>
            <p:cNvSpPr/>
            <p:nvPr/>
          </p:nvSpPr>
          <p:spPr>
            <a:xfrm>
              <a:off x="3196375" y="2966875"/>
              <a:ext cx="193950" cy="304450"/>
            </a:xfrm>
            <a:custGeom>
              <a:avLst/>
              <a:gdLst/>
              <a:ahLst/>
              <a:cxnLst/>
              <a:rect l="l" t="t" r="r" b="b"/>
              <a:pathLst>
                <a:path w="7758" h="12178" extrusionOk="0">
                  <a:moveTo>
                    <a:pt x="3248" y="0"/>
                  </a:moveTo>
                  <a:cubicBezTo>
                    <a:pt x="1824" y="0"/>
                    <a:pt x="296" y="1239"/>
                    <a:pt x="569" y="3109"/>
                  </a:cubicBezTo>
                  <a:cubicBezTo>
                    <a:pt x="683" y="3973"/>
                    <a:pt x="114" y="5247"/>
                    <a:pt x="69" y="6134"/>
                  </a:cubicBezTo>
                  <a:cubicBezTo>
                    <a:pt x="0" y="7272"/>
                    <a:pt x="182" y="8432"/>
                    <a:pt x="615" y="9501"/>
                  </a:cubicBezTo>
                  <a:cubicBezTo>
                    <a:pt x="1193" y="11008"/>
                    <a:pt x="2407" y="12177"/>
                    <a:pt x="4054" y="12177"/>
                  </a:cubicBezTo>
                  <a:cubicBezTo>
                    <a:pt x="4223" y="12177"/>
                    <a:pt x="4396" y="12165"/>
                    <a:pt x="4573" y="12140"/>
                  </a:cubicBezTo>
                  <a:cubicBezTo>
                    <a:pt x="6370" y="11889"/>
                    <a:pt x="7712" y="10388"/>
                    <a:pt x="7735" y="8568"/>
                  </a:cubicBezTo>
                  <a:cubicBezTo>
                    <a:pt x="7757" y="7272"/>
                    <a:pt x="7507" y="5975"/>
                    <a:pt x="6961" y="4792"/>
                  </a:cubicBezTo>
                  <a:cubicBezTo>
                    <a:pt x="6506" y="3769"/>
                    <a:pt x="5642" y="2927"/>
                    <a:pt x="5392" y="1835"/>
                  </a:cubicBezTo>
                  <a:cubicBezTo>
                    <a:pt x="5100" y="552"/>
                    <a:pt x="4197" y="0"/>
                    <a:pt x="32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56">
              <a:extLst>
                <a:ext uri="{FF2B5EF4-FFF2-40B4-BE49-F238E27FC236}">
                  <a16:creationId xmlns:a16="http://schemas.microsoft.com/office/drawing/2014/main" id="{61578135-3C5B-5440-54B8-8A10C55BEA86}"/>
                </a:ext>
              </a:extLst>
            </p:cNvPr>
            <p:cNvSpPr/>
            <p:nvPr/>
          </p:nvSpPr>
          <p:spPr>
            <a:xfrm>
              <a:off x="2532150" y="3339825"/>
              <a:ext cx="221250" cy="225125"/>
            </a:xfrm>
            <a:custGeom>
              <a:avLst/>
              <a:gdLst/>
              <a:ahLst/>
              <a:cxnLst/>
              <a:rect l="l" t="t" r="r" b="b"/>
              <a:pathLst>
                <a:path w="8850" h="9005" extrusionOk="0">
                  <a:moveTo>
                    <a:pt x="4832" y="1"/>
                  </a:moveTo>
                  <a:cubicBezTo>
                    <a:pt x="3906" y="1"/>
                    <a:pt x="2946" y="324"/>
                    <a:pt x="2161" y="952"/>
                  </a:cubicBezTo>
                  <a:cubicBezTo>
                    <a:pt x="0" y="2704"/>
                    <a:pt x="23" y="4888"/>
                    <a:pt x="979" y="7253"/>
                  </a:cubicBezTo>
                  <a:cubicBezTo>
                    <a:pt x="1449" y="8423"/>
                    <a:pt x="2772" y="9004"/>
                    <a:pt x="4032" y="9004"/>
                  </a:cubicBezTo>
                  <a:cubicBezTo>
                    <a:pt x="4660" y="9004"/>
                    <a:pt x="5272" y="8860"/>
                    <a:pt x="5755" y="8573"/>
                  </a:cubicBezTo>
                  <a:cubicBezTo>
                    <a:pt x="8053" y="7208"/>
                    <a:pt x="8849" y="5161"/>
                    <a:pt x="8189" y="2590"/>
                  </a:cubicBezTo>
                  <a:cubicBezTo>
                    <a:pt x="7727" y="837"/>
                    <a:pt x="6321" y="1"/>
                    <a:pt x="48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56">
              <a:extLst>
                <a:ext uri="{FF2B5EF4-FFF2-40B4-BE49-F238E27FC236}">
                  <a16:creationId xmlns:a16="http://schemas.microsoft.com/office/drawing/2014/main" id="{001AA1F0-46E5-951F-96F2-3531B8037D49}"/>
                </a:ext>
              </a:extLst>
            </p:cNvPr>
            <p:cNvSpPr/>
            <p:nvPr/>
          </p:nvSpPr>
          <p:spPr>
            <a:xfrm>
              <a:off x="1958625" y="3174175"/>
              <a:ext cx="242000" cy="191000"/>
            </a:xfrm>
            <a:custGeom>
              <a:avLst/>
              <a:gdLst/>
              <a:ahLst/>
              <a:cxnLst/>
              <a:rect l="l" t="t" r="r" b="b"/>
              <a:pathLst>
                <a:path w="9680" h="7640" extrusionOk="0">
                  <a:moveTo>
                    <a:pt x="4775" y="1"/>
                  </a:moveTo>
                  <a:cubicBezTo>
                    <a:pt x="4719" y="1"/>
                    <a:pt x="4663" y="1"/>
                    <a:pt x="4607" y="3"/>
                  </a:cubicBezTo>
                  <a:cubicBezTo>
                    <a:pt x="4588" y="3"/>
                    <a:pt x="4569" y="3"/>
                    <a:pt x="4550" y="3"/>
                  </a:cubicBezTo>
                  <a:cubicBezTo>
                    <a:pt x="1226" y="3"/>
                    <a:pt x="0" y="3975"/>
                    <a:pt x="1991" y="6282"/>
                  </a:cubicBezTo>
                  <a:cubicBezTo>
                    <a:pt x="2754" y="7148"/>
                    <a:pt x="3834" y="7640"/>
                    <a:pt x="4978" y="7640"/>
                  </a:cubicBezTo>
                  <a:cubicBezTo>
                    <a:pt x="5096" y="7640"/>
                    <a:pt x="5215" y="7634"/>
                    <a:pt x="5335" y="7624"/>
                  </a:cubicBezTo>
                  <a:cubicBezTo>
                    <a:pt x="7678" y="7419"/>
                    <a:pt x="9680" y="5440"/>
                    <a:pt x="8974" y="2915"/>
                  </a:cubicBezTo>
                  <a:cubicBezTo>
                    <a:pt x="8838" y="2369"/>
                    <a:pt x="8565" y="1846"/>
                    <a:pt x="8178" y="1414"/>
                  </a:cubicBezTo>
                  <a:cubicBezTo>
                    <a:pt x="7285" y="498"/>
                    <a:pt x="6057" y="1"/>
                    <a:pt x="4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56">
              <a:extLst>
                <a:ext uri="{FF2B5EF4-FFF2-40B4-BE49-F238E27FC236}">
                  <a16:creationId xmlns:a16="http://schemas.microsoft.com/office/drawing/2014/main" id="{0BA4B80A-206A-52F6-37FD-366DBA99222A}"/>
                </a:ext>
              </a:extLst>
            </p:cNvPr>
            <p:cNvSpPr/>
            <p:nvPr/>
          </p:nvSpPr>
          <p:spPr>
            <a:xfrm>
              <a:off x="2539550" y="2853075"/>
              <a:ext cx="256500" cy="211525"/>
            </a:xfrm>
            <a:custGeom>
              <a:avLst/>
              <a:gdLst/>
              <a:ahLst/>
              <a:cxnLst/>
              <a:rect l="l" t="t" r="r" b="b"/>
              <a:pathLst>
                <a:path w="10260" h="8461" extrusionOk="0">
                  <a:moveTo>
                    <a:pt x="4757" y="0"/>
                  </a:moveTo>
                  <a:cubicBezTo>
                    <a:pt x="4293" y="0"/>
                    <a:pt x="3827" y="51"/>
                    <a:pt x="3367" y="154"/>
                  </a:cubicBezTo>
                  <a:cubicBezTo>
                    <a:pt x="1069" y="609"/>
                    <a:pt x="0" y="3498"/>
                    <a:pt x="1137" y="5432"/>
                  </a:cubicBezTo>
                  <a:cubicBezTo>
                    <a:pt x="2002" y="6933"/>
                    <a:pt x="3207" y="7661"/>
                    <a:pt x="4800" y="8275"/>
                  </a:cubicBezTo>
                  <a:cubicBezTo>
                    <a:pt x="5137" y="8403"/>
                    <a:pt x="5486" y="8461"/>
                    <a:pt x="5835" y="8461"/>
                  </a:cubicBezTo>
                  <a:cubicBezTo>
                    <a:pt x="7420" y="8461"/>
                    <a:pt x="9014" y="7262"/>
                    <a:pt x="9554" y="5864"/>
                  </a:cubicBezTo>
                  <a:cubicBezTo>
                    <a:pt x="10259" y="4044"/>
                    <a:pt x="9668" y="1769"/>
                    <a:pt x="7848" y="814"/>
                  </a:cubicBezTo>
                  <a:cubicBezTo>
                    <a:pt x="6895" y="274"/>
                    <a:pt x="5831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56">
              <a:extLst>
                <a:ext uri="{FF2B5EF4-FFF2-40B4-BE49-F238E27FC236}">
                  <a16:creationId xmlns:a16="http://schemas.microsoft.com/office/drawing/2014/main" id="{147EA880-E24B-9B62-2742-A5DFE198DDDA}"/>
                </a:ext>
              </a:extLst>
            </p:cNvPr>
            <p:cNvSpPr/>
            <p:nvPr/>
          </p:nvSpPr>
          <p:spPr>
            <a:xfrm>
              <a:off x="3151475" y="2647950"/>
              <a:ext cx="320175" cy="314225"/>
            </a:xfrm>
            <a:custGeom>
              <a:avLst/>
              <a:gdLst/>
              <a:ahLst/>
              <a:cxnLst/>
              <a:rect l="l" t="t" r="r" b="b"/>
              <a:pathLst>
                <a:path w="12807" h="12569" extrusionOk="0">
                  <a:moveTo>
                    <a:pt x="6778" y="1"/>
                  </a:moveTo>
                  <a:cubicBezTo>
                    <a:pt x="5404" y="1"/>
                    <a:pt x="4128" y="608"/>
                    <a:pt x="3412" y="1808"/>
                  </a:cubicBezTo>
                  <a:cubicBezTo>
                    <a:pt x="1683" y="2923"/>
                    <a:pt x="227" y="4788"/>
                    <a:pt x="136" y="6812"/>
                  </a:cubicBezTo>
                  <a:cubicBezTo>
                    <a:pt x="1" y="10193"/>
                    <a:pt x="3214" y="12568"/>
                    <a:pt x="6370" y="12568"/>
                  </a:cubicBezTo>
                  <a:cubicBezTo>
                    <a:pt x="6400" y="12568"/>
                    <a:pt x="6430" y="12568"/>
                    <a:pt x="6460" y="12568"/>
                  </a:cubicBezTo>
                  <a:cubicBezTo>
                    <a:pt x="9758" y="12545"/>
                    <a:pt x="12602" y="9861"/>
                    <a:pt x="12715" y="6539"/>
                  </a:cubicBezTo>
                  <a:cubicBezTo>
                    <a:pt x="12806" y="3560"/>
                    <a:pt x="10531" y="489"/>
                    <a:pt x="7506" y="56"/>
                  </a:cubicBezTo>
                  <a:cubicBezTo>
                    <a:pt x="7262" y="19"/>
                    <a:pt x="7019" y="1"/>
                    <a:pt x="67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56">
              <a:extLst>
                <a:ext uri="{FF2B5EF4-FFF2-40B4-BE49-F238E27FC236}">
                  <a16:creationId xmlns:a16="http://schemas.microsoft.com/office/drawing/2014/main" id="{945C8B5A-6F82-B1E2-D7B7-586E5C4A8197}"/>
                </a:ext>
              </a:extLst>
            </p:cNvPr>
            <p:cNvSpPr/>
            <p:nvPr/>
          </p:nvSpPr>
          <p:spPr>
            <a:xfrm>
              <a:off x="3489825" y="1861150"/>
              <a:ext cx="179150" cy="139350"/>
            </a:xfrm>
            <a:custGeom>
              <a:avLst/>
              <a:gdLst/>
              <a:ahLst/>
              <a:cxnLst/>
              <a:rect l="l" t="t" r="r" b="b"/>
              <a:pathLst>
                <a:path w="7166" h="5574" extrusionOk="0">
                  <a:moveTo>
                    <a:pt x="3594" y="0"/>
                  </a:moveTo>
                  <a:cubicBezTo>
                    <a:pt x="0" y="0"/>
                    <a:pt x="0" y="5574"/>
                    <a:pt x="3594" y="5574"/>
                  </a:cubicBezTo>
                  <a:cubicBezTo>
                    <a:pt x="7166" y="5574"/>
                    <a:pt x="7166" y="0"/>
                    <a:pt x="3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56">
              <a:extLst>
                <a:ext uri="{FF2B5EF4-FFF2-40B4-BE49-F238E27FC236}">
                  <a16:creationId xmlns:a16="http://schemas.microsoft.com/office/drawing/2014/main" id="{35E6EF25-898C-A768-E69E-77BEAABB60DD}"/>
                </a:ext>
              </a:extLst>
            </p:cNvPr>
            <p:cNvSpPr/>
            <p:nvPr/>
          </p:nvSpPr>
          <p:spPr>
            <a:xfrm>
              <a:off x="3652450" y="2995700"/>
              <a:ext cx="192300" cy="155750"/>
            </a:xfrm>
            <a:custGeom>
              <a:avLst/>
              <a:gdLst/>
              <a:ahLst/>
              <a:cxnLst/>
              <a:rect l="l" t="t" r="r" b="b"/>
              <a:pathLst>
                <a:path w="7692" h="6230" extrusionOk="0">
                  <a:moveTo>
                    <a:pt x="3570" y="0"/>
                  </a:moveTo>
                  <a:cubicBezTo>
                    <a:pt x="3443" y="0"/>
                    <a:pt x="3314" y="8"/>
                    <a:pt x="3186" y="22"/>
                  </a:cubicBezTo>
                  <a:cubicBezTo>
                    <a:pt x="1616" y="113"/>
                    <a:pt x="1" y="1660"/>
                    <a:pt x="615" y="3366"/>
                  </a:cubicBezTo>
                  <a:cubicBezTo>
                    <a:pt x="1161" y="4890"/>
                    <a:pt x="1889" y="5687"/>
                    <a:pt x="3504" y="6119"/>
                  </a:cubicBezTo>
                  <a:cubicBezTo>
                    <a:pt x="3793" y="6194"/>
                    <a:pt x="4067" y="6229"/>
                    <a:pt x="4325" y="6229"/>
                  </a:cubicBezTo>
                  <a:cubicBezTo>
                    <a:pt x="6704" y="6229"/>
                    <a:pt x="7691" y="3230"/>
                    <a:pt x="6234" y="1342"/>
                  </a:cubicBezTo>
                  <a:cubicBezTo>
                    <a:pt x="5605" y="490"/>
                    <a:pt x="4616" y="0"/>
                    <a:pt x="35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56">
              <a:extLst>
                <a:ext uri="{FF2B5EF4-FFF2-40B4-BE49-F238E27FC236}">
                  <a16:creationId xmlns:a16="http://schemas.microsoft.com/office/drawing/2014/main" id="{5EE4C6EE-73A7-A81E-5B84-3CCD5FA994D5}"/>
                </a:ext>
              </a:extLst>
            </p:cNvPr>
            <p:cNvSpPr/>
            <p:nvPr/>
          </p:nvSpPr>
          <p:spPr>
            <a:xfrm>
              <a:off x="2518350" y="3867100"/>
              <a:ext cx="206050" cy="166900"/>
            </a:xfrm>
            <a:custGeom>
              <a:avLst/>
              <a:gdLst/>
              <a:ahLst/>
              <a:cxnLst/>
              <a:rect l="l" t="t" r="r" b="b"/>
              <a:pathLst>
                <a:path w="8242" h="6676" extrusionOk="0">
                  <a:moveTo>
                    <a:pt x="4399" y="1"/>
                  </a:moveTo>
                  <a:cubicBezTo>
                    <a:pt x="3869" y="1"/>
                    <a:pt x="3336" y="133"/>
                    <a:pt x="2850" y="425"/>
                  </a:cubicBezTo>
                  <a:lnTo>
                    <a:pt x="2395" y="721"/>
                  </a:lnTo>
                  <a:cubicBezTo>
                    <a:pt x="0" y="2171"/>
                    <a:pt x="576" y="6675"/>
                    <a:pt x="3630" y="6675"/>
                  </a:cubicBezTo>
                  <a:cubicBezTo>
                    <a:pt x="3738" y="6675"/>
                    <a:pt x="3850" y="6670"/>
                    <a:pt x="3964" y="6658"/>
                  </a:cubicBezTo>
                  <a:lnTo>
                    <a:pt x="4488" y="6590"/>
                  </a:lnTo>
                  <a:cubicBezTo>
                    <a:pt x="6558" y="6362"/>
                    <a:pt x="8241" y="4656"/>
                    <a:pt x="7672" y="2450"/>
                  </a:cubicBezTo>
                  <a:cubicBezTo>
                    <a:pt x="7289" y="999"/>
                    <a:pt x="5855" y="1"/>
                    <a:pt x="4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56">
              <a:extLst>
                <a:ext uri="{FF2B5EF4-FFF2-40B4-BE49-F238E27FC236}">
                  <a16:creationId xmlns:a16="http://schemas.microsoft.com/office/drawing/2014/main" id="{13A7EC1B-8200-F3A0-DCBE-F4378E686615}"/>
                </a:ext>
              </a:extLst>
            </p:cNvPr>
            <p:cNvSpPr/>
            <p:nvPr/>
          </p:nvSpPr>
          <p:spPr>
            <a:xfrm>
              <a:off x="2267150" y="3707100"/>
              <a:ext cx="242850" cy="211025"/>
            </a:xfrm>
            <a:custGeom>
              <a:avLst/>
              <a:gdLst/>
              <a:ahLst/>
              <a:cxnLst/>
              <a:rect l="l" t="t" r="r" b="b"/>
              <a:pathLst>
                <a:path w="9714" h="8441" extrusionOk="0">
                  <a:moveTo>
                    <a:pt x="4845" y="1"/>
                  </a:moveTo>
                  <a:cubicBezTo>
                    <a:pt x="2320" y="1"/>
                    <a:pt x="0" y="2639"/>
                    <a:pt x="842" y="5210"/>
                  </a:cubicBezTo>
                  <a:lnTo>
                    <a:pt x="955" y="5506"/>
                  </a:lnTo>
                  <a:cubicBezTo>
                    <a:pt x="1524" y="7462"/>
                    <a:pt x="3190" y="8440"/>
                    <a:pt x="4857" y="8440"/>
                  </a:cubicBezTo>
                  <a:cubicBezTo>
                    <a:pt x="6523" y="8440"/>
                    <a:pt x="8189" y="7462"/>
                    <a:pt x="8758" y="5506"/>
                  </a:cubicBezTo>
                  <a:lnTo>
                    <a:pt x="8872" y="5210"/>
                  </a:lnTo>
                  <a:cubicBezTo>
                    <a:pt x="9713" y="2639"/>
                    <a:pt x="7393" y="1"/>
                    <a:pt x="4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56">
              <a:extLst>
                <a:ext uri="{FF2B5EF4-FFF2-40B4-BE49-F238E27FC236}">
                  <a16:creationId xmlns:a16="http://schemas.microsoft.com/office/drawing/2014/main" id="{3AE327F2-BA91-108C-AEB0-D1AACC20A31D}"/>
                </a:ext>
              </a:extLst>
            </p:cNvPr>
            <p:cNvSpPr/>
            <p:nvPr/>
          </p:nvSpPr>
          <p:spPr>
            <a:xfrm>
              <a:off x="3253800" y="3352875"/>
              <a:ext cx="176325" cy="238050"/>
            </a:xfrm>
            <a:custGeom>
              <a:avLst/>
              <a:gdLst/>
              <a:ahLst/>
              <a:cxnLst/>
              <a:rect l="l" t="t" r="r" b="b"/>
              <a:pathLst>
                <a:path w="7053" h="9522" extrusionOk="0">
                  <a:moveTo>
                    <a:pt x="3063" y="0"/>
                  </a:moveTo>
                  <a:cubicBezTo>
                    <a:pt x="1572" y="0"/>
                    <a:pt x="60" y="958"/>
                    <a:pt x="274" y="2682"/>
                  </a:cubicBezTo>
                  <a:cubicBezTo>
                    <a:pt x="410" y="3592"/>
                    <a:pt x="1" y="4275"/>
                    <a:pt x="1" y="5185"/>
                  </a:cubicBezTo>
                  <a:cubicBezTo>
                    <a:pt x="1" y="6185"/>
                    <a:pt x="410" y="7141"/>
                    <a:pt x="888" y="7982"/>
                  </a:cubicBezTo>
                  <a:cubicBezTo>
                    <a:pt x="1480" y="9012"/>
                    <a:pt x="2587" y="9521"/>
                    <a:pt x="3683" y="9521"/>
                  </a:cubicBezTo>
                  <a:cubicBezTo>
                    <a:pt x="5032" y="9521"/>
                    <a:pt x="6362" y="8750"/>
                    <a:pt x="6689" y="7232"/>
                  </a:cubicBezTo>
                  <a:cubicBezTo>
                    <a:pt x="7053" y="5457"/>
                    <a:pt x="6757" y="4229"/>
                    <a:pt x="5938" y="2887"/>
                  </a:cubicBezTo>
                  <a:cubicBezTo>
                    <a:pt x="5824" y="2591"/>
                    <a:pt x="5756" y="2296"/>
                    <a:pt x="5711" y="1977"/>
                  </a:cubicBezTo>
                  <a:cubicBezTo>
                    <a:pt x="5456" y="625"/>
                    <a:pt x="4267" y="0"/>
                    <a:pt x="3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56">
              <a:extLst>
                <a:ext uri="{FF2B5EF4-FFF2-40B4-BE49-F238E27FC236}">
                  <a16:creationId xmlns:a16="http://schemas.microsoft.com/office/drawing/2014/main" id="{9E3AD3CA-0980-9BBD-487E-6B044D6BDEBE}"/>
                </a:ext>
              </a:extLst>
            </p:cNvPr>
            <p:cNvSpPr/>
            <p:nvPr/>
          </p:nvSpPr>
          <p:spPr>
            <a:xfrm>
              <a:off x="3582775" y="2711750"/>
              <a:ext cx="129700" cy="113975"/>
            </a:xfrm>
            <a:custGeom>
              <a:avLst/>
              <a:gdLst/>
              <a:ahLst/>
              <a:cxnLst/>
              <a:rect l="l" t="t" r="r" b="b"/>
              <a:pathLst>
                <a:path w="5188" h="4559" extrusionOk="0">
                  <a:moveTo>
                    <a:pt x="2595" y="1"/>
                  </a:moveTo>
                  <a:cubicBezTo>
                    <a:pt x="1679" y="1"/>
                    <a:pt x="763" y="518"/>
                    <a:pt x="513" y="1553"/>
                  </a:cubicBezTo>
                  <a:lnTo>
                    <a:pt x="422" y="1872"/>
                  </a:lnTo>
                  <a:cubicBezTo>
                    <a:pt x="1" y="3660"/>
                    <a:pt x="1308" y="4559"/>
                    <a:pt x="2606" y="4559"/>
                  </a:cubicBezTo>
                  <a:cubicBezTo>
                    <a:pt x="3901" y="4559"/>
                    <a:pt x="5187" y="3666"/>
                    <a:pt x="4744" y="1872"/>
                  </a:cubicBezTo>
                  <a:lnTo>
                    <a:pt x="4676" y="1553"/>
                  </a:lnTo>
                  <a:cubicBezTo>
                    <a:pt x="4426" y="518"/>
                    <a:pt x="3510" y="1"/>
                    <a:pt x="2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56">
              <a:extLst>
                <a:ext uri="{FF2B5EF4-FFF2-40B4-BE49-F238E27FC236}">
                  <a16:creationId xmlns:a16="http://schemas.microsoft.com/office/drawing/2014/main" id="{E60E9F4B-A36D-76F3-49A2-B25A07E4B91F}"/>
                </a:ext>
              </a:extLst>
            </p:cNvPr>
            <p:cNvSpPr/>
            <p:nvPr/>
          </p:nvSpPr>
          <p:spPr>
            <a:xfrm>
              <a:off x="3683175" y="3719650"/>
              <a:ext cx="191950" cy="166825"/>
            </a:xfrm>
            <a:custGeom>
              <a:avLst/>
              <a:gdLst/>
              <a:ahLst/>
              <a:cxnLst/>
              <a:rect l="l" t="t" r="r" b="b"/>
              <a:pathLst>
                <a:path w="7678" h="6673" extrusionOk="0">
                  <a:moveTo>
                    <a:pt x="4056" y="1"/>
                  </a:moveTo>
                  <a:cubicBezTo>
                    <a:pt x="3160" y="1"/>
                    <a:pt x="2263" y="307"/>
                    <a:pt x="1638" y="932"/>
                  </a:cubicBezTo>
                  <a:cubicBezTo>
                    <a:pt x="0" y="2592"/>
                    <a:pt x="569" y="6164"/>
                    <a:pt x="3162" y="6551"/>
                  </a:cubicBezTo>
                  <a:lnTo>
                    <a:pt x="3572" y="6619"/>
                  </a:lnTo>
                  <a:cubicBezTo>
                    <a:pt x="3799" y="6655"/>
                    <a:pt x="4021" y="6673"/>
                    <a:pt x="4235" y="6673"/>
                  </a:cubicBezTo>
                  <a:cubicBezTo>
                    <a:pt x="6291" y="6673"/>
                    <a:pt x="7677" y="5049"/>
                    <a:pt x="7348" y="2865"/>
                  </a:cubicBezTo>
                  <a:cubicBezTo>
                    <a:pt x="7325" y="2729"/>
                    <a:pt x="7302" y="2592"/>
                    <a:pt x="7280" y="2456"/>
                  </a:cubicBezTo>
                  <a:cubicBezTo>
                    <a:pt x="7024" y="839"/>
                    <a:pt x="5540" y="1"/>
                    <a:pt x="40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56">
              <a:extLst>
                <a:ext uri="{FF2B5EF4-FFF2-40B4-BE49-F238E27FC236}">
                  <a16:creationId xmlns:a16="http://schemas.microsoft.com/office/drawing/2014/main" id="{05837E3A-387D-DAC7-D0F7-80C0ED096973}"/>
                </a:ext>
              </a:extLst>
            </p:cNvPr>
            <p:cNvSpPr/>
            <p:nvPr/>
          </p:nvSpPr>
          <p:spPr>
            <a:xfrm>
              <a:off x="3697825" y="4246275"/>
              <a:ext cx="218100" cy="175300"/>
            </a:xfrm>
            <a:custGeom>
              <a:avLst/>
              <a:gdLst/>
              <a:ahLst/>
              <a:cxnLst/>
              <a:rect l="l" t="t" r="r" b="b"/>
              <a:pathLst>
                <a:path w="8724" h="7012" extrusionOk="0">
                  <a:moveTo>
                    <a:pt x="5929" y="1"/>
                  </a:moveTo>
                  <a:cubicBezTo>
                    <a:pt x="5713" y="1"/>
                    <a:pt x="5489" y="36"/>
                    <a:pt x="5260" y="112"/>
                  </a:cubicBezTo>
                  <a:cubicBezTo>
                    <a:pt x="3918" y="567"/>
                    <a:pt x="2826" y="1022"/>
                    <a:pt x="1803" y="2068"/>
                  </a:cubicBezTo>
                  <a:cubicBezTo>
                    <a:pt x="1" y="3889"/>
                    <a:pt x="1638" y="7012"/>
                    <a:pt x="3812" y="7012"/>
                  </a:cubicBezTo>
                  <a:cubicBezTo>
                    <a:pt x="4272" y="7012"/>
                    <a:pt x="4757" y="6872"/>
                    <a:pt x="5238" y="6550"/>
                  </a:cubicBezTo>
                  <a:cubicBezTo>
                    <a:pt x="6352" y="5799"/>
                    <a:pt x="7285" y="4753"/>
                    <a:pt x="7899" y="3524"/>
                  </a:cubicBezTo>
                  <a:cubicBezTo>
                    <a:pt x="8724" y="2056"/>
                    <a:pt x="7574" y="1"/>
                    <a:pt x="5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56">
              <a:extLst>
                <a:ext uri="{FF2B5EF4-FFF2-40B4-BE49-F238E27FC236}">
                  <a16:creationId xmlns:a16="http://schemas.microsoft.com/office/drawing/2014/main" id="{D3130B6F-10A5-E184-BB7E-BE95CD3AEE80}"/>
                </a:ext>
              </a:extLst>
            </p:cNvPr>
            <p:cNvSpPr/>
            <p:nvPr/>
          </p:nvSpPr>
          <p:spPr>
            <a:xfrm>
              <a:off x="2856525" y="4282625"/>
              <a:ext cx="175475" cy="138900"/>
            </a:xfrm>
            <a:custGeom>
              <a:avLst/>
              <a:gdLst/>
              <a:ahLst/>
              <a:cxnLst/>
              <a:rect l="l" t="t" r="r" b="b"/>
              <a:pathLst>
                <a:path w="7019" h="5556" extrusionOk="0">
                  <a:moveTo>
                    <a:pt x="3735" y="1"/>
                  </a:moveTo>
                  <a:cubicBezTo>
                    <a:pt x="3211" y="1"/>
                    <a:pt x="2661" y="190"/>
                    <a:pt x="2152" y="637"/>
                  </a:cubicBezTo>
                  <a:cubicBezTo>
                    <a:pt x="1447" y="1274"/>
                    <a:pt x="1197" y="1888"/>
                    <a:pt x="765" y="2684"/>
                  </a:cubicBezTo>
                  <a:cubicBezTo>
                    <a:pt x="1" y="4082"/>
                    <a:pt x="1129" y="5556"/>
                    <a:pt x="2475" y="5556"/>
                  </a:cubicBezTo>
                  <a:cubicBezTo>
                    <a:pt x="2773" y="5556"/>
                    <a:pt x="3080" y="5484"/>
                    <a:pt x="3381" y="5323"/>
                  </a:cubicBezTo>
                  <a:cubicBezTo>
                    <a:pt x="4200" y="4891"/>
                    <a:pt x="4814" y="4641"/>
                    <a:pt x="5451" y="3936"/>
                  </a:cubicBezTo>
                  <a:cubicBezTo>
                    <a:pt x="7018" y="2227"/>
                    <a:pt x="5531" y="1"/>
                    <a:pt x="37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56">
              <a:extLst>
                <a:ext uri="{FF2B5EF4-FFF2-40B4-BE49-F238E27FC236}">
                  <a16:creationId xmlns:a16="http://schemas.microsoft.com/office/drawing/2014/main" id="{24843129-E756-CAF1-8CD9-065DDDDA1C26}"/>
                </a:ext>
              </a:extLst>
            </p:cNvPr>
            <p:cNvSpPr/>
            <p:nvPr/>
          </p:nvSpPr>
          <p:spPr>
            <a:xfrm>
              <a:off x="3037700" y="3743500"/>
              <a:ext cx="209300" cy="162100"/>
            </a:xfrm>
            <a:custGeom>
              <a:avLst/>
              <a:gdLst/>
              <a:ahLst/>
              <a:cxnLst/>
              <a:rect l="l" t="t" r="r" b="b"/>
              <a:pathLst>
                <a:path w="8372" h="6484" extrusionOk="0">
                  <a:moveTo>
                    <a:pt x="4186" y="1"/>
                  </a:moveTo>
                  <a:cubicBezTo>
                    <a:pt x="1" y="1"/>
                    <a:pt x="1" y="6484"/>
                    <a:pt x="4186" y="6484"/>
                  </a:cubicBezTo>
                  <a:cubicBezTo>
                    <a:pt x="8372" y="6484"/>
                    <a:pt x="8372" y="1"/>
                    <a:pt x="4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56">
              <a:extLst>
                <a:ext uri="{FF2B5EF4-FFF2-40B4-BE49-F238E27FC236}">
                  <a16:creationId xmlns:a16="http://schemas.microsoft.com/office/drawing/2014/main" id="{82161052-6B6F-E5AC-2E37-BD6B55150741}"/>
                </a:ext>
              </a:extLst>
            </p:cNvPr>
            <p:cNvSpPr/>
            <p:nvPr/>
          </p:nvSpPr>
          <p:spPr>
            <a:xfrm>
              <a:off x="3500625" y="4075050"/>
              <a:ext cx="174600" cy="134800"/>
            </a:xfrm>
            <a:custGeom>
              <a:avLst/>
              <a:gdLst/>
              <a:ahLst/>
              <a:cxnLst/>
              <a:rect l="l" t="t" r="r" b="b"/>
              <a:pathLst>
                <a:path w="6984" h="5392" extrusionOk="0">
                  <a:moveTo>
                    <a:pt x="3503" y="0"/>
                  </a:moveTo>
                  <a:cubicBezTo>
                    <a:pt x="0" y="0"/>
                    <a:pt x="0" y="5392"/>
                    <a:pt x="3503" y="5392"/>
                  </a:cubicBezTo>
                  <a:cubicBezTo>
                    <a:pt x="6984" y="5392"/>
                    <a:pt x="6984" y="0"/>
                    <a:pt x="3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56">
              <a:extLst>
                <a:ext uri="{FF2B5EF4-FFF2-40B4-BE49-F238E27FC236}">
                  <a16:creationId xmlns:a16="http://schemas.microsoft.com/office/drawing/2014/main" id="{4966140B-AA1E-F265-2E2F-0F1287FDF3C8}"/>
                </a:ext>
              </a:extLst>
            </p:cNvPr>
            <p:cNvSpPr/>
            <p:nvPr/>
          </p:nvSpPr>
          <p:spPr>
            <a:xfrm>
              <a:off x="2911450" y="3001375"/>
              <a:ext cx="178600" cy="138775"/>
            </a:xfrm>
            <a:custGeom>
              <a:avLst/>
              <a:gdLst/>
              <a:ahLst/>
              <a:cxnLst/>
              <a:rect l="l" t="t" r="r" b="b"/>
              <a:pathLst>
                <a:path w="7144" h="5551" extrusionOk="0">
                  <a:moveTo>
                    <a:pt x="3572" y="0"/>
                  </a:moveTo>
                  <a:cubicBezTo>
                    <a:pt x="1" y="0"/>
                    <a:pt x="1" y="5551"/>
                    <a:pt x="3572" y="5551"/>
                  </a:cubicBezTo>
                  <a:cubicBezTo>
                    <a:pt x="7144" y="5551"/>
                    <a:pt x="7144" y="0"/>
                    <a:pt x="3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56">
              <a:extLst>
                <a:ext uri="{FF2B5EF4-FFF2-40B4-BE49-F238E27FC236}">
                  <a16:creationId xmlns:a16="http://schemas.microsoft.com/office/drawing/2014/main" id="{34EC1884-1159-1292-8E39-98E423428873}"/>
                </a:ext>
              </a:extLst>
            </p:cNvPr>
            <p:cNvSpPr/>
            <p:nvPr/>
          </p:nvSpPr>
          <p:spPr>
            <a:xfrm>
              <a:off x="3544425" y="3350275"/>
              <a:ext cx="166075" cy="121125"/>
            </a:xfrm>
            <a:custGeom>
              <a:avLst/>
              <a:gdLst/>
              <a:ahLst/>
              <a:cxnLst/>
              <a:rect l="l" t="t" r="r" b="b"/>
              <a:pathLst>
                <a:path w="6643" h="4845" extrusionOk="0">
                  <a:moveTo>
                    <a:pt x="3126" y="0"/>
                  </a:moveTo>
                  <a:cubicBezTo>
                    <a:pt x="17" y="0"/>
                    <a:pt x="0" y="4845"/>
                    <a:pt x="3123" y="4845"/>
                  </a:cubicBezTo>
                  <a:cubicBezTo>
                    <a:pt x="3314" y="4845"/>
                    <a:pt x="3516" y="4826"/>
                    <a:pt x="3731" y="4788"/>
                  </a:cubicBezTo>
                  <a:lnTo>
                    <a:pt x="4367" y="4674"/>
                  </a:lnTo>
                  <a:cubicBezTo>
                    <a:pt x="6642" y="4265"/>
                    <a:pt x="6642" y="580"/>
                    <a:pt x="4367" y="170"/>
                  </a:cubicBezTo>
                  <a:lnTo>
                    <a:pt x="3731" y="57"/>
                  </a:lnTo>
                  <a:cubicBezTo>
                    <a:pt x="3517" y="18"/>
                    <a:pt x="3316" y="0"/>
                    <a:pt x="3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56">
              <a:extLst>
                <a:ext uri="{FF2B5EF4-FFF2-40B4-BE49-F238E27FC236}">
                  <a16:creationId xmlns:a16="http://schemas.microsoft.com/office/drawing/2014/main" id="{880DB6B1-5E64-67DB-6D44-4846ACA529E9}"/>
                </a:ext>
              </a:extLst>
            </p:cNvPr>
            <p:cNvSpPr/>
            <p:nvPr/>
          </p:nvSpPr>
          <p:spPr>
            <a:xfrm>
              <a:off x="4353075" y="3522925"/>
              <a:ext cx="187700" cy="347900"/>
            </a:xfrm>
            <a:custGeom>
              <a:avLst/>
              <a:gdLst/>
              <a:ahLst/>
              <a:cxnLst/>
              <a:rect l="l" t="t" r="r" b="b"/>
              <a:pathLst>
                <a:path w="7508" h="13916" extrusionOk="0">
                  <a:moveTo>
                    <a:pt x="4508" y="0"/>
                  </a:moveTo>
                  <a:cubicBezTo>
                    <a:pt x="3298" y="0"/>
                    <a:pt x="2002" y="742"/>
                    <a:pt x="1570" y="1977"/>
                  </a:cubicBezTo>
                  <a:cubicBezTo>
                    <a:pt x="501" y="5139"/>
                    <a:pt x="1" y="8937"/>
                    <a:pt x="1206" y="12145"/>
                  </a:cubicBezTo>
                  <a:cubicBezTo>
                    <a:pt x="1614" y="13235"/>
                    <a:pt x="2657" y="13915"/>
                    <a:pt x="3686" y="13915"/>
                  </a:cubicBezTo>
                  <a:cubicBezTo>
                    <a:pt x="4439" y="13915"/>
                    <a:pt x="5184" y="13550"/>
                    <a:pt x="5665" y="12713"/>
                  </a:cubicBezTo>
                  <a:cubicBezTo>
                    <a:pt x="7485" y="9483"/>
                    <a:pt x="7508" y="5548"/>
                    <a:pt x="6871" y="1977"/>
                  </a:cubicBezTo>
                  <a:cubicBezTo>
                    <a:pt x="6612" y="599"/>
                    <a:pt x="5595" y="0"/>
                    <a:pt x="4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56">
              <a:extLst>
                <a:ext uri="{FF2B5EF4-FFF2-40B4-BE49-F238E27FC236}">
                  <a16:creationId xmlns:a16="http://schemas.microsoft.com/office/drawing/2014/main" id="{101D0C95-CB4F-5E5C-F9A0-D2EB346D6C40}"/>
                </a:ext>
              </a:extLst>
            </p:cNvPr>
            <p:cNvSpPr/>
            <p:nvPr/>
          </p:nvSpPr>
          <p:spPr>
            <a:xfrm>
              <a:off x="3884475" y="3526250"/>
              <a:ext cx="200775" cy="135950"/>
            </a:xfrm>
            <a:custGeom>
              <a:avLst/>
              <a:gdLst/>
              <a:ahLst/>
              <a:cxnLst/>
              <a:rect l="l" t="t" r="r" b="b"/>
              <a:pathLst>
                <a:path w="8031" h="5438" extrusionOk="0">
                  <a:moveTo>
                    <a:pt x="3385" y="1"/>
                  </a:moveTo>
                  <a:cubicBezTo>
                    <a:pt x="3083" y="1"/>
                    <a:pt x="2780" y="31"/>
                    <a:pt x="2480" y="92"/>
                  </a:cubicBezTo>
                  <a:cubicBezTo>
                    <a:pt x="1" y="479"/>
                    <a:pt x="319" y="3572"/>
                    <a:pt x="1866" y="4733"/>
                  </a:cubicBezTo>
                  <a:cubicBezTo>
                    <a:pt x="2640" y="5324"/>
                    <a:pt x="3527" y="5438"/>
                    <a:pt x="4482" y="5438"/>
                  </a:cubicBezTo>
                  <a:cubicBezTo>
                    <a:pt x="6984" y="5438"/>
                    <a:pt x="8031" y="1866"/>
                    <a:pt x="5733" y="638"/>
                  </a:cubicBezTo>
                  <a:cubicBezTo>
                    <a:pt x="5018" y="222"/>
                    <a:pt x="4206" y="1"/>
                    <a:pt x="3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56">
              <a:extLst>
                <a:ext uri="{FF2B5EF4-FFF2-40B4-BE49-F238E27FC236}">
                  <a16:creationId xmlns:a16="http://schemas.microsoft.com/office/drawing/2014/main" id="{773C2E9D-C7EE-2AC9-4920-32B91792BC77}"/>
                </a:ext>
              </a:extLst>
            </p:cNvPr>
            <p:cNvSpPr/>
            <p:nvPr/>
          </p:nvSpPr>
          <p:spPr>
            <a:xfrm>
              <a:off x="4163150" y="4152950"/>
              <a:ext cx="244225" cy="149975"/>
            </a:xfrm>
            <a:custGeom>
              <a:avLst/>
              <a:gdLst/>
              <a:ahLst/>
              <a:cxnLst/>
              <a:rect l="l" t="t" r="r" b="b"/>
              <a:pathLst>
                <a:path w="9769" h="5999" extrusionOk="0">
                  <a:moveTo>
                    <a:pt x="3737" y="0"/>
                  </a:moveTo>
                  <a:cubicBezTo>
                    <a:pt x="3354" y="0"/>
                    <a:pt x="2960" y="54"/>
                    <a:pt x="2548" y="183"/>
                  </a:cubicBezTo>
                  <a:cubicBezTo>
                    <a:pt x="728" y="751"/>
                    <a:pt x="0" y="3026"/>
                    <a:pt x="1388" y="4459"/>
                  </a:cubicBezTo>
                  <a:cubicBezTo>
                    <a:pt x="2502" y="5597"/>
                    <a:pt x="3731" y="5733"/>
                    <a:pt x="5232" y="5961"/>
                  </a:cubicBezTo>
                  <a:cubicBezTo>
                    <a:pt x="5409" y="5986"/>
                    <a:pt x="5580" y="5999"/>
                    <a:pt x="5746" y="5999"/>
                  </a:cubicBezTo>
                  <a:cubicBezTo>
                    <a:pt x="8786" y="5999"/>
                    <a:pt x="9769" y="1828"/>
                    <a:pt x="6597" y="706"/>
                  </a:cubicBezTo>
                  <a:cubicBezTo>
                    <a:pt x="5618" y="347"/>
                    <a:pt x="4710" y="0"/>
                    <a:pt x="3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56">
              <a:extLst>
                <a:ext uri="{FF2B5EF4-FFF2-40B4-BE49-F238E27FC236}">
                  <a16:creationId xmlns:a16="http://schemas.microsoft.com/office/drawing/2014/main" id="{E4AEF4A7-E017-A34B-3733-8A93AAE9C284}"/>
                </a:ext>
              </a:extLst>
            </p:cNvPr>
            <p:cNvSpPr/>
            <p:nvPr/>
          </p:nvSpPr>
          <p:spPr>
            <a:xfrm>
              <a:off x="4896125" y="3932625"/>
              <a:ext cx="246525" cy="186950"/>
            </a:xfrm>
            <a:custGeom>
              <a:avLst/>
              <a:gdLst/>
              <a:ahLst/>
              <a:cxnLst/>
              <a:rect l="l" t="t" r="r" b="b"/>
              <a:pathLst>
                <a:path w="9861" h="7478" extrusionOk="0">
                  <a:moveTo>
                    <a:pt x="6107" y="1"/>
                  </a:moveTo>
                  <a:cubicBezTo>
                    <a:pt x="6029" y="1"/>
                    <a:pt x="5951" y="4"/>
                    <a:pt x="5872" y="11"/>
                  </a:cubicBezTo>
                  <a:cubicBezTo>
                    <a:pt x="4689" y="79"/>
                    <a:pt x="3665" y="215"/>
                    <a:pt x="2778" y="1102"/>
                  </a:cubicBezTo>
                  <a:cubicBezTo>
                    <a:pt x="2164" y="1717"/>
                    <a:pt x="1936" y="2445"/>
                    <a:pt x="1595" y="3195"/>
                  </a:cubicBezTo>
                  <a:cubicBezTo>
                    <a:pt x="1" y="4790"/>
                    <a:pt x="1099" y="7477"/>
                    <a:pt x="3079" y="7477"/>
                  </a:cubicBezTo>
                  <a:cubicBezTo>
                    <a:pt x="3472" y="7477"/>
                    <a:pt x="3899" y="7371"/>
                    <a:pt x="4348" y="7131"/>
                  </a:cubicBezTo>
                  <a:lnTo>
                    <a:pt x="4348" y="7131"/>
                  </a:lnTo>
                  <a:cubicBezTo>
                    <a:pt x="4283" y="7171"/>
                    <a:pt x="4476" y="7185"/>
                    <a:pt x="4761" y="7185"/>
                  </a:cubicBezTo>
                  <a:cubicBezTo>
                    <a:pt x="5280" y="7185"/>
                    <a:pt x="6103" y="7137"/>
                    <a:pt x="6236" y="7108"/>
                  </a:cubicBezTo>
                  <a:cubicBezTo>
                    <a:pt x="7441" y="6789"/>
                    <a:pt x="8124" y="5948"/>
                    <a:pt x="8715" y="4924"/>
                  </a:cubicBezTo>
                  <a:cubicBezTo>
                    <a:pt x="9860" y="2964"/>
                    <a:pt x="8468" y="1"/>
                    <a:pt x="6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56">
              <a:extLst>
                <a:ext uri="{FF2B5EF4-FFF2-40B4-BE49-F238E27FC236}">
                  <a16:creationId xmlns:a16="http://schemas.microsoft.com/office/drawing/2014/main" id="{15EBB7F9-878E-61CF-AFEE-AA96678730AD}"/>
                </a:ext>
              </a:extLst>
            </p:cNvPr>
            <p:cNvSpPr/>
            <p:nvPr/>
          </p:nvSpPr>
          <p:spPr>
            <a:xfrm>
              <a:off x="4843300" y="3335850"/>
              <a:ext cx="214425" cy="225575"/>
            </a:xfrm>
            <a:custGeom>
              <a:avLst/>
              <a:gdLst/>
              <a:ahLst/>
              <a:cxnLst/>
              <a:rect l="l" t="t" r="r" b="b"/>
              <a:pathLst>
                <a:path w="8577" h="9023" extrusionOk="0">
                  <a:moveTo>
                    <a:pt x="4479" y="0"/>
                  </a:moveTo>
                  <a:cubicBezTo>
                    <a:pt x="4181" y="0"/>
                    <a:pt x="3883" y="43"/>
                    <a:pt x="3594" y="133"/>
                  </a:cubicBezTo>
                  <a:lnTo>
                    <a:pt x="3253" y="247"/>
                  </a:lnTo>
                  <a:cubicBezTo>
                    <a:pt x="1911" y="656"/>
                    <a:pt x="614" y="1703"/>
                    <a:pt x="341" y="3159"/>
                  </a:cubicBezTo>
                  <a:cubicBezTo>
                    <a:pt x="0" y="4592"/>
                    <a:pt x="182" y="6116"/>
                    <a:pt x="819" y="7435"/>
                  </a:cubicBezTo>
                  <a:cubicBezTo>
                    <a:pt x="1339" y="8563"/>
                    <a:pt x="2439" y="9023"/>
                    <a:pt x="3559" y="9023"/>
                  </a:cubicBezTo>
                  <a:cubicBezTo>
                    <a:pt x="4155" y="9023"/>
                    <a:pt x="4756" y="8893"/>
                    <a:pt x="5278" y="8663"/>
                  </a:cubicBezTo>
                  <a:cubicBezTo>
                    <a:pt x="6438" y="8163"/>
                    <a:pt x="7211" y="7276"/>
                    <a:pt x="7871" y="6229"/>
                  </a:cubicBezTo>
                  <a:cubicBezTo>
                    <a:pt x="8576" y="4978"/>
                    <a:pt x="8576" y="3432"/>
                    <a:pt x="7871" y="2180"/>
                  </a:cubicBezTo>
                  <a:lnTo>
                    <a:pt x="7666" y="1862"/>
                  </a:lnTo>
                  <a:cubicBezTo>
                    <a:pt x="7039" y="774"/>
                    <a:pt x="5755" y="0"/>
                    <a:pt x="4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56">
              <a:extLst>
                <a:ext uri="{FF2B5EF4-FFF2-40B4-BE49-F238E27FC236}">
                  <a16:creationId xmlns:a16="http://schemas.microsoft.com/office/drawing/2014/main" id="{F2C5B175-FE8A-E80E-F217-0D86448FA66D}"/>
                </a:ext>
              </a:extLst>
            </p:cNvPr>
            <p:cNvSpPr/>
            <p:nvPr/>
          </p:nvSpPr>
          <p:spPr>
            <a:xfrm>
              <a:off x="4666925" y="3855150"/>
              <a:ext cx="191050" cy="163825"/>
            </a:xfrm>
            <a:custGeom>
              <a:avLst/>
              <a:gdLst/>
              <a:ahLst/>
              <a:cxnLst/>
              <a:rect l="l" t="t" r="r" b="b"/>
              <a:pathLst>
                <a:path w="7642" h="6553" extrusionOk="0">
                  <a:moveTo>
                    <a:pt x="3839" y="1"/>
                  </a:moveTo>
                  <a:cubicBezTo>
                    <a:pt x="1082" y="1"/>
                    <a:pt x="0" y="3857"/>
                    <a:pt x="1801" y="5657"/>
                  </a:cubicBezTo>
                  <a:cubicBezTo>
                    <a:pt x="2414" y="6271"/>
                    <a:pt x="3255" y="6553"/>
                    <a:pt x="4101" y="6553"/>
                  </a:cubicBezTo>
                  <a:cubicBezTo>
                    <a:pt x="5861" y="6553"/>
                    <a:pt x="7642" y="5334"/>
                    <a:pt x="7442" y="3337"/>
                  </a:cubicBezTo>
                  <a:lnTo>
                    <a:pt x="7419" y="2996"/>
                  </a:lnTo>
                  <a:cubicBezTo>
                    <a:pt x="7237" y="1290"/>
                    <a:pt x="6191" y="243"/>
                    <a:pt x="4485" y="61"/>
                  </a:cubicBezTo>
                  <a:lnTo>
                    <a:pt x="4144" y="16"/>
                  </a:lnTo>
                  <a:cubicBezTo>
                    <a:pt x="4040" y="6"/>
                    <a:pt x="3938" y="1"/>
                    <a:pt x="38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56">
              <a:extLst>
                <a:ext uri="{FF2B5EF4-FFF2-40B4-BE49-F238E27FC236}">
                  <a16:creationId xmlns:a16="http://schemas.microsoft.com/office/drawing/2014/main" id="{99F1E5A2-BEDC-A8AA-9F22-C63EAE89C967}"/>
                </a:ext>
              </a:extLst>
            </p:cNvPr>
            <p:cNvSpPr/>
            <p:nvPr/>
          </p:nvSpPr>
          <p:spPr>
            <a:xfrm>
              <a:off x="5385250" y="3407400"/>
              <a:ext cx="250825" cy="194525"/>
            </a:xfrm>
            <a:custGeom>
              <a:avLst/>
              <a:gdLst/>
              <a:ahLst/>
              <a:cxnLst/>
              <a:rect l="l" t="t" r="r" b="b"/>
              <a:pathLst>
                <a:path w="10033" h="7781" extrusionOk="0">
                  <a:moveTo>
                    <a:pt x="5005" y="1"/>
                  </a:moveTo>
                  <a:cubicBezTo>
                    <a:pt x="1" y="1"/>
                    <a:pt x="1" y="7780"/>
                    <a:pt x="5005" y="7780"/>
                  </a:cubicBezTo>
                  <a:cubicBezTo>
                    <a:pt x="10032" y="7780"/>
                    <a:pt x="10032" y="1"/>
                    <a:pt x="50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56">
              <a:extLst>
                <a:ext uri="{FF2B5EF4-FFF2-40B4-BE49-F238E27FC236}">
                  <a16:creationId xmlns:a16="http://schemas.microsoft.com/office/drawing/2014/main" id="{B7639FF6-1E7A-A3E6-DA0D-77F2FF948A25}"/>
                </a:ext>
              </a:extLst>
            </p:cNvPr>
            <p:cNvSpPr/>
            <p:nvPr/>
          </p:nvSpPr>
          <p:spPr>
            <a:xfrm>
              <a:off x="5173125" y="3149225"/>
              <a:ext cx="186550" cy="328425"/>
            </a:xfrm>
            <a:custGeom>
              <a:avLst/>
              <a:gdLst/>
              <a:ahLst/>
              <a:cxnLst/>
              <a:rect l="l" t="t" r="r" b="b"/>
              <a:pathLst>
                <a:path w="7462" h="13137" extrusionOk="0">
                  <a:moveTo>
                    <a:pt x="3292" y="0"/>
                  </a:moveTo>
                  <a:cubicBezTo>
                    <a:pt x="2290" y="0"/>
                    <a:pt x="1320" y="655"/>
                    <a:pt x="1343" y="1980"/>
                  </a:cubicBezTo>
                  <a:cubicBezTo>
                    <a:pt x="1388" y="3663"/>
                    <a:pt x="1388" y="4891"/>
                    <a:pt x="751" y="6438"/>
                  </a:cubicBezTo>
                  <a:cubicBezTo>
                    <a:pt x="1" y="8121"/>
                    <a:pt x="137" y="10078"/>
                    <a:pt x="1138" y="11624"/>
                  </a:cubicBezTo>
                  <a:cubicBezTo>
                    <a:pt x="1716" y="12591"/>
                    <a:pt x="2825" y="13136"/>
                    <a:pt x="3906" y="13136"/>
                  </a:cubicBezTo>
                  <a:cubicBezTo>
                    <a:pt x="4910" y="13136"/>
                    <a:pt x="5889" y="12665"/>
                    <a:pt x="6393" y="11624"/>
                  </a:cubicBezTo>
                  <a:cubicBezTo>
                    <a:pt x="7234" y="9918"/>
                    <a:pt x="7462" y="8190"/>
                    <a:pt x="6598" y="6438"/>
                  </a:cubicBezTo>
                  <a:cubicBezTo>
                    <a:pt x="6347" y="5892"/>
                    <a:pt x="5915" y="5414"/>
                    <a:pt x="5733" y="4846"/>
                  </a:cubicBezTo>
                  <a:cubicBezTo>
                    <a:pt x="5437" y="3959"/>
                    <a:pt x="5506" y="2889"/>
                    <a:pt x="5437" y="1980"/>
                  </a:cubicBezTo>
                  <a:cubicBezTo>
                    <a:pt x="5346" y="666"/>
                    <a:pt x="4302" y="0"/>
                    <a:pt x="3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56">
              <a:extLst>
                <a:ext uri="{FF2B5EF4-FFF2-40B4-BE49-F238E27FC236}">
                  <a16:creationId xmlns:a16="http://schemas.microsoft.com/office/drawing/2014/main" id="{0383D19E-EFBB-6327-6CD6-47ADA7241CDC}"/>
                </a:ext>
              </a:extLst>
            </p:cNvPr>
            <p:cNvSpPr/>
            <p:nvPr/>
          </p:nvSpPr>
          <p:spPr>
            <a:xfrm>
              <a:off x="5200825" y="3921075"/>
              <a:ext cx="353350" cy="199425"/>
            </a:xfrm>
            <a:custGeom>
              <a:avLst/>
              <a:gdLst/>
              <a:ahLst/>
              <a:cxnLst/>
              <a:rect l="l" t="t" r="r" b="b"/>
              <a:pathLst>
                <a:path w="14134" h="7977" extrusionOk="0">
                  <a:moveTo>
                    <a:pt x="7050" y="0"/>
                  </a:moveTo>
                  <a:cubicBezTo>
                    <a:pt x="6033" y="0"/>
                    <a:pt x="5004" y="189"/>
                    <a:pt x="3988" y="518"/>
                  </a:cubicBezTo>
                  <a:cubicBezTo>
                    <a:pt x="3880" y="506"/>
                    <a:pt x="3774" y="501"/>
                    <a:pt x="3670" y="501"/>
                  </a:cubicBezTo>
                  <a:cubicBezTo>
                    <a:pt x="953" y="501"/>
                    <a:pt x="0" y="4398"/>
                    <a:pt x="2805" y="5341"/>
                  </a:cubicBezTo>
                  <a:cubicBezTo>
                    <a:pt x="4303" y="6922"/>
                    <a:pt x="6348" y="7976"/>
                    <a:pt x="8523" y="7976"/>
                  </a:cubicBezTo>
                  <a:cubicBezTo>
                    <a:pt x="8694" y="7976"/>
                    <a:pt x="8866" y="7970"/>
                    <a:pt x="9038" y="7956"/>
                  </a:cubicBezTo>
                  <a:cubicBezTo>
                    <a:pt x="12632" y="7683"/>
                    <a:pt x="14134" y="3066"/>
                    <a:pt x="10858" y="1041"/>
                  </a:cubicBezTo>
                  <a:cubicBezTo>
                    <a:pt x="9643" y="312"/>
                    <a:pt x="8356" y="0"/>
                    <a:pt x="7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56">
              <a:extLst>
                <a:ext uri="{FF2B5EF4-FFF2-40B4-BE49-F238E27FC236}">
                  <a16:creationId xmlns:a16="http://schemas.microsoft.com/office/drawing/2014/main" id="{059535FE-FF0C-8D20-D09E-79CFACDCF30A}"/>
                </a:ext>
              </a:extLst>
            </p:cNvPr>
            <p:cNvSpPr/>
            <p:nvPr/>
          </p:nvSpPr>
          <p:spPr>
            <a:xfrm>
              <a:off x="5754325" y="3980375"/>
              <a:ext cx="271875" cy="188325"/>
            </a:xfrm>
            <a:custGeom>
              <a:avLst/>
              <a:gdLst/>
              <a:ahLst/>
              <a:cxnLst/>
              <a:rect l="l" t="t" r="r" b="b"/>
              <a:pathLst>
                <a:path w="10875" h="7533" extrusionOk="0">
                  <a:moveTo>
                    <a:pt x="5448" y="1"/>
                  </a:moveTo>
                  <a:cubicBezTo>
                    <a:pt x="4353" y="1"/>
                    <a:pt x="3268" y="334"/>
                    <a:pt x="2457" y="1058"/>
                  </a:cubicBezTo>
                  <a:cubicBezTo>
                    <a:pt x="410" y="1649"/>
                    <a:pt x="1" y="4834"/>
                    <a:pt x="1980" y="5744"/>
                  </a:cubicBezTo>
                  <a:cubicBezTo>
                    <a:pt x="2860" y="6900"/>
                    <a:pt x="4341" y="7532"/>
                    <a:pt x="5800" y="7532"/>
                  </a:cubicBezTo>
                  <a:cubicBezTo>
                    <a:pt x="6264" y="7532"/>
                    <a:pt x="6727" y="7468"/>
                    <a:pt x="7166" y="7336"/>
                  </a:cubicBezTo>
                  <a:cubicBezTo>
                    <a:pt x="10146" y="6449"/>
                    <a:pt x="10874" y="2263"/>
                    <a:pt x="8031" y="648"/>
                  </a:cubicBezTo>
                  <a:cubicBezTo>
                    <a:pt x="7260" y="227"/>
                    <a:pt x="6350" y="1"/>
                    <a:pt x="5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56">
              <a:extLst>
                <a:ext uri="{FF2B5EF4-FFF2-40B4-BE49-F238E27FC236}">
                  <a16:creationId xmlns:a16="http://schemas.microsoft.com/office/drawing/2014/main" id="{CF4DEB3E-5E35-BE5F-D843-E1C75F875AF6}"/>
                </a:ext>
              </a:extLst>
            </p:cNvPr>
            <p:cNvSpPr/>
            <p:nvPr/>
          </p:nvSpPr>
          <p:spPr>
            <a:xfrm>
              <a:off x="5580875" y="4411875"/>
              <a:ext cx="216700" cy="236975"/>
            </a:xfrm>
            <a:custGeom>
              <a:avLst/>
              <a:gdLst/>
              <a:ahLst/>
              <a:cxnLst/>
              <a:rect l="l" t="t" r="r" b="b"/>
              <a:pathLst>
                <a:path w="8668" h="9479" extrusionOk="0">
                  <a:moveTo>
                    <a:pt x="4482" y="0"/>
                  </a:moveTo>
                  <a:cubicBezTo>
                    <a:pt x="2851" y="0"/>
                    <a:pt x="1240" y="1214"/>
                    <a:pt x="615" y="2837"/>
                  </a:cubicBezTo>
                  <a:cubicBezTo>
                    <a:pt x="1" y="4452"/>
                    <a:pt x="456" y="6022"/>
                    <a:pt x="1184" y="7501"/>
                  </a:cubicBezTo>
                  <a:cubicBezTo>
                    <a:pt x="1814" y="8762"/>
                    <a:pt x="3276" y="9478"/>
                    <a:pt x="4670" y="9478"/>
                  </a:cubicBezTo>
                  <a:cubicBezTo>
                    <a:pt x="4986" y="9478"/>
                    <a:pt x="5298" y="9442"/>
                    <a:pt x="5597" y="9366"/>
                  </a:cubicBezTo>
                  <a:cubicBezTo>
                    <a:pt x="7371" y="8888"/>
                    <a:pt x="8372" y="7319"/>
                    <a:pt x="8508" y="5567"/>
                  </a:cubicBezTo>
                  <a:cubicBezTo>
                    <a:pt x="8668" y="3816"/>
                    <a:pt x="8099" y="2428"/>
                    <a:pt x="6939" y="1131"/>
                  </a:cubicBezTo>
                  <a:cubicBezTo>
                    <a:pt x="6208" y="338"/>
                    <a:pt x="5342" y="0"/>
                    <a:pt x="4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56">
              <a:extLst>
                <a:ext uri="{FF2B5EF4-FFF2-40B4-BE49-F238E27FC236}">
                  <a16:creationId xmlns:a16="http://schemas.microsoft.com/office/drawing/2014/main" id="{D3F1DEED-A6F4-86B3-1592-2EEB8AE2F230}"/>
                </a:ext>
              </a:extLst>
            </p:cNvPr>
            <p:cNvSpPr/>
            <p:nvPr/>
          </p:nvSpPr>
          <p:spPr>
            <a:xfrm>
              <a:off x="5731675" y="3595750"/>
              <a:ext cx="242750" cy="181425"/>
            </a:xfrm>
            <a:custGeom>
              <a:avLst/>
              <a:gdLst/>
              <a:ahLst/>
              <a:cxnLst/>
              <a:rect l="l" t="t" r="r" b="b"/>
              <a:pathLst>
                <a:path w="9710" h="7257" extrusionOk="0">
                  <a:moveTo>
                    <a:pt x="5615" y="0"/>
                  </a:moveTo>
                  <a:cubicBezTo>
                    <a:pt x="5329" y="0"/>
                    <a:pt x="5025" y="35"/>
                    <a:pt x="4706" y="110"/>
                  </a:cubicBezTo>
                  <a:cubicBezTo>
                    <a:pt x="3068" y="474"/>
                    <a:pt x="2249" y="1407"/>
                    <a:pt x="1293" y="2726"/>
                  </a:cubicBezTo>
                  <a:cubicBezTo>
                    <a:pt x="0" y="4532"/>
                    <a:pt x="1723" y="7256"/>
                    <a:pt x="3806" y="7256"/>
                  </a:cubicBezTo>
                  <a:cubicBezTo>
                    <a:pt x="3848" y="7256"/>
                    <a:pt x="3890" y="7255"/>
                    <a:pt x="3932" y="7253"/>
                  </a:cubicBezTo>
                  <a:cubicBezTo>
                    <a:pt x="5570" y="7184"/>
                    <a:pt x="6707" y="6889"/>
                    <a:pt x="7913" y="5729"/>
                  </a:cubicBezTo>
                  <a:lnTo>
                    <a:pt x="7845" y="5638"/>
                  </a:lnTo>
                  <a:cubicBezTo>
                    <a:pt x="9710" y="3669"/>
                    <a:pt x="8554" y="0"/>
                    <a:pt x="5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56">
              <a:extLst>
                <a:ext uri="{FF2B5EF4-FFF2-40B4-BE49-F238E27FC236}">
                  <a16:creationId xmlns:a16="http://schemas.microsoft.com/office/drawing/2014/main" id="{A2E633D3-0D51-C046-AE21-CFBB321BE828}"/>
                </a:ext>
              </a:extLst>
            </p:cNvPr>
            <p:cNvSpPr/>
            <p:nvPr/>
          </p:nvSpPr>
          <p:spPr>
            <a:xfrm>
              <a:off x="5104900" y="3659900"/>
              <a:ext cx="147875" cy="114325"/>
            </a:xfrm>
            <a:custGeom>
              <a:avLst/>
              <a:gdLst/>
              <a:ahLst/>
              <a:cxnLst/>
              <a:rect l="l" t="t" r="r" b="b"/>
              <a:pathLst>
                <a:path w="5915" h="4573" extrusionOk="0">
                  <a:moveTo>
                    <a:pt x="2957" y="1"/>
                  </a:moveTo>
                  <a:cubicBezTo>
                    <a:pt x="0" y="1"/>
                    <a:pt x="0" y="4573"/>
                    <a:pt x="2957" y="4573"/>
                  </a:cubicBezTo>
                  <a:cubicBezTo>
                    <a:pt x="5892" y="4573"/>
                    <a:pt x="5914" y="1"/>
                    <a:pt x="29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56">
              <a:extLst>
                <a:ext uri="{FF2B5EF4-FFF2-40B4-BE49-F238E27FC236}">
                  <a16:creationId xmlns:a16="http://schemas.microsoft.com/office/drawing/2014/main" id="{E032EF92-20BF-819E-E7C9-57FCC15CA8DA}"/>
                </a:ext>
              </a:extLst>
            </p:cNvPr>
            <p:cNvSpPr/>
            <p:nvPr/>
          </p:nvSpPr>
          <p:spPr>
            <a:xfrm>
              <a:off x="5576900" y="3102725"/>
              <a:ext cx="223525" cy="187425"/>
            </a:xfrm>
            <a:custGeom>
              <a:avLst/>
              <a:gdLst/>
              <a:ahLst/>
              <a:cxnLst/>
              <a:rect l="l" t="t" r="r" b="b"/>
              <a:pathLst>
                <a:path w="8941" h="7497" extrusionOk="0">
                  <a:moveTo>
                    <a:pt x="5085" y="1"/>
                  </a:moveTo>
                  <a:cubicBezTo>
                    <a:pt x="4214" y="1"/>
                    <a:pt x="3344" y="325"/>
                    <a:pt x="2662" y="973"/>
                  </a:cubicBezTo>
                  <a:cubicBezTo>
                    <a:pt x="1092" y="2452"/>
                    <a:pt x="1" y="6342"/>
                    <a:pt x="2798" y="7252"/>
                  </a:cubicBezTo>
                  <a:cubicBezTo>
                    <a:pt x="3263" y="7417"/>
                    <a:pt x="3740" y="7496"/>
                    <a:pt x="4211" y="7496"/>
                  </a:cubicBezTo>
                  <a:cubicBezTo>
                    <a:pt x="5493" y="7496"/>
                    <a:pt x="6725" y="6906"/>
                    <a:pt x="7507" y="5841"/>
                  </a:cubicBezTo>
                  <a:cubicBezTo>
                    <a:pt x="8622" y="4363"/>
                    <a:pt x="8940" y="2406"/>
                    <a:pt x="7507" y="973"/>
                  </a:cubicBezTo>
                  <a:cubicBezTo>
                    <a:pt x="6825" y="325"/>
                    <a:pt x="5955" y="1"/>
                    <a:pt x="50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56">
              <a:extLst>
                <a:ext uri="{FF2B5EF4-FFF2-40B4-BE49-F238E27FC236}">
                  <a16:creationId xmlns:a16="http://schemas.microsoft.com/office/drawing/2014/main" id="{91E481B9-8A42-5ED1-7490-C3BFD85906EB}"/>
                </a:ext>
              </a:extLst>
            </p:cNvPr>
            <p:cNvSpPr/>
            <p:nvPr/>
          </p:nvSpPr>
          <p:spPr>
            <a:xfrm>
              <a:off x="4744225" y="4350900"/>
              <a:ext cx="212850" cy="272900"/>
            </a:xfrm>
            <a:custGeom>
              <a:avLst/>
              <a:gdLst/>
              <a:ahLst/>
              <a:cxnLst/>
              <a:rect l="l" t="t" r="r" b="b"/>
              <a:pathLst>
                <a:path w="8514" h="10916" extrusionOk="0">
                  <a:moveTo>
                    <a:pt x="2737" y="0"/>
                  </a:moveTo>
                  <a:cubicBezTo>
                    <a:pt x="1353" y="0"/>
                    <a:pt x="0" y="1479"/>
                    <a:pt x="779" y="3161"/>
                  </a:cubicBezTo>
                  <a:cubicBezTo>
                    <a:pt x="1325" y="4366"/>
                    <a:pt x="1916" y="5572"/>
                    <a:pt x="2439" y="6800"/>
                  </a:cubicBezTo>
                  <a:cubicBezTo>
                    <a:pt x="2985" y="8097"/>
                    <a:pt x="3304" y="9257"/>
                    <a:pt x="4350" y="10235"/>
                  </a:cubicBezTo>
                  <a:cubicBezTo>
                    <a:pt x="4857" y="10710"/>
                    <a:pt x="5416" y="10915"/>
                    <a:pt x="5950" y="10915"/>
                  </a:cubicBezTo>
                  <a:cubicBezTo>
                    <a:pt x="7312" y="10915"/>
                    <a:pt x="8514" y="9584"/>
                    <a:pt x="8285" y="7983"/>
                  </a:cubicBezTo>
                  <a:cubicBezTo>
                    <a:pt x="8081" y="6618"/>
                    <a:pt x="7216" y="5618"/>
                    <a:pt x="6511" y="4480"/>
                  </a:cubicBezTo>
                  <a:cubicBezTo>
                    <a:pt x="5806" y="3320"/>
                    <a:pt x="5146" y="2205"/>
                    <a:pt x="4464" y="1068"/>
                  </a:cubicBezTo>
                  <a:cubicBezTo>
                    <a:pt x="4019" y="314"/>
                    <a:pt x="3374" y="0"/>
                    <a:pt x="2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56">
              <a:extLst>
                <a:ext uri="{FF2B5EF4-FFF2-40B4-BE49-F238E27FC236}">
                  <a16:creationId xmlns:a16="http://schemas.microsoft.com/office/drawing/2014/main" id="{1A9761CA-0182-C883-B391-84EC1A1B437A}"/>
                </a:ext>
              </a:extLst>
            </p:cNvPr>
            <p:cNvSpPr/>
            <p:nvPr/>
          </p:nvSpPr>
          <p:spPr>
            <a:xfrm>
              <a:off x="3826475" y="4462325"/>
              <a:ext cx="271850" cy="211000"/>
            </a:xfrm>
            <a:custGeom>
              <a:avLst/>
              <a:gdLst/>
              <a:ahLst/>
              <a:cxnLst/>
              <a:rect l="l" t="t" r="r" b="b"/>
              <a:pathLst>
                <a:path w="10874" h="8440" extrusionOk="0">
                  <a:moveTo>
                    <a:pt x="5437" y="0"/>
                  </a:moveTo>
                  <a:cubicBezTo>
                    <a:pt x="1" y="0"/>
                    <a:pt x="1" y="8440"/>
                    <a:pt x="5437" y="8440"/>
                  </a:cubicBezTo>
                  <a:cubicBezTo>
                    <a:pt x="10874" y="8440"/>
                    <a:pt x="10874" y="0"/>
                    <a:pt x="54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56">
              <a:extLst>
                <a:ext uri="{FF2B5EF4-FFF2-40B4-BE49-F238E27FC236}">
                  <a16:creationId xmlns:a16="http://schemas.microsoft.com/office/drawing/2014/main" id="{94EC076E-20CE-4322-33D9-14A1DB0F610F}"/>
                </a:ext>
              </a:extLst>
            </p:cNvPr>
            <p:cNvSpPr/>
            <p:nvPr/>
          </p:nvSpPr>
          <p:spPr>
            <a:xfrm>
              <a:off x="2341075" y="4212675"/>
              <a:ext cx="229775" cy="177450"/>
            </a:xfrm>
            <a:custGeom>
              <a:avLst/>
              <a:gdLst/>
              <a:ahLst/>
              <a:cxnLst/>
              <a:rect l="l" t="t" r="r" b="b"/>
              <a:pathLst>
                <a:path w="9191" h="7098" extrusionOk="0">
                  <a:moveTo>
                    <a:pt x="4595" y="0"/>
                  </a:moveTo>
                  <a:cubicBezTo>
                    <a:pt x="0" y="0"/>
                    <a:pt x="0" y="7098"/>
                    <a:pt x="4595" y="7098"/>
                  </a:cubicBezTo>
                  <a:cubicBezTo>
                    <a:pt x="9190" y="7098"/>
                    <a:pt x="9167" y="0"/>
                    <a:pt x="45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56">
              <a:extLst>
                <a:ext uri="{FF2B5EF4-FFF2-40B4-BE49-F238E27FC236}">
                  <a16:creationId xmlns:a16="http://schemas.microsoft.com/office/drawing/2014/main" id="{D29A003E-CEA1-7F00-3904-DEDCA8E137E0}"/>
                </a:ext>
              </a:extLst>
            </p:cNvPr>
            <p:cNvSpPr/>
            <p:nvPr/>
          </p:nvSpPr>
          <p:spPr>
            <a:xfrm>
              <a:off x="3104825" y="4105200"/>
              <a:ext cx="183700" cy="142750"/>
            </a:xfrm>
            <a:custGeom>
              <a:avLst/>
              <a:gdLst/>
              <a:ahLst/>
              <a:cxnLst/>
              <a:rect l="l" t="t" r="r" b="b"/>
              <a:pathLst>
                <a:path w="7348" h="5710" extrusionOk="0">
                  <a:moveTo>
                    <a:pt x="3685" y="0"/>
                  </a:moveTo>
                  <a:cubicBezTo>
                    <a:pt x="0" y="0"/>
                    <a:pt x="0" y="5710"/>
                    <a:pt x="3685" y="5710"/>
                  </a:cubicBezTo>
                  <a:cubicBezTo>
                    <a:pt x="7348" y="5710"/>
                    <a:pt x="7348" y="0"/>
                    <a:pt x="3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4" name="Google Shape;994;p56">
            <a:extLst>
              <a:ext uri="{FF2B5EF4-FFF2-40B4-BE49-F238E27FC236}">
                <a16:creationId xmlns:a16="http://schemas.microsoft.com/office/drawing/2014/main" id="{FD9778D4-2482-C679-010F-EE9E207BFF4C}"/>
              </a:ext>
            </a:extLst>
          </p:cNvPr>
          <p:cNvSpPr/>
          <p:nvPr/>
        </p:nvSpPr>
        <p:spPr>
          <a:xfrm rot="-5136104" flipH="1">
            <a:off x="7779287" y="-812979"/>
            <a:ext cx="1711799" cy="2177741"/>
          </a:xfrm>
          <a:custGeom>
            <a:avLst/>
            <a:gdLst/>
            <a:ahLst/>
            <a:cxnLst/>
            <a:rect l="l" t="t" r="r" b="b"/>
            <a:pathLst>
              <a:path w="68462" h="87097" extrusionOk="0">
                <a:moveTo>
                  <a:pt x="38749" y="20088"/>
                </a:moveTo>
                <a:lnTo>
                  <a:pt x="38749" y="20088"/>
                </a:lnTo>
                <a:cubicBezTo>
                  <a:pt x="38711" y="20104"/>
                  <a:pt x="38665" y="20121"/>
                  <a:pt x="38598" y="20138"/>
                </a:cubicBezTo>
                <a:lnTo>
                  <a:pt x="38082" y="20300"/>
                </a:lnTo>
                <a:cubicBezTo>
                  <a:pt x="38137" y="20273"/>
                  <a:pt x="38191" y="20246"/>
                  <a:pt x="38245" y="20219"/>
                </a:cubicBezTo>
                <a:lnTo>
                  <a:pt x="38749" y="20088"/>
                </a:lnTo>
                <a:close/>
                <a:moveTo>
                  <a:pt x="10986" y="19595"/>
                </a:moveTo>
                <a:cubicBezTo>
                  <a:pt x="10199" y="20273"/>
                  <a:pt x="9928" y="20517"/>
                  <a:pt x="8517" y="21792"/>
                </a:cubicBezTo>
                <a:cubicBezTo>
                  <a:pt x="9304" y="21006"/>
                  <a:pt x="10118" y="20273"/>
                  <a:pt x="10986" y="19595"/>
                </a:cubicBezTo>
                <a:close/>
                <a:moveTo>
                  <a:pt x="8409" y="22172"/>
                </a:moveTo>
                <a:lnTo>
                  <a:pt x="8273" y="22308"/>
                </a:lnTo>
                <a:lnTo>
                  <a:pt x="7679" y="22848"/>
                </a:lnTo>
                <a:lnTo>
                  <a:pt x="7679" y="22848"/>
                </a:lnTo>
                <a:cubicBezTo>
                  <a:pt x="7859" y="22670"/>
                  <a:pt x="8039" y="22515"/>
                  <a:pt x="8219" y="22335"/>
                </a:cubicBezTo>
                <a:lnTo>
                  <a:pt x="8409" y="22172"/>
                </a:lnTo>
                <a:close/>
                <a:moveTo>
                  <a:pt x="8626" y="21819"/>
                </a:moveTo>
                <a:cubicBezTo>
                  <a:pt x="8138" y="22253"/>
                  <a:pt x="7649" y="22687"/>
                  <a:pt x="6754" y="23582"/>
                </a:cubicBezTo>
                <a:cubicBezTo>
                  <a:pt x="7487" y="22823"/>
                  <a:pt x="7921" y="22389"/>
                  <a:pt x="8192" y="22145"/>
                </a:cubicBezTo>
                <a:cubicBezTo>
                  <a:pt x="8327" y="22036"/>
                  <a:pt x="8463" y="21928"/>
                  <a:pt x="8626" y="21819"/>
                </a:cubicBezTo>
                <a:close/>
                <a:moveTo>
                  <a:pt x="7677" y="22796"/>
                </a:moveTo>
                <a:lnTo>
                  <a:pt x="7677" y="22796"/>
                </a:lnTo>
                <a:lnTo>
                  <a:pt x="7677" y="22796"/>
                </a:lnTo>
                <a:cubicBezTo>
                  <a:pt x="7323" y="23149"/>
                  <a:pt x="6971" y="23502"/>
                  <a:pt x="6641" y="23855"/>
                </a:cubicBezTo>
                <a:lnTo>
                  <a:pt x="6641" y="23855"/>
                </a:lnTo>
                <a:cubicBezTo>
                  <a:pt x="6960" y="23485"/>
                  <a:pt x="7305" y="23140"/>
                  <a:pt x="7677" y="22796"/>
                </a:cubicBezTo>
                <a:close/>
                <a:moveTo>
                  <a:pt x="6076" y="24288"/>
                </a:moveTo>
                <a:lnTo>
                  <a:pt x="6022" y="24342"/>
                </a:lnTo>
                <a:lnTo>
                  <a:pt x="6022" y="24342"/>
                </a:lnTo>
                <a:lnTo>
                  <a:pt x="6022" y="24342"/>
                </a:lnTo>
                <a:lnTo>
                  <a:pt x="6076" y="24288"/>
                </a:lnTo>
                <a:close/>
                <a:moveTo>
                  <a:pt x="5975" y="24396"/>
                </a:moveTo>
                <a:lnTo>
                  <a:pt x="5859" y="24559"/>
                </a:lnTo>
                <a:lnTo>
                  <a:pt x="5859" y="24532"/>
                </a:lnTo>
                <a:lnTo>
                  <a:pt x="5975" y="24396"/>
                </a:lnTo>
                <a:close/>
                <a:moveTo>
                  <a:pt x="5267" y="25585"/>
                </a:moveTo>
                <a:lnTo>
                  <a:pt x="5235" y="25617"/>
                </a:lnTo>
                <a:lnTo>
                  <a:pt x="5235" y="25617"/>
                </a:lnTo>
                <a:lnTo>
                  <a:pt x="5267" y="25585"/>
                </a:lnTo>
                <a:close/>
                <a:moveTo>
                  <a:pt x="5515" y="25090"/>
                </a:moveTo>
                <a:cubicBezTo>
                  <a:pt x="5526" y="25090"/>
                  <a:pt x="5497" y="25132"/>
                  <a:pt x="5398" y="25264"/>
                </a:cubicBezTo>
                <a:cubicBezTo>
                  <a:pt x="5290" y="25372"/>
                  <a:pt x="5154" y="25535"/>
                  <a:pt x="4964" y="25834"/>
                </a:cubicBezTo>
                <a:cubicBezTo>
                  <a:pt x="4747" y="26105"/>
                  <a:pt x="4476" y="26457"/>
                  <a:pt x="4123" y="26973"/>
                </a:cubicBezTo>
                <a:cubicBezTo>
                  <a:pt x="4747" y="26023"/>
                  <a:pt x="5073" y="25617"/>
                  <a:pt x="5452" y="25128"/>
                </a:cubicBezTo>
                <a:cubicBezTo>
                  <a:pt x="5484" y="25107"/>
                  <a:pt x="5508" y="25090"/>
                  <a:pt x="5515" y="25090"/>
                </a:cubicBezTo>
                <a:close/>
                <a:moveTo>
                  <a:pt x="54791" y="29197"/>
                </a:moveTo>
                <a:lnTo>
                  <a:pt x="54953" y="29251"/>
                </a:lnTo>
                <a:lnTo>
                  <a:pt x="55089" y="29305"/>
                </a:lnTo>
                <a:lnTo>
                  <a:pt x="54791" y="29197"/>
                </a:lnTo>
                <a:close/>
                <a:moveTo>
                  <a:pt x="45650" y="30146"/>
                </a:moveTo>
                <a:cubicBezTo>
                  <a:pt x="45507" y="30187"/>
                  <a:pt x="45364" y="30228"/>
                  <a:pt x="45222" y="30280"/>
                </a:cubicBezTo>
                <a:lnTo>
                  <a:pt x="45222" y="30280"/>
                </a:lnTo>
                <a:cubicBezTo>
                  <a:pt x="45363" y="30234"/>
                  <a:pt x="45506" y="30189"/>
                  <a:pt x="45650" y="30146"/>
                </a:cubicBezTo>
                <a:close/>
                <a:moveTo>
                  <a:pt x="3310" y="28220"/>
                </a:moveTo>
                <a:lnTo>
                  <a:pt x="3310" y="28220"/>
                </a:lnTo>
                <a:cubicBezTo>
                  <a:pt x="3120" y="28573"/>
                  <a:pt x="2930" y="28899"/>
                  <a:pt x="2767" y="29278"/>
                </a:cubicBezTo>
                <a:cubicBezTo>
                  <a:pt x="2577" y="29631"/>
                  <a:pt x="2414" y="29984"/>
                  <a:pt x="2279" y="30336"/>
                </a:cubicBezTo>
                <a:lnTo>
                  <a:pt x="2197" y="30526"/>
                </a:lnTo>
                <a:cubicBezTo>
                  <a:pt x="2306" y="30173"/>
                  <a:pt x="2442" y="29875"/>
                  <a:pt x="2631" y="29495"/>
                </a:cubicBezTo>
                <a:cubicBezTo>
                  <a:pt x="2713" y="29305"/>
                  <a:pt x="2821" y="29116"/>
                  <a:pt x="2930" y="28899"/>
                </a:cubicBezTo>
                <a:cubicBezTo>
                  <a:pt x="3038" y="28709"/>
                  <a:pt x="3174" y="28465"/>
                  <a:pt x="3310" y="28220"/>
                </a:cubicBezTo>
                <a:close/>
                <a:moveTo>
                  <a:pt x="50625" y="28637"/>
                </a:moveTo>
                <a:cubicBezTo>
                  <a:pt x="51222" y="28637"/>
                  <a:pt x="51819" y="28670"/>
                  <a:pt x="52414" y="28735"/>
                </a:cubicBezTo>
                <a:lnTo>
                  <a:pt x="52414" y="28735"/>
                </a:lnTo>
                <a:cubicBezTo>
                  <a:pt x="51885" y="28680"/>
                  <a:pt x="51352" y="28656"/>
                  <a:pt x="50821" y="28656"/>
                </a:cubicBezTo>
                <a:cubicBezTo>
                  <a:pt x="50497" y="28656"/>
                  <a:pt x="50174" y="28665"/>
                  <a:pt x="49854" y="28682"/>
                </a:cubicBezTo>
                <a:cubicBezTo>
                  <a:pt x="49529" y="28709"/>
                  <a:pt x="49230" y="28736"/>
                  <a:pt x="48905" y="28790"/>
                </a:cubicBezTo>
                <a:lnTo>
                  <a:pt x="48335" y="28817"/>
                </a:lnTo>
                <a:cubicBezTo>
                  <a:pt x="46328" y="29116"/>
                  <a:pt x="44375" y="29712"/>
                  <a:pt x="42531" y="30580"/>
                </a:cubicBezTo>
                <a:lnTo>
                  <a:pt x="42531" y="30580"/>
                </a:lnTo>
                <a:lnTo>
                  <a:pt x="42585" y="30553"/>
                </a:lnTo>
                <a:cubicBezTo>
                  <a:pt x="42992" y="30336"/>
                  <a:pt x="43372" y="30173"/>
                  <a:pt x="43860" y="29984"/>
                </a:cubicBezTo>
                <a:cubicBezTo>
                  <a:pt x="44538" y="29712"/>
                  <a:pt x="45216" y="29495"/>
                  <a:pt x="45894" y="29305"/>
                </a:cubicBezTo>
                <a:cubicBezTo>
                  <a:pt x="46599" y="29116"/>
                  <a:pt x="47332" y="28953"/>
                  <a:pt x="48064" y="28844"/>
                </a:cubicBezTo>
                <a:cubicBezTo>
                  <a:pt x="48913" y="28705"/>
                  <a:pt x="49769" y="28637"/>
                  <a:pt x="50625" y="28637"/>
                </a:cubicBezTo>
                <a:close/>
                <a:moveTo>
                  <a:pt x="43387" y="30988"/>
                </a:moveTo>
                <a:lnTo>
                  <a:pt x="43387" y="30988"/>
                </a:lnTo>
                <a:cubicBezTo>
                  <a:pt x="43224" y="31063"/>
                  <a:pt x="43051" y="31133"/>
                  <a:pt x="42878" y="31205"/>
                </a:cubicBezTo>
                <a:lnTo>
                  <a:pt x="42878" y="31205"/>
                </a:lnTo>
                <a:cubicBezTo>
                  <a:pt x="43048" y="31128"/>
                  <a:pt x="43217" y="31055"/>
                  <a:pt x="43387" y="30988"/>
                </a:cubicBezTo>
                <a:close/>
                <a:moveTo>
                  <a:pt x="41093" y="32072"/>
                </a:moveTo>
                <a:lnTo>
                  <a:pt x="40985" y="32153"/>
                </a:lnTo>
                <a:lnTo>
                  <a:pt x="40713" y="32289"/>
                </a:lnTo>
                <a:lnTo>
                  <a:pt x="40849" y="32208"/>
                </a:lnTo>
                <a:lnTo>
                  <a:pt x="41093" y="32072"/>
                </a:lnTo>
                <a:close/>
                <a:moveTo>
                  <a:pt x="1411" y="32696"/>
                </a:moveTo>
                <a:lnTo>
                  <a:pt x="1357" y="32940"/>
                </a:lnTo>
                <a:cubicBezTo>
                  <a:pt x="1357" y="32962"/>
                  <a:pt x="1339" y="33002"/>
                  <a:pt x="1332" y="33002"/>
                </a:cubicBezTo>
                <a:cubicBezTo>
                  <a:pt x="1331" y="33002"/>
                  <a:pt x="1330" y="32999"/>
                  <a:pt x="1330" y="32994"/>
                </a:cubicBezTo>
                <a:lnTo>
                  <a:pt x="1384" y="32777"/>
                </a:lnTo>
                <a:lnTo>
                  <a:pt x="1411" y="32696"/>
                </a:lnTo>
                <a:close/>
                <a:moveTo>
                  <a:pt x="39303" y="33076"/>
                </a:moveTo>
                <a:lnTo>
                  <a:pt x="38950" y="33320"/>
                </a:lnTo>
                <a:lnTo>
                  <a:pt x="39167" y="33157"/>
                </a:lnTo>
                <a:lnTo>
                  <a:pt x="39303" y="33076"/>
                </a:lnTo>
                <a:close/>
                <a:moveTo>
                  <a:pt x="60769" y="33587"/>
                </a:moveTo>
                <a:lnTo>
                  <a:pt x="60769" y="33587"/>
                </a:lnTo>
                <a:cubicBezTo>
                  <a:pt x="60838" y="33697"/>
                  <a:pt x="60906" y="33807"/>
                  <a:pt x="60975" y="33916"/>
                </a:cubicBezTo>
                <a:cubicBezTo>
                  <a:pt x="60901" y="33813"/>
                  <a:pt x="60835" y="33702"/>
                  <a:pt x="60769" y="33587"/>
                </a:cubicBezTo>
                <a:close/>
                <a:moveTo>
                  <a:pt x="60975" y="33916"/>
                </a:moveTo>
                <a:cubicBezTo>
                  <a:pt x="61068" y="34040"/>
                  <a:pt x="61134" y="34173"/>
                  <a:pt x="61194" y="34304"/>
                </a:cubicBezTo>
                <a:lnTo>
                  <a:pt x="61194" y="34304"/>
                </a:lnTo>
                <a:cubicBezTo>
                  <a:pt x="61127" y="34175"/>
                  <a:pt x="61056" y="34046"/>
                  <a:pt x="60975" y="33916"/>
                </a:cubicBezTo>
                <a:close/>
                <a:moveTo>
                  <a:pt x="651" y="36303"/>
                </a:moveTo>
                <a:lnTo>
                  <a:pt x="651" y="36358"/>
                </a:lnTo>
                <a:lnTo>
                  <a:pt x="543" y="37090"/>
                </a:lnTo>
                <a:lnTo>
                  <a:pt x="543" y="37063"/>
                </a:lnTo>
                <a:lnTo>
                  <a:pt x="651" y="36303"/>
                </a:lnTo>
                <a:close/>
                <a:moveTo>
                  <a:pt x="597" y="37470"/>
                </a:moveTo>
                <a:lnTo>
                  <a:pt x="570" y="37741"/>
                </a:lnTo>
                <a:cubicBezTo>
                  <a:pt x="570" y="37814"/>
                  <a:pt x="548" y="37822"/>
                  <a:pt x="544" y="37842"/>
                </a:cubicBezTo>
                <a:lnTo>
                  <a:pt x="544" y="37842"/>
                </a:lnTo>
                <a:lnTo>
                  <a:pt x="570" y="37578"/>
                </a:lnTo>
                <a:cubicBezTo>
                  <a:pt x="570" y="37524"/>
                  <a:pt x="570" y="37497"/>
                  <a:pt x="597" y="37470"/>
                </a:cubicBezTo>
                <a:close/>
                <a:moveTo>
                  <a:pt x="33146" y="36276"/>
                </a:moveTo>
                <a:lnTo>
                  <a:pt x="30298" y="38283"/>
                </a:lnTo>
                <a:cubicBezTo>
                  <a:pt x="30786" y="37877"/>
                  <a:pt x="30786" y="37877"/>
                  <a:pt x="33146" y="36276"/>
                </a:cubicBezTo>
                <a:close/>
                <a:moveTo>
                  <a:pt x="28481" y="40399"/>
                </a:moveTo>
                <a:lnTo>
                  <a:pt x="28426" y="40426"/>
                </a:lnTo>
                <a:cubicBezTo>
                  <a:pt x="28400" y="40449"/>
                  <a:pt x="28367" y="40476"/>
                  <a:pt x="28328" y="40507"/>
                </a:cubicBezTo>
                <a:lnTo>
                  <a:pt x="28328" y="40507"/>
                </a:lnTo>
                <a:lnTo>
                  <a:pt x="28481" y="40399"/>
                </a:lnTo>
                <a:close/>
                <a:moveTo>
                  <a:pt x="245" y="41536"/>
                </a:moveTo>
                <a:cubicBezTo>
                  <a:pt x="245" y="41537"/>
                  <a:pt x="245" y="41538"/>
                  <a:pt x="245" y="41538"/>
                </a:cubicBezTo>
                <a:lnTo>
                  <a:pt x="245" y="41593"/>
                </a:lnTo>
                <a:cubicBezTo>
                  <a:pt x="245" y="41574"/>
                  <a:pt x="245" y="41555"/>
                  <a:pt x="245" y="41536"/>
                </a:cubicBezTo>
                <a:close/>
                <a:moveTo>
                  <a:pt x="43652" y="46854"/>
                </a:moveTo>
                <a:cubicBezTo>
                  <a:pt x="43910" y="46881"/>
                  <a:pt x="44169" y="46908"/>
                  <a:pt x="44429" y="46936"/>
                </a:cubicBezTo>
                <a:lnTo>
                  <a:pt x="45894" y="47072"/>
                </a:lnTo>
                <a:lnTo>
                  <a:pt x="45840" y="47072"/>
                </a:lnTo>
                <a:lnTo>
                  <a:pt x="46708" y="47126"/>
                </a:lnTo>
                <a:cubicBezTo>
                  <a:pt x="47440" y="47234"/>
                  <a:pt x="48064" y="47289"/>
                  <a:pt x="48606" y="47343"/>
                </a:cubicBezTo>
                <a:cubicBezTo>
                  <a:pt x="47494" y="47316"/>
                  <a:pt x="46220" y="47153"/>
                  <a:pt x="45107" y="47017"/>
                </a:cubicBezTo>
                <a:lnTo>
                  <a:pt x="44619" y="46990"/>
                </a:lnTo>
                <a:lnTo>
                  <a:pt x="44402" y="46936"/>
                </a:lnTo>
                <a:lnTo>
                  <a:pt x="43652" y="46854"/>
                </a:lnTo>
                <a:close/>
                <a:moveTo>
                  <a:pt x="62277" y="39016"/>
                </a:moveTo>
                <a:lnTo>
                  <a:pt x="62304" y="39070"/>
                </a:lnTo>
                <a:cubicBezTo>
                  <a:pt x="62304" y="39206"/>
                  <a:pt x="62304" y="39341"/>
                  <a:pt x="62277" y="39450"/>
                </a:cubicBezTo>
                <a:lnTo>
                  <a:pt x="62223" y="39829"/>
                </a:lnTo>
                <a:lnTo>
                  <a:pt x="62168" y="40209"/>
                </a:lnTo>
                <a:lnTo>
                  <a:pt x="62060" y="40589"/>
                </a:lnTo>
                <a:cubicBezTo>
                  <a:pt x="61762" y="41728"/>
                  <a:pt x="61219" y="42759"/>
                  <a:pt x="60460" y="43627"/>
                </a:cubicBezTo>
                <a:cubicBezTo>
                  <a:pt x="59700" y="44495"/>
                  <a:pt x="58805" y="45200"/>
                  <a:pt x="57774" y="45742"/>
                </a:cubicBezTo>
                <a:cubicBezTo>
                  <a:pt x="57340" y="45987"/>
                  <a:pt x="56879" y="46176"/>
                  <a:pt x="56418" y="46366"/>
                </a:cubicBezTo>
                <a:cubicBezTo>
                  <a:pt x="55550" y="46665"/>
                  <a:pt x="54682" y="46909"/>
                  <a:pt x="53787" y="47072"/>
                </a:cubicBezTo>
                <a:cubicBezTo>
                  <a:pt x="52865" y="47234"/>
                  <a:pt x="51970" y="47316"/>
                  <a:pt x="51075" y="47343"/>
                </a:cubicBezTo>
                <a:lnTo>
                  <a:pt x="50342" y="47343"/>
                </a:lnTo>
                <a:cubicBezTo>
                  <a:pt x="51319" y="47343"/>
                  <a:pt x="52322" y="47261"/>
                  <a:pt x="53272" y="47099"/>
                </a:cubicBezTo>
                <a:cubicBezTo>
                  <a:pt x="54248" y="46963"/>
                  <a:pt x="55225" y="46719"/>
                  <a:pt x="56147" y="46366"/>
                </a:cubicBezTo>
                <a:cubicBezTo>
                  <a:pt x="57096" y="46041"/>
                  <a:pt x="57991" y="45580"/>
                  <a:pt x="58805" y="45010"/>
                </a:cubicBezTo>
                <a:cubicBezTo>
                  <a:pt x="59646" y="44441"/>
                  <a:pt x="60351" y="43735"/>
                  <a:pt x="60948" y="42894"/>
                </a:cubicBezTo>
                <a:cubicBezTo>
                  <a:pt x="61192" y="42542"/>
                  <a:pt x="61409" y="42189"/>
                  <a:pt x="61599" y="41810"/>
                </a:cubicBezTo>
                <a:cubicBezTo>
                  <a:pt x="61680" y="41620"/>
                  <a:pt x="61734" y="41430"/>
                  <a:pt x="61816" y="41240"/>
                </a:cubicBezTo>
                <a:cubicBezTo>
                  <a:pt x="61897" y="41023"/>
                  <a:pt x="61979" y="40833"/>
                  <a:pt x="62033" y="40643"/>
                </a:cubicBezTo>
                <a:lnTo>
                  <a:pt x="62114" y="40236"/>
                </a:lnTo>
                <a:cubicBezTo>
                  <a:pt x="62141" y="40101"/>
                  <a:pt x="62168" y="39965"/>
                  <a:pt x="62195" y="39829"/>
                </a:cubicBezTo>
                <a:lnTo>
                  <a:pt x="62250" y="39423"/>
                </a:lnTo>
                <a:lnTo>
                  <a:pt x="62277" y="39016"/>
                </a:lnTo>
                <a:close/>
                <a:moveTo>
                  <a:pt x="46681" y="54639"/>
                </a:moveTo>
                <a:cubicBezTo>
                  <a:pt x="47277" y="54639"/>
                  <a:pt x="47901" y="54639"/>
                  <a:pt x="48498" y="54693"/>
                </a:cubicBezTo>
                <a:lnTo>
                  <a:pt x="48498" y="54720"/>
                </a:lnTo>
                <a:cubicBezTo>
                  <a:pt x="47847" y="54693"/>
                  <a:pt x="47196" y="54693"/>
                  <a:pt x="46545" y="54666"/>
                </a:cubicBezTo>
                <a:lnTo>
                  <a:pt x="46572" y="54666"/>
                </a:lnTo>
                <a:cubicBezTo>
                  <a:pt x="46599" y="54639"/>
                  <a:pt x="46654" y="54639"/>
                  <a:pt x="46681" y="54639"/>
                </a:cubicBezTo>
                <a:close/>
                <a:moveTo>
                  <a:pt x="43760" y="54729"/>
                </a:moveTo>
                <a:lnTo>
                  <a:pt x="43760" y="54729"/>
                </a:lnTo>
                <a:cubicBezTo>
                  <a:pt x="43401" y="54753"/>
                  <a:pt x="43058" y="54778"/>
                  <a:pt x="42693" y="54802"/>
                </a:cubicBezTo>
                <a:lnTo>
                  <a:pt x="42395" y="54802"/>
                </a:lnTo>
                <a:cubicBezTo>
                  <a:pt x="42857" y="54778"/>
                  <a:pt x="43318" y="54753"/>
                  <a:pt x="43760" y="54729"/>
                </a:cubicBezTo>
                <a:close/>
                <a:moveTo>
                  <a:pt x="39503" y="46546"/>
                </a:moveTo>
                <a:cubicBezTo>
                  <a:pt x="39524" y="46546"/>
                  <a:pt x="39545" y="46546"/>
                  <a:pt x="39566" y="46546"/>
                </a:cubicBezTo>
                <a:lnTo>
                  <a:pt x="39566" y="46546"/>
                </a:lnTo>
                <a:cubicBezTo>
                  <a:pt x="38788" y="46552"/>
                  <a:pt x="38015" y="46601"/>
                  <a:pt x="37242" y="46692"/>
                </a:cubicBezTo>
                <a:cubicBezTo>
                  <a:pt x="36536" y="46773"/>
                  <a:pt x="35831" y="46909"/>
                  <a:pt x="35126" y="47072"/>
                </a:cubicBezTo>
                <a:cubicBezTo>
                  <a:pt x="34394" y="47289"/>
                  <a:pt x="33688" y="47560"/>
                  <a:pt x="33037" y="47939"/>
                </a:cubicBezTo>
                <a:cubicBezTo>
                  <a:pt x="31383" y="48835"/>
                  <a:pt x="29999" y="50191"/>
                  <a:pt x="29104" y="51845"/>
                </a:cubicBezTo>
                <a:cubicBezTo>
                  <a:pt x="28670" y="52605"/>
                  <a:pt x="28426" y="53446"/>
                  <a:pt x="28318" y="54286"/>
                </a:cubicBezTo>
                <a:cubicBezTo>
                  <a:pt x="28291" y="54720"/>
                  <a:pt x="28291" y="55154"/>
                  <a:pt x="28345" y="55561"/>
                </a:cubicBezTo>
                <a:cubicBezTo>
                  <a:pt x="28372" y="55778"/>
                  <a:pt x="28426" y="55968"/>
                  <a:pt x="28481" y="56185"/>
                </a:cubicBezTo>
                <a:cubicBezTo>
                  <a:pt x="28508" y="56294"/>
                  <a:pt x="28535" y="56402"/>
                  <a:pt x="28562" y="56483"/>
                </a:cubicBezTo>
                <a:cubicBezTo>
                  <a:pt x="28589" y="56565"/>
                  <a:pt x="28616" y="56619"/>
                  <a:pt x="28643" y="56673"/>
                </a:cubicBezTo>
                <a:lnTo>
                  <a:pt x="28725" y="56863"/>
                </a:lnTo>
                <a:cubicBezTo>
                  <a:pt x="28725" y="56872"/>
                  <a:pt x="28728" y="56875"/>
                  <a:pt x="28732" y="56875"/>
                </a:cubicBezTo>
                <a:cubicBezTo>
                  <a:pt x="28740" y="56875"/>
                  <a:pt x="28752" y="56863"/>
                  <a:pt x="28752" y="56863"/>
                </a:cubicBezTo>
                <a:lnTo>
                  <a:pt x="28806" y="56863"/>
                </a:lnTo>
                <a:lnTo>
                  <a:pt x="28915" y="56836"/>
                </a:lnTo>
                <a:lnTo>
                  <a:pt x="29430" y="56673"/>
                </a:lnTo>
                <a:cubicBezTo>
                  <a:pt x="29864" y="56565"/>
                  <a:pt x="30298" y="56429"/>
                  <a:pt x="30732" y="56321"/>
                </a:cubicBezTo>
                <a:lnTo>
                  <a:pt x="32007" y="55968"/>
                </a:lnTo>
                <a:lnTo>
                  <a:pt x="33309" y="55670"/>
                </a:lnTo>
                <a:cubicBezTo>
                  <a:pt x="36374" y="54965"/>
                  <a:pt x="39493" y="54531"/>
                  <a:pt x="42612" y="54341"/>
                </a:cubicBezTo>
                <a:cubicBezTo>
                  <a:pt x="43792" y="54280"/>
                  <a:pt x="44957" y="54249"/>
                  <a:pt x="46129" y="54249"/>
                </a:cubicBezTo>
                <a:cubicBezTo>
                  <a:pt x="46520" y="54249"/>
                  <a:pt x="46911" y="54253"/>
                  <a:pt x="47304" y="54259"/>
                </a:cubicBezTo>
                <a:cubicBezTo>
                  <a:pt x="48878" y="54259"/>
                  <a:pt x="50451" y="54449"/>
                  <a:pt x="51970" y="54829"/>
                </a:cubicBezTo>
                <a:cubicBezTo>
                  <a:pt x="53326" y="55127"/>
                  <a:pt x="54601" y="55697"/>
                  <a:pt x="55767" y="56429"/>
                </a:cubicBezTo>
                <a:cubicBezTo>
                  <a:pt x="56364" y="56836"/>
                  <a:pt x="56879" y="57297"/>
                  <a:pt x="57340" y="57840"/>
                </a:cubicBezTo>
                <a:cubicBezTo>
                  <a:pt x="57557" y="58111"/>
                  <a:pt x="57747" y="58409"/>
                  <a:pt x="57910" y="58708"/>
                </a:cubicBezTo>
                <a:cubicBezTo>
                  <a:pt x="57991" y="58870"/>
                  <a:pt x="58073" y="59033"/>
                  <a:pt x="58154" y="59196"/>
                </a:cubicBezTo>
                <a:lnTo>
                  <a:pt x="58317" y="59711"/>
                </a:lnTo>
                <a:cubicBezTo>
                  <a:pt x="58805" y="61257"/>
                  <a:pt x="58561" y="63047"/>
                  <a:pt x="57367" y="64702"/>
                </a:cubicBezTo>
                <a:cubicBezTo>
                  <a:pt x="57937" y="63834"/>
                  <a:pt x="58344" y="62858"/>
                  <a:pt x="58480" y="61854"/>
                </a:cubicBezTo>
                <a:cubicBezTo>
                  <a:pt x="58588" y="60796"/>
                  <a:pt x="58371" y="59765"/>
                  <a:pt x="57883" y="58843"/>
                </a:cubicBezTo>
                <a:cubicBezTo>
                  <a:pt x="57422" y="57975"/>
                  <a:pt x="56744" y="57216"/>
                  <a:pt x="55930" y="56646"/>
                </a:cubicBezTo>
                <a:cubicBezTo>
                  <a:pt x="55198" y="56131"/>
                  <a:pt x="54384" y="55670"/>
                  <a:pt x="53516" y="55344"/>
                </a:cubicBezTo>
                <a:cubicBezTo>
                  <a:pt x="53299" y="55290"/>
                  <a:pt x="53055" y="55209"/>
                  <a:pt x="52838" y="55182"/>
                </a:cubicBezTo>
                <a:cubicBezTo>
                  <a:pt x="51482" y="54775"/>
                  <a:pt x="50071" y="54503"/>
                  <a:pt x="48661" y="54422"/>
                </a:cubicBezTo>
                <a:cubicBezTo>
                  <a:pt x="48335" y="54395"/>
                  <a:pt x="47928" y="54368"/>
                  <a:pt x="47494" y="54368"/>
                </a:cubicBezTo>
                <a:cubicBezTo>
                  <a:pt x="47205" y="54368"/>
                  <a:pt x="46904" y="54356"/>
                  <a:pt x="46606" y="54356"/>
                </a:cubicBezTo>
                <a:cubicBezTo>
                  <a:pt x="46458" y="54356"/>
                  <a:pt x="46310" y="54359"/>
                  <a:pt x="46165" y="54368"/>
                </a:cubicBezTo>
                <a:lnTo>
                  <a:pt x="45867" y="54368"/>
                </a:lnTo>
                <a:cubicBezTo>
                  <a:pt x="42558" y="54422"/>
                  <a:pt x="39276" y="54693"/>
                  <a:pt x="36021" y="55236"/>
                </a:cubicBezTo>
                <a:cubicBezTo>
                  <a:pt x="35506" y="55344"/>
                  <a:pt x="35126" y="55426"/>
                  <a:pt x="34746" y="55507"/>
                </a:cubicBezTo>
                <a:cubicBezTo>
                  <a:pt x="33905" y="55670"/>
                  <a:pt x="33064" y="55833"/>
                  <a:pt x="32196" y="56050"/>
                </a:cubicBezTo>
                <a:cubicBezTo>
                  <a:pt x="31410" y="56239"/>
                  <a:pt x="30542" y="56483"/>
                  <a:pt x="29782" y="56700"/>
                </a:cubicBezTo>
                <a:lnTo>
                  <a:pt x="29077" y="56917"/>
                </a:lnTo>
                <a:lnTo>
                  <a:pt x="28779" y="56999"/>
                </a:lnTo>
                <a:lnTo>
                  <a:pt x="28725" y="57026"/>
                </a:lnTo>
                <a:cubicBezTo>
                  <a:pt x="28707" y="57026"/>
                  <a:pt x="28688" y="57038"/>
                  <a:pt x="28670" y="57038"/>
                </a:cubicBezTo>
                <a:cubicBezTo>
                  <a:pt x="28661" y="57038"/>
                  <a:pt x="28652" y="57035"/>
                  <a:pt x="28643" y="57026"/>
                </a:cubicBezTo>
                <a:lnTo>
                  <a:pt x="28589" y="56890"/>
                </a:lnTo>
                <a:cubicBezTo>
                  <a:pt x="28562" y="56782"/>
                  <a:pt x="28508" y="56700"/>
                  <a:pt x="28481" y="56619"/>
                </a:cubicBezTo>
                <a:cubicBezTo>
                  <a:pt x="28453" y="56511"/>
                  <a:pt x="28399" y="56375"/>
                  <a:pt x="28372" y="56267"/>
                </a:cubicBezTo>
                <a:cubicBezTo>
                  <a:pt x="28318" y="56022"/>
                  <a:pt x="28264" y="55778"/>
                  <a:pt x="28236" y="55534"/>
                </a:cubicBezTo>
                <a:cubicBezTo>
                  <a:pt x="28128" y="54503"/>
                  <a:pt x="28264" y="53473"/>
                  <a:pt x="28698" y="52523"/>
                </a:cubicBezTo>
                <a:cubicBezTo>
                  <a:pt x="29837" y="49974"/>
                  <a:pt x="32007" y="48021"/>
                  <a:pt x="34692" y="47153"/>
                </a:cubicBezTo>
                <a:cubicBezTo>
                  <a:pt x="34990" y="47044"/>
                  <a:pt x="35343" y="46963"/>
                  <a:pt x="35668" y="46909"/>
                </a:cubicBezTo>
                <a:cubicBezTo>
                  <a:pt x="36021" y="46827"/>
                  <a:pt x="36346" y="46773"/>
                  <a:pt x="36699" y="46719"/>
                </a:cubicBezTo>
                <a:cubicBezTo>
                  <a:pt x="37617" y="46607"/>
                  <a:pt x="38560" y="46546"/>
                  <a:pt x="39503" y="46546"/>
                </a:cubicBezTo>
                <a:close/>
                <a:moveTo>
                  <a:pt x="52772" y="1"/>
                </a:moveTo>
                <a:cubicBezTo>
                  <a:pt x="52016" y="1"/>
                  <a:pt x="51261" y="55"/>
                  <a:pt x="50505" y="147"/>
                </a:cubicBezTo>
                <a:cubicBezTo>
                  <a:pt x="50261" y="174"/>
                  <a:pt x="49637" y="202"/>
                  <a:pt x="49203" y="283"/>
                </a:cubicBezTo>
                <a:lnTo>
                  <a:pt x="48959" y="283"/>
                </a:lnTo>
                <a:cubicBezTo>
                  <a:pt x="48145" y="419"/>
                  <a:pt x="47684" y="500"/>
                  <a:pt x="47223" y="608"/>
                </a:cubicBezTo>
                <a:cubicBezTo>
                  <a:pt x="46572" y="717"/>
                  <a:pt x="46247" y="798"/>
                  <a:pt x="45894" y="880"/>
                </a:cubicBezTo>
                <a:cubicBezTo>
                  <a:pt x="45541" y="934"/>
                  <a:pt x="45162" y="1042"/>
                  <a:pt x="44456" y="1205"/>
                </a:cubicBezTo>
                <a:cubicBezTo>
                  <a:pt x="42639" y="1666"/>
                  <a:pt x="40768" y="2263"/>
                  <a:pt x="38977" y="2887"/>
                </a:cubicBezTo>
                <a:cubicBezTo>
                  <a:pt x="38543" y="3050"/>
                  <a:pt x="37893" y="3267"/>
                  <a:pt x="37214" y="3538"/>
                </a:cubicBezTo>
                <a:cubicBezTo>
                  <a:pt x="36536" y="3782"/>
                  <a:pt x="35804" y="4107"/>
                  <a:pt x="35153" y="4352"/>
                </a:cubicBezTo>
                <a:cubicBezTo>
                  <a:pt x="35158" y="4351"/>
                  <a:pt x="35161" y="4350"/>
                  <a:pt x="35164" y="4350"/>
                </a:cubicBezTo>
                <a:cubicBezTo>
                  <a:pt x="35256" y="4350"/>
                  <a:pt x="34236" y="4795"/>
                  <a:pt x="33471" y="5111"/>
                </a:cubicBezTo>
                <a:cubicBezTo>
                  <a:pt x="32495" y="5572"/>
                  <a:pt x="31491" y="6006"/>
                  <a:pt x="30569" y="6467"/>
                </a:cubicBezTo>
                <a:cubicBezTo>
                  <a:pt x="29159" y="7145"/>
                  <a:pt x="28236" y="7661"/>
                  <a:pt x="27396" y="8149"/>
                </a:cubicBezTo>
                <a:lnTo>
                  <a:pt x="27423" y="8122"/>
                </a:lnTo>
                <a:lnTo>
                  <a:pt x="26690" y="8529"/>
                </a:lnTo>
                <a:lnTo>
                  <a:pt x="26745" y="8501"/>
                </a:lnTo>
                <a:lnTo>
                  <a:pt x="26745" y="8501"/>
                </a:lnTo>
                <a:lnTo>
                  <a:pt x="24114" y="9993"/>
                </a:lnTo>
                <a:cubicBezTo>
                  <a:pt x="22459" y="10916"/>
                  <a:pt x="20750" y="12000"/>
                  <a:pt x="19041" y="13167"/>
                </a:cubicBezTo>
                <a:lnTo>
                  <a:pt x="17387" y="14333"/>
                </a:lnTo>
                <a:cubicBezTo>
                  <a:pt x="15461" y="15662"/>
                  <a:pt x="14457" y="16449"/>
                  <a:pt x="13590" y="17154"/>
                </a:cubicBezTo>
                <a:lnTo>
                  <a:pt x="13617" y="17127"/>
                </a:lnTo>
                <a:lnTo>
                  <a:pt x="13617" y="17127"/>
                </a:lnTo>
                <a:cubicBezTo>
                  <a:pt x="13454" y="17235"/>
                  <a:pt x="13698" y="16991"/>
                  <a:pt x="12423" y="17941"/>
                </a:cubicBezTo>
                <a:cubicBezTo>
                  <a:pt x="11745" y="18483"/>
                  <a:pt x="10958" y="19107"/>
                  <a:pt x="10145" y="19812"/>
                </a:cubicBezTo>
                <a:lnTo>
                  <a:pt x="10823" y="19297"/>
                </a:lnTo>
                <a:lnTo>
                  <a:pt x="10823" y="19297"/>
                </a:lnTo>
                <a:cubicBezTo>
                  <a:pt x="9792" y="20165"/>
                  <a:pt x="8517" y="21250"/>
                  <a:pt x="7270" y="22470"/>
                </a:cubicBezTo>
                <a:lnTo>
                  <a:pt x="7297" y="22443"/>
                </a:lnTo>
                <a:lnTo>
                  <a:pt x="6700" y="23040"/>
                </a:lnTo>
                <a:lnTo>
                  <a:pt x="6754" y="23013"/>
                </a:lnTo>
                <a:lnTo>
                  <a:pt x="6754" y="23013"/>
                </a:lnTo>
                <a:cubicBezTo>
                  <a:pt x="5127" y="24613"/>
                  <a:pt x="3744" y="26430"/>
                  <a:pt x="2659" y="28410"/>
                </a:cubicBezTo>
                <a:lnTo>
                  <a:pt x="2740" y="28248"/>
                </a:lnTo>
                <a:lnTo>
                  <a:pt x="2659" y="28356"/>
                </a:lnTo>
                <a:cubicBezTo>
                  <a:pt x="2279" y="29143"/>
                  <a:pt x="1926" y="29929"/>
                  <a:pt x="1628" y="30743"/>
                </a:cubicBezTo>
                <a:cubicBezTo>
                  <a:pt x="1465" y="31177"/>
                  <a:pt x="1330" y="31530"/>
                  <a:pt x="1248" y="31801"/>
                </a:cubicBezTo>
                <a:cubicBezTo>
                  <a:pt x="1140" y="32072"/>
                  <a:pt x="1113" y="32289"/>
                  <a:pt x="1058" y="32452"/>
                </a:cubicBezTo>
                <a:cubicBezTo>
                  <a:pt x="950" y="32777"/>
                  <a:pt x="923" y="32994"/>
                  <a:pt x="841" y="33347"/>
                </a:cubicBezTo>
                <a:lnTo>
                  <a:pt x="868" y="33347"/>
                </a:lnTo>
                <a:lnTo>
                  <a:pt x="868" y="33401"/>
                </a:lnTo>
                <a:lnTo>
                  <a:pt x="1085" y="32642"/>
                </a:lnTo>
                <a:lnTo>
                  <a:pt x="1085" y="32669"/>
                </a:lnTo>
                <a:lnTo>
                  <a:pt x="1113" y="32669"/>
                </a:lnTo>
                <a:cubicBezTo>
                  <a:pt x="1113" y="32662"/>
                  <a:pt x="1114" y="32662"/>
                  <a:pt x="1118" y="32662"/>
                </a:cubicBezTo>
                <a:lnTo>
                  <a:pt x="1118" y="32662"/>
                </a:lnTo>
                <a:cubicBezTo>
                  <a:pt x="1129" y="32662"/>
                  <a:pt x="1160" y="32662"/>
                  <a:pt x="1221" y="32479"/>
                </a:cubicBezTo>
                <a:cubicBezTo>
                  <a:pt x="1330" y="32262"/>
                  <a:pt x="1465" y="31692"/>
                  <a:pt x="2008" y="30390"/>
                </a:cubicBezTo>
                <a:cubicBezTo>
                  <a:pt x="2116" y="30146"/>
                  <a:pt x="2252" y="29902"/>
                  <a:pt x="2360" y="29685"/>
                </a:cubicBezTo>
                <a:cubicBezTo>
                  <a:pt x="2523" y="29305"/>
                  <a:pt x="2686" y="29007"/>
                  <a:pt x="2821" y="28736"/>
                </a:cubicBezTo>
                <a:cubicBezTo>
                  <a:pt x="2984" y="28437"/>
                  <a:pt x="3120" y="28166"/>
                  <a:pt x="3282" y="27895"/>
                </a:cubicBezTo>
                <a:cubicBezTo>
                  <a:pt x="3499" y="27515"/>
                  <a:pt x="3798" y="27081"/>
                  <a:pt x="4069" y="26674"/>
                </a:cubicBezTo>
                <a:lnTo>
                  <a:pt x="4096" y="26647"/>
                </a:lnTo>
                <a:lnTo>
                  <a:pt x="4096" y="26647"/>
                </a:lnTo>
                <a:cubicBezTo>
                  <a:pt x="3337" y="27759"/>
                  <a:pt x="2713" y="28926"/>
                  <a:pt x="2170" y="30173"/>
                </a:cubicBezTo>
                <a:cubicBezTo>
                  <a:pt x="1655" y="31448"/>
                  <a:pt x="1248" y="32750"/>
                  <a:pt x="950" y="34079"/>
                </a:cubicBezTo>
                <a:lnTo>
                  <a:pt x="1085" y="33727"/>
                </a:lnTo>
                <a:lnTo>
                  <a:pt x="1085" y="33727"/>
                </a:lnTo>
                <a:cubicBezTo>
                  <a:pt x="760" y="35083"/>
                  <a:pt x="543" y="36439"/>
                  <a:pt x="407" y="37822"/>
                </a:cubicBezTo>
                <a:lnTo>
                  <a:pt x="407" y="37795"/>
                </a:lnTo>
                <a:cubicBezTo>
                  <a:pt x="353" y="38365"/>
                  <a:pt x="299" y="38989"/>
                  <a:pt x="190" y="40101"/>
                </a:cubicBezTo>
                <a:lnTo>
                  <a:pt x="190" y="40046"/>
                </a:lnTo>
                <a:cubicBezTo>
                  <a:pt x="109" y="41321"/>
                  <a:pt x="55" y="42569"/>
                  <a:pt x="0" y="43952"/>
                </a:cubicBezTo>
                <a:cubicBezTo>
                  <a:pt x="82" y="42677"/>
                  <a:pt x="163" y="41647"/>
                  <a:pt x="272" y="40426"/>
                </a:cubicBezTo>
                <a:lnTo>
                  <a:pt x="272" y="40426"/>
                </a:lnTo>
                <a:cubicBezTo>
                  <a:pt x="272" y="40609"/>
                  <a:pt x="247" y="41067"/>
                  <a:pt x="245" y="41536"/>
                </a:cubicBezTo>
                <a:lnTo>
                  <a:pt x="245" y="41536"/>
                </a:lnTo>
                <a:cubicBezTo>
                  <a:pt x="299" y="40560"/>
                  <a:pt x="380" y="39612"/>
                  <a:pt x="489" y="38555"/>
                </a:cubicBezTo>
                <a:cubicBezTo>
                  <a:pt x="597" y="37524"/>
                  <a:pt x="706" y="36792"/>
                  <a:pt x="814" y="36141"/>
                </a:cubicBezTo>
                <a:cubicBezTo>
                  <a:pt x="896" y="35517"/>
                  <a:pt x="1004" y="34947"/>
                  <a:pt x="1140" y="34242"/>
                </a:cubicBezTo>
                <a:lnTo>
                  <a:pt x="1140" y="34188"/>
                </a:lnTo>
                <a:cubicBezTo>
                  <a:pt x="1031" y="34676"/>
                  <a:pt x="923" y="35164"/>
                  <a:pt x="841" y="35652"/>
                </a:cubicBezTo>
                <a:lnTo>
                  <a:pt x="841" y="35625"/>
                </a:lnTo>
                <a:lnTo>
                  <a:pt x="819" y="35625"/>
                </a:lnTo>
                <a:cubicBezTo>
                  <a:pt x="952" y="34830"/>
                  <a:pt x="1032" y="34428"/>
                  <a:pt x="1113" y="34079"/>
                </a:cubicBezTo>
                <a:cubicBezTo>
                  <a:pt x="1194" y="33700"/>
                  <a:pt x="1302" y="33401"/>
                  <a:pt x="1492" y="32750"/>
                </a:cubicBezTo>
                <a:lnTo>
                  <a:pt x="1492" y="32804"/>
                </a:lnTo>
                <a:cubicBezTo>
                  <a:pt x="1872" y="31475"/>
                  <a:pt x="2360" y="30201"/>
                  <a:pt x="3011" y="28980"/>
                </a:cubicBezTo>
                <a:cubicBezTo>
                  <a:pt x="3635" y="27814"/>
                  <a:pt x="4367" y="26702"/>
                  <a:pt x="5208" y="25644"/>
                </a:cubicBezTo>
                <a:lnTo>
                  <a:pt x="5235" y="25617"/>
                </a:lnTo>
                <a:lnTo>
                  <a:pt x="5235" y="25617"/>
                </a:lnTo>
                <a:cubicBezTo>
                  <a:pt x="4422" y="26647"/>
                  <a:pt x="3716" y="27732"/>
                  <a:pt x="3147" y="28899"/>
                </a:cubicBezTo>
                <a:cubicBezTo>
                  <a:pt x="3608" y="28058"/>
                  <a:pt x="4150" y="27244"/>
                  <a:pt x="4747" y="26485"/>
                </a:cubicBezTo>
                <a:cubicBezTo>
                  <a:pt x="5127" y="25942"/>
                  <a:pt x="5425" y="25535"/>
                  <a:pt x="5751" y="25156"/>
                </a:cubicBezTo>
                <a:lnTo>
                  <a:pt x="5751" y="25156"/>
                </a:lnTo>
                <a:lnTo>
                  <a:pt x="5724" y="25183"/>
                </a:lnTo>
                <a:cubicBezTo>
                  <a:pt x="5886" y="24966"/>
                  <a:pt x="6076" y="24776"/>
                  <a:pt x="6239" y="24586"/>
                </a:cubicBezTo>
                <a:cubicBezTo>
                  <a:pt x="6402" y="24396"/>
                  <a:pt x="6564" y="24206"/>
                  <a:pt x="6754" y="24017"/>
                </a:cubicBezTo>
                <a:lnTo>
                  <a:pt x="6754" y="24017"/>
                </a:lnTo>
                <a:lnTo>
                  <a:pt x="6727" y="24043"/>
                </a:lnTo>
                <a:lnTo>
                  <a:pt x="7243" y="23474"/>
                </a:lnTo>
                <a:lnTo>
                  <a:pt x="7188" y="23501"/>
                </a:lnTo>
                <a:cubicBezTo>
                  <a:pt x="7915" y="22794"/>
                  <a:pt x="8210" y="22544"/>
                  <a:pt x="8245" y="22544"/>
                </a:cubicBezTo>
                <a:cubicBezTo>
                  <a:pt x="8260" y="22544"/>
                  <a:pt x="8229" y="22588"/>
                  <a:pt x="8165" y="22660"/>
                </a:cubicBezTo>
                <a:cubicBezTo>
                  <a:pt x="7921" y="22904"/>
                  <a:pt x="7785" y="23094"/>
                  <a:pt x="7649" y="23257"/>
                </a:cubicBezTo>
                <a:cubicBezTo>
                  <a:pt x="8327" y="22606"/>
                  <a:pt x="8951" y="22091"/>
                  <a:pt x="9494" y="21629"/>
                </a:cubicBezTo>
                <a:cubicBezTo>
                  <a:pt x="10389" y="20897"/>
                  <a:pt x="11637" y="19866"/>
                  <a:pt x="13183" y="18673"/>
                </a:cubicBezTo>
                <a:cubicBezTo>
                  <a:pt x="14376" y="17778"/>
                  <a:pt x="15597" y="16856"/>
                  <a:pt x="16763" y="16015"/>
                </a:cubicBezTo>
                <a:cubicBezTo>
                  <a:pt x="22106" y="12109"/>
                  <a:pt x="27857" y="8746"/>
                  <a:pt x="33878" y="6006"/>
                </a:cubicBezTo>
                <a:lnTo>
                  <a:pt x="33878" y="6006"/>
                </a:lnTo>
                <a:lnTo>
                  <a:pt x="33851" y="6033"/>
                </a:lnTo>
                <a:cubicBezTo>
                  <a:pt x="37459" y="4379"/>
                  <a:pt x="41229" y="3050"/>
                  <a:pt x="45080" y="2046"/>
                </a:cubicBezTo>
                <a:cubicBezTo>
                  <a:pt x="45758" y="1883"/>
                  <a:pt x="46464" y="1748"/>
                  <a:pt x="47196" y="1585"/>
                </a:cubicBezTo>
                <a:cubicBezTo>
                  <a:pt x="48823" y="1287"/>
                  <a:pt x="50505" y="1097"/>
                  <a:pt x="52187" y="1042"/>
                </a:cubicBezTo>
                <a:cubicBezTo>
                  <a:pt x="52463" y="1033"/>
                  <a:pt x="52739" y="1029"/>
                  <a:pt x="53016" y="1029"/>
                </a:cubicBezTo>
                <a:cubicBezTo>
                  <a:pt x="54401" y="1029"/>
                  <a:pt x="55799" y="1142"/>
                  <a:pt x="57178" y="1368"/>
                </a:cubicBezTo>
                <a:cubicBezTo>
                  <a:pt x="57584" y="1422"/>
                  <a:pt x="57937" y="1531"/>
                  <a:pt x="58344" y="1612"/>
                </a:cubicBezTo>
                <a:cubicBezTo>
                  <a:pt x="58724" y="1693"/>
                  <a:pt x="59103" y="1802"/>
                  <a:pt x="59483" y="1910"/>
                </a:cubicBezTo>
                <a:cubicBezTo>
                  <a:pt x="60215" y="2100"/>
                  <a:pt x="60948" y="2372"/>
                  <a:pt x="61680" y="2697"/>
                </a:cubicBezTo>
                <a:cubicBezTo>
                  <a:pt x="63091" y="3294"/>
                  <a:pt x="64365" y="4162"/>
                  <a:pt x="65423" y="5274"/>
                </a:cubicBezTo>
                <a:cubicBezTo>
                  <a:pt x="66291" y="6142"/>
                  <a:pt x="66888" y="7227"/>
                  <a:pt x="67241" y="8420"/>
                </a:cubicBezTo>
                <a:cubicBezTo>
                  <a:pt x="67566" y="9559"/>
                  <a:pt x="67566" y="10780"/>
                  <a:pt x="67213" y="11919"/>
                </a:cubicBezTo>
                <a:cubicBezTo>
                  <a:pt x="67078" y="12353"/>
                  <a:pt x="66861" y="12787"/>
                  <a:pt x="66590" y="13167"/>
                </a:cubicBezTo>
                <a:cubicBezTo>
                  <a:pt x="66318" y="13601"/>
                  <a:pt x="65966" y="14008"/>
                  <a:pt x="65559" y="14333"/>
                </a:cubicBezTo>
                <a:cubicBezTo>
                  <a:pt x="65152" y="14686"/>
                  <a:pt x="64691" y="14984"/>
                  <a:pt x="64230" y="15228"/>
                </a:cubicBezTo>
                <a:cubicBezTo>
                  <a:pt x="63742" y="15472"/>
                  <a:pt x="63226" y="15689"/>
                  <a:pt x="62684" y="15879"/>
                </a:cubicBezTo>
                <a:cubicBezTo>
                  <a:pt x="62114" y="16069"/>
                  <a:pt x="61572" y="16232"/>
                  <a:pt x="60975" y="16340"/>
                </a:cubicBezTo>
                <a:lnTo>
                  <a:pt x="61002" y="16340"/>
                </a:lnTo>
                <a:cubicBezTo>
                  <a:pt x="60243" y="16530"/>
                  <a:pt x="59456" y="16666"/>
                  <a:pt x="58642" y="16774"/>
                </a:cubicBezTo>
                <a:cubicBezTo>
                  <a:pt x="54953" y="17344"/>
                  <a:pt x="51237" y="17751"/>
                  <a:pt x="47521" y="18320"/>
                </a:cubicBezTo>
                <a:cubicBezTo>
                  <a:pt x="45813" y="18592"/>
                  <a:pt x="43887" y="18917"/>
                  <a:pt x="42476" y="19243"/>
                </a:cubicBezTo>
                <a:cubicBezTo>
                  <a:pt x="41581" y="19378"/>
                  <a:pt x="39954" y="19785"/>
                  <a:pt x="38815" y="20056"/>
                </a:cubicBezTo>
                <a:cubicBezTo>
                  <a:pt x="38796" y="20066"/>
                  <a:pt x="38777" y="20075"/>
                  <a:pt x="38756" y="20084"/>
                </a:cubicBezTo>
                <a:lnTo>
                  <a:pt x="38756" y="20084"/>
                </a:lnTo>
                <a:lnTo>
                  <a:pt x="37567" y="20382"/>
                </a:lnTo>
                <a:cubicBezTo>
                  <a:pt x="37133" y="20517"/>
                  <a:pt x="36672" y="20653"/>
                  <a:pt x="36211" y="20816"/>
                </a:cubicBezTo>
                <a:cubicBezTo>
                  <a:pt x="35234" y="21168"/>
                  <a:pt x="34177" y="21521"/>
                  <a:pt x="33173" y="21955"/>
                </a:cubicBezTo>
                <a:cubicBezTo>
                  <a:pt x="32956" y="21982"/>
                  <a:pt x="32956" y="21982"/>
                  <a:pt x="31871" y="22416"/>
                </a:cubicBezTo>
                <a:cubicBezTo>
                  <a:pt x="31871" y="22470"/>
                  <a:pt x="31681" y="22552"/>
                  <a:pt x="31139" y="22823"/>
                </a:cubicBezTo>
                <a:lnTo>
                  <a:pt x="30027" y="23392"/>
                </a:lnTo>
                <a:lnTo>
                  <a:pt x="29213" y="23826"/>
                </a:lnTo>
                <a:cubicBezTo>
                  <a:pt x="28915" y="23989"/>
                  <a:pt x="28589" y="24179"/>
                  <a:pt x="28236" y="24396"/>
                </a:cubicBezTo>
                <a:lnTo>
                  <a:pt x="27450" y="24857"/>
                </a:lnTo>
                <a:cubicBezTo>
                  <a:pt x="27179" y="25020"/>
                  <a:pt x="26934" y="25210"/>
                  <a:pt x="26663" y="25372"/>
                </a:cubicBezTo>
                <a:cubicBezTo>
                  <a:pt x="26419" y="25535"/>
                  <a:pt x="26148" y="25725"/>
                  <a:pt x="25904" y="25888"/>
                </a:cubicBezTo>
                <a:lnTo>
                  <a:pt x="25171" y="26430"/>
                </a:lnTo>
                <a:lnTo>
                  <a:pt x="25199" y="26430"/>
                </a:lnTo>
                <a:cubicBezTo>
                  <a:pt x="24683" y="26810"/>
                  <a:pt x="24249" y="27190"/>
                  <a:pt x="23734" y="27651"/>
                </a:cubicBezTo>
                <a:cubicBezTo>
                  <a:pt x="22323" y="28871"/>
                  <a:pt x="21049" y="30228"/>
                  <a:pt x="19909" y="31692"/>
                </a:cubicBezTo>
                <a:lnTo>
                  <a:pt x="19421" y="32370"/>
                </a:lnTo>
                <a:cubicBezTo>
                  <a:pt x="19258" y="32642"/>
                  <a:pt x="19096" y="32940"/>
                  <a:pt x="18879" y="33266"/>
                </a:cubicBezTo>
                <a:lnTo>
                  <a:pt x="18553" y="33808"/>
                </a:lnTo>
                <a:cubicBezTo>
                  <a:pt x="18445" y="33971"/>
                  <a:pt x="18336" y="34188"/>
                  <a:pt x="18228" y="34378"/>
                </a:cubicBezTo>
                <a:cubicBezTo>
                  <a:pt x="17984" y="34812"/>
                  <a:pt x="17767" y="35246"/>
                  <a:pt x="17577" y="35707"/>
                </a:cubicBezTo>
                <a:lnTo>
                  <a:pt x="17197" y="36602"/>
                </a:lnTo>
                <a:cubicBezTo>
                  <a:pt x="17088" y="36900"/>
                  <a:pt x="16980" y="37198"/>
                  <a:pt x="16872" y="37497"/>
                </a:cubicBezTo>
                <a:cubicBezTo>
                  <a:pt x="16627" y="38121"/>
                  <a:pt x="16465" y="38772"/>
                  <a:pt x="16356" y="39450"/>
                </a:cubicBezTo>
                <a:cubicBezTo>
                  <a:pt x="16166" y="40806"/>
                  <a:pt x="16329" y="42189"/>
                  <a:pt x="16899" y="43437"/>
                </a:cubicBezTo>
                <a:cubicBezTo>
                  <a:pt x="17197" y="44115"/>
                  <a:pt x="17739" y="44685"/>
                  <a:pt x="18390" y="45064"/>
                </a:cubicBezTo>
                <a:cubicBezTo>
                  <a:pt x="18847" y="45302"/>
                  <a:pt x="19352" y="45416"/>
                  <a:pt x="19865" y="45416"/>
                </a:cubicBezTo>
                <a:cubicBezTo>
                  <a:pt x="20114" y="45416"/>
                  <a:pt x="20366" y="45389"/>
                  <a:pt x="20615" y="45336"/>
                </a:cubicBezTo>
                <a:cubicBezTo>
                  <a:pt x="21266" y="45173"/>
                  <a:pt x="21917" y="44875"/>
                  <a:pt x="22486" y="44495"/>
                </a:cubicBezTo>
                <a:cubicBezTo>
                  <a:pt x="23056" y="44142"/>
                  <a:pt x="23544" y="43762"/>
                  <a:pt x="24086" y="43410"/>
                </a:cubicBezTo>
                <a:cubicBezTo>
                  <a:pt x="25226" y="42623"/>
                  <a:pt x="26148" y="41972"/>
                  <a:pt x="27124" y="41348"/>
                </a:cubicBezTo>
                <a:cubicBezTo>
                  <a:pt x="27638" y="41022"/>
                  <a:pt x="28091" y="40695"/>
                  <a:pt x="28328" y="40507"/>
                </a:cubicBezTo>
                <a:lnTo>
                  <a:pt x="28328" y="40507"/>
                </a:lnTo>
                <a:lnTo>
                  <a:pt x="28019" y="40725"/>
                </a:lnTo>
                <a:lnTo>
                  <a:pt x="28481" y="40372"/>
                </a:lnTo>
                <a:lnTo>
                  <a:pt x="28399" y="40426"/>
                </a:lnTo>
                <a:lnTo>
                  <a:pt x="29104" y="39938"/>
                </a:lnTo>
                <a:lnTo>
                  <a:pt x="29104" y="39938"/>
                </a:lnTo>
                <a:lnTo>
                  <a:pt x="29077" y="39965"/>
                </a:lnTo>
                <a:lnTo>
                  <a:pt x="30461" y="39043"/>
                </a:lnTo>
                <a:lnTo>
                  <a:pt x="31112" y="38555"/>
                </a:lnTo>
                <a:cubicBezTo>
                  <a:pt x="33037" y="37198"/>
                  <a:pt x="35099" y="35761"/>
                  <a:pt x="37160" y="34432"/>
                </a:cubicBezTo>
                <a:cubicBezTo>
                  <a:pt x="38571" y="33564"/>
                  <a:pt x="40849" y="32126"/>
                  <a:pt x="42856" y="31258"/>
                </a:cubicBezTo>
                <a:cubicBezTo>
                  <a:pt x="43477" y="30980"/>
                  <a:pt x="43692" y="30888"/>
                  <a:pt x="43649" y="30888"/>
                </a:cubicBezTo>
                <a:cubicBezTo>
                  <a:pt x="43645" y="30888"/>
                  <a:pt x="43640" y="30888"/>
                  <a:pt x="43634" y="30889"/>
                </a:cubicBezTo>
                <a:lnTo>
                  <a:pt x="43634" y="30889"/>
                </a:lnTo>
                <a:cubicBezTo>
                  <a:pt x="44122" y="30677"/>
                  <a:pt x="44625" y="30480"/>
                  <a:pt x="45142" y="30307"/>
                </a:cubicBezTo>
                <a:lnTo>
                  <a:pt x="45142" y="30307"/>
                </a:lnTo>
                <a:cubicBezTo>
                  <a:pt x="45121" y="30316"/>
                  <a:pt x="45101" y="30326"/>
                  <a:pt x="45080" y="30336"/>
                </a:cubicBezTo>
                <a:cubicBezTo>
                  <a:pt x="45127" y="30316"/>
                  <a:pt x="45175" y="30297"/>
                  <a:pt x="45222" y="30280"/>
                </a:cubicBezTo>
                <a:lnTo>
                  <a:pt x="45222" y="30280"/>
                </a:lnTo>
                <a:cubicBezTo>
                  <a:pt x="45195" y="30289"/>
                  <a:pt x="45168" y="30298"/>
                  <a:pt x="45142" y="30307"/>
                </a:cubicBezTo>
                <a:lnTo>
                  <a:pt x="45142" y="30307"/>
                </a:lnTo>
                <a:cubicBezTo>
                  <a:pt x="45284" y="30241"/>
                  <a:pt x="45430" y="30194"/>
                  <a:pt x="45596" y="30146"/>
                </a:cubicBezTo>
                <a:cubicBezTo>
                  <a:pt x="47265" y="29628"/>
                  <a:pt x="48990" y="29353"/>
                  <a:pt x="50740" y="29353"/>
                </a:cubicBezTo>
                <a:cubicBezTo>
                  <a:pt x="51095" y="29353"/>
                  <a:pt x="51450" y="29364"/>
                  <a:pt x="51807" y="29387"/>
                </a:cubicBezTo>
                <a:cubicBezTo>
                  <a:pt x="53028" y="29441"/>
                  <a:pt x="54248" y="29712"/>
                  <a:pt x="55415" y="30146"/>
                </a:cubicBezTo>
                <a:cubicBezTo>
                  <a:pt x="56581" y="30580"/>
                  <a:pt x="57639" y="31231"/>
                  <a:pt x="58561" y="32072"/>
                </a:cubicBezTo>
                <a:cubicBezTo>
                  <a:pt x="58968" y="32425"/>
                  <a:pt x="59347" y="32859"/>
                  <a:pt x="59673" y="33293"/>
                </a:cubicBezTo>
                <a:cubicBezTo>
                  <a:pt x="60161" y="33944"/>
                  <a:pt x="60568" y="34649"/>
                  <a:pt x="60894" y="35408"/>
                </a:cubicBezTo>
                <a:cubicBezTo>
                  <a:pt x="61219" y="36168"/>
                  <a:pt x="61463" y="36981"/>
                  <a:pt x="61545" y="37795"/>
                </a:cubicBezTo>
                <a:cubicBezTo>
                  <a:pt x="61707" y="39124"/>
                  <a:pt x="61490" y="40453"/>
                  <a:pt x="60894" y="41647"/>
                </a:cubicBezTo>
                <a:cubicBezTo>
                  <a:pt x="60812" y="41810"/>
                  <a:pt x="60731" y="41999"/>
                  <a:pt x="60622" y="42162"/>
                </a:cubicBezTo>
                <a:cubicBezTo>
                  <a:pt x="60541" y="42325"/>
                  <a:pt x="60432" y="42460"/>
                  <a:pt x="60324" y="42596"/>
                </a:cubicBezTo>
                <a:lnTo>
                  <a:pt x="60161" y="42840"/>
                </a:lnTo>
                <a:lnTo>
                  <a:pt x="59971" y="43030"/>
                </a:lnTo>
                <a:cubicBezTo>
                  <a:pt x="59844" y="43158"/>
                  <a:pt x="59740" y="43310"/>
                  <a:pt x="59615" y="43440"/>
                </a:cubicBezTo>
                <a:lnTo>
                  <a:pt x="59615" y="43440"/>
                </a:lnTo>
                <a:lnTo>
                  <a:pt x="59239" y="43762"/>
                </a:lnTo>
                <a:cubicBezTo>
                  <a:pt x="59158" y="43844"/>
                  <a:pt x="59076" y="43925"/>
                  <a:pt x="58968" y="44007"/>
                </a:cubicBezTo>
                <a:lnTo>
                  <a:pt x="58615" y="44278"/>
                </a:lnTo>
                <a:cubicBezTo>
                  <a:pt x="58100" y="44685"/>
                  <a:pt x="57530" y="45010"/>
                  <a:pt x="56961" y="45308"/>
                </a:cubicBezTo>
                <a:cubicBezTo>
                  <a:pt x="55198" y="46068"/>
                  <a:pt x="53299" y="46529"/>
                  <a:pt x="51400" y="46610"/>
                </a:cubicBezTo>
                <a:cubicBezTo>
                  <a:pt x="50997" y="46628"/>
                  <a:pt x="50593" y="46637"/>
                  <a:pt x="50189" y="46637"/>
                </a:cubicBezTo>
                <a:cubicBezTo>
                  <a:pt x="49318" y="46637"/>
                  <a:pt x="48447" y="46595"/>
                  <a:pt x="47576" y="46502"/>
                </a:cubicBezTo>
                <a:cubicBezTo>
                  <a:pt x="46301" y="46393"/>
                  <a:pt x="45026" y="46231"/>
                  <a:pt x="43724" y="46095"/>
                </a:cubicBezTo>
                <a:cubicBezTo>
                  <a:pt x="42328" y="45948"/>
                  <a:pt x="40908" y="45825"/>
                  <a:pt x="39486" y="45825"/>
                </a:cubicBezTo>
                <a:cubicBezTo>
                  <a:pt x="38283" y="45825"/>
                  <a:pt x="37079" y="45913"/>
                  <a:pt x="35885" y="46149"/>
                </a:cubicBezTo>
                <a:cubicBezTo>
                  <a:pt x="35560" y="46204"/>
                  <a:pt x="35261" y="46258"/>
                  <a:pt x="34963" y="46339"/>
                </a:cubicBezTo>
                <a:cubicBezTo>
                  <a:pt x="34665" y="46421"/>
                  <a:pt x="34339" y="46529"/>
                  <a:pt x="34041" y="46638"/>
                </a:cubicBezTo>
                <a:cubicBezTo>
                  <a:pt x="33444" y="46855"/>
                  <a:pt x="32875" y="47126"/>
                  <a:pt x="32332" y="47478"/>
                </a:cubicBezTo>
                <a:cubicBezTo>
                  <a:pt x="31220" y="48129"/>
                  <a:pt x="30244" y="48970"/>
                  <a:pt x="29430" y="49974"/>
                </a:cubicBezTo>
                <a:cubicBezTo>
                  <a:pt x="28589" y="50977"/>
                  <a:pt x="28019" y="52144"/>
                  <a:pt x="27694" y="53419"/>
                </a:cubicBezTo>
                <a:cubicBezTo>
                  <a:pt x="27558" y="54042"/>
                  <a:pt x="27504" y="54693"/>
                  <a:pt x="27585" y="55371"/>
                </a:cubicBezTo>
                <a:cubicBezTo>
                  <a:pt x="27613" y="55697"/>
                  <a:pt x="27667" y="56022"/>
                  <a:pt x="27748" y="56321"/>
                </a:cubicBezTo>
                <a:lnTo>
                  <a:pt x="27802" y="56565"/>
                </a:lnTo>
                <a:lnTo>
                  <a:pt x="27911" y="56836"/>
                </a:lnTo>
                <a:cubicBezTo>
                  <a:pt x="27992" y="57080"/>
                  <a:pt x="28101" y="57270"/>
                  <a:pt x="28209" y="57514"/>
                </a:cubicBezTo>
                <a:cubicBezTo>
                  <a:pt x="28236" y="57596"/>
                  <a:pt x="28264" y="57677"/>
                  <a:pt x="28318" y="57758"/>
                </a:cubicBezTo>
                <a:cubicBezTo>
                  <a:pt x="28399" y="57758"/>
                  <a:pt x="28508" y="57704"/>
                  <a:pt x="28589" y="57704"/>
                </a:cubicBezTo>
                <a:lnTo>
                  <a:pt x="29159" y="57514"/>
                </a:lnTo>
                <a:lnTo>
                  <a:pt x="29728" y="57351"/>
                </a:lnTo>
                <a:cubicBezTo>
                  <a:pt x="29918" y="57297"/>
                  <a:pt x="30081" y="57243"/>
                  <a:pt x="30244" y="57189"/>
                </a:cubicBezTo>
                <a:cubicBezTo>
                  <a:pt x="30596" y="57107"/>
                  <a:pt x="30922" y="56999"/>
                  <a:pt x="31274" y="56917"/>
                </a:cubicBezTo>
                <a:cubicBezTo>
                  <a:pt x="31952" y="56728"/>
                  <a:pt x="32630" y="56565"/>
                  <a:pt x="33336" y="56402"/>
                </a:cubicBezTo>
                <a:cubicBezTo>
                  <a:pt x="34692" y="56077"/>
                  <a:pt x="36102" y="55805"/>
                  <a:pt x="37486" y="55616"/>
                </a:cubicBezTo>
                <a:cubicBezTo>
                  <a:pt x="39764" y="55263"/>
                  <a:pt x="42070" y="55046"/>
                  <a:pt x="44375" y="54992"/>
                </a:cubicBezTo>
                <a:lnTo>
                  <a:pt x="45569" y="54965"/>
                </a:lnTo>
                <a:lnTo>
                  <a:pt x="46871" y="54965"/>
                </a:lnTo>
                <a:lnTo>
                  <a:pt x="47521" y="54992"/>
                </a:lnTo>
                <a:cubicBezTo>
                  <a:pt x="49393" y="55019"/>
                  <a:pt x="51237" y="55317"/>
                  <a:pt x="53001" y="55914"/>
                </a:cubicBezTo>
                <a:cubicBezTo>
                  <a:pt x="53868" y="56212"/>
                  <a:pt x="54682" y="56619"/>
                  <a:pt x="55442" y="57134"/>
                </a:cubicBezTo>
                <a:cubicBezTo>
                  <a:pt x="56174" y="57623"/>
                  <a:pt x="56798" y="58274"/>
                  <a:pt x="57232" y="59033"/>
                </a:cubicBezTo>
                <a:cubicBezTo>
                  <a:pt x="57530" y="59576"/>
                  <a:pt x="57720" y="60172"/>
                  <a:pt x="57801" y="60796"/>
                </a:cubicBezTo>
                <a:cubicBezTo>
                  <a:pt x="57856" y="61393"/>
                  <a:pt x="57774" y="62017"/>
                  <a:pt x="57612" y="62613"/>
                </a:cubicBezTo>
                <a:cubicBezTo>
                  <a:pt x="57422" y="63210"/>
                  <a:pt x="57123" y="63780"/>
                  <a:pt x="56744" y="64268"/>
                </a:cubicBezTo>
                <a:cubicBezTo>
                  <a:pt x="56364" y="64783"/>
                  <a:pt x="55930" y="65244"/>
                  <a:pt x="55442" y="65624"/>
                </a:cubicBezTo>
                <a:cubicBezTo>
                  <a:pt x="54628" y="66275"/>
                  <a:pt x="53706" y="66791"/>
                  <a:pt x="52729" y="67116"/>
                </a:cubicBezTo>
                <a:cubicBezTo>
                  <a:pt x="51726" y="67414"/>
                  <a:pt x="50695" y="67631"/>
                  <a:pt x="49664" y="67713"/>
                </a:cubicBezTo>
                <a:cubicBezTo>
                  <a:pt x="48968" y="67767"/>
                  <a:pt x="48266" y="67785"/>
                  <a:pt x="47559" y="67785"/>
                </a:cubicBezTo>
                <a:cubicBezTo>
                  <a:pt x="46144" y="67785"/>
                  <a:pt x="44710" y="67713"/>
                  <a:pt x="43263" y="67713"/>
                </a:cubicBezTo>
                <a:cubicBezTo>
                  <a:pt x="43139" y="67710"/>
                  <a:pt x="43015" y="67709"/>
                  <a:pt x="42891" y="67709"/>
                </a:cubicBezTo>
                <a:cubicBezTo>
                  <a:pt x="41527" y="67709"/>
                  <a:pt x="40187" y="67846"/>
                  <a:pt x="38869" y="68120"/>
                </a:cubicBezTo>
                <a:cubicBezTo>
                  <a:pt x="37431" y="68418"/>
                  <a:pt x="36048" y="68988"/>
                  <a:pt x="34882" y="69856"/>
                </a:cubicBezTo>
                <a:cubicBezTo>
                  <a:pt x="33661" y="70723"/>
                  <a:pt x="32766" y="71944"/>
                  <a:pt x="32278" y="73354"/>
                </a:cubicBezTo>
                <a:cubicBezTo>
                  <a:pt x="31763" y="74765"/>
                  <a:pt x="31627" y="76311"/>
                  <a:pt x="31871" y="77803"/>
                </a:cubicBezTo>
                <a:cubicBezTo>
                  <a:pt x="31871" y="77911"/>
                  <a:pt x="31925" y="78020"/>
                  <a:pt x="31925" y="78128"/>
                </a:cubicBezTo>
                <a:cubicBezTo>
                  <a:pt x="31979" y="78345"/>
                  <a:pt x="32034" y="78562"/>
                  <a:pt x="32088" y="78752"/>
                </a:cubicBezTo>
                <a:cubicBezTo>
                  <a:pt x="32115" y="78969"/>
                  <a:pt x="32169" y="79186"/>
                  <a:pt x="32251" y="79376"/>
                </a:cubicBezTo>
                <a:lnTo>
                  <a:pt x="32468" y="80000"/>
                </a:lnTo>
                <a:lnTo>
                  <a:pt x="32712" y="80569"/>
                </a:lnTo>
                <a:cubicBezTo>
                  <a:pt x="32793" y="80786"/>
                  <a:pt x="32902" y="80976"/>
                  <a:pt x="33010" y="81166"/>
                </a:cubicBezTo>
                <a:cubicBezTo>
                  <a:pt x="33092" y="81356"/>
                  <a:pt x="33200" y="81546"/>
                  <a:pt x="33309" y="81736"/>
                </a:cubicBezTo>
                <a:cubicBezTo>
                  <a:pt x="34204" y="83173"/>
                  <a:pt x="35451" y="84367"/>
                  <a:pt x="36943" y="85208"/>
                </a:cubicBezTo>
                <a:cubicBezTo>
                  <a:pt x="37920" y="85777"/>
                  <a:pt x="38950" y="86211"/>
                  <a:pt x="40035" y="86510"/>
                </a:cubicBezTo>
                <a:cubicBezTo>
                  <a:pt x="41450" y="86894"/>
                  <a:pt x="42911" y="87097"/>
                  <a:pt x="44383" y="87097"/>
                </a:cubicBezTo>
                <a:cubicBezTo>
                  <a:pt x="44886" y="87097"/>
                  <a:pt x="45390" y="87073"/>
                  <a:pt x="45894" y="87025"/>
                </a:cubicBezTo>
                <a:cubicBezTo>
                  <a:pt x="46165" y="87025"/>
                  <a:pt x="46382" y="86998"/>
                  <a:pt x="46545" y="86971"/>
                </a:cubicBezTo>
                <a:cubicBezTo>
                  <a:pt x="46823" y="86931"/>
                  <a:pt x="46912" y="86906"/>
                  <a:pt x="46855" y="86906"/>
                </a:cubicBezTo>
                <a:cubicBezTo>
                  <a:pt x="46834" y="86906"/>
                  <a:pt x="46793" y="86909"/>
                  <a:pt x="46735" y="86916"/>
                </a:cubicBezTo>
                <a:cubicBezTo>
                  <a:pt x="46491" y="86916"/>
                  <a:pt x="45948" y="86971"/>
                  <a:pt x="45189" y="86971"/>
                </a:cubicBezTo>
                <a:cubicBezTo>
                  <a:pt x="44983" y="86978"/>
                  <a:pt x="44779" y="86982"/>
                  <a:pt x="44574" y="86982"/>
                </a:cubicBezTo>
                <a:cubicBezTo>
                  <a:pt x="43349" y="86982"/>
                  <a:pt x="42143" y="86843"/>
                  <a:pt x="40958" y="86564"/>
                </a:cubicBezTo>
                <a:cubicBezTo>
                  <a:pt x="40252" y="86401"/>
                  <a:pt x="39574" y="86184"/>
                  <a:pt x="38923" y="85940"/>
                </a:cubicBezTo>
                <a:cubicBezTo>
                  <a:pt x="38293" y="85688"/>
                  <a:pt x="37687" y="85389"/>
                  <a:pt x="37125" y="85043"/>
                </a:cubicBezTo>
                <a:lnTo>
                  <a:pt x="37125" y="85043"/>
                </a:lnTo>
                <a:cubicBezTo>
                  <a:pt x="38018" y="85508"/>
                  <a:pt x="38960" y="85898"/>
                  <a:pt x="39927" y="86211"/>
                </a:cubicBezTo>
                <a:cubicBezTo>
                  <a:pt x="40849" y="86482"/>
                  <a:pt x="41798" y="86672"/>
                  <a:pt x="42775" y="86754"/>
                </a:cubicBezTo>
                <a:cubicBezTo>
                  <a:pt x="43408" y="86816"/>
                  <a:pt x="44042" y="86849"/>
                  <a:pt x="44676" y="86849"/>
                </a:cubicBezTo>
                <a:cubicBezTo>
                  <a:pt x="45425" y="86849"/>
                  <a:pt x="46175" y="86802"/>
                  <a:pt x="46925" y="86699"/>
                </a:cubicBezTo>
                <a:cubicBezTo>
                  <a:pt x="47494" y="86645"/>
                  <a:pt x="48037" y="86564"/>
                  <a:pt x="48579" y="86401"/>
                </a:cubicBezTo>
                <a:cubicBezTo>
                  <a:pt x="48634" y="86374"/>
                  <a:pt x="48579" y="86374"/>
                  <a:pt x="48579" y="86347"/>
                </a:cubicBezTo>
                <a:cubicBezTo>
                  <a:pt x="47576" y="86537"/>
                  <a:pt x="46545" y="86645"/>
                  <a:pt x="45514" y="86672"/>
                </a:cubicBezTo>
                <a:cubicBezTo>
                  <a:pt x="44646" y="86672"/>
                  <a:pt x="43778" y="86645"/>
                  <a:pt x="42910" y="86537"/>
                </a:cubicBezTo>
                <a:cubicBezTo>
                  <a:pt x="42015" y="86428"/>
                  <a:pt x="41120" y="86238"/>
                  <a:pt x="40252" y="85994"/>
                </a:cubicBezTo>
                <a:cubicBezTo>
                  <a:pt x="38408" y="85479"/>
                  <a:pt x="36699" y="84529"/>
                  <a:pt x="35316" y="83255"/>
                </a:cubicBezTo>
                <a:cubicBezTo>
                  <a:pt x="34692" y="82658"/>
                  <a:pt x="34149" y="81953"/>
                  <a:pt x="33715" y="81220"/>
                </a:cubicBezTo>
                <a:cubicBezTo>
                  <a:pt x="33281" y="80461"/>
                  <a:pt x="32956" y="79674"/>
                  <a:pt x="32739" y="78834"/>
                </a:cubicBezTo>
                <a:cubicBezTo>
                  <a:pt x="32386" y="77532"/>
                  <a:pt x="32332" y="76175"/>
                  <a:pt x="32549" y="74873"/>
                </a:cubicBezTo>
                <a:cubicBezTo>
                  <a:pt x="32739" y="73571"/>
                  <a:pt x="33309" y="72351"/>
                  <a:pt x="34177" y="71374"/>
                </a:cubicBezTo>
                <a:cubicBezTo>
                  <a:pt x="34421" y="71049"/>
                  <a:pt x="34719" y="70778"/>
                  <a:pt x="35044" y="70534"/>
                </a:cubicBezTo>
                <a:cubicBezTo>
                  <a:pt x="35560" y="70127"/>
                  <a:pt x="36102" y="69801"/>
                  <a:pt x="36699" y="69530"/>
                </a:cubicBezTo>
                <a:lnTo>
                  <a:pt x="36699" y="69530"/>
                </a:lnTo>
                <a:cubicBezTo>
                  <a:pt x="35885" y="69910"/>
                  <a:pt x="35126" y="70425"/>
                  <a:pt x="34475" y="71049"/>
                </a:cubicBezTo>
                <a:cubicBezTo>
                  <a:pt x="33797" y="71781"/>
                  <a:pt x="33281" y="72622"/>
                  <a:pt x="32929" y="73544"/>
                </a:cubicBezTo>
                <a:cubicBezTo>
                  <a:pt x="32576" y="74602"/>
                  <a:pt x="32413" y="75687"/>
                  <a:pt x="32468" y="76799"/>
                </a:cubicBezTo>
                <a:cubicBezTo>
                  <a:pt x="32495" y="77233"/>
                  <a:pt x="32549" y="77640"/>
                  <a:pt x="32630" y="78074"/>
                </a:cubicBezTo>
                <a:cubicBezTo>
                  <a:pt x="32712" y="78508"/>
                  <a:pt x="32820" y="78915"/>
                  <a:pt x="32956" y="79349"/>
                </a:cubicBezTo>
                <a:cubicBezTo>
                  <a:pt x="33092" y="79756"/>
                  <a:pt x="33254" y="80135"/>
                  <a:pt x="33444" y="80542"/>
                </a:cubicBezTo>
                <a:cubicBezTo>
                  <a:pt x="33634" y="80922"/>
                  <a:pt x="33851" y="81275"/>
                  <a:pt x="34068" y="81654"/>
                </a:cubicBezTo>
                <a:cubicBezTo>
                  <a:pt x="34502" y="82278"/>
                  <a:pt x="34990" y="82875"/>
                  <a:pt x="35560" y="83390"/>
                </a:cubicBezTo>
                <a:cubicBezTo>
                  <a:pt x="35831" y="83634"/>
                  <a:pt x="36129" y="83851"/>
                  <a:pt x="36455" y="84096"/>
                </a:cubicBezTo>
                <a:cubicBezTo>
                  <a:pt x="36591" y="84177"/>
                  <a:pt x="36753" y="84313"/>
                  <a:pt x="36916" y="84394"/>
                </a:cubicBezTo>
                <a:lnTo>
                  <a:pt x="37377" y="84692"/>
                </a:lnTo>
                <a:cubicBezTo>
                  <a:pt x="38679" y="85425"/>
                  <a:pt x="40117" y="85940"/>
                  <a:pt x="41581" y="86184"/>
                </a:cubicBezTo>
                <a:cubicBezTo>
                  <a:pt x="42247" y="86313"/>
                  <a:pt x="43065" y="86391"/>
                  <a:pt x="43216" y="86391"/>
                </a:cubicBezTo>
                <a:cubicBezTo>
                  <a:pt x="43256" y="86391"/>
                  <a:pt x="43250" y="86385"/>
                  <a:pt x="43182" y="86374"/>
                </a:cubicBezTo>
                <a:cubicBezTo>
                  <a:pt x="42856" y="86320"/>
                  <a:pt x="41690" y="86184"/>
                  <a:pt x="40822" y="85940"/>
                </a:cubicBezTo>
                <a:lnTo>
                  <a:pt x="40008" y="85723"/>
                </a:lnTo>
                <a:cubicBezTo>
                  <a:pt x="39737" y="85642"/>
                  <a:pt x="39493" y="85533"/>
                  <a:pt x="39222" y="85452"/>
                </a:cubicBezTo>
                <a:cubicBezTo>
                  <a:pt x="38326" y="85099"/>
                  <a:pt x="37486" y="84665"/>
                  <a:pt x="36699" y="84123"/>
                </a:cubicBezTo>
                <a:cubicBezTo>
                  <a:pt x="36509" y="83987"/>
                  <a:pt x="36319" y="83851"/>
                  <a:pt x="36129" y="83716"/>
                </a:cubicBezTo>
                <a:lnTo>
                  <a:pt x="35587" y="83255"/>
                </a:lnTo>
                <a:cubicBezTo>
                  <a:pt x="35234" y="82929"/>
                  <a:pt x="34936" y="82577"/>
                  <a:pt x="34638" y="82224"/>
                </a:cubicBezTo>
                <a:cubicBezTo>
                  <a:pt x="34041" y="81465"/>
                  <a:pt x="33580" y="80651"/>
                  <a:pt x="33227" y="79756"/>
                </a:cubicBezTo>
                <a:cubicBezTo>
                  <a:pt x="32902" y="78861"/>
                  <a:pt x="32685" y="77938"/>
                  <a:pt x="32630" y="76989"/>
                </a:cubicBezTo>
                <a:cubicBezTo>
                  <a:pt x="32549" y="76094"/>
                  <a:pt x="32630" y="75226"/>
                  <a:pt x="32847" y="74358"/>
                </a:cubicBezTo>
                <a:cubicBezTo>
                  <a:pt x="33037" y="73490"/>
                  <a:pt x="33390" y="72704"/>
                  <a:pt x="33905" y="71971"/>
                </a:cubicBezTo>
                <a:cubicBezTo>
                  <a:pt x="34936" y="70561"/>
                  <a:pt x="36509" y="69639"/>
                  <a:pt x="38218" y="69150"/>
                </a:cubicBezTo>
                <a:cubicBezTo>
                  <a:pt x="39439" y="68798"/>
                  <a:pt x="40686" y="68608"/>
                  <a:pt x="41934" y="68581"/>
                </a:cubicBezTo>
                <a:cubicBezTo>
                  <a:pt x="42329" y="68564"/>
                  <a:pt x="42727" y="68557"/>
                  <a:pt x="43126" y="68557"/>
                </a:cubicBezTo>
                <a:cubicBezTo>
                  <a:pt x="44014" y="68557"/>
                  <a:pt x="44906" y="68589"/>
                  <a:pt x="45786" y="68608"/>
                </a:cubicBezTo>
                <a:cubicBezTo>
                  <a:pt x="46314" y="68623"/>
                  <a:pt x="46846" y="68634"/>
                  <a:pt x="47380" y="68634"/>
                </a:cubicBezTo>
                <a:cubicBezTo>
                  <a:pt x="48793" y="68634"/>
                  <a:pt x="50220" y="68558"/>
                  <a:pt x="51617" y="68282"/>
                </a:cubicBezTo>
                <a:cubicBezTo>
                  <a:pt x="53624" y="67930"/>
                  <a:pt x="55442" y="66953"/>
                  <a:pt x="56852" y="65516"/>
                </a:cubicBezTo>
                <a:cubicBezTo>
                  <a:pt x="57232" y="65109"/>
                  <a:pt x="57584" y="64648"/>
                  <a:pt x="57856" y="64160"/>
                </a:cubicBezTo>
                <a:cubicBezTo>
                  <a:pt x="58154" y="63671"/>
                  <a:pt x="58371" y="63129"/>
                  <a:pt x="58534" y="62559"/>
                </a:cubicBezTo>
                <a:cubicBezTo>
                  <a:pt x="58561" y="62424"/>
                  <a:pt x="58588" y="62288"/>
                  <a:pt x="58615" y="62125"/>
                </a:cubicBezTo>
                <a:cubicBezTo>
                  <a:pt x="58642" y="61990"/>
                  <a:pt x="58669" y="61854"/>
                  <a:pt x="58669" y="61718"/>
                </a:cubicBezTo>
                <a:lnTo>
                  <a:pt x="58697" y="61284"/>
                </a:lnTo>
                <a:lnTo>
                  <a:pt x="58697" y="60878"/>
                </a:lnTo>
                <a:cubicBezTo>
                  <a:pt x="58669" y="60606"/>
                  <a:pt x="58642" y="60335"/>
                  <a:pt x="58561" y="60091"/>
                </a:cubicBezTo>
                <a:cubicBezTo>
                  <a:pt x="58534" y="59847"/>
                  <a:pt x="58452" y="59603"/>
                  <a:pt x="58344" y="59359"/>
                </a:cubicBezTo>
                <a:cubicBezTo>
                  <a:pt x="57910" y="58192"/>
                  <a:pt x="57123" y="57189"/>
                  <a:pt x="56093" y="56511"/>
                </a:cubicBezTo>
                <a:cubicBezTo>
                  <a:pt x="55089" y="55805"/>
                  <a:pt x="54004" y="55290"/>
                  <a:pt x="52865" y="54937"/>
                </a:cubicBezTo>
                <a:cubicBezTo>
                  <a:pt x="51726" y="54612"/>
                  <a:pt x="50559" y="54368"/>
                  <a:pt x="49366" y="54232"/>
                </a:cubicBezTo>
                <a:cubicBezTo>
                  <a:pt x="49068" y="54205"/>
                  <a:pt x="48796" y="54178"/>
                  <a:pt x="48498" y="54178"/>
                </a:cubicBezTo>
                <a:cubicBezTo>
                  <a:pt x="48200" y="54151"/>
                  <a:pt x="47901" y="54151"/>
                  <a:pt x="47603" y="54124"/>
                </a:cubicBezTo>
                <a:cubicBezTo>
                  <a:pt x="47223" y="54124"/>
                  <a:pt x="46831" y="54112"/>
                  <a:pt x="46444" y="54112"/>
                </a:cubicBezTo>
                <a:cubicBezTo>
                  <a:pt x="46250" y="54112"/>
                  <a:pt x="46057" y="54115"/>
                  <a:pt x="45867" y="54124"/>
                </a:cubicBezTo>
                <a:cubicBezTo>
                  <a:pt x="42015" y="54124"/>
                  <a:pt x="38191" y="54531"/>
                  <a:pt x="34421" y="55290"/>
                </a:cubicBezTo>
                <a:cubicBezTo>
                  <a:pt x="33498" y="55480"/>
                  <a:pt x="32576" y="55697"/>
                  <a:pt x="31708" y="55914"/>
                </a:cubicBezTo>
                <a:cubicBezTo>
                  <a:pt x="31247" y="56050"/>
                  <a:pt x="30786" y="56158"/>
                  <a:pt x="30352" y="56294"/>
                </a:cubicBezTo>
                <a:lnTo>
                  <a:pt x="29674" y="56483"/>
                </a:lnTo>
                <a:lnTo>
                  <a:pt x="29050" y="56673"/>
                </a:lnTo>
                <a:lnTo>
                  <a:pt x="28806" y="56755"/>
                </a:lnTo>
                <a:cubicBezTo>
                  <a:pt x="28752" y="56673"/>
                  <a:pt x="28725" y="56592"/>
                  <a:pt x="28698" y="56511"/>
                </a:cubicBezTo>
                <a:lnTo>
                  <a:pt x="28643" y="56375"/>
                </a:lnTo>
                <a:cubicBezTo>
                  <a:pt x="28616" y="56294"/>
                  <a:pt x="28589" y="56212"/>
                  <a:pt x="28589" y="56131"/>
                </a:cubicBezTo>
                <a:cubicBezTo>
                  <a:pt x="28535" y="55995"/>
                  <a:pt x="28508" y="55833"/>
                  <a:pt x="28481" y="55670"/>
                </a:cubicBezTo>
                <a:cubicBezTo>
                  <a:pt x="28291" y="54503"/>
                  <a:pt x="28508" y="53310"/>
                  <a:pt x="29023" y="52225"/>
                </a:cubicBezTo>
                <a:lnTo>
                  <a:pt x="29023" y="52279"/>
                </a:lnTo>
                <a:cubicBezTo>
                  <a:pt x="29294" y="51601"/>
                  <a:pt x="29674" y="51004"/>
                  <a:pt x="30135" y="50462"/>
                </a:cubicBezTo>
                <a:cubicBezTo>
                  <a:pt x="30976" y="49458"/>
                  <a:pt x="31952" y="48645"/>
                  <a:pt x="33092" y="48021"/>
                </a:cubicBezTo>
                <a:cubicBezTo>
                  <a:pt x="33688" y="47695"/>
                  <a:pt x="34285" y="47424"/>
                  <a:pt x="34936" y="47234"/>
                </a:cubicBezTo>
                <a:cubicBezTo>
                  <a:pt x="35587" y="47072"/>
                  <a:pt x="36238" y="46909"/>
                  <a:pt x="36916" y="46827"/>
                </a:cubicBezTo>
                <a:cubicBezTo>
                  <a:pt x="37786" y="46723"/>
                  <a:pt x="38655" y="46674"/>
                  <a:pt x="39532" y="46674"/>
                </a:cubicBezTo>
                <a:cubicBezTo>
                  <a:pt x="40022" y="46674"/>
                  <a:pt x="40515" y="46690"/>
                  <a:pt x="41012" y="46719"/>
                </a:cubicBezTo>
                <a:cubicBezTo>
                  <a:pt x="43751" y="46882"/>
                  <a:pt x="46518" y="47343"/>
                  <a:pt x="49339" y="47478"/>
                </a:cubicBezTo>
                <a:cubicBezTo>
                  <a:pt x="49650" y="47499"/>
                  <a:pt x="49960" y="47508"/>
                  <a:pt x="50271" y="47508"/>
                </a:cubicBezTo>
                <a:cubicBezTo>
                  <a:pt x="50774" y="47508"/>
                  <a:pt x="51277" y="47485"/>
                  <a:pt x="51780" y="47451"/>
                </a:cubicBezTo>
                <a:cubicBezTo>
                  <a:pt x="52187" y="47424"/>
                  <a:pt x="52567" y="47370"/>
                  <a:pt x="52919" y="47343"/>
                </a:cubicBezTo>
                <a:lnTo>
                  <a:pt x="53868" y="47180"/>
                </a:lnTo>
                <a:cubicBezTo>
                  <a:pt x="55496" y="46882"/>
                  <a:pt x="57069" y="46285"/>
                  <a:pt x="58480" y="45471"/>
                </a:cubicBezTo>
                <a:cubicBezTo>
                  <a:pt x="60351" y="44413"/>
                  <a:pt x="61707" y="42650"/>
                  <a:pt x="62250" y="40589"/>
                </a:cubicBezTo>
                <a:cubicBezTo>
                  <a:pt x="62494" y="39640"/>
                  <a:pt x="62548" y="38636"/>
                  <a:pt x="62440" y="37660"/>
                </a:cubicBezTo>
                <a:cubicBezTo>
                  <a:pt x="62304" y="36710"/>
                  <a:pt x="62060" y="35761"/>
                  <a:pt x="61653" y="34866"/>
                </a:cubicBezTo>
                <a:cubicBezTo>
                  <a:pt x="61300" y="34052"/>
                  <a:pt x="60812" y="33266"/>
                  <a:pt x="60270" y="32560"/>
                </a:cubicBezTo>
                <a:cubicBezTo>
                  <a:pt x="59727" y="31909"/>
                  <a:pt x="59103" y="31313"/>
                  <a:pt x="58425" y="30797"/>
                </a:cubicBezTo>
                <a:cubicBezTo>
                  <a:pt x="56933" y="29712"/>
                  <a:pt x="55198" y="29007"/>
                  <a:pt x="53380" y="28682"/>
                </a:cubicBezTo>
                <a:cubicBezTo>
                  <a:pt x="52485" y="28532"/>
                  <a:pt x="51576" y="28458"/>
                  <a:pt x="50664" y="28458"/>
                </a:cubicBezTo>
                <a:cubicBezTo>
                  <a:pt x="49752" y="28458"/>
                  <a:pt x="48837" y="28532"/>
                  <a:pt x="47928" y="28682"/>
                </a:cubicBezTo>
                <a:cubicBezTo>
                  <a:pt x="46545" y="28926"/>
                  <a:pt x="45189" y="29278"/>
                  <a:pt x="43887" y="29767"/>
                </a:cubicBezTo>
                <a:cubicBezTo>
                  <a:pt x="43209" y="30038"/>
                  <a:pt x="42504" y="30363"/>
                  <a:pt x="41798" y="30716"/>
                </a:cubicBezTo>
                <a:lnTo>
                  <a:pt x="41853" y="30689"/>
                </a:lnTo>
                <a:lnTo>
                  <a:pt x="41853" y="30689"/>
                </a:lnTo>
                <a:cubicBezTo>
                  <a:pt x="40307" y="31448"/>
                  <a:pt x="38815" y="32289"/>
                  <a:pt x="37377" y="33211"/>
                </a:cubicBezTo>
                <a:cubicBezTo>
                  <a:pt x="35858" y="34188"/>
                  <a:pt x="34529" y="35083"/>
                  <a:pt x="32929" y="36222"/>
                </a:cubicBezTo>
                <a:cubicBezTo>
                  <a:pt x="31844" y="36981"/>
                  <a:pt x="30244" y="38066"/>
                  <a:pt x="28942" y="38934"/>
                </a:cubicBezTo>
                <a:lnTo>
                  <a:pt x="26392" y="40697"/>
                </a:lnTo>
                <a:lnTo>
                  <a:pt x="22432" y="43437"/>
                </a:lnTo>
                <a:cubicBezTo>
                  <a:pt x="21808" y="43898"/>
                  <a:pt x="21103" y="44224"/>
                  <a:pt x="20370" y="44441"/>
                </a:cubicBezTo>
                <a:cubicBezTo>
                  <a:pt x="20200" y="44478"/>
                  <a:pt x="20028" y="44497"/>
                  <a:pt x="19858" y="44497"/>
                </a:cubicBezTo>
                <a:cubicBezTo>
                  <a:pt x="19296" y="44497"/>
                  <a:pt x="18752" y="44293"/>
                  <a:pt x="18336" y="43898"/>
                </a:cubicBezTo>
                <a:cubicBezTo>
                  <a:pt x="18038" y="43627"/>
                  <a:pt x="17794" y="43301"/>
                  <a:pt x="17658" y="42922"/>
                </a:cubicBezTo>
                <a:cubicBezTo>
                  <a:pt x="17550" y="42732"/>
                  <a:pt x="17495" y="42542"/>
                  <a:pt x="17441" y="42352"/>
                </a:cubicBezTo>
                <a:cubicBezTo>
                  <a:pt x="17387" y="42135"/>
                  <a:pt x="17333" y="41945"/>
                  <a:pt x="17305" y="41728"/>
                </a:cubicBezTo>
                <a:cubicBezTo>
                  <a:pt x="17143" y="40887"/>
                  <a:pt x="17170" y="40046"/>
                  <a:pt x="17305" y="39206"/>
                </a:cubicBezTo>
                <a:cubicBezTo>
                  <a:pt x="17387" y="38772"/>
                  <a:pt x="17495" y="38365"/>
                  <a:pt x="17658" y="37958"/>
                </a:cubicBezTo>
                <a:lnTo>
                  <a:pt x="17875" y="37334"/>
                </a:lnTo>
                <a:lnTo>
                  <a:pt x="17984" y="37009"/>
                </a:lnTo>
                <a:cubicBezTo>
                  <a:pt x="18011" y="36900"/>
                  <a:pt x="18065" y="36792"/>
                  <a:pt x="18119" y="36710"/>
                </a:cubicBezTo>
                <a:cubicBezTo>
                  <a:pt x="18309" y="36303"/>
                  <a:pt x="18445" y="35869"/>
                  <a:pt x="18662" y="35490"/>
                </a:cubicBezTo>
                <a:lnTo>
                  <a:pt x="19313" y="34296"/>
                </a:lnTo>
                <a:cubicBezTo>
                  <a:pt x="19448" y="34052"/>
                  <a:pt x="19638" y="33754"/>
                  <a:pt x="19828" y="33455"/>
                </a:cubicBezTo>
                <a:cubicBezTo>
                  <a:pt x="19936" y="33293"/>
                  <a:pt x="20018" y="33130"/>
                  <a:pt x="20126" y="32994"/>
                </a:cubicBezTo>
                <a:lnTo>
                  <a:pt x="20452" y="32533"/>
                </a:lnTo>
                <a:lnTo>
                  <a:pt x="20994" y="31774"/>
                </a:lnTo>
                <a:lnTo>
                  <a:pt x="21591" y="31068"/>
                </a:lnTo>
                <a:cubicBezTo>
                  <a:pt x="21990" y="30563"/>
                  <a:pt x="22441" y="30084"/>
                  <a:pt x="22893" y="29631"/>
                </a:cubicBezTo>
                <a:lnTo>
                  <a:pt x="22893" y="29631"/>
                </a:lnTo>
                <a:lnTo>
                  <a:pt x="22947" y="29604"/>
                </a:lnTo>
                <a:cubicBezTo>
                  <a:pt x="24168" y="28410"/>
                  <a:pt x="25497" y="27325"/>
                  <a:pt x="26907" y="26349"/>
                </a:cubicBezTo>
                <a:lnTo>
                  <a:pt x="26907" y="26349"/>
                </a:lnTo>
                <a:lnTo>
                  <a:pt x="26880" y="26376"/>
                </a:lnTo>
                <a:lnTo>
                  <a:pt x="27558" y="25915"/>
                </a:lnTo>
                <a:lnTo>
                  <a:pt x="27504" y="25942"/>
                </a:lnTo>
                <a:cubicBezTo>
                  <a:pt x="27721" y="25806"/>
                  <a:pt x="27965" y="25644"/>
                  <a:pt x="28182" y="25508"/>
                </a:cubicBezTo>
                <a:lnTo>
                  <a:pt x="28182" y="25508"/>
                </a:lnTo>
                <a:lnTo>
                  <a:pt x="28128" y="25535"/>
                </a:lnTo>
                <a:lnTo>
                  <a:pt x="28779" y="25128"/>
                </a:lnTo>
                <a:lnTo>
                  <a:pt x="28752" y="25156"/>
                </a:lnTo>
                <a:cubicBezTo>
                  <a:pt x="29131" y="24911"/>
                  <a:pt x="29538" y="24694"/>
                  <a:pt x="29945" y="24450"/>
                </a:cubicBezTo>
                <a:cubicBezTo>
                  <a:pt x="30840" y="23989"/>
                  <a:pt x="32332" y="23284"/>
                  <a:pt x="33444" y="22823"/>
                </a:cubicBezTo>
                <a:lnTo>
                  <a:pt x="33444" y="22823"/>
                </a:lnTo>
                <a:lnTo>
                  <a:pt x="33390" y="22850"/>
                </a:lnTo>
                <a:cubicBezTo>
                  <a:pt x="34041" y="22579"/>
                  <a:pt x="34665" y="22335"/>
                  <a:pt x="35316" y="22118"/>
                </a:cubicBezTo>
                <a:cubicBezTo>
                  <a:pt x="35777" y="21982"/>
                  <a:pt x="36129" y="21874"/>
                  <a:pt x="36753" y="21684"/>
                </a:cubicBezTo>
                <a:cubicBezTo>
                  <a:pt x="38462" y="21087"/>
                  <a:pt x="40225" y="20626"/>
                  <a:pt x="41988" y="20273"/>
                </a:cubicBezTo>
                <a:lnTo>
                  <a:pt x="41961" y="20273"/>
                </a:lnTo>
                <a:cubicBezTo>
                  <a:pt x="43372" y="20002"/>
                  <a:pt x="44673" y="19758"/>
                  <a:pt x="46138" y="19487"/>
                </a:cubicBezTo>
                <a:cubicBezTo>
                  <a:pt x="47304" y="19297"/>
                  <a:pt x="48742" y="19080"/>
                  <a:pt x="50044" y="18890"/>
                </a:cubicBezTo>
                <a:lnTo>
                  <a:pt x="50121" y="18877"/>
                </a:lnTo>
                <a:lnTo>
                  <a:pt x="50121" y="18877"/>
                </a:lnTo>
                <a:lnTo>
                  <a:pt x="51102" y="18781"/>
                </a:lnTo>
                <a:cubicBezTo>
                  <a:pt x="52133" y="18646"/>
                  <a:pt x="53462" y="18456"/>
                  <a:pt x="53814" y="18402"/>
                </a:cubicBezTo>
                <a:cubicBezTo>
                  <a:pt x="55849" y="18185"/>
                  <a:pt x="57774" y="17859"/>
                  <a:pt x="59727" y="17561"/>
                </a:cubicBezTo>
                <a:lnTo>
                  <a:pt x="59998" y="17561"/>
                </a:lnTo>
                <a:cubicBezTo>
                  <a:pt x="60859" y="17434"/>
                  <a:pt x="61720" y="17213"/>
                  <a:pt x="62537" y="16919"/>
                </a:cubicBezTo>
                <a:lnTo>
                  <a:pt x="62537" y="16919"/>
                </a:lnTo>
                <a:lnTo>
                  <a:pt x="62684" y="16883"/>
                </a:lnTo>
                <a:lnTo>
                  <a:pt x="63308" y="16693"/>
                </a:lnTo>
                <a:lnTo>
                  <a:pt x="63714" y="16530"/>
                </a:lnTo>
                <a:cubicBezTo>
                  <a:pt x="63959" y="16449"/>
                  <a:pt x="63742" y="16557"/>
                  <a:pt x="64148" y="16395"/>
                </a:cubicBezTo>
                <a:cubicBezTo>
                  <a:pt x="64664" y="16178"/>
                  <a:pt x="65179" y="15906"/>
                  <a:pt x="65640" y="15635"/>
                </a:cubicBezTo>
                <a:cubicBezTo>
                  <a:pt x="65855" y="15485"/>
                  <a:pt x="65951" y="15436"/>
                  <a:pt x="65995" y="15436"/>
                </a:cubicBezTo>
                <a:cubicBezTo>
                  <a:pt x="66006" y="15436"/>
                  <a:pt x="66014" y="15440"/>
                  <a:pt x="66020" y="15445"/>
                </a:cubicBezTo>
                <a:cubicBezTo>
                  <a:pt x="66590" y="14984"/>
                  <a:pt x="67078" y="14442"/>
                  <a:pt x="67512" y="13845"/>
                </a:cubicBezTo>
                <a:lnTo>
                  <a:pt x="67729" y="13465"/>
                </a:lnTo>
                <a:cubicBezTo>
                  <a:pt x="67810" y="13357"/>
                  <a:pt x="67837" y="13248"/>
                  <a:pt x="67892" y="13140"/>
                </a:cubicBezTo>
                <a:cubicBezTo>
                  <a:pt x="67946" y="13004"/>
                  <a:pt x="68000" y="12868"/>
                  <a:pt x="68027" y="12760"/>
                </a:cubicBezTo>
                <a:lnTo>
                  <a:pt x="68027" y="12706"/>
                </a:lnTo>
                <a:cubicBezTo>
                  <a:pt x="67892" y="13031"/>
                  <a:pt x="67702" y="13357"/>
                  <a:pt x="67512" y="13628"/>
                </a:cubicBezTo>
                <a:lnTo>
                  <a:pt x="67322" y="13899"/>
                </a:lnTo>
                <a:lnTo>
                  <a:pt x="67186" y="14062"/>
                </a:lnTo>
                <a:cubicBezTo>
                  <a:pt x="67129" y="14119"/>
                  <a:pt x="67101" y="14142"/>
                  <a:pt x="67093" y="14142"/>
                </a:cubicBezTo>
                <a:cubicBezTo>
                  <a:pt x="67083" y="14142"/>
                  <a:pt x="67112" y="14098"/>
                  <a:pt x="67159" y="14035"/>
                </a:cubicBezTo>
                <a:cubicBezTo>
                  <a:pt x="67512" y="13574"/>
                  <a:pt x="67783" y="13058"/>
                  <a:pt x="68000" y="12543"/>
                </a:cubicBezTo>
                <a:cubicBezTo>
                  <a:pt x="68163" y="12136"/>
                  <a:pt x="68271" y="11702"/>
                  <a:pt x="68325" y="11268"/>
                </a:cubicBezTo>
                <a:cubicBezTo>
                  <a:pt x="68431" y="10743"/>
                  <a:pt x="68459" y="10192"/>
                  <a:pt x="68461" y="9640"/>
                </a:cubicBezTo>
                <a:lnTo>
                  <a:pt x="68461" y="9640"/>
                </a:lnTo>
                <a:cubicBezTo>
                  <a:pt x="68461" y="9640"/>
                  <a:pt x="68461" y="9640"/>
                  <a:pt x="68461" y="9641"/>
                </a:cubicBezTo>
                <a:lnTo>
                  <a:pt x="68461" y="9586"/>
                </a:lnTo>
                <a:cubicBezTo>
                  <a:pt x="68461" y="9604"/>
                  <a:pt x="68461" y="9622"/>
                  <a:pt x="68461" y="9640"/>
                </a:cubicBezTo>
                <a:lnTo>
                  <a:pt x="68461" y="9640"/>
                </a:lnTo>
                <a:cubicBezTo>
                  <a:pt x="68407" y="9206"/>
                  <a:pt x="68325" y="8800"/>
                  <a:pt x="68190" y="8366"/>
                </a:cubicBezTo>
                <a:cubicBezTo>
                  <a:pt x="67973" y="7525"/>
                  <a:pt x="67647" y="6738"/>
                  <a:pt x="67186" y="6006"/>
                </a:cubicBezTo>
                <a:cubicBezTo>
                  <a:pt x="66698" y="5220"/>
                  <a:pt x="66074" y="4541"/>
                  <a:pt x="65396" y="3918"/>
                </a:cubicBezTo>
                <a:cubicBezTo>
                  <a:pt x="65071" y="3619"/>
                  <a:pt x="64718" y="3294"/>
                  <a:pt x="64365" y="3022"/>
                </a:cubicBezTo>
                <a:cubicBezTo>
                  <a:pt x="63702" y="2606"/>
                  <a:pt x="63499" y="2483"/>
                  <a:pt x="63486" y="2483"/>
                </a:cubicBezTo>
                <a:lnTo>
                  <a:pt x="63486" y="2483"/>
                </a:lnTo>
                <a:cubicBezTo>
                  <a:pt x="63469" y="2483"/>
                  <a:pt x="63835" y="2730"/>
                  <a:pt x="63815" y="2730"/>
                </a:cubicBezTo>
                <a:cubicBezTo>
                  <a:pt x="63809" y="2730"/>
                  <a:pt x="63765" y="2706"/>
                  <a:pt x="63660" y="2643"/>
                </a:cubicBezTo>
                <a:cubicBezTo>
                  <a:pt x="62856" y="2160"/>
                  <a:pt x="62024" y="1757"/>
                  <a:pt x="61140" y="1433"/>
                </a:cubicBezTo>
                <a:lnTo>
                  <a:pt x="61140" y="1433"/>
                </a:lnTo>
                <a:lnTo>
                  <a:pt x="61002" y="1341"/>
                </a:lnTo>
                <a:cubicBezTo>
                  <a:pt x="60487" y="1151"/>
                  <a:pt x="59944" y="1015"/>
                  <a:pt x="59429" y="907"/>
                </a:cubicBezTo>
                <a:cubicBezTo>
                  <a:pt x="59212" y="853"/>
                  <a:pt x="58941" y="771"/>
                  <a:pt x="58534" y="690"/>
                </a:cubicBezTo>
                <a:cubicBezTo>
                  <a:pt x="58154" y="608"/>
                  <a:pt x="57639" y="473"/>
                  <a:pt x="56879" y="364"/>
                </a:cubicBezTo>
                <a:lnTo>
                  <a:pt x="56879" y="364"/>
                </a:lnTo>
                <a:lnTo>
                  <a:pt x="57639" y="473"/>
                </a:lnTo>
                <a:lnTo>
                  <a:pt x="58154" y="581"/>
                </a:lnTo>
                <a:cubicBezTo>
                  <a:pt x="58452" y="636"/>
                  <a:pt x="58642" y="690"/>
                  <a:pt x="58751" y="690"/>
                </a:cubicBezTo>
                <a:cubicBezTo>
                  <a:pt x="58791" y="703"/>
                  <a:pt x="58832" y="710"/>
                  <a:pt x="58873" y="710"/>
                </a:cubicBezTo>
                <a:cubicBezTo>
                  <a:pt x="58914" y="710"/>
                  <a:pt x="58954" y="703"/>
                  <a:pt x="58995" y="690"/>
                </a:cubicBezTo>
                <a:lnTo>
                  <a:pt x="59049" y="690"/>
                </a:lnTo>
                <a:cubicBezTo>
                  <a:pt x="58751" y="608"/>
                  <a:pt x="58344" y="554"/>
                  <a:pt x="58154" y="527"/>
                </a:cubicBezTo>
                <a:cubicBezTo>
                  <a:pt x="57883" y="473"/>
                  <a:pt x="57720" y="446"/>
                  <a:pt x="57503" y="419"/>
                </a:cubicBezTo>
                <a:lnTo>
                  <a:pt x="57557" y="419"/>
                </a:lnTo>
                <a:cubicBezTo>
                  <a:pt x="56933" y="337"/>
                  <a:pt x="56337" y="229"/>
                  <a:pt x="55713" y="174"/>
                </a:cubicBezTo>
                <a:cubicBezTo>
                  <a:pt x="55415" y="147"/>
                  <a:pt x="55116" y="120"/>
                  <a:pt x="54791" y="93"/>
                </a:cubicBezTo>
                <a:lnTo>
                  <a:pt x="53841" y="39"/>
                </a:lnTo>
                <a:cubicBezTo>
                  <a:pt x="53485" y="13"/>
                  <a:pt x="53128" y="1"/>
                  <a:pt x="5277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5" name="Google Shape;995;p56">
            <a:extLst>
              <a:ext uri="{FF2B5EF4-FFF2-40B4-BE49-F238E27FC236}">
                <a16:creationId xmlns:a16="http://schemas.microsoft.com/office/drawing/2014/main" id="{21BE8479-BF8A-7E10-3285-6E84E75B8656}"/>
              </a:ext>
            </a:extLst>
          </p:cNvPr>
          <p:cNvGrpSpPr/>
          <p:nvPr/>
        </p:nvGrpSpPr>
        <p:grpSpPr>
          <a:xfrm flipH="1">
            <a:off x="393666" y="4196893"/>
            <a:ext cx="530121" cy="442999"/>
            <a:chOff x="3923575" y="2588450"/>
            <a:chExt cx="701125" cy="585900"/>
          </a:xfrm>
        </p:grpSpPr>
        <p:sp>
          <p:nvSpPr>
            <p:cNvPr id="996" name="Google Shape;996;p56">
              <a:extLst>
                <a:ext uri="{FF2B5EF4-FFF2-40B4-BE49-F238E27FC236}">
                  <a16:creationId xmlns:a16="http://schemas.microsoft.com/office/drawing/2014/main" id="{DA4B71B6-365D-889C-B8B7-27A76847638D}"/>
                </a:ext>
              </a:extLst>
            </p:cNvPr>
            <p:cNvSpPr/>
            <p:nvPr/>
          </p:nvSpPr>
          <p:spPr>
            <a:xfrm>
              <a:off x="3923575" y="2588450"/>
              <a:ext cx="97675" cy="585900"/>
            </a:xfrm>
            <a:custGeom>
              <a:avLst/>
              <a:gdLst/>
              <a:ahLst/>
              <a:cxnLst/>
              <a:rect l="l" t="t" r="r" b="b"/>
              <a:pathLst>
                <a:path w="3907" h="23436" extrusionOk="0">
                  <a:moveTo>
                    <a:pt x="2160" y="1"/>
                  </a:moveTo>
                  <a:cubicBezTo>
                    <a:pt x="1404" y="1"/>
                    <a:pt x="651" y="496"/>
                    <a:pt x="651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50" y="23149"/>
                    <a:pt x="1375" y="23435"/>
                    <a:pt x="1909" y="23435"/>
                  </a:cubicBezTo>
                  <a:cubicBezTo>
                    <a:pt x="2015" y="23435"/>
                    <a:pt x="2121" y="23424"/>
                    <a:pt x="2224" y="23402"/>
                  </a:cubicBezTo>
                  <a:cubicBezTo>
                    <a:pt x="2267" y="23405"/>
                    <a:pt x="2310" y="23406"/>
                    <a:pt x="2353" y="23406"/>
                  </a:cubicBezTo>
                  <a:cubicBezTo>
                    <a:pt x="3127" y="23406"/>
                    <a:pt x="3906" y="22939"/>
                    <a:pt x="3906" y="21937"/>
                  </a:cubicBezTo>
                  <a:lnTo>
                    <a:pt x="3798" y="2652"/>
                  </a:lnTo>
                  <a:cubicBezTo>
                    <a:pt x="3798" y="2462"/>
                    <a:pt x="3770" y="2245"/>
                    <a:pt x="3689" y="2082"/>
                  </a:cubicBezTo>
                  <a:lnTo>
                    <a:pt x="3689" y="1486"/>
                  </a:lnTo>
                  <a:cubicBezTo>
                    <a:pt x="3676" y="496"/>
                    <a:pt x="2916" y="1"/>
                    <a:pt x="21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56">
              <a:extLst>
                <a:ext uri="{FF2B5EF4-FFF2-40B4-BE49-F238E27FC236}">
                  <a16:creationId xmlns:a16="http://schemas.microsoft.com/office/drawing/2014/main" id="{4EEB7DFB-48B9-EEBD-9FCF-8E78604AAAB2}"/>
                </a:ext>
              </a:extLst>
            </p:cNvPr>
            <p:cNvSpPr/>
            <p:nvPr/>
          </p:nvSpPr>
          <p:spPr>
            <a:xfrm>
              <a:off x="4074100" y="2588450"/>
              <a:ext cx="97675" cy="585900"/>
            </a:xfrm>
            <a:custGeom>
              <a:avLst/>
              <a:gdLst/>
              <a:ahLst/>
              <a:cxnLst/>
              <a:rect l="l" t="t" r="r" b="b"/>
              <a:pathLst>
                <a:path w="3907" h="23436" extrusionOk="0">
                  <a:moveTo>
                    <a:pt x="2160" y="1"/>
                  </a:moveTo>
                  <a:cubicBezTo>
                    <a:pt x="1404" y="1"/>
                    <a:pt x="652" y="496"/>
                    <a:pt x="652" y="1486"/>
                  </a:cubicBezTo>
                  <a:lnTo>
                    <a:pt x="679" y="5256"/>
                  </a:lnTo>
                  <a:cubicBezTo>
                    <a:pt x="462" y="11006"/>
                    <a:pt x="1" y="16946"/>
                    <a:pt x="760" y="22561"/>
                  </a:cubicBezTo>
                  <a:cubicBezTo>
                    <a:pt x="851" y="23149"/>
                    <a:pt x="1375" y="23435"/>
                    <a:pt x="1909" y="23435"/>
                  </a:cubicBezTo>
                  <a:cubicBezTo>
                    <a:pt x="2015" y="23435"/>
                    <a:pt x="2122" y="23424"/>
                    <a:pt x="2225" y="23402"/>
                  </a:cubicBezTo>
                  <a:cubicBezTo>
                    <a:pt x="2268" y="23405"/>
                    <a:pt x="2310" y="23406"/>
                    <a:pt x="2353" y="23406"/>
                  </a:cubicBezTo>
                  <a:cubicBezTo>
                    <a:pt x="3127" y="23406"/>
                    <a:pt x="3907" y="22939"/>
                    <a:pt x="3907" y="21937"/>
                  </a:cubicBezTo>
                  <a:lnTo>
                    <a:pt x="3798" y="2652"/>
                  </a:lnTo>
                  <a:cubicBezTo>
                    <a:pt x="3798" y="2462"/>
                    <a:pt x="3771" y="2245"/>
                    <a:pt x="3690" y="2082"/>
                  </a:cubicBezTo>
                  <a:lnTo>
                    <a:pt x="3690" y="1486"/>
                  </a:lnTo>
                  <a:cubicBezTo>
                    <a:pt x="3676" y="496"/>
                    <a:pt x="2917" y="1"/>
                    <a:pt x="21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56">
              <a:extLst>
                <a:ext uri="{FF2B5EF4-FFF2-40B4-BE49-F238E27FC236}">
                  <a16:creationId xmlns:a16="http://schemas.microsoft.com/office/drawing/2014/main" id="{625CD9E4-1611-7789-CE0C-CBE465250464}"/>
                </a:ext>
              </a:extLst>
            </p:cNvPr>
            <p:cNvSpPr/>
            <p:nvPr/>
          </p:nvSpPr>
          <p:spPr>
            <a:xfrm>
              <a:off x="4225325" y="2588450"/>
              <a:ext cx="97600" cy="585900"/>
            </a:xfrm>
            <a:custGeom>
              <a:avLst/>
              <a:gdLst/>
              <a:ahLst/>
              <a:cxnLst/>
              <a:rect l="l" t="t" r="r" b="b"/>
              <a:pathLst>
                <a:path w="3904" h="23436" extrusionOk="0">
                  <a:moveTo>
                    <a:pt x="2147" y="1"/>
                  </a:moveTo>
                  <a:cubicBezTo>
                    <a:pt x="1384" y="1"/>
                    <a:pt x="624" y="496"/>
                    <a:pt x="624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28" y="23149"/>
                    <a:pt x="1368" y="23435"/>
                    <a:pt x="1907" y="23435"/>
                  </a:cubicBezTo>
                  <a:cubicBezTo>
                    <a:pt x="2014" y="23435"/>
                    <a:pt x="2121" y="23424"/>
                    <a:pt x="2225" y="23402"/>
                  </a:cubicBezTo>
                  <a:cubicBezTo>
                    <a:pt x="2297" y="23413"/>
                    <a:pt x="2369" y="23418"/>
                    <a:pt x="2440" y="23418"/>
                  </a:cubicBezTo>
                  <a:cubicBezTo>
                    <a:pt x="3222" y="23418"/>
                    <a:pt x="3904" y="22758"/>
                    <a:pt x="3879" y="21937"/>
                  </a:cubicBezTo>
                  <a:lnTo>
                    <a:pt x="3798" y="2652"/>
                  </a:lnTo>
                  <a:cubicBezTo>
                    <a:pt x="3771" y="2462"/>
                    <a:pt x="3743" y="2245"/>
                    <a:pt x="3689" y="2082"/>
                  </a:cubicBezTo>
                  <a:lnTo>
                    <a:pt x="3689" y="1486"/>
                  </a:lnTo>
                  <a:cubicBezTo>
                    <a:pt x="3676" y="496"/>
                    <a:pt x="2909" y="1"/>
                    <a:pt x="21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56">
              <a:extLst>
                <a:ext uri="{FF2B5EF4-FFF2-40B4-BE49-F238E27FC236}">
                  <a16:creationId xmlns:a16="http://schemas.microsoft.com/office/drawing/2014/main" id="{5687163F-B8F1-61DB-3840-9C88A0D7FA47}"/>
                </a:ext>
              </a:extLst>
            </p:cNvPr>
            <p:cNvSpPr/>
            <p:nvPr/>
          </p:nvSpPr>
          <p:spPr>
            <a:xfrm>
              <a:off x="4375850" y="2588450"/>
              <a:ext cx="97675" cy="585900"/>
            </a:xfrm>
            <a:custGeom>
              <a:avLst/>
              <a:gdLst/>
              <a:ahLst/>
              <a:cxnLst/>
              <a:rect l="l" t="t" r="r" b="b"/>
              <a:pathLst>
                <a:path w="3907" h="23436" extrusionOk="0">
                  <a:moveTo>
                    <a:pt x="2147" y="1"/>
                  </a:moveTo>
                  <a:cubicBezTo>
                    <a:pt x="1384" y="1"/>
                    <a:pt x="625" y="496"/>
                    <a:pt x="625" y="1486"/>
                  </a:cubicBezTo>
                  <a:cubicBezTo>
                    <a:pt x="625" y="2733"/>
                    <a:pt x="652" y="4008"/>
                    <a:pt x="679" y="5256"/>
                  </a:cubicBezTo>
                  <a:cubicBezTo>
                    <a:pt x="462" y="11006"/>
                    <a:pt x="1" y="16946"/>
                    <a:pt x="760" y="22561"/>
                  </a:cubicBezTo>
                  <a:cubicBezTo>
                    <a:pt x="851" y="23149"/>
                    <a:pt x="1376" y="23435"/>
                    <a:pt x="1909" y="23435"/>
                  </a:cubicBezTo>
                  <a:cubicBezTo>
                    <a:pt x="2015" y="23435"/>
                    <a:pt x="2122" y="23424"/>
                    <a:pt x="2225" y="23402"/>
                  </a:cubicBezTo>
                  <a:cubicBezTo>
                    <a:pt x="2300" y="23413"/>
                    <a:pt x="2373" y="23418"/>
                    <a:pt x="2446" y="23418"/>
                  </a:cubicBezTo>
                  <a:cubicBezTo>
                    <a:pt x="3246" y="23418"/>
                    <a:pt x="3907" y="22758"/>
                    <a:pt x="3907" y="21937"/>
                  </a:cubicBezTo>
                  <a:cubicBezTo>
                    <a:pt x="3852" y="15509"/>
                    <a:pt x="3825" y="9080"/>
                    <a:pt x="3798" y="2652"/>
                  </a:cubicBezTo>
                  <a:cubicBezTo>
                    <a:pt x="3798" y="2462"/>
                    <a:pt x="3744" y="2245"/>
                    <a:pt x="3690" y="2082"/>
                  </a:cubicBezTo>
                  <a:lnTo>
                    <a:pt x="3690" y="1486"/>
                  </a:lnTo>
                  <a:cubicBezTo>
                    <a:pt x="3676" y="496"/>
                    <a:pt x="2910" y="1"/>
                    <a:pt x="21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56">
              <a:extLst>
                <a:ext uri="{FF2B5EF4-FFF2-40B4-BE49-F238E27FC236}">
                  <a16:creationId xmlns:a16="http://schemas.microsoft.com/office/drawing/2014/main" id="{F405D5E8-203B-D6F1-FCCD-F314EB33DC61}"/>
                </a:ext>
              </a:extLst>
            </p:cNvPr>
            <p:cNvSpPr/>
            <p:nvPr/>
          </p:nvSpPr>
          <p:spPr>
            <a:xfrm>
              <a:off x="4526400" y="2588450"/>
              <a:ext cx="98300" cy="585900"/>
            </a:xfrm>
            <a:custGeom>
              <a:avLst/>
              <a:gdLst/>
              <a:ahLst/>
              <a:cxnLst/>
              <a:rect l="l" t="t" r="r" b="b"/>
              <a:pathLst>
                <a:path w="3932" h="23436" extrusionOk="0">
                  <a:moveTo>
                    <a:pt x="2170" y="1"/>
                  </a:moveTo>
                  <a:cubicBezTo>
                    <a:pt x="1411" y="1"/>
                    <a:pt x="651" y="496"/>
                    <a:pt x="651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50" y="23149"/>
                    <a:pt x="1375" y="23435"/>
                    <a:pt x="1909" y="23435"/>
                  </a:cubicBezTo>
                  <a:cubicBezTo>
                    <a:pt x="2015" y="23435"/>
                    <a:pt x="2121" y="23424"/>
                    <a:pt x="2225" y="23402"/>
                  </a:cubicBezTo>
                  <a:cubicBezTo>
                    <a:pt x="2299" y="23413"/>
                    <a:pt x="2373" y="23418"/>
                    <a:pt x="2446" y="23418"/>
                  </a:cubicBezTo>
                  <a:cubicBezTo>
                    <a:pt x="3249" y="23418"/>
                    <a:pt x="3931" y="22758"/>
                    <a:pt x="3906" y="21937"/>
                  </a:cubicBezTo>
                  <a:cubicBezTo>
                    <a:pt x="3879" y="15509"/>
                    <a:pt x="3852" y="9080"/>
                    <a:pt x="3798" y="2652"/>
                  </a:cubicBezTo>
                  <a:cubicBezTo>
                    <a:pt x="3798" y="2462"/>
                    <a:pt x="3771" y="2245"/>
                    <a:pt x="3689" y="2082"/>
                  </a:cubicBezTo>
                  <a:lnTo>
                    <a:pt x="3689" y="1486"/>
                  </a:lnTo>
                  <a:cubicBezTo>
                    <a:pt x="3689" y="496"/>
                    <a:pt x="293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906;p55">
            <a:extLst>
              <a:ext uri="{FF2B5EF4-FFF2-40B4-BE49-F238E27FC236}">
                <a16:creationId xmlns:a16="http://schemas.microsoft.com/office/drawing/2014/main" id="{F143F473-69A2-22ED-87E5-D71CE7817A54}"/>
              </a:ext>
            </a:extLst>
          </p:cNvPr>
          <p:cNvSpPr txBox="1">
            <a:spLocks/>
          </p:cNvSpPr>
          <p:nvPr/>
        </p:nvSpPr>
        <p:spPr>
          <a:xfrm>
            <a:off x="673274" y="1150673"/>
            <a:ext cx="7200691" cy="3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Character: list of strings, not ordered, each one is unique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	Ex. (“male”, “female”, ”red”, “blue”)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Factor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Categorical data with fixed set of levels (ordered list of strings)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Useful when order matters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Factors have predefined levels – default is alphabetical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/>
              <a:t>                 Fruit: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    1-apple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    2-orange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    3-tomatoes are not a vegetable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/>
              <a:t>                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2DB67E-EAC1-B0FF-38E6-65D9399DA166}"/>
              </a:ext>
            </a:extLst>
          </p:cNvPr>
          <p:cNvSpPr txBox="1"/>
          <p:nvPr/>
        </p:nvSpPr>
        <p:spPr>
          <a:xfrm>
            <a:off x="1575565" y="3720983"/>
            <a:ext cx="537327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latin typeface="Montserrat" panose="00000500000000000000" pitchFamily="2" charset="0"/>
              </a:rPr>
              <a:t>Vegetable: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Montserrat" panose="00000500000000000000" pitchFamily="2" charset="0"/>
              </a:rPr>
              <a:t>     1 - avocado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Montserrat" panose="00000500000000000000" pitchFamily="2" charset="0"/>
              </a:rPr>
              <a:t>     2 – cabbage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Montserrat" panose="00000500000000000000" pitchFamily="2" charset="0"/>
              </a:rPr>
              <a:t>     3 – tomatoes are not a fruit</a:t>
            </a:r>
          </a:p>
        </p:txBody>
      </p:sp>
    </p:spTree>
    <p:extLst>
      <p:ext uri="{BB962C8B-B14F-4D97-AF65-F5344CB8AC3E}">
        <p14:creationId xmlns:p14="http://schemas.microsoft.com/office/powerpoint/2010/main" val="369387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7">
          <a:extLst>
            <a:ext uri="{FF2B5EF4-FFF2-40B4-BE49-F238E27FC236}">
              <a16:creationId xmlns:a16="http://schemas.microsoft.com/office/drawing/2014/main" id="{A301A54C-532C-2296-786B-C794A9EC3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56">
            <a:extLst>
              <a:ext uri="{FF2B5EF4-FFF2-40B4-BE49-F238E27FC236}">
                <a16:creationId xmlns:a16="http://schemas.microsoft.com/office/drawing/2014/main" id="{7B23F436-2F64-E295-75C6-B3700E1FCF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662407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types: Changing factor order</a:t>
            </a:r>
            <a:br>
              <a:rPr lang="en" dirty="0"/>
            </a:br>
            <a:endParaRPr dirty="0"/>
          </a:p>
        </p:txBody>
      </p:sp>
      <p:grpSp>
        <p:nvGrpSpPr>
          <p:cNvPr id="944" name="Google Shape;944;p56">
            <a:extLst>
              <a:ext uri="{FF2B5EF4-FFF2-40B4-BE49-F238E27FC236}">
                <a16:creationId xmlns:a16="http://schemas.microsoft.com/office/drawing/2014/main" id="{ABC270DC-51B3-9ADE-C6CA-9DCEDE26F2CD}"/>
              </a:ext>
            </a:extLst>
          </p:cNvPr>
          <p:cNvGrpSpPr/>
          <p:nvPr/>
        </p:nvGrpSpPr>
        <p:grpSpPr>
          <a:xfrm rot="-865372" flipH="1">
            <a:off x="7437496" y="3535815"/>
            <a:ext cx="1936711" cy="1713456"/>
            <a:chOff x="1749700" y="889800"/>
            <a:chExt cx="4276500" cy="3783525"/>
          </a:xfrm>
        </p:grpSpPr>
        <p:sp>
          <p:nvSpPr>
            <p:cNvPr id="945" name="Google Shape;945;p56">
              <a:extLst>
                <a:ext uri="{FF2B5EF4-FFF2-40B4-BE49-F238E27FC236}">
                  <a16:creationId xmlns:a16="http://schemas.microsoft.com/office/drawing/2014/main" id="{A18D255F-DC32-C5B4-A355-6B6875D96026}"/>
                </a:ext>
              </a:extLst>
            </p:cNvPr>
            <p:cNvSpPr/>
            <p:nvPr/>
          </p:nvSpPr>
          <p:spPr>
            <a:xfrm>
              <a:off x="2226200" y="889800"/>
              <a:ext cx="183125" cy="226500"/>
            </a:xfrm>
            <a:custGeom>
              <a:avLst/>
              <a:gdLst/>
              <a:ahLst/>
              <a:cxnLst/>
              <a:rect l="l" t="t" r="r" b="b"/>
              <a:pathLst>
                <a:path w="7325" h="9060" extrusionOk="0">
                  <a:moveTo>
                    <a:pt x="3299" y="1"/>
                  </a:moveTo>
                  <a:cubicBezTo>
                    <a:pt x="2841" y="1"/>
                    <a:pt x="2390" y="173"/>
                    <a:pt x="2047" y="502"/>
                  </a:cubicBezTo>
                  <a:cubicBezTo>
                    <a:pt x="1753" y="835"/>
                    <a:pt x="1510" y="1203"/>
                    <a:pt x="1317" y="1604"/>
                  </a:cubicBezTo>
                  <a:lnTo>
                    <a:pt x="1317" y="1604"/>
                  </a:lnTo>
                  <a:cubicBezTo>
                    <a:pt x="1359" y="1507"/>
                    <a:pt x="1373" y="1467"/>
                    <a:pt x="1366" y="1467"/>
                  </a:cubicBezTo>
                  <a:cubicBezTo>
                    <a:pt x="1336" y="1467"/>
                    <a:pt x="865" y="2344"/>
                    <a:pt x="796" y="2481"/>
                  </a:cubicBezTo>
                  <a:cubicBezTo>
                    <a:pt x="0" y="3937"/>
                    <a:pt x="137" y="5234"/>
                    <a:pt x="728" y="6689"/>
                  </a:cubicBezTo>
                  <a:cubicBezTo>
                    <a:pt x="1345" y="8277"/>
                    <a:pt x="2705" y="9059"/>
                    <a:pt x="4024" y="9059"/>
                  </a:cubicBezTo>
                  <a:cubicBezTo>
                    <a:pt x="5577" y="9059"/>
                    <a:pt x="7074" y="7976"/>
                    <a:pt x="7234" y="5848"/>
                  </a:cubicBezTo>
                  <a:cubicBezTo>
                    <a:pt x="7325" y="4255"/>
                    <a:pt x="7097" y="2982"/>
                    <a:pt x="5960" y="1776"/>
                  </a:cubicBezTo>
                  <a:cubicBezTo>
                    <a:pt x="5664" y="1503"/>
                    <a:pt x="5346" y="1230"/>
                    <a:pt x="5027" y="980"/>
                  </a:cubicBezTo>
                  <a:cubicBezTo>
                    <a:pt x="4777" y="684"/>
                    <a:pt x="4504" y="434"/>
                    <a:pt x="4186" y="229"/>
                  </a:cubicBezTo>
                  <a:cubicBezTo>
                    <a:pt x="3906" y="76"/>
                    <a:pt x="3601" y="1"/>
                    <a:pt x="3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56">
              <a:extLst>
                <a:ext uri="{FF2B5EF4-FFF2-40B4-BE49-F238E27FC236}">
                  <a16:creationId xmlns:a16="http://schemas.microsoft.com/office/drawing/2014/main" id="{C6DEC7B1-04B5-D79B-10EA-B9D945F91076}"/>
                </a:ext>
              </a:extLst>
            </p:cNvPr>
            <p:cNvSpPr/>
            <p:nvPr/>
          </p:nvSpPr>
          <p:spPr>
            <a:xfrm>
              <a:off x="2327350" y="1533200"/>
              <a:ext cx="283725" cy="185850"/>
            </a:xfrm>
            <a:custGeom>
              <a:avLst/>
              <a:gdLst/>
              <a:ahLst/>
              <a:cxnLst/>
              <a:rect l="l" t="t" r="r" b="b"/>
              <a:pathLst>
                <a:path w="11349" h="7434" extrusionOk="0">
                  <a:moveTo>
                    <a:pt x="6546" y="1"/>
                  </a:moveTo>
                  <a:cubicBezTo>
                    <a:pt x="6377" y="1"/>
                    <a:pt x="6205" y="13"/>
                    <a:pt x="6031" y="39"/>
                  </a:cubicBezTo>
                  <a:cubicBezTo>
                    <a:pt x="4030" y="334"/>
                    <a:pt x="2392" y="2040"/>
                    <a:pt x="1163" y="3542"/>
                  </a:cubicBezTo>
                  <a:cubicBezTo>
                    <a:pt x="1" y="4928"/>
                    <a:pt x="618" y="7434"/>
                    <a:pt x="2647" y="7434"/>
                  </a:cubicBezTo>
                  <a:cubicBezTo>
                    <a:pt x="2683" y="7434"/>
                    <a:pt x="2719" y="7433"/>
                    <a:pt x="2756" y="7432"/>
                  </a:cubicBezTo>
                  <a:cubicBezTo>
                    <a:pt x="5008" y="7318"/>
                    <a:pt x="7419" y="7022"/>
                    <a:pt x="9080" y="5361"/>
                  </a:cubicBezTo>
                  <a:cubicBezTo>
                    <a:pt x="11348" y="3114"/>
                    <a:pt x="9247" y="1"/>
                    <a:pt x="6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56">
              <a:extLst>
                <a:ext uri="{FF2B5EF4-FFF2-40B4-BE49-F238E27FC236}">
                  <a16:creationId xmlns:a16="http://schemas.microsoft.com/office/drawing/2014/main" id="{CD371D94-53FA-ED02-9417-41957E615E19}"/>
                </a:ext>
              </a:extLst>
            </p:cNvPr>
            <p:cNvSpPr/>
            <p:nvPr/>
          </p:nvSpPr>
          <p:spPr>
            <a:xfrm>
              <a:off x="2677400" y="1195275"/>
              <a:ext cx="265350" cy="220825"/>
            </a:xfrm>
            <a:custGeom>
              <a:avLst/>
              <a:gdLst/>
              <a:ahLst/>
              <a:cxnLst/>
              <a:rect l="l" t="t" r="r" b="b"/>
              <a:pathLst>
                <a:path w="10614" h="8833" extrusionOk="0">
                  <a:moveTo>
                    <a:pt x="5747" y="0"/>
                  </a:moveTo>
                  <a:cubicBezTo>
                    <a:pt x="5142" y="0"/>
                    <a:pt x="4503" y="134"/>
                    <a:pt x="3858" y="430"/>
                  </a:cubicBezTo>
                  <a:cubicBezTo>
                    <a:pt x="2493" y="1067"/>
                    <a:pt x="1765" y="2045"/>
                    <a:pt x="1219" y="3387"/>
                  </a:cubicBezTo>
                  <a:cubicBezTo>
                    <a:pt x="0" y="6257"/>
                    <a:pt x="1858" y="8832"/>
                    <a:pt x="4511" y="8832"/>
                  </a:cubicBezTo>
                  <a:cubicBezTo>
                    <a:pt x="5076" y="8832"/>
                    <a:pt x="5677" y="8716"/>
                    <a:pt x="6292" y="8460"/>
                  </a:cubicBezTo>
                  <a:cubicBezTo>
                    <a:pt x="7634" y="7891"/>
                    <a:pt x="8612" y="7164"/>
                    <a:pt x="9249" y="5821"/>
                  </a:cubicBezTo>
                  <a:cubicBezTo>
                    <a:pt x="10614" y="2849"/>
                    <a:pt x="8538" y="0"/>
                    <a:pt x="57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56">
              <a:extLst>
                <a:ext uri="{FF2B5EF4-FFF2-40B4-BE49-F238E27FC236}">
                  <a16:creationId xmlns:a16="http://schemas.microsoft.com/office/drawing/2014/main" id="{C88A54D6-885E-8D0F-86A3-D346EF95F6C4}"/>
                </a:ext>
              </a:extLst>
            </p:cNvPr>
            <p:cNvSpPr/>
            <p:nvPr/>
          </p:nvSpPr>
          <p:spPr>
            <a:xfrm>
              <a:off x="1795700" y="1310500"/>
              <a:ext cx="278100" cy="217600"/>
            </a:xfrm>
            <a:custGeom>
              <a:avLst/>
              <a:gdLst/>
              <a:ahLst/>
              <a:cxnLst/>
              <a:rect l="l" t="t" r="r" b="b"/>
              <a:pathLst>
                <a:path w="11124" h="8704" extrusionOk="0">
                  <a:moveTo>
                    <a:pt x="5323" y="1"/>
                  </a:moveTo>
                  <a:cubicBezTo>
                    <a:pt x="4021" y="1"/>
                    <a:pt x="2717" y="518"/>
                    <a:pt x="1524" y="1554"/>
                  </a:cubicBezTo>
                  <a:cubicBezTo>
                    <a:pt x="410" y="2509"/>
                    <a:pt x="0" y="4807"/>
                    <a:pt x="910" y="6058"/>
                  </a:cubicBezTo>
                  <a:cubicBezTo>
                    <a:pt x="2137" y="7723"/>
                    <a:pt x="3746" y="8703"/>
                    <a:pt x="5530" y="8703"/>
                  </a:cubicBezTo>
                  <a:cubicBezTo>
                    <a:pt x="6426" y="8703"/>
                    <a:pt x="7367" y="8456"/>
                    <a:pt x="8326" y="7923"/>
                  </a:cubicBezTo>
                  <a:cubicBezTo>
                    <a:pt x="10510" y="6717"/>
                    <a:pt x="11124" y="3351"/>
                    <a:pt x="9190" y="1622"/>
                  </a:cubicBezTo>
                  <a:cubicBezTo>
                    <a:pt x="7983" y="541"/>
                    <a:pt x="6654" y="1"/>
                    <a:pt x="5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56">
              <a:extLst>
                <a:ext uri="{FF2B5EF4-FFF2-40B4-BE49-F238E27FC236}">
                  <a16:creationId xmlns:a16="http://schemas.microsoft.com/office/drawing/2014/main" id="{697BF4AF-3274-611C-5573-4D28885998E9}"/>
                </a:ext>
              </a:extLst>
            </p:cNvPr>
            <p:cNvSpPr/>
            <p:nvPr/>
          </p:nvSpPr>
          <p:spPr>
            <a:xfrm>
              <a:off x="2706175" y="2238800"/>
              <a:ext cx="236600" cy="344700"/>
            </a:xfrm>
            <a:custGeom>
              <a:avLst/>
              <a:gdLst/>
              <a:ahLst/>
              <a:cxnLst/>
              <a:rect l="l" t="t" r="r" b="b"/>
              <a:pathLst>
                <a:path w="9464" h="13788" extrusionOk="0">
                  <a:moveTo>
                    <a:pt x="4399" y="1"/>
                  </a:moveTo>
                  <a:cubicBezTo>
                    <a:pt x="3113" y="1"/>
                    <a:pt x="1775" y="902"/>
                    <a:pt x="1524" y="2433"/>
                  </a:cubicBezTo>
                  <a:cubicBezTo>
                    <a:pt x="0" y="5253"/>
                    <a:pt x="0" y="9371"/>
                    <a:pt x="1661" y="11964"/>
                  </a:cubicBezTo>
                  <a:cubicBezTo>
                    <a:pt x="2447" y="13225"/>
                    <a:pt x="3581" y="13787"/>
                    <a:pt x="4714" y="13787"/>
                  </a:cubicBezTo>
                  <a:cubicBezTo>
                    <a:pt x="6238" y="13787"/>
                    <a:pt x="7761" y="12772"/>
                    <a:pt x="8439" y="11077"/>
                  </a:cubicBezTo>
                  <a:cubicBezTo>
                    <a:pt x="9463" y="8529"/>
                    <a:pt x="8758" y="4207"/>
                    <a:pt x="6824" y="1932"/>
                  </a:cubicBezTo>
                  <a:cubicBezTo>
                    <a:pt x="6457" y="596"/>
                    <a:pt x="5445" y="1"/>
                    <a:pt x="4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56">
              <a:extLst>
                <a:ext uri="{FF2B5EF4-FFF2-40B4-BE49-F238E27FC236}">
                  <a16:creationId xmlns:a16="http://schemas.microsoft.com/office/drawing/2014/main" id="{66BB1B28-47DA-81C8-B0F2-C82A1CC4F56A}"/>
                </a:ext>
              </a:extLst>
            </p:cNvPr>
            <p:cNvSpPr/>
            <p:nvPr/>
          </p:nvSpPr>
          <p:spPr>
            <a:xfrm>
              <a:off x="2003275" y="2384950"/>
              <a:ext cx="313925" cy="216875"/>
            </a:xfrm>
            <a:custGeom>
              <a:avLst/>
              <a:gdLst/>
              <a:ahLst/>
              <a:cxnLst/>
              <a:rect l="l" t="t" r="r" b="b"/>
              <a:pathLst>
                <a:path w="12557" h="8675" extrusionOk="0">
                  <a:moveTo>
                    <a:pt x="8629" y="0"/>
                  </a:moveTo>
                  <a:cubicBezTo>
                    <a:pt x="8514" y="0"/>
                    <a:pt x="8398" y="7"/>
                    <a:pt x="8280" y="22"/>
                  </a:cubicBezTo>
                  <a:cubicBezTo>
                    <a:pt x="5937" y="295"/>
                    <a:pt x="3776" y="749"/>
                    <a:pt x="2002" y="2456"/>
                  </a:cubicBezTo>
                  <a:cubicBezTo>
                    <a:pt x="0" y="4389"/>
                    <a:pt x="1115" y="7574"/>
                    <a:pt x="3594" y="8370"/>
                  </a:cubicBezTo>
                  <a:cubicBezTo>
                    <a:pt x="4282" y="8583"/>
                    <a:pt x="4978" y="8675"/>
                    <a:pt x="5672" y="8675"/>
                  </a:cubicBezTo>
                  <a:cubicBezTo>
                    <a:pt x="6908" y="8675"/>
                    <a:pt x="8139" y="8383"/>
                    <a:pt x="9304" y="7960"/>
                  </a:cubicBezTo>
                  <a:cubicBezTo>
                    <a:pt x="11215" y="7301"/>
                    <a:pt x="12557" y="5640"/>
                    <a:pt x="12261" y="3547"/>
                  </a:cubicBezTo>
                  <a:cubicBezTo>
                    <a:pt x="12025" y="1855"/>
                    <a:pt x="10498" y="0"/>
                    <a:pt x="8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56">
              <a:extLst>
                <a:ext uri="{FF2B5EF4-FFF2-40B4-BE49-F238E27FC236}">
                  <a16:creationId xmlns:a16="http://schemas.microsoft.com/office/drawing/2014/main" id="{8AAC9A0A-075C-6DE0-CCB1-A4AF13CC00C8}"/>
                </a:ext>
              </a:extLst>
            </p:cNvPr>
            <p:cNvSpPr/>
            <p:nvPr/>
          </p:nvSpPr>
          <p:spPr>
            <a:xfrm>
              <a:off x="1749700" y="1859925"/>
              <a:ext cx="205825" cy="179750"/>
            </a:xfrm>
            <a:custGeom>
              <a:avLst/>
              <a:gdLst/>
              <a:ahLst/>
              <a:cxnLst/>
              <a:rect l="l" t="t" r="r" b="b"/>
              <a:pathLst>
                <a:path w="8233" h="7190" extrusionOk="0">
                  <a:moveTo>
                    <a:pt x="4008" y="0"/>
                  </a:moveTo>
                  <a:cubicBezTo>
                    <a:pt x="1924" y="0"/>
                    <a:pt x="0" y="1624"/>
                    <a:pt x="339" y="4030"/>
                  </a:cubicBezTo>
                  <a:cubicBezTo>
                    <a:pt x="611" y="5922"/>
                    <a:pt x="2314" y="7190"/>
                    <a:pt x="4046" y="7190"/>
                  </a:cubicBezTo>
                  <a:cubicBezTo>
                    <a:pt x="4917" y="7190"/>
                    <a:pt x="5796" y="6869"/>
                    <a:pt x="6504" y="6146"/>
                  </a:cubicBezTo>
                  <a:lnTo>
                    <a:pt x="6799" y="5827"/>
                  </a:lnTo>
                  <a:cubicBezTo>
                    <a:pt x="8232" y="4371"/>
                    <a:pt x="8096" y="1528"/>
                    <a:pt x="6094" y="573"/>
                  </a:cubicBezTo>
                  <a:lnTo>
                    <a:pt x="5730" y="391"/>
                  </a:lnTo>
                  <a:cubicBezTo>
                    <a:pt x="5173" y="125"/>
                    <a:pt x="4585" y="0"/>
                    <a:pt x="4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56">
              <a:extLst>
                <a:ext uri="{FF2B5EF4-FFF2-40B4-BE49-F238E27FC236}">
                  <a16:creationId xmlns:a16="http://schemas.microsoft.com/office/drawing/2014/main" id="{A2B2254F-7F2F-7C1F-7856-C73CDB8FB77E}"/>
                </a:ext>
              </a:extLst>
            </p:cNvPr>
            <p:cNvSpPr/>
            <p:nvPr/>
          </p:nvSpPr>
          <p:spPr>
            <a:xfrm>
              <a:off x="2389975" y="2023950"/>
              <a:ext cx="197925" cy="153525"/>
            </a:xfrm>
            <a:custGeom>
              <a:avLst/>
              <a:gdLst/>
              <a:ahLst/>
              <a:cxnLst/>
              <a:rect l="l" t="t" r="r" b="b"/>
              <a:pathLst>
                <a:path w="7917" h="6141" extrusionOk="0">
                  <a:moveTo>
                    <a:pt x="3454" y="1"/>
                  </a:moveTo>
                  <a:cubicBezTo>
                    <a:pt x="3076" y="1"/>
                    <a:pt x="2699" y="30"/>
                    <a:pt x="2321" y="85"/>
                  </a:cubicBezTo>
                  <a:cubicBezTo>
                    <a:pt x="728" y="313"/>
                    <a:pt x="0" y="2474"/>
                    <a:pt x="774" y="3725"/>
                  </a:cubicBezTo>
                  <a:cubicBezTo>
                    <a:pt x="1138" y="4339"/>
                    <a:pt x="1616" y="4862"/>
                    <a:pt x="2184" y="5294"/>
                  </a:cubicBezTo>
                  <a:cubicBezTo>
                    <a:pt x="2853" y="5842"/>
                    <a:pt x="3672" y="6141"/>
                    <a:pt x="4466" y="6141"/>
                  </a:cubicBezTo>
                  <a:cubicBezTo>
                    <a:pt x="5454" y="6141"/>
                    <a:pt x="6404" y="5679"/>
                    <a:pt x="6984" y="4657"/>
                  </a:cubicBezTo>
                  <a:cubicBezTo>
                    <a:pt x="7917" y="3020"/>
                    <a:pt x="7052" y="586"/>
                    <a:pt x="5119" y="199"/>
                  </a:cubicBezTo>
                  <a:cubicBezTo>
                    <a:pt x="4564" y="64"/>
                    <a:pt x="4009" y="1"/>
                    <a:pt x="3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56">
              <a:extLst>
                <a:ext uri="{FF2B5EF4-FFF2-40B4-BE49-F238E27FC236}">
                  <a16:creationId xmlns:a16="http://schemas.microsoft.com/office/drawing/2014/main" id="{4F5228D1-D4F1-0E97-BAFD-1AD4BCF3A46E}"/>
                </a:ext>
              </a:extLst>
            </p:cNvPr>
            <p:cNvSpPr/>
            <p:nvPr/>
          </p:nvSpPr>
          <p:spPr>
            <a:xfrm>
              <a:off x="3245425" y="1472775"/>
              <a:ext cx="196275" cy="197875"/>
            </a:xfrm>
            <a:custGeom>
              <a:avLst/>
              <a:gdLst/>
              <a:ahLst/>
              <a:cxnLst/>
              <a:rect l="l" t="t" r="r" b="b"/>
              <a:pathLst>
                <a:path w="7851" h="7915" extrusionOk="0">
                  <a:moveTo>
                    <a:pt x="4513" y="0"/>
                  </a:moveTo>
                  <a:cubicBezTo>
                    <a:pt x="3580" y="0"/>
                    <a:pt x="2631" y="393"/>
                    <a:pt x="2042" y="1273"/>
                  </a:cubicBezTo>
                  <a:cubicBezTo>
                    <a:pt x="1382" y="2205"/>
                    <a:pt x="1314" y="3115"/>
                    <a:pt x="905" y="4116"/>
                  </a:cubicBezTo>
                  <a:cubicBezTo>
                    <a:pt x="0" y="6112"/>
                    <a:pt x="1639" y="7915"/>
                    <a:pt x="3287" y="7915"/>
                  </a:cubicBezTo>
                  <a:cubicBezTo>
                    <a:pt x="4044" y="7915"/>
                    <a:pt x="4802" y="7535"/>
                    <a:pt x="5318" y="6618"/>
                  </a:cubicBezTo>
                  <a:cubicBezTo>
                    <a:pt x="5977" y="5458"/>
                    <a:pt x="6705" y="4662"/>
                    <a:pt x="7160" y="3343"/>
                  </a:cubicBezTo>
                  <a:cubicBezTo>
                    <a:pt x="7850" y="1302"/>
                    <a:pt x="6209" y="0"/>
                    <a:pt x="4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56">
              <a:extLst>
                <a:ext uri="{FF2B5EF4-FFF2-40B4-BE49-F238E27FC236}">
                  <a16:creationId xmlns:a16="http://schemas.microsoft.com/office/drawing/2014/main" id="{01591D16-F191-72FE-D7C9-6DFA08943305}"/>
                </a:ext>
              </a:extLst>
            </p:cNvPr>
            <p:cNvSpPr/>
            <p:nvPr/>
          </p:nvSpPr>
          <p:spPr>
            <a:xfrm>
              <a:off x="3247675" y="933050"/>
              <a:ext cx="233625" cy="177075"/>
            </a:xfrm>
            <a:custGeom>
              <a:avLst/>
              <a:gdLst/>
              <a:ahLst/>
              <a:cxnLst/>
              <a:rect l="l" t="t" r="r" b="b"/>
              <a:pathLst>
                <a:path w="9345" h="7083" extrusionOk="0">
                  <a:moveTo>
                    <a:pt x="4773" y="0"/>
                  </a:moveTo>
                  <a:cubicBezTo>
                    <a:pt x="1" y="0"/>
                    <a:pt x="650" y="7082"/>
                    <a:pt x="4517" y="7082"/>
                  </a:cubicBezTo>
                  <a:cubicBezTo>
                    <a:pt x="4872" y="7082"/>
                    <a:pt x="5253" y="7023"/>
                    <a:pt x="5660" y="6893"/>
                  </a:cubicBezTo>
                  <a:cubicBezTo>
                    <a:pt x="9345" y="5710"/>
                    <a:pt x="8890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56">
              <a:extLst>
                <a:ext uri="{FF2B5EF4-FFF2-40B4-BE49-F238E27FC236}">
                  <a16:creationId xmlns:a16="http://schemas.microsoft.com/office/drawing/2014/main" id="{E7C91199-BBEA-7B21-B1E6-597CECBCF9BA}"/>
                </a:ext>
              </a:extLst>
            </p:cNvPr>
            <p:cNvSpPr/>
            <p:nvPr/>
          </p:nvSpPr>
          <p:spPr>
            <a:xfrm>
              <a:off x="2950925" y="1955475"/>
              <a:ext cx="288750" cy="274600"/>
            </a:xfrm>
            <a:custGeom>
              <a:avLst/>
              <a:gdLst/>
              <a:ahLst/>
              <a:cxnLst/>
              <a:rect l="l" t="t" r="r" b="b"/>
              <a:pathLst>
                <a:path w="11550" h="10984" extrusionOk="0">
                  <a:moveTo>
                    <a:pt x="2898" y="0"/>
                  </a:moveTo>
                  <a:cubicBezTo>
                    <a:pt x="1277" y="0"/>
                    <a:pt x="0" y="2136"/>
                    <a:pt x="788" y="3711"/>
                  </a:cubicBezTo>
                  <a:cubicBezTo>
                    <a:pt x="1402" y="4917"/>
                    <a:pt x="1834" y="6168"/>
                    <a:pt x="2403" y="7374"/>
                  </a:cubicBezTo>
                  <a:cubicBezTo>
                    <a:pt x="3131" y="8852"/>
                    <a:pt x="4245" y="9785"/>
                    <a:pt x="5633" y="10604"/>
                  </a:cubicBezTo>
                  <a:cubicBezTo>
                    <a:pt x="6092" y="10865"/>
                    <a:pt x="6611" y="10984"/>
                    <a:pt x="7138" y="10984"/>
                  </a:cubicBezTo>
                  <a:cubicBezTo>
                    <a:pt x="9272" y="10984"/>
                    <a:pt x="11549" y="9040"/>
                    <a:pt x="10637" y="6759"/>
                  </a:cubicBezTo>
                  <a:cubicBezTo>
                    <a:pt x="9932" y="5008"/>
                    <a:pt x="9250" y="3689"/>
                    <a:pt x="7612" y="2619"/>
                  </a:cubicBezTo>
                  <a:cubicBezTo>
                    <a:pt x="6452" y="1846"/>
                    <a:pt x="5246" y="1209"/>
                    <a:pt x="4109" y="413"/>
                  </a:cubicBezTo>
                  <a:cubicBezTo>
                    <a:pt x="3701" y="125"/>
                    <a:pt x="3289" y="0"/>
                    <a:pt x="28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56">
              <a:extLst>
                <a:ext uri="{FF2B5EF4-FFF2-40B4-BE49-F238E27FC236}">
                  <a16:creationId xmlns:a16="http://schemas.microsoft.com/office/drawing/2014/main" id="{40F17147-40F2-5728-4C49-D83D1F800F40}"/>
                </a:ext>
              </a:extLst>
            </p:cNvPr>
            <p:cNvSpPr/>
            <p:nvPr/>
          </p:nvSpPr>
          <p:spPr>
            <a:xfrm>
              <a:off x="3434650" y="2244700"/>
              <a:ext cx="193450" cy="190850"/>
            </a:xfrm>
            <a:custGeom>
              <a:avLst/>
              <a:gdLst/>
              <a:ahLst/>
              <a:cxnLst/>
              <a:rect l="l" t="t" r="r" b="b"/>
              <a:pathLst>
                <a:path w="7738" h="7634" extrusionOk="0">
                  <a:moveTo>
                    <a:pt x="4717" y="0"/>
                  </a:moveTo>
                  <a:cubicBezTo>
                    <a:pt x="4251" y="0"/>
                    <a:pt x="3785" y="100"/>
                    <a:pt x="3367" y="309"/>
                  </a:cubicBezTo>
                  <a:cubicBezTo>
                    <a:pt x="2617" y="695"/>
                    <a:pt x="1934" y="1241"/>
                    <a:pt x="1366" y="1901"/>
                  </a:cubicBezTo>
                  <a:cubicBezTo>
                    <a:pt x="1" y="3402"/>
                    <a:pt x="46" y="5677"/>
                    <a:pt x="1729" y="6951"/>
                  </a:cubicBezTo>
                  <a:cubicBezTo>
                    <a:pt x="2324" y="7401"/>
                    <a:pt x="3089" y="7634"/>
                    <a:pt x="3850" y="7634"/>
                  </a:cubicBezTo>
                  <a:cubicBezTo>
                    <a:pt x="5012" y="7634"/>
                    <a:pt x="6166" y="7091"/>
                    <a:pt x="6688" y="5950"/>
                  </a:cubicBezTo>
                  <a:cubicBezTo>
                    <a:pt x="7189" y="4972"/>
                    <a:pt x="7507" y="3880"/>
                    <a:pt x="7598" y="2765"/>
                  </a:cubicBezTo>
                  <a:cubicBezTo>
                    <a:pt x="7737" y="1044"/>
                    <a:pt x="6228" y="0"/>
                    <a:pt x="47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56">
              <a:extLst>
                <a:ext uri="{FF2B5EF4-FFF2-40B4-BE49-F238E27FC236}">
                  <a16:creationId xmlns:a16="http://schemas.microsoft.com/office/drawing/2014/main" id="{A6B2765A-014E-A369-79C4-BB634009151C}"/>
                </a:ext>
              </a:extLst>
            </p:cNvPr>
            <p:cNvSpPr/>
            <p:nvPr/>
          </p:nvSpPr>
          <p:spPr>
            <a:xfrm>
              <a:off x="3624350" y="1588700"/>
              <a:ext cx="234575" cy="157375"/>
            </a:xfrm>
            <a:custGeom>
              <a:avLst/>
              <a:gdLst/>
              <a:ahLst/>
              <a:cxnLst/>
              <a:rect l="l" t="t" r="r" b="b"/>
              <a:pathLst>
                <a:path w="9383" h="6295" extrusionOk="0">
                  <a:moveTo>
                    <a:pt x="5571" y="1"/>
                  </a:moveTo>
                  <a:cubicBezTo>
                    <a:pt x="3880" y="1"/>
                    <a:pt x="3007" y="894"/>
                    <a:pt x="1853" y="2004"/>
                  </a:cubicBezTo>
                  <a:cubicBezTo>
                    <a:pt x="1" y="3771"/>
                    <a:pt x="1695" y="6295"/>
                    <a:pt x="3840" y="6295"/>
                  </a:cubicBezTo>
                  <a:cubicBezTo>
                    <a:pt x="3987" y="6295"/>
                    <a:pt x="4136" y="6283"/>
                    <a:pt x="4287" y="6258"/>
                  </a:cubicBezTo>
                  <a:cubicBezTo>
                    <a:pt x="6084" y="5985"/>
                    <a:pt x="7017" y="5689"/>
                    <a:pt x="8108" y="4142"/>
                  </a:cubicBezTo>
                  <a:cubicBezTo>
                    <a:pt x="9382" y="2368"/>
                    <a:pt x="7608" y="71"/>
                    <a:pt x="5697" y="2"/>
                  </a:cubicBezTo>
                  <a:cubicBezTo>
                    <a:pt x="5655" y="1"/>
                    <a:pt x="5612" y="1"/>
                    <a:pt x="5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56">
              <a:extLst>
                <a:ext uri="{FF2B5EF4-FFF2-40B4-BE49-F238E27FC236}">
                  <a16:creationId xmlns:a16="http://schemas.microsoft.com/office/drawing/2014/main" id="{AAFAC82D-97F2-98FF-BEC1-602EB2892EBC}"/>
                </a:ext>
              </a:extLst>
            </p:cNvPr>
            <p:cNvSpPr/>
            <p:nvPr/>
          </p:nvSpPr>
          <p:spPr>
            <a:xfrm>
              <a:off x="3196375" y="2966875"/>
              <a:ext cx="193950" cy="304450"/>
            </a:xfrm>
            <a:custGeom>
              <a:avLst/>
              <a:gdLst/>
              <a:ahLst/>
              <a:cxnLst/>
              <a:rect l="l" t="t" r="r" b="b"/>
              <a:pathLst>
                <a:path w="7758" h="12178" extrusionOk="0">
                  <a:moveTo>
                    <a:pt x="3248" y="0"/>
                  </a:moveTo>
                  <a:cubicBezTo>
                    <a:pt x="1824" y="0"/>
                    <a:pt x="296" y="1239"/>
                    <a:pt x="569" y="3109"/>
                  </a:cubicBezTo>
                  <a:cubicBezTo>
                    <a:pt x="683" y="3973"/>
                    <a:pt x="114" y="5247"/>
                    <a:pt x="69" y="6134"/>
                  </a:cubicBezTo>
                  <a:cubicBezTo>
                    <a:pt x="0" y="7272"/>
                    <a:pt x="182" y="8432"/>
                    <a:pt x="615" y="9501"/>
                  </a:cubicBezTo>
                  <a:cubicBezTo>
                    <a:pt x="1193" y="11008"/>
                    <a:pt x="2407" y="12177"/>
                    <a:pt x="4054" y="12177"/>
                  </a:cubicBezTo>
                  <a:cubicBezTo>
                    <a:pt x="4223" y="12177"/>
                    <a:pt x="4396" y="12165"/>
                    <a:pt x="4573" y="12140"/>
                  </a:cubicBezTo>
                  <a:cubicBezTo>
                    <a:pt x="6370" y="11889"/>
                    <a:pt x="7712" y="10388"/>
                    <a:pt x="7735" y="8568"/>
                  </a:cubicBezTo>
                  <a:cubicBezTo>
                    <a:pt x="7757" y="7272"/>
                    <a:pt x="7507" y="5975"/>
                    <a:pt x="6961" y="4792"/>
                  </a:cubicBezTo>
                  <a:cubicBezTo>
                    <a:pt x="6506" y="3769"/>
                    <a:pt x="5642" y="2927"/>
                    <a:pt x="5392" y="1835"/>
                  </a:cubicBezTo>
                  <a:cubicBezTo>
                    <a:pt x="5100" y="552"/>
                    <a:pt x="4197" y="0"/>
                    <a:pt x="32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56">
              <a:extLst>
                <a:ext uri="{FF2B5EF4-FFF2-40B4-BE49-F238E27FC236}">
                  <a16:creationId xmlns:a16="http://schemas.microsoft.com/office/drawing/2014/main" id="{EDBE0557-DC05-BBB5-26B5-A657FCEA9E9A}"/>
                </a:ext>
              </a:extLst>
            </p:cNvPr>
            <p:cNvSpPr/>
            <p:nvPr/>
          </p:nvSpPr>
          <p:spPr>
            <a:xfrm>
              <a:off x="2532150" y="3339825"/>
              <a:ext cx="221250" cy="225125"/>
            </a:xfrm>
            <a:custGeom>
              <a:avLst/>
              <a:gdLst/>
              <a:ahLst/>
              <a:cxnLst/>
              <a:rect l="l" t="t" r="r" b="b"/>
              <a:pathLst>
                <a:path w="8850" h="9005" extrusionOk="0">
                  <a:moveTo>
                    <a:pt x="4832" y="1"/>
                  </a:moveTo>
                  <a:cubicBezTo>
                    <a:pt x="3906" y="1"/>
                    <a:pt x="2946" y="324"/>
                    <a:pt x="2161" y="952"/>
                  </a:cubicBezTo>
                  <a:cubicBezTo>
                    <a:pt x="0" y="2704"/>
                    <a:pt x="23" y="4888"/>
                    <a:pt x="979" y="7253"/>
                  </a:cubicBezTo>
                  <a:cubicBezTo>
                    <a:pt x="1449" y="8423"/>
                    <a:pt x="2772" y="9004"/>
                    <a:pt x="4032" y="9004"/>
                  </a:cubicBezTo>
                  <a:cubicBezTo>
                    <a:pt x="4660" y="9004"/>
                    <a:pt x="5272" y="8860"/>
                    <a:pt x="5755" y="8573"/>
                  </a:cubicBezTo>
                  <a:cubicBezTo>
                    <a:pt x="8053" y="7208"/>
                    <a:pt x="8849" y="5161"/>
                    <a:pt x="8189" y="2590"/>
                  </a:cubicBezTo>
                  <a:cubicBezTo>
                    <a:pt x="7727" y="837"/>
                    <a:pt x="6321" y="1"/>
                    <a:pt x="48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56">
              <a:extLst>
                <a:ext uri="{FF2B5EF4-FFF2-40B4-BE49-F238E27FC236}">
                  <a16:creationId xmlns:a16="http://schemas.microsoft.com/office/drawing/2014/main" id="{0089DDAC-C936-AFB2-263E-6B116DAE4562}"/>
                </a:ext>
              </a:extLst>
            </p:cNvPr>
            <p:cNvSpPr/>
            <p:nvPr/>
          </p:nvSpPr>
          <p:spPr>
            <a:xfrm>
              <a:off x="1958625" y="3174175"/>
              <a:ext cx="242000" cy="191000"/>
            </a:xfrm>
            <a:custGeom>
              <a:avLst/>
              <a:gdLst/>
              <a:ahLst/>
              <a:cxnLst/>
              <a:rect l="l" t="t" r="r" b="b"/>
              <a:pathLst>
                <a:path w="9680" h="7640" extrusionOk="0">
                  <a:moveTo>
                    <a:pt x="4775" y="1"/>
                  </a:moveTo>
                  <a:cubicBezTo>
                    <a:pt x="4719" y="1"/>
                    <a:pt x="4663" y="1"/>
                    <a:pt x="4607" y="3"/>
                  </a:cubicBezTo>
                  <a:cubicBezTo>
                    <a:pt x="4588" y="3"/>
                    <a:pt x="4569" y="3"/>
                    <a:pt x="4550" y="3"/>
                  </a:cubicBezTo>
                  <a:cubicBezTo>
                    <a:pt x="1226" y="3"/>
                    <a:pt x="0" y="3975"/>
                    <a:pt x="1991" y="6282"/>
                  </a:cubicBezTo>
                  <a:cubicBezTo>
                    <a:pt x="2754" y="7148"/>
                    <a:pt x="3834" y="7640"/>
                    <a:pt x="4978" y="7640"/>
                  </a:cubicBezTo>
                  <a:cubicBezTo>
                    <a:pt x="5096" y="7640"/>
                    <a:pt x="5215" y="7634"/>
                    <a:pt x="5335" y="7624"/>
                  </a:cubicBezTo>
                  <a:cubicBezTo>
                    <a:pt x="7678" y="7419"/>
                    <a:pt x="9680" y="5440"/>
                    <a:pt x="8974" y="2915"/>
                  </a:cubicBezTo>
                  <a:cubicBezTo>
                    <a:pt x="8838" y="2369"/>
                    <a:pt x="8565" y="1846"/>
                    <a:pt x="8178" y="1414"/>
                  </a:cubicBezTo>
                  <a:cubicBezTo>
                    <a:pt x="7285" y="498"/>
                    <a:pt x="6057" y="1"/>
                    <a:pt x="4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56">
              <a:extLst>
                <a:ext uri="{FF2B5EF4-FFF2-40B4-BE49-F238E27FC236}">
                  <a16:creationId xmlns:a16="http://schemas.microsoft.com/office/drawing/2014/main" id="{82E0009F-4E67-C7B7-0F51-D6C4D54C8FA4}"/>
                </a:ext>
              </a:extLst>
            </p:cNvPr>
            <p:cNvSpPr/>
            <p:nvPr/>
          </p:nvSpPr>
          <p:spPr>
            <a:xfrm>
              <a:off x="2539550" y="2853075"/>
              <a:ext cx="256500" cy="211525"/>
            </a:xfrm>
            <a:custGeom>
              <a:avLst/>
              <a:gdLst/>
              <a:ahLst/>
              <a:cxnLst/>
              <a:rect l="l" t="t" r="r" b="b"/>
              <a:pathLst>
                <a:path w="10260" h="8461" extrusionOk="0">
                  <a:moveTo>
                    <a:pt x="4757" y="0"/>
                  </a:moveTo>
                  <a:cubicBezTo>
                    <a:pt x="4293" y="0"/>
                    <a:pt x="3827" y="51"/>
                    <a:pt x="3367" y="154"/>
                  </a:cubicBezTo>
                  <a:cubicBezTo>
                    <a:pt x="1069" y="609"/>
                    <a:pt x="0" y="3498"/>
                    <a:pt x="1137" y="5432"/>
                  </a:cubicBezTo>
                  <a:cubicBezTo>
                    <a:pt x="2002" y="6933"/>
                    <a:pt x="3207" y="7661"/>
                    <a:pt x="4800" y="8275"/>
                  </a:cubicBezTo>
                  <a:cubicBezTo>
                    <a:pt x="5137" y="8403"/>
                    <a:pt x="5486" y="8461"/>
                    <a:pt x="5835" y="8461"/>
                  </a:cubicBezTo>
                  <a:cubicBezTo>
                    <a:pt x="7420" y="8461"/>
                    <a:pt x="9014" y="7262"/>
                    <a:pt x="9554" y="5864"/>
                  </a:cubicBezTo>
                  <a:cubicBezTo>
                    <a:pt x="10259" y="4044"/>
                    <a:pt x="9668" y="1769"/>
                    <a:pt x="7848" y="814"/>
                  </a:cubicBezTo>
                  <a:cubicBezTo>
                    <a:pt x="6895" y="274"/>
                    <a:pt x="5831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56">
              <a:extLst>
                <a:ext uri="{FF2B5EF4-FFF2-40B4-BE49-F238E27FC236}">
                  <a16:creationId xmlns:a16="http://schemas.microsoft.com/office/drawing/2014/main" id="{331016ED-9ED3-80E2-1D00-F080B2A4D9AD}"/>
                </a:ext>
              </a:extLst>
            </p:cNvPr>
            <p:cNvSpPr/>
            <p:nvPr/>
          </p:nvSpPr>
          <p:spPr>
            <a:xfrm>
              <a:off x="3151475" y="2647950"/>
              <a:ext cx="320175" cy="314225"/>
            </a:xfrm>
            <a:custGeom>
              <a:avLst/>
              <a:gdLst/>
              <a:ahLst/>
              <a:cxnLst/>
              <a:rect l="l" t="t" r="r" b="b"/>
              <a:pathLst>
                <a:path w="12807" h="12569" extrusionOk="0">
                  <a:moveTo>
                    <a:pt x="6778" y="1"/>
                  </a:moveTo>
                  <a:cubicBezTo>
                    <a:pt x="5404" y="1"/>
                    <a:pt x="4128" y="608"/>
                    <a:pt x="3412" y="1808"/>
                  </a:cubicBezTo>
                  <a:cubicBezTo>
                    <a:pt x="1683" y="2923"/>
                    <a:pt x="227" y="4788"/>
                    <a:pt x="136" y="6812"/>
                  </a:cubicBezTo>
                  <a:cubicBezTo>
                    <a:pt x="1" y="10193"/>
                    <a:pt x="3214" y="12568"/>
                    <a:pt x="6370" y="12568"/>
                  </a:cubicBezTo>
                  <a:cubicBezTo>
                    <a:pt x="6400" y="12568"/>
                    <a:pt x="6430" y="12568"/>
                    <a:pt x="6460" y="12568"/>
                  </a:cubicBezTo>
                  <a:cubicBezTo>
                    <a:pt x="9758" y="12545"/>
                    <a:pt x="12602" y="9861"/>
                    <a:pt x="12715" y="6539"/>
                  </a:cubicBezTo>
                  <a:cubicBezTo>
                    <a:pt x="12806" y="3560"/>
                    <a:pt x="10531" y="489"/>
                    <a:pt x="7506" y="56"/>
                  </a:cubicBezTo>
                  <a:cubicBezTo>
                    <a:pt x="7262" y="19"/>
                    <a:pt x="7019" y="1"/>
                    <a:pt x="67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56">
              <a:extLst>
                <a:ext uri="{FF2B5EF4-FFF2-40B4-BE49-F238E27FC236}">
                  <a16:creationId xmlns:a16="http://schemas.microsoft.com/office/drawing/2014/main" id="{0B06F4CE-2AFF-F84B-C8F2-B8D2A960BBC1}"/>
                </a:ext>
              </a:extLst>
            </p:cNvPr>
            <p:cNvSpPr/>
            <p:nvPr/>
          </p:nvSpPr>
          <p:spPr>
            <a:xfrm>
              <a:off x="3489825" y="1861150"/>
              <a:ext cx="179150" cy="139350"/>
            </a:xfrm>
            <a:custGeom>
              <a:avLst/>
              <a:gdLst/>
              <a:ahLst/>
              <a:cxnLst/>
              <a:rect l="l" t="t" r="r" b="b"/>
              <a:pathLst>
                <a:path w="7166" h="5574" extrusionOk="0">
                  <a:moveTo>
                    <a:pt x="3594" y="0"/>
                  </a:moveTo>
                  <a:cubicBezTo>
                    <a:pt x="0" y="0"/>
                    <a:pt x="0" y="5574"/>
                    <a:pt x="3594" y="5574"/>
                  </a:cubicBezTo>
                  <a:cubicBezTo>
                    <a:pt x="7166" y="5574"/>
                    <a:pt x="7166" y="0"/>
                    <a:pt x="3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56">
              <a:extLst>
                <a:ext uri="{FF2B5EF4-FFF2-40B4-BE49-F238E27FC236}">
                  <a16:creationId xmlns:a16="http://schemas.microsoft.com/office/drawing/2014/main" id="{EE409738-E26C-CCB7-1F58-499112D03749}"/>
                </a:ext>
              </a:extLst>
            </p:cNvPr>
            <p:cNvSpPr/>
            <p:nvPr/>
          </p:nvSpPr>
          <p:spPr>
            <a:xfrm>
              <a:off x="3652450" y="2995700"/>
              <a:ext cx="192300" cy="155750"/>
            </a:xfrm>
            <a:custGeom>
              <a:avLst/>
              <a:gdLst/>
              <a:ahLst/>
              <a:cxnLst/>
              <a:rect l="l" t="t" r="r" b="b"/>
              <a:pathLst>
                <a:path w="7692" h="6230" extrusionOk="0">
                  <a:moveTo>
                    <a:pt x="3570" y="0"/>
                  </a:moveTo>
                  <a:cubicBezTo>
                    <a:pt x="3443" y="0"/>
                    <a:pt x="3314" y="8"/>
                    <a:pt x="3186" y="22"/>
                  </a:cubicBezTo>
                  <a:cubicBezTo>
                    <a:pt x="1616" y="113"/>
                    <a:pt x="1" y="1660"/>
                    <a:pt x="615" y="3366"/>
                  </a:cubicBezTo>
                  <a:cubicBezTo>
                    <a:pt x="1161" y="4890"/>
                    <a:pt x="1889" y="5687"/>
                    <a:pt x="3504" y="6119"/>
                  </a:cubicBezTo>
                  <a:cubicBezTo>
                    <a:pt x="3793" y="6194"/>
                    <a:pt x="4067" y="6229"/>
                    <a:pt x="4325" y="6229"/>
                  </a:cubicBezTo>
                  <a:cubicBezTo>
                    <a:pt x="6704" y="6229"/>
                    <a:pt x="7691" y="3230"/>
                    <a:pt x="6234" y="1342"/>
                  </a:cubicBezTo>
                  <a:cubicBezTo>
                    <a:pt x="5605" y="490"/>
                    <a:pt x="4616" y="0"/>
                    <a:pt x="35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56">
              <a:extLst>
                <a:ext uri="{FF2B5EF4-FFF2-40B4-BE49-F238E27FC236}">
                  <a16:creationId xmlns:a16="http://schemas.microsoft.com/office/drawing/2014/main" id="{5AD7A441-2913-17E5-A102-1D70BDF6AF3B}"/>
                </a:ext>
              </a:extLst>
            </p:cNvPr>
            <p:cNvSpPr/>
            <p:nvPr/>
          </p:nvSpPr>
          <p:spPr>
            <a:xfrm>
              <a:off x="2518350" y="3867100"/>
              <a:ext cx="206050" cy="166900"/>
            </a:xfrm>
            <a:custGeom>
              <a:avLst/>
              <a:gdLst/>
              <a:ahLst/>
              <a:cxnLst/>
              <a:rect l="l" t="t" r="r" b="b"/>
              <a:pathLst>
                <a:path w="8242" h="6676" extrusionOk="0">
                  <a:moveTo>
                    <a:pt x="4399" y="1"/>
                  </a:moveTo>
                  <a:cubicBezTo>
                    <a:pt x="3869" y="1"/>
                    <a:pt x="3336" y="133"/>
                    <a:pt x="2850" y="425"/>
                  </a:cubicBezTo>
                  <a:lnTo>
                    <a:pt x="2395" y="721"/>
                  </a:lnTo>
                  <a:cubicBezTo>
                    <a:pt x="0" y="2171"/>
                    <a:pt x="576" y="6675"/>
                    <a:pt x="3630" y="6675"/>
                  </a:cubicBezTo>
                  <a:cubicBezTo>
                    <a:pt x="3738" y="6675"/>
                    <a:pt x="3850" y="6670"/>
                    <a:pt x="3964" y="6658"/>
                  </a:cubicBezTo>
                  <a:lnTo>
                    <a:pt x="4488" y="6590"/>
                  </a:lnTo>
                  <a:cubicBezTo>
                    <a:pt x="6558" y="6362"/>
                    <a:pt x="8241" y="4656"/>
                    <a:pt x="7672" y="2450"/>
                  </a:cubicBezTo>
                  <a:cubicBezTo>
                    <a:pt x="7289" y="999"/>
                    <a:pt x="5855" y="1"/>
                    <a:pt x="4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56">
              <a:extLst>
                <a:ext uri="{FF2B5EF4-FFF2-40B4-BE49-F238E27FC236}">
                  <a16:creationId xmlns:a16="http://schemas.microsoft.com/office/drawing/2014/main" id="{BCFCCE25-9DED-01F6-B7EE-C82143A71705}"/>
                </a:ext>
              </a:extLst>
            </p:cNvPr>
            <p:cNvSpPr/>
            <p:nvPr/>
          </p:nvSpPr>
          <p:spPr>
            <a:xfrm>
              <a:off x="2267150" y="3707100"/>
              <a:ext cx="242850" cy="211025"/>
            </a:xfrm>
            <a:custGeom>
              <a:avLst/>
              <a:gdLst/>
              <a:ahLst/>
              <a:cxnLst/>
              <a:rect l="l" t="t" r="r" b="b"/>
              <a:pathLst>
                <a:path w="9714" h="8441" extrusionOk="0">
                  <a:moveTo>
                    <a:pt x="4845" y="1"/>
                  </a:moveTo>
                  <a:cubicBezTo>
                    <a:pt x="2320" y="1"/>
                    <a:pt x="0" y="2639"/>
                    <a:pt x="842" y="5210"/>
                  </a:cubicBezTo>
                  <a:lnTo>
                    <a:pt x="955" y="5506"/>
                  </a:lnTo>
                  <a:cubicBezTo>
                    <a:pt x="1524" y="7462"/>
                    <a:pt x="3190" y="8440"/>
                    <a:pt x="4857" y="8440"/>
                  </a:cubicBezTo>
                  <a:cubicBezTo>
                    <a:pt x="6523" y="8440"/>
                    <a:pt x="8189" y="7462"/>
                    <a:pt x="8758" y="5506"/>
                  </a:cubicBezTo>
                  <a:lnTo>
                    <a:pt x="8872" y="5210"/>
                  </a:lnTo>
                  <a:cubicBezTo>
                    <a:pt x="9713" y="2639"/>
                    <a:pt x="7393" y="1"/>
                    <a:pt x="4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56">
              <a:extLst>
                <a:ext uri="{FF2B5EF4-FFF2-40B4-BE49-F238E27FC236}">
                  <a16:creationId xmlns:a16="http://schemas.microsoft.com/office/drawing/2014/main" id="{0DE6B879-97CC-2D3C-40E8-508C624E4A2B}"/>
                </a:ext>
              </a:extLst>
            </p:cNvPr>
            <p:cNvSpPr/>
            <p:nvPr/>
          </p:nvSpPr>
          <p:spPr>
            <a:xfrm>
              <a:off x="3253800" y="3352875"/>
              <a:ext cx="176325" cy="238050"/>
            </a:xfrm>
            <a:custGeom>
              <a:avLst/>
              <a:gdLst/>
              <a:ahLst/>
              <a:cxnLst/>
              <a:rect l="l" t="t" r="r" b="b"/>
              <a:pathLst>
                <a:path w="7053" h="9522" extrusionOk="0">
                  <a:moveTo>
                    <a:pt x="3063" y="0"/>
                  </a:moveTo>
                  <a:cubicBezTo>
                    <a:pt x="1572" y="0"/>
                    <a:pt x="60" y="958"/>
                    <a:pt x="274" y="2682"/>
                  </a:cubicBezTo>
                  <a:cubicBezTo>
                    <a:pt x="410" y="3592"/>
                    <a:pt x="1" y="4275"/>
                    <a:pt x="1" y="5185"/>
                  </a:cubicBezTo>
                  <a:cubicBezTo>
                    <a:pt x="1" y="6185"/>
                    <a:pt x="410" y="7141"/>
                    <a:pt x="888" y="7982"/>
                  </a:cubicBezTo>
                  <a:cubicBezTo>
                    <a:pt x="1480" y="9012"/>
                    <a:pt x="2587" y="9521"/>
                    <a:pt x="3683" y="9521"/>
                  </a:cubicBezTo>
                  <a:cubicBezTo>
                    <a:pt x="5032" y="9521"/>
                    <a:pt x="6362" y="8750"/>
                    <a:pt x="6689" y="7232"/>
                  </a:cubicBezTo>
                  <a:cubicBezTo>
                    <a:pt x="7053" y="5457"/>
                    <a:pt x="6757" y="4229"/>
                    <a:pt x="5938" y="2887"/>
                  </a:cubicBezTo>
                  <a:cubicBezTo>
                    <a:pt x="5824" y="2591"/>
                    <a:pt x="5756" y="2296"/>
                    <a:pt x="5711" y="1977"/>
                  </a:cubicBezTo>
                  <a:cubicBezTo>
                    <a:pt x="5456" y="625"/>
                    <a:pt x="4267" y="0"/>
                    <a:pt x="3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56">
              <a:extLst>
                <a:ext uri="{FF2B5EF4-FFF2-40B4-BE49-F238E27FC236}">
                  <a16:creationId xmlns:a16="http://schemas.microsoft.com/office/drawing/2014/main" id="{D21D4A8E-D6CD-80A6-6EAC-E63F79182B10}"/>
                </a:ext>
              </a:extLst>
            </p:cNvPr>
            <p:cNvSpPr/>
            <p:nvPr/>
          </p:nvSpPr>
          <p:spPr>
            <a:xfrm>
              <a:off x="3582775" y="2711750"/>
              <a:ext cx="129700" cy="113975"/>
            </a:xfrm>
            <a:custGeom>
              <a:avLst/>
              <a:gdLst/>
              <a:ahLst/>
              <a:cxnLst/>
              <a:rect l="l" t="t" r="r" b="b"/>
              <a:pathLst>
                <a:path w="5188" h="4559" extrusionOk="0">
                  <a:moveTo>
                    <a:pt x="2595" y="1"/>
                  </a:moveTo>
                  <a:cubicBezTo>
                    <a:pt x="1679" y="1"/>
                    <a:pt x="763" y="518"/>
                    <a:pt x="513" y="1553"/>
                  </a:cubicBezTo>
                  <a:lnTo>
                    <a:pt x="422" y="1872"/>
                  </a:lnTo>
                  <a:cubicBezTo>
                    <a:pt x="1" y="3660"/>
                    <a:pt x="1308" y="4559"/>
                    <a:pt x="2606" y="4559"/>
                  </a:cubicBezTo>
                  <a:cubicBezTo>
                    <a:pt x="3901" y="4559"/>
                    <a:pt x="5187" y="3666"/>
                    <a:pt x="4744" y="1872"/>
                  </a:cubicBezTo>
                  <a:lnTo>
                    <a:pt x="4676" y="1553"/>
                  </a:lnTo>
                  <a:cubicBezTo>
                    <a:pt x="4426" y="518"/>
                    <a:pt x="3510" y="1"/>
                    <a:pt x="2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56">
              <a:extLst>
                <a:ext uri="{FF2B5EF4-FFF2-40B4-BE49-F238E27FC236}">
                  <a16:creationId xmlns:a16="http://schemas.microsoft.com/office/drawing/2014/main" id="{9CDEA751-1F4E-FA68-8A8F-78DFA7EF317F}"/>
                </a:ext>
              </a:extLst>
            </p:cNvPr>
            <p:cNvSpPr/>
            <p:nvPr/>
          </p:nvSpPr>
          <p:spPr>
            <a:xfrm>
              <a:off x="3683175" y="3719650"/>
              <a:ext cx="191950" cy="166825"/>
            </a:xfrm>
            <a:custGeom>
              <a:avLst/>
              <a:gdLst/>
              <a:ahLst/>
              <a:cxnLst/>
              <a:rect l="l" t="t" r="r" b="b"/>
              <a:pathLst>
                <a:path w="7678" h="6673" extrusionOk="0">
                  <a:moveTo>
                    <a:pt x="4056" y="1"/>
                  </a:moveTo>
                  <a:cubicBezTo>
                    <a:pt x="3160" y="1"/>
                    <a:pt x="2263" y="307"/>
                    <a:pt x="1638" y="932"/>
                  </a:cubicBezTo>
                  <a:cubicBezTo>
                    <a:pt x="0" y="2592"/>
                    <a:pt x="569" y="6164"/>
                    <a:pt x="3162" y="6551"/>
                  </a:cubicBezTo>
                  <a:lnTo>
                    <a:pt x="3572" y="6619"/>
                  </a:lnTo>
                  <a:cubicBezTo>
                    <a:pt x="3799" y="6655"/>
                    <a:pt x="4021" y="6673"/>
                    <a:pt x="4235" y="6673"/>
                  </a:cubicBezTo>
                  <a:cubicBezTo>
                    <a:pt x="6291" y="6673"/>
                    <a:pt x="7677" y="5049"/>
                    <a:pt x="7348" y="2865"/>
                  </a:cubicBezTo>
                  <a:cubicBezTo>
                    <a:pt x="7325" y="2729"/>
                    <a:pt x="7302" y="2592"/>
                    <a:pt x="7280" y="2456"/>
                  </a:cubicBezTo>
                  <a:cubicBezTo>
                    <a:pt x="7024" y="839"/>
                    <a:pt x="5540" y="1"/>
                    <a:pt x="40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56">
              <a:extLst>
                <a:ext uri="{FF2B5EF4-FFF2-40B4-BE49-F238E27FC236}">
                  <a16:creationId xmlns:a16="http://schemas.microsoft.com/office/drawing/2014/main" id="{0490C794-B50F-7D3A-F0C2-41AE5246ECE3}"/>
                </a:ext>
              </a:extLst>
            </p:cNvPr>
            <p:cNvSpPr/>
            <p:nvPr/>
          </p:nvSpPr>
          <p:spPr>
            <a:xfrm>
              <a:off x="3697825" y="4246275"/>
              <a:ext cx="218100" cy="175300"/>
            </a:xfrm>
            <a:custGeom>
              <a:avLst/>
              <a:gdLst/>
              <a:ahLst/>
              <a:cxnLst/>
              <a:rect l="l" t="t" r="r" b="b"/>
              <a:pathLst>
                <a:path w="8724" h="7012" extrusionOk="0">
                  <a:moveTo>
                    <a:pt x="5929" y="1"/>
                  </a:moveTo>
                  <a:cubicBezTo>
                    <a:pt x="5713" y="1"/>
                    <a:pt x="5489" y="36"/>
                    <a:pt x="5260" y="112"/>
                  </a:cubicBezTo>
                  <a:cubicBezTo>
                    <a:pt x="3918" y="567"/>
                    <a:pt x="2826" y="1022"/>
                    <a:pt x="1803" y="2068"/>
                  </a:cubicBezTo>
                  <a:cubicBezTo>
                    <a:pt x="1" y="3889"/>
                    <a:pt x="1638" y="7012"/>
                    <a:pt x="3812" y="7012"/>
                  </a:cubicBezTo>
                  <a:cubicBezTo>
                    <a:pt x="4272" y="7012"/>
                    <a:pt x="4757" y="6872"/>
                    <a:pt x="5238" y="6550"/>
                  </a:cubicBezTo>
                  <a:cubicBezTo>
                    <a:pt x="6352" y="5799"/>
                    <a:pt x="7285" y="4753"/>
                    <a:pt x="7899" y="3524"/>
                  </a:cubicBezTo>
                  <a:cubicBezTo>
                    <a:pt x="8724" y="2056"/>
                    <a:pt x="7574" y="1"/>
                    <a:pt x="5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56">
              <a:extLst>
                <a:ext uri="{FF2B5EF4-FFF2-40B4-BE49-F238E27FC236}">
                  <a16:creationId xmlns:a16="http://schemas.microsoft.com/office/drawing/2014/main" id="{B2DACA3D-7793-6161-FAF5-3B34A3445C17}"/>
                </a:ext>
              </a:extLst>
            </p:cNvPr>
            <p:cNvSpPr/>
            <p:nvPr/>
          </p:nvSpPr>
          <p:spPr>
            <a:xfrm>
              <a:off x="2856525" y="4282625"/>
              <a:ext cx="175475" cy="138900"/>
            </a:xfrm>
            <a:custGeom>
              <a:avLst/>
              <a:gdLst/>
              <a:ahLst/>
              <a:cxnLst/>
              <a:rect l="l" t="t" r="r" b="b"/>
              <a:pathLst>
                <a:path w="7019" h="5556" extrusionOk="0">
                  <a:moveTo>
                    <a:pt x="3735" y="1"/>
                  </a:moveTo>
                  <a:cubicBezTo>
                    <a:pt x="3211" y="1"/>
                    <a:pt x="2661" y="190"/>
                    <a:pt x="2152" y="637"/>
                  </a:cubicBezTo>
                  <a:cubicBezTo>
                    <a:pt x="1447" y="1274"/>
                    <a:pt x="1197" y="1888"/>
                    <a:pt x="765" y="2684"/>
                  </a:cubicBezTo>
                  <a:cubicBezTo>
                    <a:pt x="1" y="4082"/>
                    <a:pt x="1129" y="5556"/>
                    <a:pt x="2475" y="5556"/>
                  </a:cubicBezTo>
                  <a:cubicBezTo>
                    <a:pt x="2773" y="5556"/>
                    <a:pt x="3080" y="5484"/>
                    <a:pt x="3381" y="5323"/>
                  </a:cubicBezTo>
                  <a:cubicBezTo>
                    <a:pt x="4200" y="4891"/>
                    <a:pt x="4814" y="4641"/>
                    <a:pt x="5451" y="3936"/>
                  </a:cubicBezTo>
                  <a:cubicBezTo>
                    <a:pt x="7018" y="2227"/>
                    <a:pt x="5531" y="1"/>
                    <a:pt x="37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56">
              <a:extLst>
                <a:ext uri="{FF2B5EF4-FFF2-40B4-BE49-F238E27FC236}">
                  <a16:creationId xmlns:a16="http://schemas.microsoft.com/office/drawing/2014/main" id="{14977774-2010-9F69-9E87-D858F4A43F35}"/>
                </a:ext>
              </a:extLst>
            </p:cNvPr>
            <p:cNvSpPr/>
            <p:nvPr/>
          </p:nvSpPr>
          <p:spPr>
            <a:xfrm>
              <a:off x="3037700" y="3743500"/>
              <a:ext cx="209300" cy="162100"/>
            </a:xfrm>
            <a:custGeom>
              <a:avLst/>
              <a:gdLst/>
              <a:ahLst/>
              <a:cxnLst/>
              <a:rect l="l" t="t" r="r" b="b"/>
              <a:pathLst>
                <a:path w="8372" h="6484" extrusionOk="0">
                  <a:moveTo>
                    <a:pt x="4186" y="1"/>
                  </a:moveTo>
                  <a:cubicBezTo>
                    <a:pt x="1" y="1"/>
                    <a:pt x="1" y="6484"/>
                    <a:pt x="4186" y="6484"/>
                  </a:cubicBezTo>
                  <a:cubicBezTo>
                    <a:pt x="8372" y="6484"/>
                    <a:pt x="8372" y="1"/>
                    <a:pt x="4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56">
              <a:extLst>
                <a:ext uri="{FF2B5EF4-FFF2-40B4-BE49-F238E27FC236}">
                  <a16:creationId xmlns:a16="http://schemas.microsoft.com/office/drawing/2014/main" id="{2E3F747B-FEAE-9643-3491-911D6BD395A7}"/>
                </a:ext>
              </a:extLst>
            </p:cNvPr>
            <p:cNvSpPr/>
            <p:nvPr/>
          </p:nvSpPr>
          <p:spPr>
            <a:xfrm>
              <a:off x="3500625" y="4075050"/>
              <a:ext cx="174600" cy="134800"/>
            </a:xfrm>
            <a:custGeom>
              <a:avLst/>
              <a:gdLst/>
              <a:ahLst/>
              <a:cxnLst/>
              <a:rect l="l" t="t" r="r" b="b"/>
              <a:pathLst>
                <a:path w="6984" h="5392" extrusionOk="0">
                  <a:moveTo>
                    <a:pt x="3503" y="0"/>
                  </a:moveTo>
                  <a:cubicBezTo>
                    <a:pt x="0" y="0"/>
                    <a:pt x="0" y="5392"/>
                    <a:pt x="3503" y="5392"/>
                  </a:cubicBezTo>
                  <a:cubicBezTo>
                    <a:pt x="6984" y="5392"/>
                    <a:pt x="6984" y="0"/>
                    <a:pt x="3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56">
              <a:extLst>
                <a:ext uri="{FF2B5EF4-FFF2-40B4-BE49-F238E27FC236}">
                  <a16:creationId xmlns:a16="http://schemas.microsoft.com/office/drawing/2014/main" id="{4C216F67-EB8F-6AC7-EF85-F47C990D5B18}"/>
                </a:ext>
              </a:extLst>
            </p:cNvPr>
            <p:cNvSpPr/>
            <p:nvPr/>
          </p:nvSpPr>
          <p:spPr>
            <a:xfrm>
              <a:off x="2911450" y="3001375"/>
              <a:ext cx="178600" cy="138775"/>
            </a:xfrm>
            <a:custGeom>
              <a:avLst/>
              <a:gdLst/>
              <a:ahLst/>
              <a:cxnLst/>
              <a:rect l="l" t="t" r="r" b="b"/>
              <a:pathLst>
                <a:path w="7144" h="5551" extrusionOk="0">
                  <a:moveTo>
                    <a:pt x="3572" y="0"/>
                  </a:moveTo>
                  <a:cubicBezTo>
                    <a:pt x="1" y="0"/>
                    <a:pt x="1" y="5551"/>
                    <a:pt x="3572" y="5551"/>
                  </a:cubicBezTo>
                  <a:cubicBezTo>
                    <a:pt x="7144" y="5551"/>
                    <a:pt x="7144" y="0"/>
                    <a:pt x="3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56">
              <a:extLst>
                <a:ext uri="{FF2B5EF4-FFF2-40B4-BE49-F238E27FC236}">
                  <a16:creationId xmlns:a16="http://schemas.microsoft.com/office/drawing/2014/main" id="{F1104C66-EC49-B232-BB49-D000004AF372}"/>
                </a:ext>
              </a:extLst>
            </p:cNvPr>
            <p:cNvSpPr/>
            <p:nvPr/>
          </p:nvSpPr>
          <p:spPr>
            <a:xfrm>
              <a:off x="3544425" y="3350275"/>
              <a:ext cx="166075" cy="121125"/>
            </a:xfrm>
            <a:custGeom>
              <a:avLst/>
              <a:gdLst/>
              <a:ahLst/>
              <a:cxnLst/>
              <a:rect l="l" t="t" r="r" b="b"/>
              <a:pathLst>
                <a:path w="6643" h="4845" extrusionOk="0">
                  <a:moveTo>
                    <a:pt x="3126" y="0"/>
                  </a:moveTo>
                  <a:cubicBezTo>
                    <a:pt x="17" y="0"/>
                    <a:pt x="0" y="4845"/>
                    <a:pt x="3123" y="4845"/>
                  </a:cubicBezTo>
                  <a:cubicBezTo>
                    <a:pt x="3314" y="4845"/>
                    <a:pt x="3516" y="4826"/>
                    <a:pt x="3731" y="4788"/>
                  </a:cubicBezTo>
                  <a:lnTo>
                    <a:pt x="4367" y="4674"/>
                  </a:lnTo>
                  <a:cubicBezTo>
                    <a:pt x="6642" y="4265"/>
                    <a:pt x="6642" y="580"/>
                    <a:pt x="4367" y="170"/>
                  </a:cubicBezTo>
                  <a:lnTo>
                    <a:pt x="3731" y="57"/>
                  </a:lnTo>
                  <a:cubicBezTo>
                    <a:pt x="3517" y="18"/>
                    <a:pt x="3316" y="0"/>
                    <a:pt x="3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56">
              <a:extLst>
                <a:ext uri="{FF2B5EF4-FFF2-40B4-BE49-F238E27FC236}">
                  <a16:creationId xmlns:a16="http://schemas.microsoft.com/office/drawing/2014/main" id="{17ACA8C9-962C-CBA1-A914-C04E0422795F}"/>
                </a:ext>
              </a:extLst>
            </p:cNvPr>
            <p:cNvSpPr/>
            <p:nvPr/>
          </p:nvSpPr>
          <p:spPr>
            <a:xfrm>
              <a:off x="4353075" y="3522925"/>
              <a:ext cx="187700" cy="347900"/>
            </a:xfrm>
            <a:custGeom>
              <a:avLst/>
              <a:gdLst/>
              <a:ahLst/>
              <a:cxnLst/>
              <a:rect l="l" t="t" r="r" b="b"/>
              <a:pathLst>
                <a:path w="7508" h="13916" extrusionOk="0">
                  <a:moveTo>
                    <a:pt x="4508" y="0"/>
                  </a:moveTo>
                  <a:cubicBezTo>
                    <a:pt x="3298" y="0"/>
                    <a:pt x="2002" y="742"/>
                    <a:pt x="1570" y="1977"/>
                  </a:cubicBezTo>
                  <a:cubicBezTo>
                    <a:pt x="501" y="5139"/>
                    <a:pt x="1" y="8937"/>
                    <a:pt x="1206" y="12145"/>
                  </a:cubicBezTo>
                  <a:cubicBezTo>
                    <a:pt x="1614" y="13235"/>
                    <a:pt x="2657" y="13915"/>
                    <a:pt x="3686" y="13915"/>
                  </a:cubicBezTo>
                  <a:cubicBezTo>
                    <a:pt x="4439" y="13915"/>
                    <a:pt x="5184" y="13550"/>
                    <a:pt x="5665" y="12713"/>
                  </a:cubicBezTo>
                  <a:cubicBezTo>
                    <a:pt x="7485" y="9483"/>
                    <a:pt x="7508" y="5548"/>
                    <a:pt x="6871" y="1977"/>
                  </a:cubicBezTo>
                  <a:cubicBezTo>
                    <a:pt x="6612" y="599"/>
                    <a:pt x="5595" y="0"/>
                    <a:pt x="4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56">
              <a:extLst>
                <a:ext uri="{FF2B5EF4-FFF2-40B4-BE49-F238E27FC236}">
                  <a16:creationId xmlns:a16="http://schemas.microsoft.com/office/drawing/2014/main" id="{B583B7AA-6706-04D2-6FED-373B8C98886F}"/>
                </a:ext>
              </a:extLst>
            </p:cNvPr>
            <p:cNvSpPr/>
            <p:nvPr/>
          </p:nvSpPr>
          <p:spPr>
            <a:xfrm>
              <a:off x="3884475" y="3526250"/>
              <a:ext cx="200775" cy="135950"/>
            </a:xfrm>
            <a:custGeom>
              <a:avLst/>
              <a:gdLst/>
              <a:ahLst/>
              <a:cxnLst/>
              <a:rect l="l" t="t" r="r" b="b"/>
              <a:pathLst>
                <a:path w="8031" h="5438" extrusionOk="0">
                  <a:moveTo>
                    <a:pt x="3385" y="1"/>
                  </a:moveTo>
                  <a:cubicBezTo>
                    <a:pt x="3083" y="1"/>
                    <a:pt x="2780" y="31"/>
                    <a:pt x="2480" y="92"/>
                  </a:cubicBezTo>
                  <a:cubicBezTo>
                    <a:pt x="1" y="479"/>
                    <a:pt x="319" y="3572"/>
                    <a:pt x="1866" y="4733"/>
                  </a:cubicBezTo>
                  <a:cubicBezTo>
                    <a:pt x="2640" y="5324"/>
                    <a:pt x="3527" y="5438"/>
                    <a:pt x="4482" y="5438"/>
                  </a:cubicBezTo>
                  <a:cubicBezTo>
                    <a:pt x="6984" y="5438"/>
                    <a:pt x="8031" y="1866"/>
                    <a:pt x="5733" y="638"/>
                  </a:cubicBezTo>
                  <a:cubicBezTo>
                    <a:pt x="5018" y="222"/>
                    <a:pt x="4206" y="1"/>
                    <a:pt x="3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56">
              <a:extLst>
                <a:ext uri="{FF2B5EF4-FFF2-40B4-BE49-F238E27FC236}">
                  <a16:creationId xmlns:a16="http://schemas.microsoft.com/office/drawing/2014/main" id="{5C849B45-C516-E875-2FDB-F1A2FA645875}"/>
                </a:ext>
              </a:extLst>
            </p:cNvPr>
            <p:cNvSpPr/>
            <p:nvPr/>
          </p:nvSpPr>
          <p:spPr>
            <a:xfrm>
              <a:off x="4163150" y="4152950"/>
              <a:ext cx="244225" cy="149975"/>
            </a:xfrm>
            <a:custGeom>
              <a:avLst/>
              <a:gdLst/>
              <a:ahLst/>
              <a:cxnLst/>
              <a:rect l="l" t="t" r="r" b="b"/>
              <a:pathLst>
                <a:path w="9769" h="5999" extrusionOk="0">
                  <a:moveTo>
                    <a:pt x="3737" y="0"/>
                  </a:moveTo>
                  <a:cubicBezTo>
                    <a:pt x="3354" y="0"/>
                    <a:pt x="2960" y="54"/>
                    <a:pt x="2548" y="183"/>
                  </a:cubicBezTo>
                  <a:cubicBezTo>
                    <a:pt x="728" y="751"/>
                    <a:pt x="0" y="3026"/>
                    <a:pt x="1388" y="4459"/>
                  </a:cubicBezTo>
                  <a:cubicBezTo>
                    <a:pt x="2502" y="5597"/>
                    <a:pt x="3731" y="5733"/>
                    <a:pt x="5232" y="5961"/>
                  </a:cubicBezTo>
                  <a:cubicBezTo>
                    <a:pt x="5409" y="5986"/>
                    <a:pt x="5580" y="5999"/>
                    <a:pt x="5746" y="5999"/>
                  </a:cubicBezTo>
                  <a:cubicBezTo>
                    <a:pt x="8786" y="5999"/>
                    <a:pt x="9769" y="1828"/>
                    <a:pt x="6597" y="706"/>
                  </a:cubicBezTo>
                  <a:cubicBezTo>
                    <a:pt x="5618" y="347"/>
                    <a:pt x="4710" y="0"/>
                    <a:pt x="3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56">
              <a:extLst>
                <a:ext uri="{FF2B5EF4-FFF2-40B4-BE49-F238E27FC236}">
                  <a16:creationId xmlns:a16="http://schemas.microsoft.com/office/drawing/2014/main" id="{930E30F1-5CEF-FED6-FE52-98782B554398}"/>
                </a:ext>
              </a:extLst>
            </p:cNvPr>
            <p:cNvSpPr/>
            <p:nvPr/>
          </p:nvSpPr>
          <p:spPr>
            <a:xfrm>
              <a:off x="4896125" y="3932625"/>
              <a:ext cx="246525" cy="186950"/>
            </a:xfrm>
            <a:custGeom>
              <a:avLst/>
              <a:gdLst/>
              <a:ahLst/>
              <a:cxnLst/>
              <a:rect l="l" t="t" r="r" b="b"/>
              <a:pathLst>
                <a:path w="9861" h="7478" extrusionOk="0">
                  <a:moveTo>
                    <a:pt x="6107" y="1"/>
                  </a:moveTo>
                  <a:cubicBezTo>
                    <a:pt x="6029" y="1"/>
                    <a:pt x="5951" y="4"/>
                    <a:pt x="5872" y="11"/>
                  </a:cubicBezTo>
                  <a:cubicBezTo>
                    <a:pt x="4689" y="79"/>
                    <a:pt x="3665" y="215"/>
                    <a:pt x="2778" y="1102"/>
                  </a:cubicBezTo>
                  <a:cubicBezTo>
                    <a:pt x="2164" y="1717"/>
                    <a:pt x="1936" y="2445"/>
                    <a:pt x="1595" y="3195"/>
                  </a:cubicBezTo>
                  <a:cubicBezTo>
                    <a:pt x="1" y="4790"/>
                    <a:pt x="1099" y="7477"/>
                    <a:pt x="3079" y="7477"/>
                  </a:cubicBezTo>
                  <a:cubicBezTo>
                    <a:pt x="3472" y="7477"/>
                    <a:pt x="3899" y="7371"/>
                    <a:pt x="4348" y="7131"/>
                  </a:cubicBezTo>
                  <a:lnTo>
                    <a:pt x="4348" y="7131"/>
                  </a:lnTo>
                  <a:cubicBezTo>
                    <a:pt x="4283" y="7171"/>
                    <a:pt x="4476" y="7185"/>
                    <a:pt x="4761" y="7185"/>
                  </a:cubicBezTo>
                  <a:cubicBezTo>
                    <a:pt x="5280" y="7185"/>
                    <a:pt x="6103" y="7137"/>
                    <a:pt x="6236" y="7108"/>
                  </a:cubicBezTo>
                  <a:cubicBezTo>
                    <a:pt x="7441" y="6789"/>
                    <a:pt x="8124" y="5948"/>
                    <a:pt x="8715" y="4924"/>
                  </a:cubicBezTo>
                  <a:cubicBezTo>
                    <a:pt x="9860" y="2964"/>
                    <a:pt x="8468" y="1"/>
                    <a:pt x="6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56">
              <a:extLst>
                <a:ext uri="{FF2B5EF4-FFF2-40B4-BE49-F238E27FC236}">
                  <a16:creationId xmlns:a16="http://schemas.microsoft.com/office/drawing/2014/main" id="{0BFC1E2C-9EBC-7A4A-5FFC-7C7CB408C8F2}"/>
                </a:ext>
              </a:extLst>
            </p:cNvPr>
            <p:cNvSpPr/>
            <p:nvPr/>
          </p:nvSpPr>
          <p:spPr>
            <a:xfrm>
              <a:off x="4843300" y="3335850"/>
              <a:ext cx="214425" cy="225575"/>
            </a:xfrm>
            <a:custGeom>
              <a:avLst/>
              <a:gdLst/>
              <a:ahLst/>
              <a:cxnLst/>
              <a:rect l="l" t="t" r="r" b="b"/>
              <a:pathLst>
                <a:path w="8577" h="9023" extrusionOk="0">
                  <a:moveTo>
                    <a:pt x="4479" y="0"/>
                  </a:moveTo>
                  <a:cubicBezTo>
                    <a:pt x="4181" y="0"/>
                    <a:pt x="3883" y="43"/>
                    <a:pt x="3594" y="133"/>
                  </a:cubicBezTo>
                  <a:lnTo>
                    <a:pt x="3253" y="247"/>
                  </a:lnTo>
                  <a:cubicBezTo>
                    <a:pt x="1911" y="656"/>
                    <a:pt x="614" y="1703"/>
                    <a:pt x="341" y="3159"/>
                  </a:cubicBezTo>
                  <a:cubicBezTo>
                    <a:pt x="0" y="4592"/>
                    <a:pt x="182" y="6116"/>
                    <a:pt x="819" y="7435"/>
                  </a:cubicBezTo>
                  <a:cubicBezTo>
                    <a:pt x="1339" y="8563"/>
                    <a:pt x="2439" y="9023"/>
                    <a:pt x="3559" y="9023"/>
                  </a:cubicBezTo>
                  <a:cubicBezTo>
                    <a:pt x="4155" y="9023"/>
                    <a:pt x="4756" y="8893"/>
                    <a:pt x="5278" y="8663"/>
                  </a:cubicBezTo>
                  <a:cubicBezTo>
                    <a:pt x="6438" y="8163"/>
                    <a:pt x="7211" y="7276"/>
                    <a:pt x="7871" y="6229"/>
                  </a:cubicBezTo>
                  <a:cubicBezTo>
                    <a:pt x="8576" y="4978"/>
                    <a:pt x="8576" y="3432"/>
                    <a:pt x="7871" y="2180"/>
                  </a:cubicBezTo>
                  <a:lnTo>
                    <a:pt x="7666" y="1862"/>
                  </a:lnTo>
                  <a:cubicBezTo>
                    <a:pt x="7039" y="774"/>
                    <a:pt x="5755" y="0"/>
                    <a:pt x="4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56">
              <a:extLst>
                <a:ext uri="{FF2B5EF4-FFF2-40B4-BE49-F238E27FC236}">
                  <a16:creationId xmlns:a16="http://schemas.microsoft.com/office/drawing/2014/main" id="{2C2BA5A8-18D9-941A-58C6-55AC15E20702}"/>
                </a:ext>
              </a:extLst>
            </p:cNvPr>
            <p:cNvSpPr/>
            <p:nvPr/>
          </p:nvSpPr>
          <p:spPr>
            <a:xfrm>
              <a:off x="4666925" y="3855150"/>
              <a:ext cx="191050" cy="163825"/>
            </a:xfrm>
            <a:custGeom>
              <a:avLst/>
              <a:gdLst/>
              <a:ahLst/>
              <a:cxnLst/>
              <a:rect l="l" t="t" r="r" b="b"/>
              <a:pathLst>
                <a:path w="7642" h="6553" extrusionOk="0">
                  <a:moveTo>
                    <a:pt x="3839" y="1"/>
                  </a:moveTo>
                  <a:cubicBezTo>
                    <a:pt x="1082" y="1"/>
                    <a:pt x="0" y="3857"/>
                    <a:pt x="1801" y="5657"/>
                  </a:cubicBezTo>
                  <a:cubicBezTo>
                    <a:pt x="2414" y="6271"/>
                    <a:pt x="3255" y="6553"/>
                    <a:pt x="4101" y="6553"/>
                  </a:cubicBezTo>
                  <a:cubicBezTo>
                    <a:pt x="5861" y="6553"/>
                    <a:pt x="7642" y="5334"/>
                    <a:pt x="7442" y="3337"/>
                  </a:cubicBezTo>
                  <a:lnTo>
                    <a:pt x="7419" y="2996"/>
                  </a:lnTo>
                  <a:cubicBezTo>
                    <a:pt x="7237" y="1290"/>
                    <a:pt x="6191" y="243"/>
                    <a:pt x="4485" y="61"/>
                  </a:cubicBezTo>
                  <a:lnTo>
                    <a:pt x="4144" y="16"/>
                  </a:lnTo>
                  <a:cubicBezTo>
                    <a:pt x="4040" y="6"/>
                    <a:pt x="3938" y="1"/>
                    <a:pt x="38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56">
              <a:extLst>
                <a:ext uri="{FF2B5EF4-FFF2-40B4-BE49-F238E27FC236}">
                  <a16:creationId xmlns:a16="http://schemas.microsoft.com/office/drawing/2014/main" id="{79831FAB-2375-93E3-F13E-B1595BD2AEC5}"/>
                </a:ext>
              </a:extLst>
            </p:cNvPr>
            <p:cNvSpPr/>
            <p:nvPr/>
          </p:nvSpPr>
          <p:spPr>
            <a:xfrm>
              <a:off x="5385250" y="3407400"/>
              <a:ext cx="250825" cy="194525"/>
            </a:xfrm>
            <a:custGeom>
              <a:avLst/>
              <a:gdLst/>
              <a:ahLst/>
              <a:cxnLst/>
              <a:rect l="l" t="t" r="r" b="b"/>
              <a:pathLst>
                <a:path w="10033" h="7781" extrusionOk="0">
                  <a:moveTo>
                    <a:pt x="5005" y="1"/>
                  </a:moveTo>
                  <a:cubicBezTo>
                    <a:pt x="1" y="1"/>
                    <a:pt x="1" y="7780"/>
                    <a:pt x="5005" y="7780"/>
                  </a:cubicBezTo>
                  <a:cubicBezTo>
                    <a:pt x="10032" y="7780"/>
                    <a:pt x="10032" y="1"/>
                    <a:pt x="50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56">
              <a:extLst>
                <a:ext uri="{FF2B5EF4-FFF2-40B4-BE49-F238E27FC236}">
                  <a16:creationId xmlns:a16="http://schemas.microsoft.com/office/drawing/2014/main" id="{E3B5A3C0-461C-9DBB-94B8-8F44A400AC4B}"/>
                </a:ext>
              </a:extLst>
            </p:cNvPr>
            <p:cNvSpPr/>
            <p:nvPr/>
          </p:nvSpPr>
          <p:spPr>
            <a:xfrm>
              <a:off x="5173125" y="3149225"/>
              <a:ext cx="186550" cy="328425"/>
            </a:xfrm>
            <a:custGeom>
              <a:avLst/>
              <a:gdLst/>
              <a:ahLst/>
              <a:cxnLst/>
              <a:rect l="l" t="t" r="r" b="b"/>
              <a:pathLst>
                <a:path w="7462" h="13137" extrusionOk="0">
                  <a:moveTo>
                    <a:pt x="3292" y="0"/>
                  </a:moveTo>
                  <a:cubicBezTo>
                    <a:pt x="2290" y="0"/>
                    <a:pt x="1320" y="655"/>
                    <a:pt x="1343" y="1980"/>
                  </a:cubicBezTo>
                  <a:cubicBezTo>
                    <a:pt x="1388" y="3663"/>
                    <a:pt x="1388" y="4891"/>
                    <a:pt x="751" y="6438"/>
                  </a:cubicBezTo>
                  <a:cubicBezTo>
                    <a:pt x="1" y="8121"/>
                    <a:pt x="137" y="10078"/>
                    <a:pt x="1138" y="11624"/>
                  </a:cubicBezTo>
                  <a:cubicBezTo>
                    <a:pt x="1716" y="12591"/>
                    <a:pt x="2825" y="13136"/>
                    <a:pt x="3906" y="13136"/>
                  </a:cubicBezTo>
                  <a:cubicBezTo>
                    <a:pt x="4910" y="13136"/>
                    <a:pt x="5889" y="12665"/>
                    <a:pt x="6393" y="11624"/>
                  </a:cubicBezTo>
                  <a:cubicBezTo>
                    <a:pt x="7234" y="9918"/>
                    <a:pt x="7462" y="8190"/>
                    <a:pt x="6598" y="6438"/>
                  </a:cubicBezTo>
                  <a:cubicBezTo>
                    <a:pt x="6347" y="5892"/>
                    <a:pt x="5915" y="5414"/>
                    <a:pt x="5733" y="4846"/>
                  </a:cubicBezTo>
                  <a:cubicBezTo>
                    <a:pt x="5437" y="3959"/>
                    <a:pt x="5506" y="2889"/>
                    <a:pt x="5437" y="1980"/>
                  </a:cubicBezTo>
                  <a:cubicBezTo>
                    <a:pt x="5346" y="666"/>
                    <a:pt x="4302" y="0"/>
                    <a:pt x="3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56">
              <a:extLst>
                <a:ext uri="{FF2B5EF4-FFF2-40B4-BE49-F238E27FC236}">
                  <a16:creationId xmlns:a16="http://schemas.microsoft.com/office/drawing/2014/main" id="{96D317C1-F170-7862-51A3-967601499891}"/>
                </a:ext>
              </a:extLst>
            </p:cNvPr>
            <p:cNvSpPr/>
            <p:nvPr/>
          </p:nvSpPr>
          <p:spPr>
            <a:xfrm>
              <a:off x="5200825" y="3921075"/>
              <a:ext cx="353350" cy="199425"/>
            </a:xfrm>
            <a:custGeom>
              <a:avLst/>
              <a:gdLst/>
              <a:ahLst/>
              <a:cxnLst/>
              <a:rect l="l" t="t" r="r" b="b"/>
              <a:pathLst>
                <a:path w="14134" h="7977" extrusionOk="0">
                  <a:moveTo>
                    <a:pt x="7050" y="0"/>
                  </a:moveTo>
                  <a:cubicBezTo>
                    <a:pt x="6033" y="0"/>
                    <a:pt x="5004" y="189"/>
                    <a:pt x="3988" y="518"/>
                  </a:cubicBezTo>
                  <a:cubicBezTo>
                    <a:pt x="3880" y="506"/>
                    <a:pt x="3774" y="501"/>
                    <a:pt x="3670" y="501"/>
                  </a:cubicBezTo>
                  <a:cubicBezTo>
                    <a:pt x="953" y="501"/>
                    <a:pt x="0" y="4398"/>
                    <a:pt x="2805" y="5341"/>
                  </a:cubicBezTo>
                  <a:cubicBezTo>
                    <a:pt x="4303" y="6922"/>
                    <a:pt x="6348" y="7976"/>
                    <a:pt x="8523" y="7976"/>
                  </a:cubicBezTo>
                  <a:cubicBezTo>
                    <a:pt x="8694" y="7976"/>
                    <a:pt x="8866" y="7970"/>
                    <a:pt x="9038" y="7956"/>
                  </a:cubicBezTo>
                  <a:cubicBezTo>
                    <a:pt x="12632" y="7683"/>
                    <a:pt x="14134" y="3066"/>
                    <a:pt x="10858" y="1041"/>
                  </a:cubicBezTo>
                  <a:cubicBezTo>
                    <a:pt x="9643" y="312"/>
                    <a:pt x="8356" y="0"/>
                    <a:pt x="7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56">
              <a:extLst>
                <a:ext uri="{FF2B5EF4-FFF2-40B4-BE49-F238E27FC236}">
                  <a16:creationId xmlns:a16="http://schemas.microsoft.com/office/drawing/2014/main" id="{440F0E7A-EC43-EDDD-9FD1-C4928F1FCC6A}"/>
                </a:ext>
              </a:extLst>
            </p:cNvPr>
            <p:cNvSpPr/>
            <p:nvPr/>
          </p:nvSpPr>
          <p:spPr>
            <a:xfrm>
              <a:off x="5754325" y="3980375"/>
              <a:ext cx="271875" cy="188325"/>
            </a:xfrm>
            <a:custGeom>
              <a:avLst/>
              <a:gdLst/>
              <a:ahLst/>
              <a:cxnLst/>
              <a:rect l="l" t="t" r="r" b="b"/>
              <a:pathLst>
                <a:path w="10875" h="7533" extrusionOk="0">
                  <a:moveTo>
                    <a:pt x="5448" y="1"/>
                  </a:moveTo>
                  <a:cubicBezTo>
                    <a:pt x="4353" y="1"/>
                    <a:pt x="3268" y="334"/>
                    <a:pt x="2457" y="1058"/>
                  </a:cubicBezTo>
                  <a:cubicBezTo>
                    <a:pt x="410" y="1649"/>
                    <a:pt x="1" y="4834"/>
                    <a:pt x="1980" y="5744"/>
                  </a:cubicBezTo>
                  <a:cubicBezTo>
                    <a:pt x="2860" y="6900"/>
                    <a:pt x="4341" y="7532"/>
                    <a:pt x="5800" y="7532"/>
                  </a:cubicBezTo>
                  <a:cubicBezTo>
                    <a:pt x="6264" y="7532"/>
                    <a:pt x="6727" y="7468"/>
                    <a:pt x="7166" y="7336"/>
                  </a:cubicBezTo>
                  <a:cubicBezTo>
                    <a:pt x="10146" y="6449"/>
                    <a:pt x="10874" y="2263"/>
                    <a:pt x="8031" y="648"/>
                  </a:cubicBezTo>
                  <a:cubicBezTo>
                    <a:pt x="7260" y="227"/>
                    <a:pt x="6350" y="1"/>
                    <a:pt x="5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56">
              <a:extLst>
                <a:ext uri="{FF2B5EF4-FFF2-40B4-BE49-F238E27FC236}">
                  <a16:creationId xmlns:a16="http://schemas.microsoft.com/office/drawing/2014/main" id="{7C06BEBC-D941-B0D4-A195-2F8AB4941138}"/>
                </a:ext>
              </a:extLst>
            </p:cNvPr>
            <p:cNvSpPr/>
            <p:nvPr/>
          </p:nvSpPr>
          <p:spPr>
            <a:xfrm>
              <a:off x="5580875" y="4411875"/>
              <a:ext cx="216700" cy="236975"/>
            </a:xfrm>
            <a:custGeom>
              <a:avLst/>
              <a:gdLst/>
              <a:ahLst/>
              <a:cxnLst/>
              <a:rect l="l" t="t" r="r" b="b"/>
              <a:pathLst>
                <a:path w="8668" h="9479" extrusionOk="0">
                  <a:moveTo>
                    <a:pt x="4482" y="0"/>
                  </a:moveTo>
                  <a:cubicBezTo>
                    <a:pt x="2851" y="0"/>
                    <a:pt x="1240" y="1214"/>
                    <a:pt x="615" y="2837"/>
                  </a:cubicBezTo>
                  <a:cubicBezTo>
                    <a:pt x="1" y="4452"/>
                    <a:pt x="456" y="6022"/>
                    <a:pt x="1184" y="7501"/>
                  </a:cubicBezTo>
                  <a:cubicBezTo>
                    <a:pt x="1814" y="8762"/>
                    <a:pt x="3276" y="9478"/>
                    <a:pt x="4670" y="9478"/>
                  </a:cubicBezTo>
                  <a:cubicBezTo>
                    <a:pt x="4986" y="9478"/>
                    <a:pt x="5298" y="9442"/>
                    <a:pt x="5597" y="9366"/>
                  </a:cubicBezTo>
                  <a:cubicBezTo>
                    <a:pt x="7371" y="8888"/>
                    <a:pt x="8372" y="7319"/>
                    <a:pt x="8508" y="5567"/>
                  </a:cubicBezTo>
                  <a:cubicBezTo>
                    <a:pt x="8668" y="3816"/>
                    <a:pt x="8099" y="2428"/>
                    <a:pt x="6939" y="1131"/>
                  </a:cubicBezTo>
                  <a:cubicBezTo>
                    <a:pt x="6208" y="338"/>
                    <a:pt x="5342" y="0"/>
                    <a:pt x="4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56">
              <a:extLst>
                <a:ext uri="{FF2B5EF4-FFF2-40B4-BE49-F238E27FC236}">
                  <a16:creationId xmlns:a16="http://schemas.microsoft.com/office/drawing/2014/main" id="{62D78571-F1C4-6D86-C093-0F8945A376FD}"/>
                </a:ext>
              </a:extLst>
            </p:cNvPr>
            <p:cNvSpPr/>
            <p:nvPr/>
          </p:nvSpPr>
          <p:spPr>
            <a:xfrm>
              <a:off x="5731675" y="3595750"/>
              <a:ext cx="242750" cy="181425"/>
            </a:xfrm>
            <a:custGeom>
              <a:avLst/>
              <a:gdLst/>
              <a:ahLst/>
              <a:cxnLst/>
              <a:rect l="l" t="t" r="r" b="b"/>
              <a:pathLst>
                <a:path w="9710" h="7257" extrusionOk="0">
                  <a:moveTo>
                    <a:pt x="5615" y="0"/>
                  </a:moveTo>
                  <a:cubicBezTo>
                    <a:pt x="5329" y="0"/>
                    <a:pt x="5025" y="35"/>
                    <a:pt x="4706" y="110"/>
                  </a:cubicBezTo>
                  <a:cubicBezTo>
                    <a:pt x="3068" y="474"/>
                    <a:pt x="2249" y="1407"/>
                    <a:pt x="1293" y="2726"/>
                  </a:cubicBezTo>
                  <a:cubicBezTo>
                    <a:pt x="0" y="4532"/>
                    <a:pt x="1723" y="7256"/>
                    <a:pt x="3806" y="7256"/>
                  </a:cubicBezTo>
                  <a:cubicBezTo>
                    <a:pt x="3848" y="7256"/>
                    <a:pt x="3890" y="7255"/>
                    <a:pt x="3932" y="7253"/>
                  </a:cubicBezTo>
                  <a:cubicBezTo>
                    <a:pt x="5570" y="7184"/>
                    <a:pt x="6707" y="6889"/>
                    <a:pt x="7913" y="5729"/>
                  </a:cubicBezTo>
                  <a:lnTo>
                    <a:pt x="7845" y="5638"/>
                  </a:lnTo>
                  <a:cubicBezTo>
                    <a:pt x="9710" y="3669"/>
                    <a:pt x="8554" y="0"/>
                    <a:pt x="5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56">
              <a:extLst>
                <a:ext uri="{FF2B5EF4-FFF2-40B4-BE49-F238E27FC236}">
                  <a16:creationId xmlns:a16="http://schemas.microsoft.com/office/drawing/2014/main" id="{941A3B6E-97A4-6F08-1527-77D477F32189}"/>
                </a:ext>
              </a:extLst>
            </p:cNvPr>
            <p:cNvSpPr/>
            <p:nvPr/>
          </p:nvSpPr>
          <p:spPr>
            <a:xfrm>
              <a:off x="5104900" y="3659900"/>
              <a:ext cx="147875" cy="114325"/>
            </a:xfrm>
            <a:custGeom>
              <a:avLst/>
              <a:gdLst/>
              <a:ahLst/>
              <a:cxnLst/>
              <a:rect l="l" t="t" r="r" b="b"/>
              <a:pathLst>
                <a:path w="5915" h="4573" extrusionOk="0">
                  <a:moveTo>
                    <a:pt x="2957" y="1"/>
                  </a:moveTo>
                  <a:cubicBezTo>
                    <a:pt x="0" y="1"/>
                    <a:pt x="0" y="4573"/>
                    <a:pt x="2957" y="4573"/>
                  </a:cubicBezTo>
                  <a:cubicBezTo>
                    <a:pt x="5892" y="4573"/>
                    <a:pt x="5914" y="1"/>
                    <a:pt x="29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56">
              <a:extLst>
                <a:ext uri="{FF2B5EF4-FFF2-40B4-BE49-F238E27FC236}">
                  <a16:creationId xmlns:a16="http://schemas.microsoft.com/office/drawing/2014/main" id="{3628FE82-AC3B-F148-F210-152D214E91A8}"/>
                </a:ext>
              </a:extLst>
            </p:cNvPr>
            <p:cNvSpPr/>
            <p:nvPr/>
          </p:nvSpPr>
          <p:spPr>
            <a:xfrm>
              <a:off x="5576900" y="3102725"/>
              <a:ext cx="223525" cy="187425"/>
            </a:xfrm>
            <a:custGeom>
              <a:avLst/>
              <a:gdLst/>
              <a:ahLst/>
              <a:cxnLst/>
              <a:rect l="l" t="t" r="r" b="b"/>
              <a:pathLst>
                <a:path w="8941" h="7497" extrusionOk="0">
                  <a:moveTo>
                    <a:pt x="5085" y="1"/>
                  </a:moveTo>
                  <a:cubicBezTo>
                    <a:pt x="4214" y="1"/>
                    <a:pt x="3344" y="325"/>
                    <a:pt x="2662" y="973"/>
                  </a:cubicBezTo>
                  <a:cubicBezTo>
                    <a:pt x="1092" y="2452"/>
                    <a:pt x="1" y="6342"/>
                    <a:pt x="2798" y="7252"/>
                  </a:cubicBezTo>
                  <a:cubicBezTo>
                    <a:pt x="3263" y="7417"/>
                    <a:pt x="3740" y="7496"/>
                    <a:pt x="4211" y="7496"/>
                  </a:cubicBezTo>
                  <a:cubicBezTo>
                    <a:pt x="5493" y="7496"/>
                    <a:pt x="6725" y="6906"/>
                    <a:pt x="7507" y="5841"/>
                  </a:cubicBezTo>
                  <a:cubicBezTo>
                    <a:pt x="8622" y="4363"/>
                    <a:pt x="8940" y="2406"/>
                    <a:pt x="7507" y="973"/>
                  </a:cubicBezTo>
                  <a:cubicBezTo>
                    <a:pt x="6825" y="325"/>
                    <a:pt x="5955" y="1"/>
                    <a:pt x="50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56">
              <a:extLst>
                <a:ext uri="{FF2B5EF4-FFF2-40B4-BE49-F238E27FC236}">
                  <a16:creationId xmlns:a16="http://schemas.microsoft.com/office/drawing/2014/main" id="{DB8CCA5D-2FFA-E725-92B9-17433CB89954}"/>
                </a:ext>
              </a:extLst>
            </p:cNvPr>
            <p:cNvSpPr/>
            <p:nvPr/>
          </p:nvSpPr>
          <p:spPr>
            <a:xfrm>
              <a:off x="4744225" y="4350900"/>
              <a:ext cx="212850" cy="272900"/>
            </a:xfrm>
            <a:custGeom>
              <a:avLst/>
              <a:gdLst/>
              <a:ahLst/>
              <a:cxnLst/>
              <a:rect l="l" t="t" r="r" b="b"/>
              <a:pathLst>
                <a:path w="8514" h="10916" extrusionOk="0">
                  <a:moveTo>
                    <a:pt x="2737" y="0"/>
                  </a:moveTo>
                  <a:cubicBezTo>
                    <a:pt x="1353" y="0"/>
                    <a:pt x="0" y="1479"/>
                    <a:pt x="779" y="3161"/>
                  </a:cubicBezTo>
                  <a:cubicBezTo>
                    <a:pt x="1325" y="4366"/>
                    <a:pt x="1916" y="5572"/>
                    <a:pt x="2439" y="6800"/>
                  </a:cubicBezTo>
                  <a:cubicBezTo>
                    <a:pt x="2985" y="8097"/>
                    <a:pt x="3304" y="9257"/>
                    <a:pt x="4350" y="10235"/>
                  </a:cubicBezTo>
                  <a:cubicBezTo>
                    <a:pt x="4857" y="10710"/>
                    <a:pt x="5416" y="10915"/>
                    <a:pt x="5950" y="10915"/>
                  </a:cubicBezTo>
                  <a:cubicBezTo>
                    <a:pt x="7312" y="10915"/>
                    <a:pt x="8514" y="9584"/>
                    <a:pt x="8285" y="7983"/>
                  </a:cubicBezTo>
                  <a:cubicBezTo>
                    <a:pt x="8081" y="6618"/>
                    <a:pt x="7216" y="5618"/>
                    <a:pt x="6511" y="4480"/>
                  </a:cubicBezTo>
                  <a:cubicBezTo>
                    <a:pt x="5806" y="3320"/>
                    <a:pt x="5146" y="2205"/>
                    <a:pt x="4464" y="1068"/>
                  </a:cubicBezTo>
                  <a:cubicBezTo>
                    <a:pt x="4019" y="314"/>
                    <a:pt x="3374" y="0"/>
                    <a:pt x="2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56">
              <a:extLst>
                <a:ext uri="{FF2B5EF4-FFF2-40B4-BE49-F238E27FC236}">
                  <a16:creationId xmlns:a16="http://schemas.microsoft.com/office/drawing/2014/main" id="{4862F4E2-6198-D4BD-CF0D-881DA6B20F2C}"/>
                </a:ext>
              </a:extLst>
            </p:cNvPr>
            <p:cNvSpPr/>
            <p:nvPr/>
          </p:nvSpPr>
          <p:spPr>
            <a:xfrm>
              <a:off x="3826475" y="4462325"/>
              <a:ext cx="271850" cy="211000"/>
            </a:xfrm>
            <a:custGeom>
              <a:avLst/>
              <a:gdLst/>
              <a:ahLst/>
              <a:cxnLst/>
              <a:rect l="l" t="t" r="r" b="b"/>
              <a:pathLst>
                <a:path w="10874" h="8440" extrusionOk="0">
                  <a:moveTo>
                    <a:pt x="5437" y="0"/>
                  </a:moveTo>
                  <a:cubicBezTo>
                    <a:pt x="1" y="0"/>
                    <a:pt x="1" y="8440"/>
                    <a:pt x="5437" y="8440"/>
                  </a:cubicBezTo>
                  <a:cubicBezTo>
                    <a:pt x="10874" y="8440"/>
                    <a:pt x="10874" y="0"/>
                    <a:pt x="54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56">
              <a:extLst>
                <a:ext uri="{FF2B5EF4-FFF2-40B4-BE49-F238E27FC236}">
                  <a16:creationId xmlns:a16="http://schemas.microsoft.com/office/drawing/2014/main" id="{8415BBE3-6C84-6F23-4CE8-B72EEF79F6C2}"/>
                </a:ext>
              </a:extLst>
            </p:cNvPr>
            <p:cNvSpPr/>
            <p:nvPr/>
          </p:nvSpPr>
          <p:spPr>
            <a:xfrm>
              <a:off x="2341075" y="4212675"/>
              <a:ext cx="229775" cy="177450"/>
            </a:xfrm>
            <a:custGeom>
              <a:avLst/>
              <a:gdLst/>
              <a:ahLst/>
              <a:cxnLst/>
              <a:rect l="l" t="t" r="r" b="b"/>
              <a:pathLst>
                <a:path w="9191" h="7098" extrusionOk="0">
                  <a:moveTo>
                    <a:pt x="4595" y="0"/>
                  </a:moveTo>
                  <a:cubicBezTo>
                    <a:pt x="0" y="0"/>
                    <a:pt x="0" y="7098"/>
                    <a:pt x="4595" y="7098"/>
                  </a:cubicBezTo>
                  <a:cubicBezTo>
                    <a:pt x="9190" y="7098"/>
                    <a:pt x="9167" y="0"/>
                    <a:pt x="45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56">
              <a:extLst>
                <a:ext uri="{FF2B5EF4-FFF2-40B4-BE49-F238E27FC236}">
                  <a16:creationId xmlns:a16="http://schemas.microsoft.com/office/drawing/2014/main" id="{18CDCBF5-36C5-368D-EC61-D576C01A8563}"/>
                </a:ext>
              </a:extLst>
            </p:cNvPr>
            <p:cNvSpPr/>
            <p:nvPr/>
          </p:nvSpPr>
          <p:spPr>
            <a:xfrm>
              <a:off x="3104825" y="4105200"/>
              <a:ext cx="183700" cy="142750"/>
            </a:xfrm>
            <a:custGeom>
              <a:avLst/>
              <a:gdLst/>
              <a:ahLst/>
              <a:cxnLst/>
              <a:rect l="l" t="t" r="r" b="b"/>
              <a:pathLst>
                <a:path w="7348" h="5710" extrusionOk="0">
                  <a:moveTo>
                    <a:pt x="3685" y="0"/>
                  </a:moveTo>
                  <a:cubicBezTo>
                    <a:pt x="0" y="0"/>
                    <a:pt x="0" y="5710"/>
                    <a:pt x="3685" y="5710"/>
                  </a:cubicBezTo>
                  <a:cubicBezTo>
                    <a:pt x="7348" y="5710"/>
                    <a:pt x="7348" y="0"/>
                    <a:pt x="3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4" name="Google Shape;994;p56">
            <a:extLst>
              <a:ext uri="{FF2B5EF4-FFF2-40B4-BE49-F238E27FC236}">
                <a16:creationId xmlns:a16="http://schemas.microsoft.com/office/drawing/2014/main" id="{3D8A16B5-80E0-48A6-CC65-D77D841AEC3F}"/>
              </a:ext>
            </a:extLst>
          </p:cNvPr>
          <p:cNvSpPr/>
          <p:nvPr/>
        </p:nvSpPr>
        <p:spPr>
          <a:xfrm rot="-5136104" flipH="1">
            <a:off x="7779287" y="-812979"/>
            <a:ext cx="1711799" cy="2177741"/>
          </a:xfrm>
          <a:custGeom>
            <a:avLst/>
            <a:gdLst/>
            <a:ahLst/>
            <a:cxnLst/>
            <a:rect l="l" t="t" r="r" b="b"/>
            <a:pathLst>
              <a:path w="68462" h="87097" extrusionOk="0">
                <a:moveTo>
                  <a:pt x="38749" y="20088"/>
                </a:moveTo>
                <a:lnTo>
                  <a:pt x="38749" y="20088"/>
                </a:lnTo>
                <a:cubicBezTo>
                  <a:pt x="38711" y="20104"/>
                  <a:pt x="38665" y="20121"/>
                  <a:pt x="38598" y="20138"/>
                </a:cubicBezTo>
                <a:lnTo>
                  <a:pt x="38082" y="20300"/>
                </a:lnTo>
                <a:cubicBezTo>
                  <a:pt x="38137" y="20273"/>
                  <a:pt x="38191" y="20246"/>
                  <a:pt x="38245" y="20219"/>
                </a:cubicBezTo>
                <a:lnTo>
                  <a:pt x="38749" y="20088"/>
                </a:lnTo>
                <a:close/>
                <a:moveTo>
                  <a:pt x="10986" y="19595"/>
                </a:moveTo>
                <a:cubicBezTo>
                  <a:pt x="10199" y="20273"/>
                  <a:pt x="9928" y="20517"/>
                  <a:pt x="8517" y="21792"/>
                </a:cubicBezTo>
                <a:cubicBezTo>
                  <a:pt x="9304" y="21006"/>
                  <a:pt x="10118" y="20273"/>
                  <a:pt x="10986" y="19595"/>
                </a:cubicBezTo>
                <a:close/>
                <a:moveTo>
                  <a:pt x="8409" y="22172"/>
                </a:moveTo>
                <a:lnTo>
                  <a:pt x="8273" y="22308"/>
                </a:lnTo>
                <a:lnTo>
                  <a:pt x="7679" y="22848"/>
                </a:lnTo>
                <a:lnTo>
                  <a:pt x="7679" y="22848"/>
                </a:lnTo>
                <a:cubicBezTo>
                  <a:pt x="7859" y="22670"/>
                  <a:pt x="8039" y="22515"/>
                  <a:pt x="8219" y="22335"/>
                </a:cubicBezTo>
                <a:lnTo>
                  <a:pt x="8409" y="22172"/>
                </a:lnTo>
                <a:close/>
                <a:moveTo>
                  <a:pt x="8626" y="21819"/>
                </a:moveTo>
                <a:cubicBezTo>
                  <a:pt x="8138" y="22253"/>
                  <a:pt x="7649" y="22687"/>
                  <a:pt x="6754" y="23582"/>
                </a:cubicBezTo>
                <a:cubicBezTo>
                  <a:pt x="7487" y="22823"/>
                  <a:pt x="7921" y="22389"/>
                  <a:pt x="8192" y="22145"/>
                </a:cubicBezTo>
                <a:cubicBezTo>
                  <a:pt x="8327" y="22036"/>
                  <a:pt x="8463" y="21928"/>
                  <a:pt x="8626" y="21819"/>
                </a:cubicBezTo>
                <a:close/>
                <a:moveTo>
                  <a:pt x="7677" y="22796"/>
                </a:moveTo>
                <a:lnTo>
                  <a:pt x="7677" y="22796"/>
                </a:lnTo>
                <a:lnTo>
                  <a:pt x="7677" y="22796"/>
                </a:lnTo>
                <a:cubicBezTo>
                  <a:pt x="7323" y="23149"/>
                  <a:pt x="6971" y="23502"/>
                  <a:pt x="6641" y="23855"/>
                </a:cubicBezTo>
                <a:lnTo>
                  <a:pt x="6641" y="23855"/>
                </a:lnTo>
                <a:cubicBezTo>
                  <a:pt x="6960" y="23485"/>
                  <a:pt x="7305" y="23140"/>
                  <a:pt x="7677" y="22796"/>
                </a:cubicBezTo>
                <a:close/>
                <a:moveTo>
                  <a:pt x="6076" y="24288"/>
                </a:moveTo>
                <a:lnTo>
                  <a:pt x="6022" y="24342"/>
                </a:lnTo>
                <a:lnTo>
                  <a:pt x="6022" y="24342"/>
                </a:lnTo>
                <a:lnTo>
                  <a:pt x="6022" y="24342"/>
                </a:lnTo>
                <a:lnTo>
                  <a:pt x="6076" y="24288"/>
                </a:lnTo>
                <a:close/>
                <a:moveTo>
                  <a:pt x="5975" y="24396"/>
                </a:moveTo>
                <a:lnTo>
                  <a:pt x="5859" y="24559"/>
                </a:lnTo>
                <a:lnTo>
                  <a:pt x="5859" y="24532"/>
                </a:lnTo>
                <a:lnTo>
                  <a:pt x="5975" y="24396"/>
                </a:lnTo>
                <a:close/>
                <a:moveTo>
                  <a:pt x="5267" y="25585"/>
                </a:moveTo>
                <a:lnTo>
                  <a:pt x="5235" y="25617"/>
                </a:lnTo>
                <a:lnTo>
                  <a:pt x="5235" y="25617"/>
                </a:lnTo>
                <a:lnTo>
                  <a:pt x="5267" y="25585"/>
                </a:lnTo>
                <a:close/>
                <a:moveTo>
                  <a:pt x="5515" y="25090"/>
                </a:moveTo>
                <a:cubicBezTo>
                  <a:pt x="5526" y="25090"/>
                  <a:pt x="5497" y="25132"/>
                  <a:pt x="5398" y="25264"/>
                </a:cubicBezTo>
                <a:cubicBezTo>
                  <a:pt x="5290" y="25372"/>
                  <a:pt x="5154" y="25535"/>
                  <a:pt x="4964" y="25834"/>
                </a:cubicBezTo>
                <a:cubicBezTo>
                  <a:pt x="4747" y="26105"/>
                  <a:pt x="4476" y="26457"/>
                  <a:pt x="4123" y="26973"/>
                </a:cubicBezTo>
                <a:cubicBezTo>
                  <a:pt x="4747" y="26023"/>
                  <a:pt x="5073" y="25617"/>
                  <a:pt x="5452" y="25128"/>
                </a:cubicBezTo>
                <a:cubicBezTo>
                  <a:pt x="5484" y="25107"/>
                  <a:pt x="5508" y="25090"/>
                  <a:pt x="5515" y="25090"/>
                </a:cubicBezTo>
                <a:close/>
                <a:moveTo>
                  <a:pt x="54791" y="29197"/>
                </a:moveTo>
                <a:lnTo>
                  <a:pt x="54953" y="29251"/>
                </a:lnTo>
                <a:lnTo>
                  <a:pt x="55089" y="29305"/>
                </a:lnTo>
                <a:lnTo>
                  <a:pt x="54791" y="29197"/>
                </a:lnTo>
                <a:close/>
                <a:moveTo>
                  <a:pt x="45650" y="30146"/>
                </a:moveTo>
                <a:cubicBezTo>
                  <a:pt x="45507" y="30187"/>
                  <a:pt x="45364" y="30228"/>
                  <a:pt x="45222" y="30280"/>
                </a:cubicBezTo>
                <a:lnTo>
                  <a:pt x="45222" y="30280"/>
                </a:lnTo>
                <a:cubicBezTo>
                  <a:pt x="45363" y="30234"/>
                  <a:pt x="45506" y="30189"/>
                  <a:pt x="45650" y="30146"/>
                </a:cubicBezTo>
                <a:close/>
                <a:moveTo>
                  <a:pt x="3310" y="28220"/>
                </a:moveTo>
                <a:lnTo>
                  <a:pt x="3310" y="28220"/>
                </a:lnTo>
                <a:cubicBezTo>
                  <a:pt x="3120" y="28573"/>
                  <a:pt x="2930" y="28899"/>
                  <a:pt x="2767" y="29278"/>
                </a:cubicBezTo>
                <a:cubicBezTo>
                  <a:pt x="2577" y="29631"/>
                  <a:pt x="2414" y="29984"/>
                  <a:pt x="2279" y="30336"/>
                </a:cubicBezTo>
                <a:lnTo>
                  <a:pt x="2197" y="30526"/>
                </a:lnTo>
                <a:cubicBezTo>
                  <a:pt x="2306" y="30173"/>
                  <a:pt x="2442" y="29875"/>
                  <a:pt x="2631" y="29495"/>
                </a:cubicBezTo>
                <a:cubicBezTo>
                  <a:pt x="2713" y="29305"/>
                  <a:pt x="2821" y="29116"/>
                  <a:pt x="2930" y="28899"/>
                </a:cubicBezTo>
                <a:cubicBezTo>
                  <a:pt x="3038" y="28709"/>
                  <a:pt x="3174" y="28465"/>
                  <a:pt x="3310" y="28220"/>
                </a:cubicBezTo>
                <a:close/>
                <a:moveTo>
                  <a:pt x="50625" y="28637"/>
                </a:moveTo>
                <a:cubicBezTo>
                  <a:pt x="51222" y="28637"/>
                  <a:pt x="51819" y="28670"/>
                  <a:pt x="52414" y="28735"/>
                </a:cubicBezTo>
                <a:lnTo>
                  <a:pt x="52414" y="28735"/>
                </a:lnTo>
                <a:cubicBezTo>
                  <a:pt x="51885" y="28680"/>
                  <a:pt x="51352" y="28656"/>
                  <a:pt x="50821" y="28656"/>
                </a:cubicBezTo>
                <a:cubicBezTo>
                  <a:pt x="50497" y="28656"/>
                  <a:pt x="50174" y="28665"/>
                  <a:pt x="49854" y="28682"/>
                </a:cubicBezTo>
                <a:cubicBezTo>
                  <a:pt x="49529" y="28709"/>
                  <a:pt x="49230" y="28736"/>
                  <a:pt x="48905" y="28790"/>
                </a:cubicBezTo>
                <a:lnTo>
                  <a:pt x="48335" y="28817"/>
                </a:lnTo>
                <a:cubicBezTo>
                  <a:pt x="46328" y="29116"/>
                  <a:pt x="44375" y="29712"/>
                  <a:pt x="42531" y="30580"/>
                </a:cubicBezTo>
                <a:lnTo>
                  <a:pt x="42531" y="30580"/>
                </a:lnTo>
                <a:lnTo>
                  <a:pt x="42585" y="30553"/>
                </a:lnTo>
                <a:cubicBezTo>
                  <a:pt x="42992" y="30336"/>
                  <a:pt x="43372" y="30173"/>
                  <a:pt x="43860" y="29984"/>
                </a:cubicBezTo>
                <a:cubicBezTo>
                  <a:pt x="44538" y="29712"/>
                  <a:pt x="45216" y="29495"/>
                  <a:pt x="45894" y="29305"/>
                </a:cubicBezTo>
                <a:cubicBezTo>
                  <a:pt x="46599" y="29116"/>
                  <a:pt x="47332" y="28953"/>
                  <a:pt x="48064" y="28844"/>
                </a:cubicBezTo>
                <a:cubicBezTo>
                  <a:pt x="48913" y="28705"/>
                  <a:pt x="49769" y="28637"/>
                  <a:pt x="50625" y="28637"/>
                </a:cubicBezTo>
                <a:close/>
                <a:moveTo>
                  <a:pt x="43387" y="30988"/>
                </a:moveTo>
                <a:lnTo>
                  <a:pt x="43387" y="30988"/>
                </a:lnTo>
                <a:cubicBezTo>
                  <a:pt x="43224" y="31063"/>
                  <a:pt x="43051" y="31133"/>
                  <a:pt x="42878" y="31205"/>
                </a:cubicBezTo>
                <a:lnTo>
                  <a:pt x="42878" y="31205"/>
                </a:lnTo>
                <a:cubicBezTo>
                  <a:pt x="43048" y="31128"/>
                  <a:pt x="43217" y="31055"/>
                  <a:pt x="43387" y="30988"/>
                </a:cubicBezTo>
                <a:close/>
                <a:moveTo>
                  <a:pt x="41093" y="32072"/>
                </a:moveTo>
                <a:lnTo>
                  <a:pt x="40985" y="32153"/>
                </a:lnTo>
                <a:lnTo>
                  <a:pt x="40713" y="32289"/>
                </a:lnTo>
                <a:lnTo>
                  <a:pt x="40849" y="32208"/>
                </a:lnTo>
                <a:lnTo>
                  <a:pt x="41093" y="32072"/>
                </a:lnTo>
                <a:close/>
                <a:moveTo>
                  <a:pt x="1411" y="32696"/>
                </a:moveTo>
                <a:lnTo>
                  <a:pt x="1357" y="32940"/>
                </a:lnTo>
                <a:cubicBezTo>
                  <a:pt x="1357" y="32962"/>
                  <a:pt x="1339" y="33002"/>
                  <a:pt x="1332" y="33002"/>
                </a:cubicBezTo>
                <a:cubicBezTo>
                  <a:pt x="1331" y="33002"/>
                  <a:pt x="1330" y="32999"/>
                  <a:pt x="1330" y="32994"/>
                </a:cubicBezTo>
                <a:lnTo>
                  <a:pt x="1384" y="32777"/>
                </a:lnTo>
                <a:lnTo>
                  <a:pt x="1411" y="32696"/>
                </a:lnTo>
                <a:close/>
                <a:moveTo>
                  <a:pt x="39303" y="33076"/>
                </a:moveTo>
                <a:lnTo>
                  <a:pt x="38950" y="33320"/>
                </a:lnTo>
                <a:lnTo>
                  <a:pt x="39167" y="33157"/>
                </a:lnTo>
                <a:lnTo>
                  <a:pt x="39303" y="33076"/>
                </a:lnTo>
                <a:close/>
                <a:moveTo>
                  <a:pt x="60769" y="33587"/>
                </a:moveTo>
                <a:lnTo>
                  <a:pt x="60769" y="33587"/>
                </a:lnTo>
                <a:cubicBezTo>
                  <a:pt x="60838" y="33697"/>
                  <a:pt x="60906" y="33807"/>
                  <a:pt x="60975" y="33916"/>
                </a:cubicBezTo>
                <a:cubicBezTo>
                  <a:pt x="60901" y="33813"/>
                  <a:pt x="60835" y="33702"/>
                  <a:pt x="60769" y="33587"/>
                </a:cubicBezTo>
                <a:close/>
                <a:moveTo>
                  <a:pt x="60975" y="33916"/>
                </a:moveTo>
                <a:cubicBezTo>
                  <a:pt x="61068" y="34040"/>
                  <a:pt x="61134" y="34173"/>
                  <a:pt x="61194" y="34304"/>
                </a:cubicBezTo>
                <a:lnTo>
                  <a:pt x="61194" y="34304"/>
                </a:lnTo>
                <a:cubicBezTo>
                  <a:pt x="61127" y="34175"/>
                  <a:pt x="61056" y="34046"/>
                  <a:pt x="60975" y="33916"/>
                </a:cubicBezTo>
                <a:close/>
                <a:moveTo>
                  <a:pt x="651" y="36303"/>
                </a:moveTo>
                <a:lnTo>
                  <a:pt x="651" y="36358"/>
                </a:lnTo>
                <a:lnTo>
                  <a:pt x="543" y="37090"/>
                </a:lnTo>
                <a:lnTo>
                  <a:pt x="543" y="37063"/>
                </a:lnTo>
                <a:lnTo>
                  <a:pt x="651" y="36303"/>
                </a:lnTo>
                <a:close/>
                <a:moveTo>
                  <a:pt x="597" y="37470"/>
                </a:moveTo>
                <a:lnTo>
                  <a:pt x="570" y="37741"/>
                </a:lnTo>
                <a:cubicBezTo>
                  <a:pt x="570" y="37814"/>
                  <a:pt x="548" y="37822"/>
                  <a:pt x="544" y="37842"/>
                </a:cubicBezTo>
                <a:lnTo>
                  <a:pt x="544" y="37842"/>
                </a:lnTo>
                <a:lnTo>
                  <a:pt x="570" y="37578"/>
                </a:lnTo>
                <a:cubicBezTo>
                  <a:pt x="570" y="37524"/>
                  <a:pt x="570" y="37497"/>
                  <a:pt x="597" y="37470"/>
                </a:cubicBezTo>
                <a:close/>
                <a:moveTo>
                  <a:pt x="33146" y="36276"/>
                </a:moveTo>
                <a:lnTo>
                  <a:pt x="30298" y="38283"/>
                </a:lnTo>
                <a:cubicBezTo>
                  <a:pt x="30786" y="37877"/>
                  <a:pt x="30786" y="37877"/>
                  <a:pt x="33146" y="36276"/>
                </a:cubicBezTo>
                <a:close/>
                <a:moveTo>
                  <a:pt x="28481" y="40399"/>
                </a:moveTo>
                <a:lnTo>
                  <a:pt x="28426" y="40426"/>
                </a:lnTo>
                <a:cubicBezTo>
                  <a:pt x="28400" y="40449"/>
                  <a:pt x="28367" y="40476"/>
                  <a:pt x="28328" y="40507"/>
                </a:cubicBezTo>
                <a:lnTo>
                  <a:pt x="28328" y="40507"/>
                </a:lnTo>
                <a:lnTo>
                  <a:pt x="28481" y="40399"/>
                </a:lnTo>
                <a:close/>
                <a:moveTo>
                  <a:pt x="245" y="41536"/>
                </a:moveTo>
                <a:cubicBezTo>
                  <a:pt x="245" y="41537"/>
                  <a:pt x="245" y="41538"/>
                  <a:pt x="245" y="41538"/>
                </a:cubicBezTo>
                <a:lnTo>
                  <a:pt x="245" y="41593"/>
                </a:lnTo>
                <a:cubicBezTo>
                  <a:pt x="245" y="41574"/>
                  <a:pt x="245" y="41555"/>
                  <a:pt x="245" y="41536"/>
                </a:cubicBezTo>
                <a:close/>
                <a:moveTo>
                  <a:pt x="43652" y="46854"/>
                </a:moveTo>
                <a:cubicBezTo>
                  <a:pt x="43910" y="46881"/>
                  <a:pt x="44169" y="46908"/>
                  <a:pt x="44429" y="46936"/>
                </a:cubicBezTo>
                <a:lnTo>
                  <a:pt x="45894" y="47072"/>
                </a:lnTo>
                <a:lnTo>
                  <a:pt x="45840" y="47072"/>
                </a:lnTo>
                <a:lnTo>
                  <a:pt x="46708" y="47126"/>
                </a:lnTo>
                <a:cubicBezTo>
                  <a:pt x="47440" y="47234"/>
                  <a:pt x="48064" y="47289"/>
                  <a:pt x="48606" y="47343"/>
                </a:cubicBezTo>
                <a:cubicBezTo>
                  <a:pt x="47494" y="47316"/>
                  <a:pt x="46220" y="47153"/>
                  <a:pt x="45107" y="47017"/>
                </a:cubicBezTo>
                <a:lnTo>
                  <a:pt x="44619" y="46990"/>
                </a:lnTo>
                <a:lnTo>
                  <a:pt x="44402" y="46936"/>
                </a:lnTo>
                <a:lnTo>
                  <a:pt x="43652" y="46854"/>
                </a:lnTo>
                <a:close/>
                <a:moveTo>
                  <a:pt x="62277" y="39016"/>
                </a:moveTo>
                <a:lnTo>
                  <a:pt x="62304" y="39070"/>
                </a:lnTo>
                <a:cubicBezTo>
                  <a:pt x="62304" y="39206"/>
                  <a:pt x="62304" y="39341"/>
                  <a:pt x="62277" y="39450"/>
                </a:cubicBezTo>
                <a:lnTo>
                  <a:pt x="62223" y="39829"/>
                </a:lnTo>
                <a:lnTo>
                  <a:pt x="62168" y="40209"/>
                </a:lnTo>
                <a:lnTo>
                  <a:pt x="62060" y="40589"/>
                </a:lnTo>
                <a:cubicBezTo>
                  <a:pt x="61762" y="41728"/>
                  <a:pt x="61219" y="42759"/>
                  <a:pt x="60460" y="43627"/>
                </a:cubicBezTo>
                <a:cubicBezTo>
                  <a:pt x="59700" y="44495"/>
                  <a:pt x="58805" y="45200"/>
                  <a:pt x="57774" y="45742"/>
                </a:cubicBezTo>
                <a:cubicBezTo>
                  <a:pt x="57340" y="45987"/>
                  <a:pt x="56879" y="46176"/>
                  <a:pt x="56418" y="46366"/>
                </a:cubicBezTo>
                <a:cubicBezTo>
                  <a:pt x="55550" y="46665"/>
                  <a:pt x="54682" y="46909"/>
                  <a:pt x="53787" y="47072"/>
                </a:cubicBezTo>
                <a:cubicBezTo>
                  <a:pt x="52865" y="47234"/>
                  <a:pt x="51970" y="47316"/>
                  <a:pt x="51075" y="47343"/>
                </a:cubicBezTo>
                <a:lnTo>
                  <a:pt x="50342" y="47343"/>
                </a:lnTo>
                <a:cubicBezTo>
                  <a:pt x="51319" y="47343"/>
                  <a:pt x="52322" y="47261"/>
                  <a:pt x="53272" y="47099"/>
                </a:cubicBezTo>
                <a:cubicBezTo>
                  <a:pt x="54248" y="46963"/>
                  <a:pt x="55225" y="46719"/>
                  <a:pt x="56147" y="46366"/>
                </a:cubicBezTo>
                <a:cubicBezTo>
                  <a:pt x="57096" y="46041"/>
                  <a:pt x="57991" y="45580"/>
                  <a:pt x="58805" y="45010"/>
                </a:cubicBezTo>
                <a:cubicBezTo>
                  <a:pt x="59646" y="44441"/>
                  <a:pt x="60351" y="43735"/>
                  <a:pt x="60948" y="42894"/>
                </a:cubicBezTo>
                <a:cubicBezTo>
                  <a:pt x="61192" y="42542"/>
                  <a:pt x="61409" y="42189"/>
                  <a:pt x="61599" y="41810"/>
                </a:cubicBezTo>
                <a:cubicBezTo>
                  <a:pt x="61680" y="41620"/>
                  <a:pt x="61734" y="41430"/>
                  <a:pt x="61816" y="41240"/>
                </a:cubicBezTo>
                <a:cubicBezTo>
                  <a:pt x="61897" y="41023"/>
                  <a:pt x="61979" y="40833"/>
                  <a:pt x="62033" y="40643"/>
                </a:cubicBezTo>
                <a:lnTo>
                  <a:pt x="62114" y="40236"/>
                </a:lnTo>
                <a:cubicBezTo>
                  <a:pt x="62141" y="40101"/>
                  <a:pt x="62168" y="39965"/>
                  <a:pt x="62195" y="39829"/>
                </a:cubicBezTo>
                <a:lnTo>
                  <a:pt x="62250" y="39423"/>
                </a:lnTo>
                <a:lnTo>
                  <a:pt x="62277" y="39016"/>
                </a:lnTo>
                <a:close/>
                <a:moveTo>
                  <a:pt x="46681" y="54639"/>
                </a:moveTo>
                <a:cubicBezTo>
                  <a:pt x="47277" y="54639"/>
                  <a:pt x="47901" y="54639"/>
                  <a:pt x="48498" y="54693"/>
                </a:cubicBezTo>
                <a:lnTo>
                  <a:pt x="48498" y="54720"/>
                </a:lnTo>
                <a:cubicBezTo>
                  <a:pt x="47847" y="54693"/>
                  <a:pt x="47196" y="54693"/>
                  <a:pt x="46545" y="54666"/>
                </a:cubicBezTo>
                <a:lnTo>
                  <a:pt x="46572" y="54666"/>
                </a:lnTo>
                <a:cubicBezTo>
                  <a:pt x="46599" y="54639"/>
                  <a:pt x="46654" y="54639"/>
                  <a:pt x="46681" y="54639"/>
                </a:cubicBezTo>
                <a:close/>
                <a:moveTo>
                  <a:pt x="43760" y="54729"/>
                </a:moveTo>
                <a:lnTo>
                  <a:pt x="43760" y="54729"/>
                </a:lnTo>
                <a:cubicBezTo>
                  <a:pt x="43401" y="54753"/>
                  <a:pt x="43058" y="54778"/>
                  <a:pt x="42693" y="54802"/>
                </a:cubicBezTo>
                <a:lnTo>
                  <a:pt x="42395" y="54802"/>
                </a:lnTo>
                <a:cubicBezTo>
                  <a:pt x="42857" y="54778"/>
                  <a:pt x="43318" y="54753"/>
                  <a:pt x="43760" y="54729"/>
                </a:cubicBezTo>
                <a:close/>
                <a:moveTo>
                  <a:pt x="39503" y="46546"/>
                </a:moveTo>
                <a:cubicBezTo>
                  <a:pt x="39524" y="46546"/>
                  <a:pt x="39545" y="46546"/>
                  <a:pt x="39566" y="46546"/>
                </a:cubicBezTo>
                <a:lnTo>
                  <a:pt x="39566" y="46546"/>
                </a:lnTo>
                <a:cubicBezTo>
                  <a:pt x="38788" y="46552"/>
                  <a:pt x="38015" y="46601"/>
                  <a:pt x="37242" y="46692"/>
                </a:cubicBezTo>
                <a:cubicBezTo>
                  <a:pt x="36536" y="46773"/>
                  <a:pt x="35831" y="46909"/>
                  <a:pt x="35126" y="47072"/>
                </a:cubicBezTo>
                <a:cubicBezTo>
                  <a:pt x="34394" y="47289"/>
                  <a:pt x="33688" y="47560"/>
                  <a:pt x="33037" y="47939"/>
                </a:cubicBezTo>
                <a:cubicBezTo>
                  <a:pt x="31383" y="48835"/>
                  <a:pt x="29999" y="50191"/>
                  <a:pt x="29104" y="51845"/>
                </a:cubicBezTo>
                <a:cubicBezTo>
                  <a:pt x="28670" y="52605"/>
                  <a:pt x="28426" y="53446"/>
                  <a:pt x="28318" y="54286"/>
                </a:cubicBezTo>
                <a:cubicBezTo>
                  <a:pt x="28291" y="54720"/>
                  <a:pt x="28291" y="55154"/>
                  <a:pt x="28345" y="55561"/>
                </a:cubicBezTo>
                <a:cubicBezTo>
                  <a:pt x="28372" y="55778"/>
                  <a:pt x="28426" y="55968"/>
                  <a:pt x="28481" y="56185"/>
                </a:cubicBezTo>
                <a:cubicBezTo>
                  <a:pt x="28508" y="56294"/>
                  <a:pt x="28535" y="56402"/>
                  <a:pt x="28562" y="56483"/>
                </a:cubicBezTo>
                <a:cubicBezTo>
                  <a:pt x="28589" y="56565"/>
                  <a:pt x="28616" y="56619"/>
                  <a:pt x="28643" y="56673"/>
                </a:cubicBezTo>
                <a:lnTo>
                  <a:pt x="28725" y="56863"/>
                </a:lnTo>
                <a:cubicBezTo>
                  <a:pt x="28725" y="56872"/>
                  <a:pt x="28728" y="56875"/>
                  <a:pt x="28732" y="56875"/>
                </a:cubicBezTo>
                <a:cubicBezTo>
                  <a:pt x="28740" y="56875"/>
                  <a:pt x="28752" y="56863"/>
                  <a:pt x="28752" y="56863"/>
                </a:cubicBezTo>
                <a:lnTo>
                  <a:pt x="28806" y="56863"/>
                </a:lnTo>
                <a:lnTo>
                  <a:pt x="28915" y="56836"/>
                </a:lnTo>
                <a:lnTo>
                  <a:pt x="29430" y="56673"/>
                </a:lnTo>
                <a:cubicBezTo>
                  <a:pt x="29864" y="56565"/>
                  <a:pt x="30298" y="56429"/>
                  <a:pt x="30732" y="56321"/>
                </a:cubicBezTo>
                <a:lnTo>
                  <a:pt x="32007" y="55968"/>
                </a:lnTo>
                <a:lnTo>
                  <a:pt x="33309" y="55670"/>
                </a:lnTo>
                <a:cubicBezTo>
                  <a:pt x="36374" y="54965"/>
                  <a:pt x="39493" y="54531"/>
                  <a:pt x="42612" y="54341"/>
                </a:cubicBezTo>
                <a:cubicBezTo>
                  <a:pt x="43792" y="54280"/>
                  <a:pt x="44957" y="54249"/>
                  <a:pt x="46129" y="54249"/>
                </a:cubicBezTo>
                <a:cubicBezTo>
                  <a:pt x="46520" y="54249"/>
                  <a:pt x="46911" y="54253"/>
                  <a:pt x="47304" y="54259"/>
                </a:cubicBezTo>
                <a:cubicBezTo>
                  <a:pt x="48878" y="54259"/>
                  <a:pt x="50451" y="54449"/>
                  <a:pt x="51970" y="54829"/>
                </a:cubicBezTo>
                <a:cubicBezTo>
                  <a:pt x="53326" y="55127"/>
                  <a:pt x="54601" y="55697"/>
                  <a:pt x="55767" y="56429"/>
                </a:cubicBezTo>
                <a:cubicBezTo>
                  <a:pt x="56364" y="56836"/>
                  <a:pt x="56879" y="57297"/>
                  <a:pt x="57340" y="57840"/>
                </a:cubicBezTo>
                <a:cubicBezTo>
                  <a:pt x="57557" y="58111"/>
                  <a:pt x="57747" y="58409"/>
                  <a:pt x="57910" y="58708"/>
                </a:cubicBezTo>
                <a:cubicBezTo>
                  <a:pt x="57991" y="58870"/>
                  <a:pt x="58073" y="59033"/>
                  <a:pt x="58154" y="59196"/>
                </a:cubicBezTo>
                <a:lnTo>
                  <a:pt x="58317" y="59711"/>
                </a:lnTo>
                <a:cubicBezTo>
                  <a:pt x="58805" y="61257"/>
                  <a:pt x="58561" y="63047"/>
                  <a:pt x="57367" y="64702"/>
                </a:cubicBezTo>
                <a:cubicBezTo>
                  <a:pt x="57937" y="63834"/>
                  <a:pt x="58344" y="62858"/>
                  <a:pt x="58480" y="61854"/>
                </a:cubicBezTo>
                <a:cubicBezTo>
                  <a:pt x="58588" y="60796"/>
                  <a:pt x="58371" y="59765"/>
                  <a:pt x="57883" y="58843"/>
                </a:cubicBezTo>
                <a:cubicBezTo>
                  <a:pt x="57422" y="57975"/>
                  <a:pt x="56744" y="57216"/>
                  <a:pt x="55930" y="56646"/>
                </a:cubicBezTo>
                <a:cubicBezTo>
                  <a:pt x="55198" y="56131"/>
                  <a:pt x="54384" y="55670"/>
                  <a:pt x="53516" y="55344"/>
                </a:cubicBezTo>
                <a:cubicBezTo>
                  <a:pt x="53299" y="55290"/>
                  <a:pt x="53055" y="55209"/>
                  <a:pt x="52838" y="55182"/>
                </a:cubicBezTo>
                <a:cubicBezTo>
                  <a:pt x="51482" y="54775"/>
                  <a:pt x="50071" y="54503"/>
                  <a:pt x="48661" y="54422"/>
                </a:cubicBezTo>
                <a:cubicBezTo>
                  <a:pt x="48335" y="54395"/>
                  <a:pt x="47928" y="54368"/>
                  <a:pt x="47494" y="54368"/>
                </a:cubicBezTo>
                <a:cubicBezTo>
                  <a:pt x="47205" y="54368"/>
                  <a:pt x="46904" y="54356"/>
                  <a:pt x="46606" y="54356"/>
                </a:cubicBezTo>
                <a:cubicBezTo>
                  <a:pt x="46458" y="54356"/>
                  <a:pt x="46310" y="54359"/>
                  <a:pt x="46165" y="54368"/>
                </a:cubicBezTo>
                <a:lnTo>
                  <a:pt x="45867" y="54368"/>
                </a:lnTo>
                <a:cubicBezTo>
                  <a:pt x="42558" y="54422"/>
                  <a:pt x="39276" y="54693"/>
                  <a:pt x="36021" y="55236"/>
                </a:cubicBezTo>
                <a:cubicBezTo>
                  <a:pt x="35506" y="55344"/>
                  <a:pt x="35126" y="55426"/>
                  <a:pt x="34746" y="55507"/>
                </a:cubicBezTo>
                <a:cubicBezTo>
                  <a:pt x="33905" y="55670"/>
                  <a:pt x="33064" y="55833"/>
                  <a:pt x="32196" y="56050"/>
                </a:cubicBezTo>
                <a:cubicBezTo>
                  <a:pt x="31410" y="56239"/>
                  <a:pt x="30542" y="56483"/>
                  <a:pt x="29782" y="56700"/>
                </a:cubicBezTo>
                <a:lnTo>
                  <a:pt x="29077" y="56917"/>
                </a:lnTo>
                <a:lnTo>
                  <a:pt x="28779" y="56999"/>
                </a:lnTo>
                <a:lnTo>
                  <a:pt x="28725" y="57026"/>
                </a:lnTo>
                <a:cubicBezTo>
                  <a:pt x="28707" y="57026"/>
                  <a:pt x="28688" y="57038"/>
                  <a:pt x="28670" y="57038"/>
                </a:cubicBezTo>
                <a:cubicBezTo>
                  <a:pt x="28661" y="57038"/>
                  <a:pt x="28652" y="57035"/>
                  <a:pt x="28643" y="57026"/>
                </a:cubicBezTo>
                <a:lnTo>
                  <a:pt x="28589" y="56890"/>
                </a:lnTo>
                <a:cubicBezTo>
                  <a:pt x="28562" y="56782"/>
                  <a:pt x="28508" y="56700"/>
                  <a:pt x="28481" y="56619"/>
                </a:cubicBezTo>
                <a:cubicBezTo>
                  <a:pt x="28453" y="56511"/>
                  <a:pt x="28399" y="56375"/>
                  <a:pt x="28372" y="56267"/>
                </a:cubicBezTo>
                <a:cubicBezTo>
                  <a:pt x="28318" y="56022"/>
                  <a:pt x="28264" y="55778"/>
                  <a:pt x="28236" y="55534"/>
                </a:cubicBezTo>
                <a:cubicBezTo>
                  <a:pt x="28128" y="54503"/>
                  <a:pt x="28264" y="53473"/>
                  <a:pt x="28698" y="52523"/>
                </a:cubicBezTo>
                <a:cubicBezTo>
                  <a:pt x="29837" y="49974"/>
                  <a:pt x="32007" y="48021"/>
                  <a:pt x="34692" y="47153"/>
                </a:cubicBezTo>
                <a:cubicBezTo>
                  <a:pt x="34990" y="47044"/>
                  <a:pt x="35343" y="46963"/>
                  <a:pt x="35668" y="46909"/>
                </a:cubicBezTo>
                <a:cubicBezTo>
                  <a:pt x="36021" y="46827"/>
                  <a:pt x="36346" y="46773"/>
                  <a:pt x="36699" y="46719"/>
                </a:cubicBezTo>
                <a:cubicBezTo>
                  <a:pt x="37617" y="46607"/>
                  <a:pt x="38560" y="46546"/>
                  <a:pt x="39503" y="46546"/>
                </a:cubicBezTo>
                <a:close/>
                <a:moveTo>
                  <a:pt x="52772" y="1"/>
                </a:moveTo>
                <a:cubicBezTo>
                  <a:pt x="52016" y="1"/>
                  <a:pt x="51261" y="55"/>
                  <a:pt x="50505" y="147"/>
                </a:cubicBezTo>
                <a:cubicBezTo>
                  <a:pt x="50261" y="174"/>
                  <a:pt x="49637" y="202"/>
                  <a:pt x="49203" y="283"/>
                </a:cubicBezTo>
                <a:lnTo>
                  <a:pt x="48959" y="283"/>
                </a:lnTo>
                <a:cubicBezTo>
                  <a:pt x="48145" y="419"/>
                  <a:pt x="47684" y="500"/>
                  <a:pt x="47223" y="608"/>
                </a:cubicBezTo>
                <a:cubicBezTo>
                  <a:pt x="46572" y="717"/>
                  <a:pt x="46247" y="798"/>
                  <a:pt x="45894" y="880"/>
                </a:cubicBezTo>
                <a:cubicBezTo>
                  <a:pt x="45541" y="934"/>
                  <a:pt x="45162" y="1042"/>
                  <a:pt x="44456" y="1205"/>
                </a:cubicBezTo>
                <a:cubicBezTo>
                  <a:pt x="42639" y="1666"/>
                  <a:pt x="40768" y="2263"/>
                  <a:pt x="38977" y="2887"/>
                </a:cubicBezTo>
                <a:cubicBezTo>
                  <a:pt x="38543" y="3050"/>
                  <a:pt x="37893" y="3267"/>
                  <a:pt x="37214" y="3538"/>
                </a:cubicBezTo>
                <a:cubicBezTo>
                  <a:pt x="36536" y="3782"/>
                  <a:pt x="35804" y="4107"/>
                  <a:pt x="35153" y="4352"/>
                </a:cubicBezTo>
                <a:cubicBezTo>
                  <a:pt x="35158" y="4351"/>
                  <a:pt x="35161" y="4350"/>
                  <a:pt x="35164" y="4350"/>
                </a:cubicBezTo>
                <a:cubicBezTo>
                  <a:pt x="35256" y="4350"/>
                  <a:pt x="34236" y="4795"/>
                  <a:pt x="33471" y="5111"/>
                </a:cubicBezTo>
                <a:cubicBezTo>
                  <a:pt x="32495" y="5572"/>
                  <a:pt x="31491" y="6006"/>
                  <a:pt x="30569" y="6467"/>
                </a:cubicBezTo>
                <a:cubicBezTo>
                  <a:pt x="29159" y="7145"/>
                  <a:pt x="28236" y="7661"/>
                  <a:pt x="27396" y="8149"/>
                </a:cubicBezTo>
                <a:lnTo>
                  <a:pt x="27423" y="8122"/>
                </a:lnTo>
                <a:lnTo>
                  <a:pt x="26690" y="8529"/>
                </a:lnTo>
                <a:lnTo>
                  <a:pt x="26745" y="8501"/>
                </a:lnTo>
                <a:lnTo>
                  <a:pt x="26745" y="8501"/>
                </a:lnTo>
                <a:lnTo>
                  <a:pt x="24114" y="9993"/>
                </a:lnTo>
                <a:cubicBezTo>
                  <a:pt x="22459" y="10916"/>
                  <a:pt x="20750" y="12000"/>
                  <a:pt x="19041" y="13167"/>
                </a:cubicBezTo>
                <a:lnTo>
                  <a:pt x="17387" y="14333"/>
                </a:lnTo>
                <a:cubicBezTo>
                  <a:pt x="15461" y="15662"/>
                  <a:pt x="14457" y="16449"/>
                  <a:pt x="13590" y="17154"/>
                </a:cubicBezTo>
                <a:lnTo>
                  <a:pt x="13617" y="17127"/>
                </a:lnTo>
                <a:lnTo>
                  <a:pt x="13617" y="17127"/>
                </a:lnTo>
                <a:cubicBezTo>
                  <a:pt x="13454" y="17235"/>
                  <a:pt x="13698" y="16991"/>
                  <a:pt x="12423" y="17941"/>
                </a:cubicBezTo>
                <a:cubicBezTo>
                  <a:pt x="11745" y="18483"/>
                  <a:pt x="10958" y="19107"/>
                  <a:pt x="10145" y="19812"/>
                </a:cubicBezTo>
                <a:lnTo>
                  <a:pt x="10823" y="19297"/>
                </a:lnTo>
                <a:lnTo>
                  <a:pt x="10823" y="19297"/>
                </a:lnTo>
                <a:cubicBezTo>
                  <a:pt x="9792" y="20165"/>
                  <a:pt x="8517" y="21250"/>
                  <a:pt x="7270" y="22470"/>
                </a:cubicBezTo>
                <a:lnTo>
                  <a:pt x="7297" y="22443"/>
                </a:lnTo>
                <a:lnTo>
                  <a:pt x="6700" y="23040"/>
                </a:lnTo>
                <a:lnTo>
                  <a:pt x="6754" y="23013"/>
                </a:lnTo>
                <a:lnTo>
                  <a:pt x="6754" y="23013"/>
                </a:lnTo>
                <a:cubicBezTo>
                  <a:pt x="5127" y="24613"/>
                  <a:pt x="3744" y="26430"/>
                  <a:pt x="2659" y="28410"/>
                </a:cubicBezTo>
                <a:lnTo>
                  <a:pt x="2740" y="28248"/>
                </a:lnTo>
                <a:lnTo>
                  <a:pt x="2659" y="28356"/>
                </a:lnTo>
                <a:cubicBezTo>
                  <a:pt x="2279" y="29143"/>
                  <a:pt x="1926" y="29929"/>
                  <a:pt x="1628" y="30743"/>
                </a:cubicBezTo>
                <a:cubicBezTo>
                  <a:pt x="1465" y="31177"/>
                  <a:pt x="1330" y="31530"/>
                  <a:pt x="1248" y="31801"/>
                </a:cubicBezTo>
                <a:cubicBezTo>
                  <a:pt x="1140" y="32072"/>
                  <a:pt x="1113" y="32289"/>
                  <a:pt x="1058" y="32452"/>
                </a:cubicBezTo>
                <a:cubicBezTo>
                  <a:pt x="950" y="32777"/>
                  <a:pt x="923" y="32994"/>
                  <a:pt x="841" y="33347"/>
                </a:cubicBezTo>
                <a:lnTo>
                  <a:pt x="868" y="33347"/>
                </a:lnTo>
                <a:lnTo>
                  <a:pt x="868" y="33401"/>
                </a:lnTo>
                <a:lnTo>
                  <a:pt x="1085" y="32642"/>
                </a:lnTo>
                <a:lnTo>
                  <a:pt x="1085" y="32669"/>
                </a:lnTo>
                <a:lnTo>
                  <a:pt x="1113" y="32669"/>
                </a:lnTo>
                <a:cubicBezTo>
                  <a:pt x="1113" y="32662"/>
                  <a:pt x="1114" y="32662"/>
                  <a:pt x="1118" y="32662"/>
                </a:cubicBezTo>
                <a:lnTo>
                  <a:pt x="1118" y="32662"/>
                </a:lnTo>
                <a:cubicBezTo>
                  <a:pt x="1129" y="32662"/>
                  <a:pt x="1160" y="32662"/>
                  <a:pt x="1221" y="32479"/>
                </a:cubicBezTo>
                <a:cubicBezTo>
                  <a:pt x="1330" y="32262"/>
                  <a:pt x="1465" y="31692"/>
                  <a:pt x="2008" y="30390"/>
                </a:cubicBezTo>
                <a:cubicBezTo>
                  <a:pt x="2116" y="30146"/>
                  <a:pt x="2252" y="29902"/>
                  <a:pt x="2360" y="29685"/>
                </a:cubicBezTo>
                <a:cubicBezTo>
                  <a:pt x="2523" y="29305"/>
                  <a:pt x="2686" y="29007"/>
                  <a:pt x="2821" y="28736"/>
                </a:cubicBezTo>
                <a:cubicBezTo>
                  <a:pt x="2984" y="28437"/>
                  <a:pt x="3120" y="28166"/>
                  <a:pt x="3282" y="27895"/>
                </a:cubicBezTo>
                <a:cubicBezTo>
                  <a:pt x="3499" y="27515"/>
                  <a:pt x="3798" y="27081"/>
                  <a:pt x="4069" y="26674"/>
                </a:cubicBezTo>
                <a:lnTo>
                  <a:pt x="4096" y="26647"/>
                </a:lnTo>
                <a:lnTo>
                  <a:pt x="4096" y="26647"/>
                </a:lnTo>
                <a:cubicBezTo>
                  <a:pt x="3337" y="27759"/>
                  <a:pt x="2713" y="28926"/>
                  <a:pt x="2170" y="30173"/>
                </a:cubicBezTo>
                <a:cubicBezTo>
                  <a:pt x="1655" y="31448"/>
                  <a:pt x="1248" y="32750"/>
                  <a:pt x="950" y="34079"/>
                </a:cubicBezTo>
                <a:lnTo>
                  <a:pt x="1085" y="33727"/>
                </a:lnTo>
                <a:lnTo>
                  <a:pt x="1085" y="33727"/>
                </a:lnTo>
                <a:cubicBezTo>
                  <a:pt x="760" y="35083"/>
                  <a:pt x="543" y="36439"/>
                  <a:pt x="407" y="37822"/>
                </a:cubicBezTo>
                <a:lnTo>
                  <a:pt x="407" y="37795"/>
                </a:lnTo>
                <a:cubicBezTo>
                  <a:pt x="353" y="38365"/>
                  <a:pt x="299" y="38989"/>
                  <a:pt x="190" y="40101"/>
                </a:cubicBezTo>
                <a:lnTo>
                  <a:pt x="190" y="40046"/>
                </a:lnTo>
                <a:cubicBezTo>
                  <a:pt x="109" y="41321"/>
                  <a:pt x="55" y="42569"/>
                  <a:pt x="0" y="43952"/>
                </a:cubicBezTo>
                <a:cubicBezTo>
                  <a:pt x="82" y="42677"/>
                  <a:pt x="163" y="41647"/>
                  <a:pt x="272" y="40426"/>
                </a:cubicBezTo>
                <a:lnTo>
                  <a:pt x="272" y="40426"/>
                </a:lnTo>
                <a:cubicBezTo>
                  <a:pt x="272" y="40609"/>
                  <a:pt x="247" y="41067"/>
                  <a:pt x="245" y="41536"/>
                </a:cubicBezTo>
                <a:lnTo>
                  <a:pt x="245" y="41536"/>
                </a:lnTo>
                <a:cubicBezTo>
                  <a:pt x="299" y="40560"/>
                  <a:pt x="380" y="39612"/>
                  <a:pt x="489" y="38555"/>
                </a:cubicBezTo>
                <a:cubicBezTo>
                  <a:pt x="597" y="37524"/>
                  <a:pt x="706" y="36792"/>
                  <a:pt x="814" y="36141"/>
                </a:cubicBezTo>
                <a:cubicBezTo>
                  <a:pt x="896" y="35517"/>
                  <a:pt x="1004" y="34947"/>
                  <a:pt x="1140" y="34242"/>
                </a:cubicBezTo>
                <a:lnTo>
                  <a:pt x="1140" y="34188"/>
                </a:lnTo>
                <a:cubicBezTo>
                  <a:pt x="1031" y="34676"/>
                  <a:pt x="923" y="35164"/>
                  <a:pt x="841" y="35652"/>
                </a:cubicBezTo>
                <a:lnTo>
                  <a:pt x="841" y="35625"/>
                </a:lnTo>
                <a:lnTo>
                  <a:pt x="819" y="35625"/>
                </a:lnTo>
                <a:cubicBezTo>
                  <a:pt x="952" y="34830"/>
                  <a:pt x="1032" y="34428"/>
                  <a:pt x="1113" y="34079"/>
                </a:cubicBezTo>
                <a:cubicBezTo>
                  <a:pt x="1194" y="33700"/>
                  <a:pt x="1302" y="33401"/>
                  <a:pt x="1492" y="32750"/>
                </a:cubicBezTo>
                <a:lnTo>
                  <a:pt x="1492" y="32804"/>
                </a:lnTo>
                <a:cubicBezTo>
                  <a:pt x="1872" y="31475"/>
                  <a:pt x="2360" y="30201"/>
                  <a:pt x="3011" y="28980"/>
                </a:cubicBezTo>
                <a:cubicBezTo>
                  <a:pt x="3635" y="27814"/>
                  <a:pt x="4367" y="26702"/>
                  <a:pt x="5208" y="25644"/>
                </a:cubicBezTo>
                <a:lnTo>
                  <a:pt x="5235" y="25617"/>
                </a:lnTo>
                <a:lnTo>
                  <a:pt x="5235" y="25617"/>
                </a:lnTo>
                <a:cubicBezTo>
                  <a:pt x="4422" y="26647"/>
                  <a:pt x="3716" y="27732"/>
                  <a:pt x="3147" y="28899"/>
                </a:cubicBezTo>
                <a:cubicBezTo>
                  <a:pt x="3608" y="28058"/>
                  <a:pt x="4150" y="27244"/>
                  <a:pt x="4747" y="26485"/>
                </a:cubicBezTo>
                <a:cubicBezTo>
                  <a:pt x="5127" y="25942"/>
                  <a:pt x="5425" y="25535"/>
                  <a:pt x="5751" y="25156"/>
                </a:cubicBezTo>
                <a:lnTo>
                  <a:pt x="5751" y="25156"/>
                </a:lnTo>
                <a:lnTo>
                  <a:pt x="5724" y="25183"/>
                </a:lnTo>
                <a:cubicBezTo>
                  <a:pt x="5886" y="24966"/>
                  <a:pt x="6076" y="24776"/>
                  <a:pt x="6239" y="24586"/>
                </a:cubicBezTo>
                <a:cubicBezTo>
                  <a:pt x="6402" y="24396"/>
                  <a:pt x="6564" y="24206"/>
                  <a:pt x="6754" y="24017"/>
                </a:cubicBezTo>
                <a:lnTo>
                  <a:pt x="6754" y="24017"/>
                </a:lnTo>
                <a:lnTo>
                  <a:pt x="6727" y="24043"/>
                </a:lnTo>
                <a:lnTo>
                  <a:pt x="7243" y="23474"/>
                </a:lnTo>
                <a:lnTo>
                  <a:pt x="7188" y="23501"/>
                </a:lnTo>
                <a:cubicBezTo>
                  <a:pt x="7915" y="22794"/>
                  <a:pt x="8210" y="22544"/>
                  <a:pt x="8245" y="22544"/>
                </a:cubicBezTo>
                <a:cubicBezTo>
                  <a:pt x="8260" y="22544"/>
                  <a:pt x="8229" y="22588"/>
                  <a:pt x="8165" y="22660"/>
                </a:cubicBezTo>
                <a:cubicBezTo>
                  <a:pt x="7921" y="22904"/>
                  <a:pt x="7785" y="23094"/>
                  <a:pt x="7649" y="23257"/>
                </a:cubicBezTo>
                <a:cubicBezTo>
                  <a:pt x="8327" y="22606"/>
                  <a:pt x="8951" y="22091"/>
                  <a:pt x="9494" y="21629"/>
                </a:cubicBezTo>
                <a:cubicBezTo>
                  <a:pt x="10389" y="20897"/>
                  <a:pt x="11637" y="19866"/>
                  <a:pt x="13183" y="18673"/>
                </a:cubicBezTo>
                <a:cubicBezTo>
                  <a:pt x="14376" y="17778"/>
                  <a:pt x="15597" y="16856"/>
                  <a:pt x="16763" y="16015"/>
                </a:cubicBezTo>
                <a:cubicBezTo>
                  <a:pt x="22106" y="12109"/>
                  <a:pt x="27857" y="8746"/>
                  <a:pt x="33878" y="6006"/>
                </a:cubicBezTo>
                <a:lnTo>
                  <a:pt x="33878" y="6006"/>
                </a:lnTo>
                <a:lnTo>
                  <a:pt x="33851" y="6033"/>
                </a:lnTo>
                <a:cubicBezTo>
                  <a:pt x="37459" y="4379"/>
                  <a:pt x="41229" y="3050"/>
                  <a:pt x="45080" y="2046"/>
                </a:cubicBezTo>
                <a:cubicBezTo>
                  <a:pt x="45758" y="1883"/>
                  <a:pt x="46464" y="1748"/>
                  <a:pt x="47196" y="1585"/>
                </a:cubicBezTo>
                <a:cubicBezTo>
                  <a:pt x="48823" y="1287"/>
                  <a:pt x="50505" y="1097"/>
                  <a:pt x="52187" y="1042"/>
                </a:cubicBezTo>
                <a:cubicBezTo>
                  <a:pt x="52463" y="1033"/>
                  <a:pt x="52739" y="1029"/>
                  <a:pt x="53016" y="1029"/>
                </a:cubicBezTo>
                <a:cubicBezTo>
                  <a:pt x="54401" y="1029"/>
                  <a:pt x="55799" y="1142"/>
                  <a:pt x="57178" y="1368"/>
                </a:cubicBezTo>
                <a:cubicBezTo>
                  <a:pt x="57584" y="1422"/>
                  <a:pt x="57937" y="1531"/>
                  <a:pt x="58344" y="1612"/>
                </a:cubicBezTo>
                <a:cubicBezTo>
                  <a:pt x="58724" y="1693"/>
                  <a:pt x="59103" y="1802"/>
                  <a:pt x="59483" y="1910"/>
                </a:cubicBezTo>
                <a:cubicBezTo>
                  <a:pt x="60215" y="2100"/>
                  <a:pt x="60948" y="2372"/>
                  <a:pt x="61680" y="2697"/>
                </a:cubicBezTo>
                <a:cubicBezTo>
                  <a:pt x="63091" y="3294"/>
                  <a:pt x="64365" y="4162"/>
                  <a:pt x="65423" y="5274"/>
                </a:cubicBezTo>
                <a:cubicBezTo>
                  <a:pt x="66291" y="6142"/>
                  <a:pt x="66888" y="7227"/>
                  <a:pt x="67241" y="8420"/>
                </a:cubicBezTo>
                <a:cubicBezTo>
                  <a:pt x="67566" y="9559"/>
                  <a:pt x="67566" y="10780"/>
                  <a:pt x="67213" y="11919"/>
                </a:cubicBezTo>
                <a:cubicBezTo>
                  <a:pt x="67078" y="12353"/>
                  <a:pt x="66861" y="12787"/>
                  <a:pt x="66590" y="13167"/>
                </a:cubicBezTo>
                <a:cubicBezTo>
                  <a:pt x="66318" y="13601"/>
                  <a:pt x="65966" y="14008"/>
                  <a:pt x="65559" y="14333"/>
                </a:cubicBezTo>
                <a:cubicBezTo>
                  <a:pt x="65152" y="14686"/>
                  <a:pt x="64691" y="14984"/>
                  <a:pt x="64230" y="15228"/>
                </a:cubicBezTo>
                <a:cubicBezTo>
                  <a:pt x="63742" y="15472"/>
                  <a:pt x="63226" y="15689"/>
                  <a:pt x="62684" y="15879"/>
                </a:cubicBezTo>
                <a:cubicBezTo>
                  <a:pt x="62114" y="16069"/>
                  <a:pt x="61572" y="16232"/>
                  <a:pt x="60975" y="16340"/>
                </a:cubicBezTo>
                <a:lnTo>
                  <a:pt x="61002" y="16340"/>
                </a:lnTo>
                <a:cubicBezTo>
                  <a:pt x="60243" y="16530"/>
                  <a:pt x="59456" y="16666"/>
                  <a:pt x="58642" y="16774"/>
                </a:cubicBezTo>
                <a:cubicBezTo>
                  <a:pt x="54953" y="17344"/>
                  <a:pt x="51237" y="17751"/>
                  <a:pt x="47521" y="18320"/>
                </a:cubicBezTo>
                <a:cubicBezTo>
                  <a:pt x="45813" y="18592"/>
                  <a:pt x="43887" y="18917"/>
                  <a:pt x="42476" y="19243"/>
                </a:cubicBezTo>
                <a:cubicBezTo>
                  <a:pt x="41581" y="19378"/>
                  <a:pt x="39954" y="19785"/>
                  <a:pt x="38815" y="20056"/>
                </a:cubicBezTo>
                <a:cubicBezTo>
                  <a:pt x="38796" y="20066"/>
                  <a:pt x="38777" y="20075"/>
                  <a:pt x="38756" y="20084"/>
                </a:cubicBezTo>
                <a:lnTo>
                  <a:pt x="38756" y="20084"/>
                </a:lnTo>
                <a:lnTo>
                  <a:pt x="37567" y="20382"/>
                </a:lnTo>
                <a:cubicBezTo>
                  <a:pt x="37133" y="20517"/>
                  <a:pt x="36672" y="20653"/>
                  <a:pt x="36211" y="20816"/>
                </a:cubicBezTo>
                <a:cubicBezTo>
                  <a:pt x="35234" y="21168"/>
                  <a:pt x="34177" y="21521"/>
                  <a:pt x="33173" y="21955"/>
                </a:cubicBezTo>
                <a:cubicBezTo>
                  <a:pt x="32956" y="21982"/>
                  <a:pt x="32956" y="21982"/>
                  <a:pt x="31871" y="22416"/>
                </a:cubicBezTo>
                <a:cubicBezTo>
                  <a:pt x="31871" y="22470"/>
                  <a:pt x="31681" y="22552"/>
                  <a:pt x="31139" y="22823"/>
                </a:cubicBezTo>
                <a:lnTo>
                  <a:pt x="30027" y="23392"/>
                </a:lnTo>
                <a:lnTo>
                  <a:pt x="29213" y="23826"/>
                </a:lnTo>
                <a:cubicBezTo>
                  <a:pt x="28915" y="23989"/>
                  <a:pt x="28589" y="24179"/>
                  <a:pt x="28236" y="24396"/>
                </a:cubicBezTo>
                <a:lnTo>
                  <a:pt x="27450" y="24857"/>
                </a:lnTo>
                <a:cubicBezTo>
                  <a:pt x="27179" y="25020"/>
                  <a:pt x="26934" y="25210"/>
                  <a:pt x="26663" y="25372"/>
                </a:cubicBezTo>
                <a:cubicBezTo>
                  <a:pt x="26419" y="25535"/>
                  <a:pt x="26148" y="25725"/>
                  <a:pt x="25904" y="25888"/>
                </a:cubicBezTo>
                <a:lnTo>
                  <a:pt x="25171" y="26430"/>
                </a:lnTo>
                <a:lnTo>
                  <a:pt x="25199" y="26430"/>
                </a:lnTo>
                <a:cubicBezTo>
                  <a:pt x="24683" y="26810"/>
                  <a:pt x="24249" y="27190"/>
                  <a:pt x="23734" y="27651"/>
                </a:cubicBezTo>
                <a:cubicBezTo>
                  <a:pt x="22323" y="28871"/>
                  <a:pt x="21049" y="30228"/>
                  <a:pt x="19909" y="31692"/>
                </a:cubicBezTo>
                <a:lnTo>
                  <a:pt x="19421" y="32370"/>
                </a:lnTo>
                <a:cubicBezTo>
                  <a:pt x="19258" y="32642"/>
                  <a:pt x="19096" y="32940"/>
                  <a:pt x="18879" y="33266"/>
                </a:cubicBezTo>
                <a:lnTo>
                  <a:pt x="18553" y="33808"/>
                </a:lnTo>
                <a:cubicBezTo>
                  <a:pt x="18445" y="33971"/>
                  <a:pt x="18336" y="34188"/>
                  <a:pt x="18228" y="34378"/>
                </a:cubicBezTo>
                <a:cubicBezTo>
                  <a:pt x="17984" y="34812"/>
                  <a:pt x="17767" y="35246"/>
                  <a:pt x="17577" y="35707"/>
                </a:cubicBezTo>
                <a:lnTo>
                  <a:pt x="17197" y="36602"/>
                </a:lnTo>
                <a:cubicBezTo>
                  <a:pt x="17088" y="36900"/>
                  <a:pt x="16980" y="37198"/>
                  <a:pt x="16872" y="37497"/>
                </a:cubicBezTo>
                <a:cubicBezTo>
                  <a:pt x="16627" y="38121"/>
                  <a:pt x="16465" y="38772"/>
                  <a:pt x="16356" y="39450"/>
                </a:cubicBezTo>
                <a:cubicBezTo>
                  <a:pt x="16166" y="40806"/>
                  <a:pt x="16329" y="42189"/>
                  <a:pt x="16899" y="43437"/>
                </a:cubicBezTo>
                <a:cubicBezTo>
                  <a:pt x="17197" y="44115"/>
                  <a:pt x="17739" y="44685"/>
                  <a:pt x="18390" y="45064"/>
                </a:cubicBezTo>
                <a:cubicBezTo>
                  <a:pt x="18847" y="45302"/>
                  <a:pt x="19352" y="45416"/>
                  <a:pt x="19865" y="45416"/>
                </a:cubicBezTo>
                <a:cubicBezTo>
                  <a:pt x="20114" y="45416"/>
                  <a:pt x="20366" y="45389"/>
                  <a:pt x="20615" y="45336"/>
                </a:cubicBezTo>
                <a:cubicBezTo>
                  <a:pt x="21266" y="45173"/>
                  <a:pt x="21917" y="44875"/>
                  <a:pt x="22486" y="44495"/>
                </a:cubicBezTo>
                <a:cubicBezTo>
                  <a:pt x="23056" y="44142"/>
                  <a:pt x="23544" y="43762"/>
                  <a:pt x="24086" y="43410"/>
                </a:cubicBezTo>
                <a:cubicBezTo>
                  <a:pt x="25226" y="42623"/>
                  <a:pt x="26148" y="41972"/>
                  <a:pt x="27124" y="41348"/>
                </a:cubicBezTo>
                <a:cubicBezTo>
                  <a:pt x="27638" y="41022"/>
                  <a:pt x="28091" y="40695"/>
                  <a:pt x="28328" y="40507"/>
                </a:cubicBezTo>
                <a:lnTo>
                  <a:pt x="28328" y="40507"/>
                </a:lnTo>
                <a:lnTo>
                  <a:pt x="28019" y="40725"/>
                </a:lnTo>
                <a:lnTo>
                  <a:pt x="28481" y="40372"/>
                </a:lnTo>
                <a:lnTo>
                  <a:pt x="28399" y="40426"/>
                </a:lnTo>
                <a:lnTo>
                  <a:pt x="29104" y="39938"/>
                </a:lnTo>
                <a:lnTo>
                  <a:pt x="29104" y="39938"/>
                </a:lnTo>
                <a:lnTo>
                  <a:pt x="29077" y="39965"/>
                </a:lnTo>
                <a:lnTo>
                  <a:pt x="30461" y="39043"/>
                </a:lnTo>
                <a:lnTo>
                  <a:pt x="31112" y="38555"/>
                </a:lnTo>
                <a:cubicBezTo>
                  <a:pt x="33037" y="37198"/>
                  <a:pt x="35099" y="35761"/>
                  <a:pt x="37160" y="34432"/>
                </a:cubicBezTo>
                <a:cubicBezTo>
                  <a:pt x="38571" y="33564"/>
                  <a:pt x="40849" y="32126"/>
                  <a:pt x="42856" y="31258"/>
                </a:cubicBezTo>
                <a:cubicBezTo>
                  <a:pt x="43477" y="30980"/>
                  <a:pt x="43692" y="30888"/>
                  <a:pt x="43649" y="30888"/>
                </a:cubicBezTo>
                <a:cubicBezTo>
                  <a:pt x="43645" y="30888"/>
                  <a:pt x="43640" y="30888"/>
                  <a:pt x="43634" y="30889"/>
                </a:cubicBezTo>
                <a:lnTo>
                  <a:pt x="43634" y="30889"/>
                </a:lnTo>
                <a:cubicBezTo>
                  <a:pt x="44122" y="30677"/>
                  <a:pt x="44625" y="30480"/>
                  <a:pt x="45142" y="30307"/>
                </a:cubicBezTo>
                <a:lnTo>
                  <a:pt x="45142" y="30307"/>
                </a:lnTo>
                <a:cubicBezTo>
                  <a:pt x="45121" y="30316"/>
                  <a:pt x="45101" y="30326"/>
                  <a:pt x="45080" y="30336"/>
                </a:cubicBezTo>
                <a:cubicBezTo>
                  <a:pt x="45127" y="30316"/>
                  <a:pt x="45175" y="30297"/>
                  <a:pt x="45222" y="30280"/>
                </a:cubicBezTo>
                <a:lnTo>
                  <a:pt x="45222" y="30280"/>
                </a:lnTo>
                <a:cubicBezTo>
                  <a:pt x="45195" y="30289"/>
                  <a:pt x="45168" y="30298"/>
                  <a:pt x="45142" y="30307"/>
                </a:cubicBezTo>
                <a:lnTo>
                  <a:pt x="45142" y="30307"/>
                </a:lnTo>
                <a:cubicBezTo>
                  <a:pt x="45284" y="30241"/>
                  <a:pt x="45430" y="30194"/>
                  <a:pt x="45596" y="30146"/>
                </a:cubicBezTo>
                <a:cubicBezTo>
                  <a:pt x="47265" y="29628"/>
                  <a:pt x="48990" y="29353"/>
                  <a:pt x="50740" y="29353"/>
                </a:cubicBezTo>
                <a:cubicBezTo>
                  <a:pt x="51095" y="29353"/>
                  <a:pt x="51450" y="29364"/>
                  <a:pt x="51807" y="29387"/>
                </a:cubicBezTo>
                <a:cubicBezTo>
                  <a:pt x="53028" y="29441"/>
                  <a:pt x="54248" y="29712"/>
                  <a:pt x="55415" y="30146"/>
                </a:cubicBezTo>
                <a:cubicBezTo>
                  <a:pt x="56581" y="30580"/>
                  <a:pt x="57639" y="31231"/>
                  <a:pt x="58561" y="32072"/>
                </a:cubicBezTo>
                <a:cubicBezTo>
                  <a:pt x="58968" y="32425"/>
                  <a:pt x="59347" y="32859"/>
                  <a:pt x="59673" y="33293"/>
                </a:cubicBezTo>
                <a:cubicBezTo>
                  <a:pt x="60161" y="33944"/>
                  <a:pt x="60568" y="34649"/>
                  <a:pt x="60894" y="35408"/>
                </a:cubicBezTo>
                <a:cubicBezTo>
                  <a:pt x="61219" y="36168"/>
                  <a:pt x="61463" y="36981"/>
                  <a:pt x="61545" y="37795"/>
                </a:cubicBezTo>
                <a:cubicBezTo>
                  <a:pt x="61707" y="39124"/>
                  <a:pt x="61490" y="40453"/>
                  <a:pt x="60894" y="41647"/>
                </a:cubicBezTo>
                <a:cubicBezTo>
                  <a:pt x="60812" y="41810"/>
                  <a:pt x="60731" y="41999"/>
                  <a:pt x="60622" y="42162"/>
                </a:cubicBezTo>
                <a:cubicBezTo>
                  <a:pt x="60541" y="42325"/>
                  <a:pt x="60432" y="42460"/>
                  <a:pt x="60324" y="42596"/>
                </a:cubicBezTo>
                <a:lnTo>
                  <a:pt x="60161" y="42840"/>
                </a:lnTo>
                <a:lnTo>
                  <a:pt x="59971" y="43030"/>
                </a:lnTo>
                <a:cubicBezTo>
                  <a:pt x="59844" y="43158"/>
                  <a:pt x="59740" y="43310"/>
                  <a:pt x="59615" y="43440"/>
                </a:cubicBezTo>
                <a:lnTo>
                  <a:pt x="59615" y="43440"/>
                </a:lnTo>
                <a:lnTo>
                  <a:pt x="59239" y="43762"/>
                </a:lnTo>
                <a:cubicBezTo>
                  <a:pt x="59158" y="43844"/>
                  <a:pt x="59076" y="43925"/>
                  <a:pt x="58968" y="44007"/>
                </a:cubicBezTo>
                <a:lnTo>
                  <a:pt x="58615" y="44278"/>
                </a:lnTo>
                <a:cubicBezTo>
                  <a:pt x="58100" y="44685"/>
                  <a:pt x="57530" y="45010"/>
                  <a:pt x="56961" y="45308"/>
                </a:cubicBezTo>
                <a:cubicBezTo>
                  <a:pt x="55198" y="46068"/>
                  <a:pt x="53299" y="46529"/>
                  <a:pt x="51400" y="46610"/>
                </a:cubicBezTo>
                <a:cubicBezTo>
                  <a:pt x="50997" y="46628"/>
                  <a:pt x="50593" y="46637"/>
                  <a:pt x="50189" y="46637"/>
                </a:cubicBezTo>
                <a:cubicBezTo>
                  <a:pt x="49318" y="46637"/>
                  <a:pt x="48447" y="46595"/>
                  <a:pt x="47576" y="46502"/>
                </a:cubicBezTo>
                <a:cubicBezTo>
                  <a:pt x="46301" y="46393"/>
                  <a:pt x="45026" y="46231"/>
                  <a:pt x="43724" y="46095"/>
                </a:cubicBezTo>
                <a:cubicBezTo>
                  <a:pt x="42328" y="45948"/>
                  <a:pt x="40908" y="45825"/>
                  <a:pt x="39486" y="45825"/>
                </a:cubicBezTo>
                <a:cubicBezTo>
                  <a:pt x="38283" y="45825"/>
                  <a:pt x="37079" y="45913"/>
                  <a:pt x="35885" y="46149"/>
                </a:cubicBezTo>
                <a:cubicBezTo>
                  <a:pt x="35560" y="46204"/>
                  <a:pt x="35261" y="46258"/>
                  <a:pt x="34963" y="46339"/>
                </a:cubicBezTo>
                <a:cubicBezTo>
                  <a:pt x="34665" y="46421"/>
                  <a:pt x="34339" y="46529"/>
                  <a:pt x="34041" y="46638"/>
                </a:cubicBezTo>
                <a:cubicBezTo>
                  <a:pt x="33444" y="46855"/>
                  <a:pt x="32875" y="47126"/>
                  <a:pt x="32332" y="47478"/>
                </a:cubicBezTo>
                <a:cubicBezTo>
                  <a:pt x="31220" y="48129"/>
                  <a:pt x="30244" y="48970"/>
                  <a:pt x="29430" y="49974"/>
                </a:cubicBezTo>
                <a:cubicBezTo>
                  <a:pt x="28589" y="50977"/>
                  <a:pt x="28019" y="52144"/>
                  <a:pt x="27694" y="53419"/>
                </a:cubicBezTo>
                <a:cubicBezTo>
                  <a:pt x="27558" y="54042"/>
                  <a:pt x="27504" y="54693"/>
                  <a:pt x="27585" y="55371"/>
                </a:cubicBezTo>
                <a:cubicBezTo>
                  <a:pt x="27613" y="55697"/>
                  <a:pt x="27667" y="56022"/>
                  <a:pt x="27748" y="56321"/>
                </a:cubicBezTo>
                <a:lnTo>
                  <a:pt x="27802" y="56565"/>
                </a:lnTo>
                <a:lnTo>
                  <a:pt x="27911" y="56836"/>
                </a:lnTo>
                <a:cubicBezTo>
                  <a:pt x="27992" y="57080"/>
                  <a:pt x="28101" y="57270"/>
                  <a:pt x="28209" y="57514"/>
                </a:cubicBezTo>
                <a:cubicBezTo>
                  <a:pt x="28236" y="57596"/>
                  <a:pt x="28264" y="57677"/>
                  <a:pt x="28318" y="57758"/>
                </a:cubicBezTo>
                <a:cubicBezTo>
                  <a:pt x="28399" y="57758"/>
                  <a:pt x="28508" y="57704"/>
                  <a:pt x="28589" y="57704"/>
                </a:cubicBezTo>
                <a:lnTo>
                  <a:pt x="29159" y="57514"/>
                </a:lnTo>
                <a:lnTo>
                  <a:pt x="29728" y="57351"/>
                </a:lnTo>
                <a:cubicBezTo>
                  <a:pt x="29918" y="57297"/>
                  <a:pt x="30081" y="57243"/>
                  <a:pt x="30244" y="57189"/>
                </a:cubicBezTo>
                <a:cubicBezTo>
                  <a:pt x="30596" y="57107"/>
                  <a:pt x="30922" y="56999"/>
                  <a:pt x="31274" y="56917"/>
                </a:cubicBezTo>
                <a:cubicBezTo>
                  <a:pt x="31952" y="56728"/>
                  <a:pt x="32630" y="56565"/>
                  <a:pt x="33336" y="56402"/>
                </a:cubicBezTo>
                <a:cubicBezTo>
                  <a:pt x="34692" y="56077"/>
                  <a:pt x="36102" y="55805"/>
                  <a:pt x="37486" y="55616"/>
                </a:cubicBezTo>
                <a:cubicBezTo>
                  <a:pt x="39764" y="55263"/>
                  <a:pt x="42070" y="55046"/>
                  <a:pt x="44375" y="54992"/>
                </a:cubicBezTo>
                <a:lnTo>
                  <a:pt x="45569" y="54965"/>
                </a:lnTo>
                <a:lnTo>
                  <a:pt x="46871" y="54965"/>
                </a:lnTo>
                <a:lnTo>
                  <a:pt x="47521" y="54992"/>
                </a:lnTo>
                <a:cubicBezTo>
                  <a:pt x="49393" y="55019"/>
                  <a:pt x="51237" y="55317"/>
                  <a:pt x="53001" y="55914"/>
                </a:cubicBezTo>
                <a:cubicBezTo>
                  <a:pt x="53868" y="56212"/>
                  <a:pt x="54682" y="56619"/>
                  <a:pt x="55442" y="57134"/>
                </a:cubicBezTo>
                <a:cubicBezTo>
                  <a:pt x="56174" y="57623"/>
                  <a:pt x="56798" y="58274"/>
                  <a:pt x="57232" y="59033"/>
                </a:cubicBezTo>
                <a:cubicBezTo>
                  <a:pt x="57530" y="59576"/>
                  <a:pt x="57720" y="60172"/>
                  <a:pt x="57801" y="60796"/>
                </a:cubicBezTo>
                <a:cubicBezTo>
                  <a:pt x="57856" y="61393"/>
                  <a:pt x="57774" y="62017"/>
                  <a:pt x="57612" y="62613"/>
                </a:cubicBezTo>
                <a:cubicBezTo>
                  <a:pt x="57422" y="63210"/>
                  <a:pt x="57123" y="63780"/>
                  <a:pt x="56744" y="64268"/>
                </a:cubicBezTo>
                <a:cubicBezTo>
                  <a:pt x="56364" y="64783"/>
                  <a:pt x="55930" y="65244"/>
                  <a:pt x="55442" y="65624"/>
                </a:cubicBezTo>
                <a:cubicBezTo>
                  <a:pt x="54628" y="66275"/>
                  <a:pt x="53706" y="66791"/>
                  <a:pt x="52729" y="67116"/>
                </a:cubicBezTo>
                <a:cubicBezTo>
                  <a:pt x="51726" y="67414"/>
                  <a:pt x="50695" y="67631"/>
                  <a:pt x="49664" y="67713"/>
                </a:cubicBezTo>
                <a:cubicBezTo>
                  <a:pt x="48968" y="67767"/>
                  <a:pt x="48266" y="67785"/>
                  <a:pt x="47559" y="67785"/>
                </a:cubicBezTo>
                <a:cubicBezTo>
                  <a:pt x="46144" y="67785"/>
                  <a:pt x="44710" y="67713"/>
                  <a:pt x="43263" y="67713"/>
                </a:cubicBezTo>
                <a:cubicBezTo>
                  <a:pt x="43139" y="67710"/>
                  <a:pt x="43015" y="67709"/>
                  <a:pt x="42891" y="67709"/>
                </a:cubicBezTo>
                <a:cubicBezTo>
                  <a:pt x="41527" y="67709"/>
                  <a:pt x="40187" y="67846"/>
                  <a:pt x="38869" y="68120"/>
                </a:cubicBezTo>
                <a:cubicBezTo>
                  <a:pt x="37431" y="68418"/>
                  <a:pt x="36048" y="68988"/>
                  <a:pt x="34882" y="69856"/>
                </a:cubicBezTo>
                <a:cubicBezTo>
                  <a:pt x="33661" y="70723"/>
                  <a:pt x="32766" y="71944"/>
                  <a:pt x="32278" y="73354"/>
                </a:cubicBezTo>
                <a:cubicBezTo>
                  <a:pt x="31763" y="74765"/>
                  <a:pt x="31627" y="76311"/>
                  <a:pt x="31871" y="77803"/>
                </a:cubicBezTo>
                <a:cubicBezTo>
                  <a:pt x="31871" y="77911"/>
                  <a:pt x="31925" y="78020"/>
                  <a:pt x="31925" y="78128"/>
                </a:cubicBezTo>
                <a:cubicBezTo>
                  <a:pt x="31979" y="78345"/>
                  <a:pt x="32034" y="78562"/>
                  <a:pt x="32088" y="78752"/>
                </a:cubicBezTo>
                <a:cubicBezTo>
                  <a:pt x="32115" y="78969"/>
                  <a:pt x="32169" y="79186"/>
                  <a:pt x="32251" y="79376"/>
                </a:cubicBezTo>
                <a:lnTo>
                  <a:pt x="32468" y="80000"/>
                </a:lnTo>
                <a:lnTo>
                  <a:pt x="32712" y="80569"/>
                </a:lnTo>
                <a:cubicBezTo>
                  <a:pt x="32793" y="80786"/>
                  <a:pt x="32902" y="80976"/>
                  <a:pt x="33010" y="81166"/>
                </a:cubicBezTo>
                <a:cubicBezTo>
                  <a:pt x="33092" y="81356"/>
                  <a:pt x="33200" y="81546"/>
                  <a:pt x="33309" y="81736"/>
                </a:cubicBezTo>
                <a:cubicBezTo>
                  <a:pt x="34204" y="83173"/>
                  <a:pt x="35451" y="84367"/>
                  <a:pt x="36943" y="85208"/>
                </a:cubicBezTo>
                <a:cubicBezTo>
                  <a:pt x="37920" y="85777"/>
                  <a:pt x="38950" y="86211"/>
                  <a:pt x="40035" y="86510"/>
                </a:cubicBezTo>
                <a:cubicBezTo>
                  <a:pt x="41450" y="86894"/>
                  <a:pt x="42911" y="87097"/>
                  <a:pt x="44383" y="87097"/>
                </a:cubicBezTo>
                <a:cubicBezTo>
                  <a:pt x="44886" y="87097"/>
                  <a:pt x="45390" y="87073"/>
                  <a:pt x="45894" y="87025"/>
                </a:cubicBezTo>
                <a:cubicBezTo>
                  <a:pt x="46165" y="87025"/>
                  <a:pt x="46382" y="86998"/>
                  <a:pt x="46545" y="86971"/>
                </a:cubicBezTo>
                <a:cubicBezTo>
                  <a:pt x="46823" y="86931"/>
                  <a:pt x="46912" y="86906"/>
                  <a:pt x="46855" y="86906"/>
                </a:cubicBezTo>
                <a:cubicBezTo>
                  <a:pt x="46834" y="86906"/>
                  <a:pt x="46793" y="86909"/>
                  <a:pt x="46735" y="86916"/>
                </a:cubicBezTo>
                <a:cubicBezTo>
                  <a:pt x="46491" y="86916"/>
                  <a:pt x="45948" y="86971"/>
                  <a:pt x="45189" y="86971"/>
                </a:cubicBezTo>
                <a:cubicBezTo>
                  <a:pt x="44983" y="86978"/>
                  <a:pt x="44779" y="86982"/>
                  <a:pt x="44574" y="86982"/>
                </a:cubicBezTo>
                <a:cubicBezTo>
                  <a:pt x="43349" y="86982"/>
                  <a:pt x="42143" y="86843"/>
                  <a:pt x="40958" y="86564"/>
                </a:cubicBezTo>
                <a:cubicBezTo>
                  <a:pt x="40252" y="86401"/>
                  <a:pt x="39574" y="86184"/>
                  <a:pt x="38923" y="85940"/>
                </a:cubicBezTo>
                <a:cubicBezTo>
                  <a:pt x="38293" y="85688"/>
                  <a:pt x="37687" y="85389"/>
                  <a:pt x="37125" y="85043"/>
                </a:cubicBezTo>
                <a:lnTo>
                  <a:pt x="37125" y="85043"/>
                </a:lnTo>
                <a:cubicBezTo>
                  <a:pt x="38018" y="85508"/>
                  <a:pt x="38960" y="85898"/>
                  <a:pt x="39927" y="86211"/>
                </a:cubicBezTo>
                <a:cubicBezTo>
                  <a:pt x="40849" y="86482"/>
                  <a:pt x="41798" y="86672"/>
                  <a:pt x="42775" y="86754"/>
                </a:cubicBezTo>
                <a:cubicBezTo>
                  <a:pt x="43408" y="86816"/>
                  <a:pt x="44042" y="86849"/>
                  <a:pt x="44676" y="86849"/>
                </a:cubicBezTo>
                <a:cubicBezTo>
                  <a:pt x="45425" y="86849"/>
                  <a:pt x="46175" y="86802"/>
                  <a:pt x="46925" y="86699"/>
                </a:cubicBezTo>
                <a:cubicBezTo>
                  <a:pt x="47494" y="86645"/>
                  <a:pt x="48037" y="86564"/>
                  <a:pt x="48579" y="86401"/>
                </a:cubicBezTo>
                <a:cubicBezTo>
                  <a:pt x="48634" y="86374"/>
                  <a:pt x="48579" y="86374"/>
                  <a:pt x="48579" y="86347"/>
                </a:cubicBezTo>
                <a:cubicBezTo>
                  <a:pt x="47576" y="86537"/>
                  <a:pt x="46545" y="86645"/>
                  <a:pt x="45514" y="86672"/>
                </a:cubicBezTo>
                <a:cubicBezTo>
                  <a:pt x="44646" y="86672"/>
                  <a:pt x="43778" y="86645"/>
                  <a:pt x="42910" y="86537"/>
                </a:cubicBezTo>
                <a:cubicBezTo>
                  <a:pt x="42015" y="86428"/>
                  <a:pt x="41120" y="86238"/>
                  <a:pt x="40252" y="85994"/>
                </a:cubicBezTo>
                <a:cubicBezTo>
                  <a:pt x="38408" y="85479"/>
                  <a:pt x="36699" y="84529"/>
                  <a:pt x="35316" y="83255"/>
                </a:cubicBezTo>
                <a:cubicBezTo>
                  <a:pt x="34692" y="82658"/>
                  <a:pt x="34149" y="81953"/>
                  <a:pt x="33715" y="81220"/>
                </a:cubicBezTo>
                <a:cubicBezTo>
                  <a:pt x="33281" y="80461"/>
                  <a:pt x="32956" y="79674"/>
                  <a:pt x="32739" y="78834"/>
                </a:cubicBezTo>
                <a:cubicBezTo>
                  <a:pt x="32386" y="77532"/>
                  <a:pt x="32332" y="76175"/>
                  <a:pt x="32549" y="74873"/>
                </a:cubicBezTo>
                <a:cubicBezTo>
                  <a:pt x="32739" y="73571"/>
                  <a:pt x="33309" y="72351"/>
                  <a:pt x="34177" y="71374"/>
                </a:cubicBezTo>
                <a:cubicBezTo>
                  <a:pt x="34421" y="71049"/>
                  <a:pt x="34719" y="70778"/>
                  <a:pt x="35044" y="70534"/>
                </a:cubicBezTo>
                <a:cubicBezTo>
                  <a:pt x="35560" y="70127"/>
                  <a:pt x="36102" y="69801"/>
                  <a:pt x="36699" y="69530"/>
                </a:cubicBezTo>
                <a:lnTo>
                  <a:pt x="36699" y="69530"/>
                </a:lnTo>
                <a:cubicBezTo>
                  <a:pt x="35885" y="69910"/>
                  <a:pt x="35126" y="70425"/>
                  <a:pt x="34475" y="71049"/>
                </a:cubicBezTo>
                <a:cubicBezTo>
                  <a:pt x="33797" y="71781"/>
                  <a:pt x="33281" y="72622"/>
                  <a:pt x="32929" y="73544"/>
                </a:cubicBezTo>
                <a:cubicBezTo>
                  <a:pt x="32576" y="74602"/>
                  <a:pt x="32413" y="75687"/>
                  <a:pt x="32468" y="76799"/>
                </a:cubicBezTo>
                <a:cubicBezTo>
                  <a:pt x="32495" y="77233"/>
                  <a:pt x="32549" y="77640"/>
                  <a:pt x="32630" y="78074"/>
                </a:cubicBezTo>
                <a:cubicBezTo>
                  <a:pt x="32712" y="78508"/>
                  <a:pt x="32820" y="78915"/>
                  <a:pt x="32956" y="79349"/>
                </a:cubicBezTo>
                <a:cubicBezTo>
                  <a:pt x="33092" y="79756"/>
                  <a:pt x="33254" y="80135"/>
                  <a:pt x="33444" y="80542"/>
                </a:cubicBezTo>
                <a:cubicBezTo>
                  <a:pt x="33634" y="80922"/>
                  <a:pt x="33851" y="81275"/>
                  <a:pt x="34068" y="81654"/>
                </a:cubicBezTo>
                <a:cubicBezTo>
                  <a:pt x="34502" y="82278"/>
                  <a:pt x="34990" y="82875"/>
                  <a:pt x="35560" y="83390"/>
                </a:cubicBezTo>
                <a:cubicBezTo>
                  <a:pt x="35831" y="83634"/>
                  <a:pt x="36129" y="83851"/>
                  <a:pt x="36455" y="84096"/>
                </a:cubicBezTo>
                <a:cubicBezTo>
                  <a:pt x="36591" y="84177"/>
                  <a:pt x="36753" y="84313"/>
                  <a:pt x="36916" y="84394"/>
                </a:cubicBezTo>
                <a:lnTo>
                  <a:pt x="37377" y="84692"/>
                </a:lnTo>
                <a:cubicBezTo>
                  <a:pt x="38679" y="85425"/>
                  <a:pt x="40117" y="85940"/>
                  <a:pt x="41581" y="86184"/>
                </a:cubicBezTo>
                <a:cubicBezTo>
                  <a:pt x="42247" y="86313"/>
                  <a:pt x="43065" y="86391"/>
                  <a:pt x="43216" y="86391"/>
                </a:cubicBezTo>
                <a:cubicBezTo>
                  <a:pt x="43256" y="86391"/>
                  <a:pt x="43250" y="86385"/>
                  <a:pt x="43182" y="86374"/>
                </a:cubicBezTo>
                <a:cubicBezTo>
                  <a:pt x="42856" y="86320"/>
                  <a:pt x="41690" y="86184"/>
                  <a:pt x="40822" y="85940"/>
                </a:cubicBezTo>
                <a:lnTo>
                  <a:pt x="40008" y="85723"/>
                </a:lnTo>
                <a:cubicBezTo>
                  <a:pt x="39737" y="85642"/>
                  <a:pt x="39493" y="85533"/>
                  <a:pt x="39222" y="85452"/>
                </a:cubicBezTo>
                <a:cubicBezTo>
                  <a:pt x="38326" y="85099"/>
                  <a:pt x="37486" y="84665"/>
                  <a:pt x="36699" y="84123"/>
                </a:cubicBezTo>
                <a:cubicBezTo>
                  <a:pt x="36509" y="83987"/>
                  <a:pt x="36319" y="83851"/>
                  <a:pt x="36129" y="83716"/>
                </a:cubicBezTo>
                <a:lnTo>
                  <a:pt x="35587" y="83255"/>
                </a:lnTo>
                <a:cubicBezTo>
                  <a:pt x="35234" y="82929"/>
                  <a:pt x="34936" y="82577"/>
                  <a:pt x="34638" y="82224"/>
                </a:cubicBezTo>
                <a:cubicBezTo>
                  <a:pt x="34041" y="81465"/>
                  <a:pt x="33580" y="80651"/>
                  <a:pt x="33227" y="79756"/>
                </a:cubicBezTo>
                <a:cubicBezTo>
                  <a:pt x="32902" y="78861"/>
                  <a:pt x="32685" y="77938"/>
                  <a:pt x="32630" y="76989"/>
                </a:cubicBezTo>
                <a:cubicBezTo>
                  <a:pt x="32549" y="76094"/>
                  <a:pt x="32630" y="75226"/>
                  <a:pt x="32847" y="74358"/>
                </a:cubicBezTo>
                <a:cubicBezTo>
                  <a:pt x="33037" y="73490"/>
                  <a:pt x="33390" y="72704"/>
                  <a:pt x="33905" y="71971"/>
                </a:cubicBezTo>
                <a:cubicBezTo>
                  <a:pt x="34936" y="70561"/>
                  <a:pt x="36509" y="69639"/>
                  <a:pt x="38218" y="69150"/>
                </a:cubicBezTo>
                <a:cubicBezTo>
                  <a:pt x="39439" y="68798"/>
                  <a:pt x="40686" y="68608"/>
                  <a:pt x="41934" y="68581"/>
                </a:cubicBezTo>
                <a:cubicBezTo>
                  <a:pt x="42329" y="68564"/>
                  <a:pt x="42727" y="68557"/>
                  <a:pt x="43126" y="68557"/>
                </a:cubicBezTo>
                <a:cubicBezTo>
                  <a:pt x="44014" y="68557"/>
                  <a:pt x="44906" y="68589"/>
                  <a:pt x="45786" y="68608"/>
                </a:cubicBezTo>
                <a:cubicBezTo>
                  <a:pt x="46314" y="68623"/>
                  <a:pt x="46846" y="68634"/>
                  <a:pt x="47380" y="68634"/>
                </a:cubicBezTo>
                <a:cubicBezTo>
                  <a:pt x="48793" y="68634"/>
                  <a:pt x="50220" y="68558"/>
                  <a:pt x="51617" y="68282"/>
                </a:cubicBezTo>
                <a:cubicBezTo>
                  <a:pt x="53624" y="67930"/>
                  <a:pt x="55442" y="66953"/>
                  <a:pt x="56852" y="65516"/>
                </a:cubicBezTo>
                <a:cubicBezTo>
                  <a:pt x="57232" y="65109"/>
                  <a:pt x="57584" y="64648"/>
                  <a:pt x="57856" y="64160"/>
                </a:cubicBezTo>
                <a:cubicBezTo>
                  <a:pt x="58154" y="63671"/>
                  <a:pt x="58371" y="63129"/>
                  <a:pt x="58534" y="62559"/>
                </a:cubicBezTo>
                <a:cubicBezTo>
                  <a:pt x="58561" y="62424"/>
                  <a:pt x="58588" y="62288"/>
                  <a:pt x="58615" y="62125"/>
                </a:cubicBezTo>
                <a:cubicBezTo>
                  <a:pt x="58642" y="61990"/>
                  <a:pt x="58669" y="61854"/>
                  <a:pt x="58669" y="61718"/>
                </a:cubicBezTo>
                <a:lnTo>
                  <a:pt x="58697" y="61284"/>
                </a:lnTo>
                <a:lnTo>
                  <a:pt x="58697" y="60878"/>
                </a:lnTo>
                <a:cubicBezTo>
                  <a:pt x="58669" y="60606"/>
                  <a:pt x="58642" y="60335"/>
                  <a:pt x="58561" y="60091"/>
                </a:cubicBezTo>
                <a:cubicBezTo>
                  <a:pt x="58534" y="59847"/>
                  <a:pt x="58452" y="59603"/>
                  <a:pt x="58344" y="59359"/>
                </a:cubicBezTo>
                <a:cubicBezTo>
                  <a:pt x="57910" y="58192"/>
                  <a:pt x="57123" y="57189"/>
                  <a:pt x="56093" y="56511"/>
                </a:cubicBezTo>
                <a:cubicBezTo>
                  <a:pt x="55089" y="55805"/>
                  <a:pt x="54004" y="55290"/>
                  <a:pt x="52865" y="54937"/>
                </a:cubicBezTo>
                <a:cubicBezTo>
                  <a:pt x="51726" y="54612"/>
                  <a:pt x="50559" y="54368"/>
                  <a:pt x="49366" y="54232"/>
                </a:cubicBezTo>
                <a:cubicBezTo>
                  <a:pt x="49068" y="54205"/>
                  <a:pt x="48796" y="54178"/>
                  <a:pt x="48498" y="54178"/>
                </a:cubicBezTo>
                <a:cubicBezTo>
                  <a:pt x="48200" y="54151"/>
                  <a:pt x="47901" y="54151"/>
                  <a:pt x="47603" y="54124"/>
                </a:cubicBezTo>
                <a:cubicBezTo>
                  <a:pt x="47223" y="54124"/>
                  <a:pt x="46831" y="54112"/>
                  <a:pt x="46444" y="54112"/>
                </a:cubicBezTo>
                <a:cubicBezTo>
                  <a:pt x="46250" y="54112"/>
                  <a:pt x="46057" y="54115"/>
                  <a:pt x="45867" y="54124"/>
                </a:cubicBezTo>
                <a:cubicBezTo>
                  <a:pt x="42015" y="54124"/>
                  <a:pt x="38191" y="54531"/>
                  <a:pt x="34421" y="55290"/>
                </a:cubicBezTo>
                <a:cubicBezTo>
                  <a:pt x="33498" y="55480"/>
                  <a:pt x="32576" y="55697"/>
                  <a:pt x="31708" y="55914"/>
                </a:cubicBezTo>
                <a:cubicBezTo>
                  <a:pt x="31247" y="56050"/>
                  <a:pt x="30786" y="56158"/>
                  <a:pt x="30352" y="56294"/>
                </a:cubicBezTo>
                <a:lnTo>
                  <a:pt x="29674" y="56483"/>
                </a:lnTo>
                <a:lnTo>
                  <a:pt x="29050" y="56673"/>
                </a:lnTo>
                <a:lnTo>
                  <a:pt x="28806" y="56755"/>
                </a:lnTo>
                <a:cubicBezTo>
                  <a:pt x="28752" y="56673"/>
                  <a:pt x="28725" y="56592"/>
                  <a:pt x="28698" y="56511"/>
                </a:cubicBezTo>
                <a:lnTo>
                  <a:pt x="28643" y="56375"/>
                </a:lnTo>
                <a:cubicBezTo>
                  <a:pt x="28616" y="56294"/>
                  <a:pt x="28589" y="56212"/>
                  <a:pt x="28589" y="56131"/>
                </a:cubicBezTo>
                <a:cubicBezTo>
                  <a:pt x="28535" y="55995"/>
                  <a:pt x="28508" y="55833"/>
                  <a:pt x="28481" y="55670"/>
                </a:cubicBezTo>
                <a:cubicBezTo>
                  <a:pt x="28291" y="54503"/>
                  <a:pt x="28508" y="53310"/>
                  <a:pt x="29023" y="52225"/>
                </a:cubicBezTo>
                <a:lnTo>
                  <a:pt x="29023" y="52279"/>
                </a:lnTo>
                <a:cubicBezTo>
                  <a:pt x="29294" y="51601"/>
                  <a:pt x="29674" y="51004"/>
                  <a:pt x="30135" y="50462"/>
                </a:cubicBezTo>
                <a:cubicBezTo>
                  <a:pt x="30976" y="49458"/>
                  <a:pt x="31952" y="48645"/>
                  <a:pt x="33092" y="48021"/>
                </a:cubicBezTo>
                <a:cubicBezTo>
                  <a:pt x="33688" y="47695"/>
                  <a:pt x="34285" y="47424"/>
                  <a:pt x="34936" y="47234"/>
                </a:cubicBezTo>
                <a:cubicBezTo>
                  <a:pt x="35587" y="47072"/>
                  <a:pt x="36238" y="46909"/>
                  <a:pt x="36916" y="46827"/>
                </a:cubicBezTo>
                <a:cubicBezTo>
                  <a:pt x="37786" y="46723"/>
                  <a:pt x="38655" y="46674"/>
                  <a:pt x="39532" y="46674"/>
                </a:cubicBezTo>
                <a:cubicBezTo>
                  <a:pt x="40022" y="46674"/>
                  <a:pt x="40515" y="46690"/>
                  <a:pt x="41012" y="46719"/>
                </a:cubicBezTo>
                <a:cubicBezTo>
                  <a:pt x="43751" y="46882"/>
                  <a:pt x="46518" y="47343"/>
                  <a:pt x="49339" y="47478"/>
                </a:cubicBezTo>
                <a:cubicBezTo>
                  <a:pt x="49650" y="47499"/>
                  <a:pt x="49960" y="47508"/>
                  <a:pt x="50271" y="47508"/>
                </a:cubicBezTo>
                <a:cubicBezTo>
                  <a:pt x="50774" y="47508"/>
                  <a:pt x="51277" y="47485"/>
                  <a:pt x="51780" y="47451"/>
                </a:cubicBezTo>
                <a:cubicBezTo>
                  <a:pt x="52187" y="47424"/>
                  <a:pt x="52567" y="47370"/>
                  <a:pt x="52919" y="47343"/>
                </a:cubicBezTo>
                <a:lnTo>
                  <a:pt x="53868" y="47180"/>
                </a:lnTo>
                <a:cubicBezTo>
                  <a:pt x="55496" y="46882"/>
                  <a:pt x="57069" y="46285"/>
                  <a:pt x="58480" y="45471"/>
                </a:cubicBezTo>
                <a:cubicBezTo>
                  <a:pt x="60351" y="44413"/>
                  <a:pt x="61707" y="42650"/>
                  <a:pt x="62250" y="40589"/>
                </a:cubicBezTo>
                <a:cubicBezTo>
                  <a:pt x="62494" y="39640"/>
                  <a:pt x="62548" y="38636"/>
                  <a:pt x="62440" y="37660"/>
                </a:cubicBezTo>
                <a:cubicBezTo>
                  <a:pt x="62304" y="36710"/>
                  <a:pt x="62060" y="35761"/>
                  <a:pt x="61653" y="34866"/>
                </a:cubicBezTo>
                <a:cubicBezTo>
                  <a:pt x="61300" y="34052"/>
                  <a:pt x="60812" y="33266"/>
                  <a:pt x="60270" y="32560"/>
                </a:cubicBezTo>
                <a:cubicBezTo>
                  <a:pt x="59727" y="31909"/>
                  <a:pt x="59103" y="31313"/>
                  <a:pt x="58425" y="30797"/>
                </a:cubicBezTo>
                <a:cubicBezTo>
                  <a:pt x="56933" y="29712"/>
                  <a:pt x="55198" y="29007"/>
                  <a:pt x="53380" y="28682"/>
                </a:cubicBezTo>
                <a:cubicBezTo>
                  <a:pt x="52485" y="28532"/>
                  <a:pt x="51576" y="28458"/>
                  <a:pt x="50664" y="28458"/>
                </a:cubicBezTo>
                <a:cubicBezTo>
                  <a:pt x="49752" y="28458"/>
                  <a:pt x="48837" y="28532"/>
                  <a:pt x="47928" y="28682"/>
                </a:cubicBezTo>
                <a:cubicBezTo>
                  <a:pt x="46545" y="28926"/>
                  <a:pt x="45189" y="29278"/>
                  <a:pt x="43887" y="29767"/>
                </a:cubicBezTo>
                <a:cubicBezTo>
                  <a:pt x="43209" y="30038"/>
                  <a:pt x="42504" y="30363"/>
                  <a:pt x="41798" y="30716"/>
                </a:cubicBezTo>
                <a:lnTo>
                  <a:pt x="41853" y="30689"/>
                </a:lnTo>
                <a:lnTo>
                  <a:pt x="41853" y="30689"/>
                </a:lnTo>
                <a:cubicBezTo>
                  <a:pt x="40307" y="31448"/>
                  <a:pt x="38815" y="32289"/>
                  <a:pt x="37377" y="33211"/>
                </a:cubicBezTo>
                <a:cubicBezTo>
                  <a:pt x="35858" y="34188"/>
                  <a:pt x="34529" y="35083"/>
                  <a:pt x="32929" y="36222"/>
                </a:cubicBezTo>
                <a:cubicBezTo>
                  <a:pt x="31844" y="36981"/>
                  <a:pt x="30244" y="38066"/>
                  <a:pt x="28942" y="38934"/>
                </a:cubicBezTo>
                <a:lnTo>
                  <a:pt x="26392" y="40697"/>
                </a:lnTo>
                <a:lnTo>
                  <a:pt x="22432" y="43437"/>
                </a:lnTo>
                <a:cubicBezTo>
                  <a:pt x="21808" y="43898"/>
                  <a:pt x="21103" y="44224"/>
                  <a:pt x="20370" y="44441"/>
                </a:cubicBezTo>
                <a:cubicBezTo>
                  <a:pt x="20200" y="44478"/>
                  <a:pt x="20028" y="44497"/>
                  <a:pt x="19858" y="44497"/>
                </a:cubicBezTo>
                <a:cubicBezTo>
                  <a:pt x="19296" y="44497"/>
                  <a:pt x="18752" y="44293"/>
                  <a:pt x="18336" y="43898"/>
                </a:cubicBezTo>
                <a:cubicBezTo>
                  <a:pt x="18038" y="43627"/>
                  <a:pt x="17794" y="43301"/>
                  <a:pt x="17658" y="42922"/>
                </a:cubicBezTo>
                <a:cubicBezTo>
                  <a:pt x="17550" y="42732"/>
                  <a:pt x="17495" y="42542"/>
                  <a:pt x="17441" y="42352"/>
                </a:cubicBezTo>
                <a:cubicBezTo>
                  <a:pt x="17387" y="42135"/>
                  <a:pt x="17333" y="41945"/>
                  <a:pt x="17305" y="41728"/>
                </a:cubicBezTo>
                <a:cubicBezTo>
                  <a:pt x="17143" y="40887"/>
                  <a:pt x="17170" y="40046"/>
                  <a:pt x="17305" y="39206"/>
                </a:cubicBezTo>
                <a:cubicBezTo>
                  <a:pt x="17387" y="38772"/>
                  <a:pt x="17495" y="38365"/>
                  <a:pt x="17658" y="37958"/>
                </a:cubicBezTo>
                <a:lnTo>
                  <a:pt x="17875" y="37334"/>
                </a:lnTo>
                <a:lnTo>
                  <a:pt x="17984" y="37009"/>
                </a:lnTo>
                <a:cubicBezTo>
                  <a:pt x="18011" y="36900"/>
                  <a:pt x="18065" y="36792"/>
                  <a:pt x="18119" y="36710"/>
                </a:cubicBezTo>
                <a:cubicBezTo>
                  <a:pt x="18309" y="36303"/>
                  <a:pt x="18445" y="35869"/>
                  <a:pt x="18662" y="35490"/>
                </a:cubicBezTo>
                <a:lnTo>
                  <a:pt x="19313" y="34296"/>
                </a:lnTo>
                <a:cubicBezTo>
                  <a:pt x="19448" y="34052"/>
                  <a:pt x="19638" y="33754"/>
                  <a:pt x="19828" y="33455"/>
                </a:cubicBezTo>
                <a:cubicBezTo>
                  <a:pt x="19936" y="33293"/>
                  <a:pt x="20018" y="33130"/>
                  <a:pt x="20126" y="32994"/>
                </a:cubicBezTo>
                <a:lnTo>
                  <a:pt x="20452" y="32533"/>
                </a:lnTo>
                <a:lnTo>
                  <a:pt x="20994" y="31774"/>
                </a:lnTo>
                <a:lnTo>
                  <a:pt x="21591" y="31068"/>
                </a:lnTo>
                <a:cubicBezTo>
                  <a:pt x="21990" y="30563"/>
                  <a:pt x="22441" y="30084"/>
                  <a:pt x="22893" y="29631"/>
                </a:cubicBezTo>
                <a:lnTo>
                  <a:pt x="22893" y="29631"/>
                </a:lnTo>
                <a:lnTo>
                  <a:pt x="22947" y="29604"/>
                </a:lnTo>
                <a:cubicBezTo>
                  <a:pt x="24168" y="28410"/>
                  <a:pt x="25497" y="27325"/>
                  <a:pt x="26907" y="26349"/>
                </a:cubicBezTo>
                <a:lnTo>
                  <a:pt x="26907" y="26349"/>
                </a:lnTo>
                <a:lnTo>
                  <a:pt x="26880" y="26376"/>
                </a:lnTo>
                <a:lnTo>
                  <a:pt x="27558" y="25915"/>
                </a:lnTo>
                <a:lnTo>
                  <a:pt x="27504" y="25942"/>
                </a:lnTo>
                <a:cubicBezTo>
                  <a:pt x="27721" y="25806"/>
                  <a:pt x="27965" y="25644"/>
                  <a:pt x="28182" y="25508"/>
                </a:cubicBezTo>
                <a:lnTo>
                  <a:pt x="28182" y="25508"/>
                </a:lnTo>
                <a:lnTo>
                  <a:pt x="28128" y="25535"/>
                </a:lnTo>
                <a:lnTo>
                  <a:pt x="28779" y="25128"/>
                </a:lnTo>
                <a:lnTo>
                  <a:pt x="28752" y="25156"/>
                </a:lnTo>
                <a:cubicBezTo>
                  <a:pt x="29131" y="24911"/>
                  <a:pt x="29538" y="24694"/>
                  <a:pt x="29945" y="24450"/>
                </a:cubicBezTo>
                <a:cubicBezTo>
                  <a:pt x="30840" y="23989"/>
                  <a:pt x="32332" y="23284"/>
                  <a:pt x="33444" y="22823"/>
                </a:cubicBezTo>
                <a:lnTo>
                  <a:pt x="33444" y="22823"/>
                </a:lnTo>
                <a:lnTo>
                  <a:pt x="33390" y="22850"/>
                </a:lnTo>
                <a:cubicBezTo>
                  <a:pt x="34041" y="22579"/>
                  <a:pt x="34665" y="22335"/>
                  <a:pt x="35316" y="22118"/>
                </a:cubicBezTo>
                <a:cubicBezTo>
                  <a:pt x="35777" y="21982"/>
                  <a:pt x="36129" y="21874"/>
                  <a:pt x="36753" y="21684"/>
                </a:cubicBezTo>
                <a:cubicBezTo>
                  <a:pt x="38462" y="21087"/>
                  <a:pt x="40225" y="20626"/>
                  <a:pt x="41988" y="20273"/>
                </a:cubicBezTo>
                <a:lnTo>
                  <a:pt x="41961" y="20273"/>
                </a:lnTo>
                <a:cubicBezTo>
                  <a:pt x="43372" y="20002"/>
                  <a:pt x="44673" y="19758"/>
                  <a:pt x="46138" y="19487"/>
                </a:cubicBezTo>
                <a:cubicBezTo>
                  <a:pt x="47304" y="19297"/>
                  <a:pt x="48742" y="19080"/>
                  <a:pt x="50044" y="18890"/>
                </a:cubicBezTo>
                <a:lnTo>
                  <a:pt x="50121" y="18877"/>
                </a:lnTo>
                <a:lnTo>
                  <a:pt x="50121" y="18877"/>
                </a:lnTo>
                <a:lnTo>
                  <a:pt x="51102" y="18781"/>
                </a:lnTo>
                <a:cubicBezTo>
                  <a:pt x="52133" y="18646"/>
                  <a:pt x="53462" y="18456"/>
                  <a:pt x="53814" y="18402"/>
                </a:cubicBezTo>
                <a:cubicBezTo>
                  <a:pt x="55849" y="18185"/>
                  <a:pt x="57774" y="17859"/>
                  <a:pt x="59727" y="17561"/>
                </a:cubicBezTo>
                <a:lnTo>
                  <a:pt x="59998" y="17561"/>
                </a:lnTo>
                <a:cubicBezTo>
                  <a:pt x="60859" y="17434"/>
                  <a:pt x="61720" y="17213"/>
                  <a:pt x="62537" y="16919"/>
                </a:cubicBezTo>
                <a:lnTo>
                  <a:pt x="62537" y="16919"/>
                </a:lnTo>
                <a:lnTo>
                  <a:pt x="62684" y="16883"/>
                </a:lnTo>
                <a:lnTo>
                  <a:pt x="63308" y="16693"/>
                </a:lnTo>
                <a:lnTo>
                  <a:pt x="63714" y="16530"/>
                </a:lnTo>
                <a:cubicBezTo>
                  <a:pt x="63959" y="16449"/>
                  <a:pt x="63742" y="16557"/>
                  <a:pt x="64148" y="16395"/>
                </a:cubicBezTo>
                <a:cubicBezTo>
                  <a:pt x="64664" y="16178"/>
                  <a:pt x="65179" y="15906"/>
                  <a:pt x="65640" y="15635"/>
                </a:cubicBezTo>
                <a:cubicBezTo>
                  <a:pt x="65855" y="15485"/>
                  <a:pt x="65951" y="15436"/>
                  <a:pt x="65995" y="15436"/>
                </a:cubicBezTo>
                <a:cubicBezTo>
                  <a:pt x="66006" y="15436"/>
                  <a:pt x="66014" y="15440"/>
                  <a:pt x="66020" y="15445"/>
                </a:cubicBezTo>
                <a:cubicBezTo>
                  <a:pt x="66590" y="14984"/>
                  <a:pt x="67078" y="14442"/>
                  <a:pt x="67512" y="13845"/>
                </a:cubicBezTo>
                <a:lnTo>
                  <a:pt x="67729" y="13465"/>
                </a:lnTo>
                <a:cubicBezTo>
                  <a:pt x="67810" y="13357"/>
                  <a:pt x="67837" y="13248"/>
                  <a:pt x="67892" y="13140"/>
                </a:cubicBezTo>
                <a:cubicBezTo>
                  <a:pt x="67946" y="13004"/>
                  <a:pt x="68000" y="12868"/>
                  <a:pt x="68027" y="12760"/>
                </a:cubicBezTo>
                <a:lnTo>
                  <a:pt x="68027" y="12706"/>
                </a:lnTo>
                <a:cubicBezTo>
                  <a:pt x="67892" y="13031"/>
                  <a:pt x="67702" y="13357"/>
                  <a:pt x="67512" y="13628"/>
                </a:cubicBezTo>
                <a:lnTo>
                  <a:pt x="67322" y="13899"/>
                </a:lnTo>
                <a:lnTo>
                  <a:pt x="67186" y="14062"/>
                </a:lnTo>
                <a:cubicBezTo>
                  <a:pt x="67129" y="14119"/>
                  <a:pt x="67101" y="14142"/>
                  <a:pt x="67093" y="14142"/>
                </a:cubicBezTo>
                <a:cubicBezTo>
                  <a:pt x="67083" y="14142"/>
                  <a:pt x="67112" y="14098"/>
                  <a:pt x="67159" y="14035"/>
                </a:cubicBezTo>
                <a:cubicBezTo>
                  <a:pt x="67512" y="13574"/>
                  <a:pt x="67783" y="13058"/>
                  <a:pt x="68000" y="12543"/>
                </a:cubicBezTo>
                <a:cubicBezTo>
                  <a:pt x="68163" y="12136"/>
                  <a:pt x="68271" y="11702"/>
                  <a:pt x="68325" y="11268"/>
                </a:cubicBezTo>
                <a:cubicBezTo>
                  <a:pt x="68431" y="10743"/>
                  <a:pt x="68459" y="10192"/>
                  <a:pt x="68461" y="9640"/>
                </a:cubicBezTo>
                <a:lnTo>
                  <a:pt x="68461" y="9640"/>
                </a:lnTo>
                <a:cubicBezTo>
                  <a:pt x="68461" y="9640"/>
                  <a:pt x="68461" y="9640"/>
                  <a:pt x="68461" y="9641"/>
                </a:cubicBezTo>
                <a:lnTo>
                  <a:pt x="68461" y="9586"/>
                </a:lnTo>
                <a:cubicBezTo>
                  <a:pt x="68461" y="9604"/>
                  <a:pt x="68461" y="9622"/>
                  <a:pt x="68461" y="9640"/>
                </a:cubicBezTo>
                <a:lnTo>
                  <a:pt x="68461" y="9640"/>
                </a:lnTo>
                <a:cubicBezTo>
                  <a:pt x="68407" y="9206"/>
                  <a:pt x="68325" y="8800"/>
                  <a:pt x="68190" y="8366"/>
                </a:cubicBezTo>
                <a:cubicBezTo>
                  <a:pt x="67973" y="7525"/>
                  <a:pt x="67647" y="6738"/>
                  <a:pt x="67186" y="6006"/>
                </a:cubicBezTo>
                <a:cubicBezTo>
                  <a:pt x="66698" y="5220"/>
                  <a:pt x="66074" y="4541"/>
                  <a:pt x="65396" y="3918"/>
                </a:cubicBezTo>
                <a:cubicBezTo>
                  <a:pt x="65071" y="3619"/>
                  <a:pt x="64718" y="3294"/>
                  <a:pt x="64365" y="3022"/>
                </a:cubicBezTo>
                <a:cubicBezTo>
                  <a:pt x="63702" y="2606"/>
                  <a:pt x="63499" y="2483"/>
                  <a:pt x="63486" y="2483"/>
                </a:cubicBezTo>
                <a:lnTo>
                  <a:pt x="63486" y="2483"/>
                </a:lnTo>
                <a:cubicBezTo>
                  <a:pt x="63469" y="2483"/>
                  <a:pt x="63835" y="2730"/>
                  <a:pt x="63815" y="2730"/>
                </a:cubicBezTo>
                <a:cubicBezTo>
                  <a:pt x="63809" y="2730"/>
                  <a:pt x="63765" y="2706"/>
                  <a:pt x="63660" y="2643"/>
                </a:cubicBezTo>
                <a:cubicBezTo>
                  <a:pt x="62856" y="2160"/>
                  <a:pt x="62024" y="1757"/>
                  <a:pt x="61140" y="1433"/>
                </a:cubicBezTo>
                <a:lnTo>
                  <a:pt x="61140" y="1433"/>
                </a:lnTo>
                <a:lnTo>
                  <a:pt x="61002" y="1341"/>
                </a:lnTo>
                <a:cubicBezTo>
                  <a:pt x="60487" y="1151"/>
                  <a:pt x="59944" y="1015"/>
                  <a:pt x="59429" y="907"/>
                </a:cubicBezTo>
                <a:cubicBezTo>
                  <a:pt x="59212" y="853"/>
                  <a:pt x="58941" y="771"/>
                  <a:pt x="58534" y="690"/>
                </a:cubicBezTo>
                <a:cubicBezTo>
                  <a:pt x="58154" y="608"/>
                  <a:pt x="57639" y="473"/>
                  <a:pt x="56879" y="364"/>
                </a:cubicBezTo>
                <a:lnTo>
                  <a:pt x="56879" y="364"/>
                </a:lnTo>
                <a:lnTo>
                  <a:pt x="57639" y="473"/>
                </a:lnTo>
                <a:lnTo>
                  <a:pt x="58154" y="581"/>
                </a:lnTo>
                <a:cubicBezTo>
                  <a:pt x="58452" y="636"/>
                  <a:pt x="58642" y="690"/>
                  <a:pt x="58751" y="690"/>
                </a:cubicBezTo>
                <a:cubicBezTo>
                  <a:pt x="58791" y="703"/>
                  <a:pt x="58832" y="710"/>
                  <a:pt x="58873" y="710"/>
                </a:cubicBezTo>
                <a:cubicBezTo>
                  <a:pt x="58914" y="710"/>
                  <a:pt x="58954" y="703"/>
                  <a:pt x="58995" y="690"/>
                </a:cubicBezTo>
                <a:lnTo>
                  <a:pt x="59049" y="690"/>
                </a:lnTo>
                <a:cubicBezTo>
                  <a:pt x="58751" y="608"/>
                  <a:pt x="58344" y="554"/>
                  <a:pt x="58154" y="527"/>
                </a:cubicBezTo>
                <a:cubicBezTo>
                  <a:pt x="57883" y="473"/>
                  <a:pt x="57720" y="446"/>
                  <a:pt x="57503" y="419"/>
                </a:cubicBezTo>
                <a:lnTo>
                  <a:pt x="57557" y="419"/>
                </a:lnTo>
                <a:cubicBezTo>
                  <a:pt x="56933" y="337"/>
                  <a:pt x="56337" y="229"/>
                  <a:pt x="55713" y="174"/>
                </a:cubicBezTo>
                <a:cubicBezTo>
                  <a:pt x="55415" y="147"/>
                  <a:pt x="55116" y="120"/>
                  <a:pt x="54791" y="93"/>
                </a:cubicBezTo>
                <a:lnTo>
                  <a:pt x="53841" y="39"/>
                </a:lnTo>
                <a:cubicBezTo>
                  <a:pt x="53485" y="13"/>
                  <a:pt x="53128" y="1"/>
                  <a:pt x="5277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5" name="Google Shape;995;p56">
            <a:extLst>
              <a:ext uri="{FF2B5EF4-FFF2-40B4-BE49-F238E27FC236}">
                <a16:creationId xmlns:a16="http://schemas.microsoft.com/office/drawing/2014/main" id="{EF5055DA-73F1-B403-01A3-2E1474E81E45}"/>
              </a:ext>
            </a:extLst>
          </p:cNvPr>
          <p:cNvGrpSpPr/>
          <p:nvPr/>
        </p:nvGrpSpPr>
        <p:grpSpPr>
          <a:xfrm flipH="1">
            <a:off x="393666" y="4196893"/>
            <a:ext cx="530121" cy="442999"/>
            <a:chOff x="3923575" y="2588450"/>
            <a:chExt cx="701125" cy="585900"/>
          </a:xfrm>
        </p:grpSpPr>
        <p:sp>
          <p:nvSpPr>
            <p:cNvPr id="996" name="Google Shape;996;p56">
              <a:extLst>
                <a:ext uri="{FF2B5EF4-FFF2-40B4-BE49-F238E27FC236}">
                  <a16:creationId xmlns:a16="http://schemas.microsoft.com/office/drawing/2014/main" id="{124E9DC6-6563-5AB3-053B-C49B0A9056CC}"/>
                </a:ext>
              </a:extLst>
            </p:cNvPr>
            <p:cNvSpPr/>
            <p:nvPr/>
          </p:nvSpPr>
          <p:spPr>
            <a:xfrm>
              <a:off x="3923575" y="2588450"/>
              <a:ext cx="97675" cy="585900"/>
            </a:xfrm>
            <a:custGeom>
              <a:avLst/>
              <a:gdLst/>
              <a:ahLst/>
              <a:cxnLst/>
              <a:rect l="l" t="t" r="r" b="b"/>
              <a:pathLst>
                <a:path w="3907" h="23436" extrusionOk="0">
                  <a:moveTo>
                    <a:pt x="2160" y="1"/>
                  </a:moveTo>
                  <a:cubicBezTo>
                    <a:pt x="1404" y="1"/>
                    <a:pt x="651" y="496"/>
                    <a:pt x="651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50" y="23149"/>
                    <a:pt x="1375" y="23435"/>
                    <a:pt x="1909" y="23435"/>
                  </a:cubicBezTo>
                  <a:cubicBezTo>
                    <a:pt x="2015" y="23435"/>
                    <a:pt x="2121" y="23424"/>
                    <a:pt x="2224" y="23402"/>
                  </a:cubicBezTo>
                  <a:cubicBezTo>
                    <a:pt x="2267" y="23405"/>
                    <a:pt x="2310" y="23406"/>
                    <a:pt x="2353" y="23406"/>
                  </a:cubicBezTo>
                  <a:cubicBezTo>
                    <a:pt x="3127" y="23406"/>
                    <a:pt x="3906" y="22939"/>
                    <a:pt x="3906" y="21937"/>
                  </a:cubicBezTo>
                  <a:lnTo>
                    <a:pt x="3798" y="2652"/>
                  </a:lnTo>
                  <a:cubicBezTo>
                    <a:pt x="3798" y="2462"/>
                    <a:pt x="3770" y="2245"/>
                    <a:pt x="3689" y="2082"/>
                  </a:cubicBezTo>
                  <a:lnTo>
                    <a:pt x="3689" y="1486"/>
                  </a:lnTo>
                  <a:cubicBezTo>
                    <a:pt x="3676" y="496"/>
                    <a:pt x="2916" y="1"/>
                    <a:pt x="21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56">
              <a:extLst>
                <a:ext uri="{FF2B5EF4-FFF2-40B4-BE49-F238E27FC236}">
                  <a16:creationId xmlns:a16="http://schemas.microsoft.com/office/drawing/2014/main" id="{54C0C319-41BE-5A32-2F2C-DF0D10DF14B0}"/>
                </a:ext>
              </a:extLst>
            </p:cNvPr>
            <p:cNvSpPr/>
            <p:nvPr/>
          </p:nvSpPr>
          <p:spPr>
            <a:xfrm>
              <a:off x="4074100" y="2588450"/>
              <a:ext cx="97675" cy="585900"/>
            </a:xfrm>
            <a:custGeom>
              <a:avLst/>
              <a:gdLst/>
              <a:ahLst/>
              <a:cxnLst/>
              <a:rect l="l" t="t" r="r" b="b"/>
              <a:pathLst>
                <a:path w="3907" h="23436" extrusionOk="0">
                  <a:moveTo>
                    <a:pt x="2160" y="1"/>
                  </a:moveTo>
                  <a:cubicBezTo>
                    <a:pt x="1404" y="1"/>
                    <a:pt x="652" y="496"/>
                    <a:pt x="652" y="1486"/>
                  </a:cubicBezTo>
                  <a:lnTo>
                    <a:pt x="679" y="5256"/>
                  </a:lnTo>
                  <a:cubicBezTo>
                    <a:pt x="462" y="11006"/>
                    <a:pt x="1" y="16946"/>
                    <a:pt x="760" y="22561"/>
                  </a:cubicBezTo>
                  <a:cubicBezTo>
                    <a:pt x="851" y="23149"/>
                    <a:pt x="1375" y="23435"/>
                    <a:pt x="1909" y="23435"/>
                  </a:cubicBezTo>
                  <a:cubicBezTo>
                    <a:pt x="2015" y="23435"/>
                    <a:pt x="2122" y="23424"/>
                    <a:pt x="2225" y="23402"/>
                  </a:cubicBezTo>
                  <a:cubicBezTo>
                    <a:pt x="2268" y="23405"/>
                    <a:pt x="2310" y="23406"/>
                    <a:pt x="2353" y="23406"/>
                  </a:cubicBezTo>
                  <a:cubicBezTo>
                    <a:pt x="3127" y="23406"/>
                    <a:pt x="3907" y="22939"/>
                    <a:pt x="3907" y="21937"/>
                  </a:cubicBezTo>
                  <a:lnTo>
                    <a:pt x="3798" y="2652"/>
                  </a:lnTo>
                  <a:cubicBezTo>
                    <a:pt x="3798" y="2462"/>
                    <a:pt x="3771" y="2245"/>
                    <a:pt x="3690" y="2082"/>
                  </a:cubicBezTo>
                  <a:lnTo>
                    <a:pt x="3690" y="1486"/>
                  </a:lnTo>
                  <a:cubicBezTo>
                    <a:pt x="3676" y="496"/>
                    <a:pt x="2917" y="1"/>
                    <a:pt x="21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56">
              <a:extLst>
                <a:ext uri="{FF2B5EF4-FFF2-40B4-BE49-F238E27FC236}">
                  <a16:creationId xmlns:a16="http://schemas.microsoft.com/office/drawing/2014/main" id="{6DDF2A92-90A1-6983-3313-BB9DCC92EC22}"/>
                </a:ext>
              </a:extLst>
            </p:cNvPr>
            <p:cNvSpPr/>
            <p:nvPr/>
          </p:nvSpPr>
          <p:spPr>
            <a:xfrm>
              <a:off x="4225325" y="2588450"/>
              <a:ext cx="97600" cy="585900"/>
            </a:xfrm>
            <a:custGeom>
              <a:avLst/>
              <a:gdLst/>
              <a:ahLst/>
              <a:cxnLst/>
              <a:rect l="l" t="t" r="r" b="b"/>
              <a:pathLst>
                <a:path w="3904" h="23436" extrusionOk="0">
                  <a:moveTo>
                    <a:pt x="2147" y="1"/>
                  </a:moveTo>
                  <a:cubicBezTo>
                    <a:pt x="1384" y="1"/>
                    <a:pt x="624" y="496"/>
                    <a:pt x="624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28" y="23149"/>
                    <a:pt x="1368" y="23435"/>
                    <a:pt x="1907" y="23435"/>
                  </a:cubicBezTo>
                  <a:cubicBezTo>
                    <a:pt x="2014" y="23435"/>
                    <a:pt x="2121" y="23424"/>
                    <a:pt x="2225" y="23402"/>
                  </a:cubicBezTo>
                  <a:cubicBezTo>
                    <a:pt x="2297" y="23413"/>
                    <a:pt x="2369" y="23418"/>
                    <a:pt x="2440" y="23418"/>
                  </a:cubicBezTo>
                  <a:cubicBezTo>
                    <a:pt x="3222" y="23418"/>
                    <a:pt x="3904" y="22758"/>
                    <a:pt x="3879" y="21937"/>
                  </a:cubicBezTo>
                  <a:lnTo>
                    <a:pt x="3798" y="2652"/>
                  </a:lnTo>
                  <a:cubicBezTo>
                    <a:pt x="3771" y="2462"/>
                    <a:pt x="3743" y="2245"/>
                    <a:pt x="3689" y="2082"/>
                  </a:cubicBezTo>
                  <a:lnTo>
                    <a:pt x="3689" y="1486"/>
                  </a:lnTo>
                  <a:cubicBezTo>
                    <a:pt x="3676" y="496"/>
                    <a:pt x="2909" y="1"/>
                    <a:pt x="21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56">
              <a:extLst>
                <a:ext uri="{FF2B5EF4-FFF2-40B4-BE49-F238E27FC236}">
                  <a16:creationId xmlns:a16="http://schemas.microsoft.com/office/drawing/2014/main" id="{54B7675B-BFE5-304A-30DA-BC657494A542}"/>
                </a:ext>
              </a:extLst>
            </p:cNvPr>
            <p:cNvSpPr/>
            <p:nvPr/>
          </p:nvSpPr>
          <p:spPr>
            <a:xfrm>
              <a:off x="4375850" y="2588450"/>
              <a:ext cx="97675" cy="585900"/>
            </a:xfrm>
            <a:custGeom>
              <a:avLst/>
              <a:gdLst/>
              <a:ahLst/>
              <a:cxnLst/>
              <a:rect l="l" t="t" r="r" b="b"/>
              <a:pathLst>
                <a:path w="3907" h="23436" extrusionOk="0">
                  <a:moveTo>
                    <a:pt x="2147" y="1"/>
                  </a:moveTo>
                  <a:cubicBezTo>
                    <a:pt x="1384" y="1"/>
                    <a:pt x="625" y="496"/>
                    <a:pt x="625" y="1486"/>
                  </a:cubicBezTo>
                  <a:cubicBezTo>
                    <a:pt x="625" y="2733"/>
                    <a:pt x="652" y="4008"/>
                    <a:pt x="679" y="5256"/>
                  </a:cubicBezTo>
                  <a:cubicBezTo>
                    <a:pt x="462" y="11006"/>
                    <a:pt x="1" y="16946"/>
                    <a:pt x="760" y="22561"/>
                  </a:cubicBezTo>
                  <a:cubicBezTo>
                    <a:pt x="851" y="23149"/>
                    <a:pt x="1376" y="23435"/>
                    <a:pt x="1909" y="23435"/>
                  </a:cubicBezTo>
                  <a:cubicBezTo>
                    <a:pt x="2015" y="23435"/>
                    <a:pt x="2122" y="23424"/>
                    <a:pt x="2225" y="23402"/>
                  </a:cubicBezTo>
                  <a:cubicBezTo>
                    <a:pt x="2300" y="23413"/>
                    <a:pt x="2373" y="23418"/>
                    <a:pt x="2446" y="23418"/>
                  </a:cubicBezTo>
                  <a:cubicBezTo>
                    <a:pt x="3246" y="23418"/>
                    <a:pt x="3907" y="22758"/>
                    <a:pt x="3907" y="21937"/>
                  </a:cubicBezTo>
                  <a:cubicBezTo>
                    <a:pt x="3852" y="15509"/>
                    <a:pt x="3825" y="9080"/>
                    <a:pt x="3798" y="2652"/>
                  </a:cubicBezTo>
                  <a:cubicBezTo>
                    <a:pt x="3798" y="2462"/>
                    <a:pt x="3744" y="2245"/>
                    <a:pt x="3690" y="2082"/>
                  </a:cubicBezTo>
                  <a:lnTo>
                    <a:pt x="3690" y="1486"/>
                  </a:lnTo>
                  <a:cubicBezTo>
                    <a:pt x="3676" y="496"/>
                    <a:pt x="2910" y="1"/>
                    <a:pt x="21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56">
              <a:extLst>
                <a:ext uri="{FF2B5EF4-FFF2-40B4-BE49-F238E27FC236}">
                  <a16:creationId xmlns:a16="http://schemas.microsoft.com/office/drawing/2014/main" id="{5A63D187-7A8D-14B2-47F3-D7B003325471}"/>
                </a:ext>
              </a:extLst>
            </p:cNvPr>
            <p:cNvSpPr/>
            <p:nvPr/>
          </p:nvSpPr>
          <p:spPr>
            <a:xfrm>
              <a:off x="4526400" y="2588450"/>
              <a:ext cx="98300" cy="585900"/>
            </a:xfrm>
            <a:custGeom>
              <a:avLst/>
              <a:gdLst/>
              <a:ahLst/>
              <a:cxnLst/>
              <a:rect l="l" t="t" r="r" b="b"/>
              <a:pathLst>
                <a:path w="3932" h="23436" extrusionOk="0">
                  <a:moveTo>
                    <a:pt x="2170" y="1"/>
                  </a:moveTo>
                  <a:cubicBezTo>
                    <a:pt x="1411" y="1"/>
                    <a:pt x="651" y="496"/>
                    <a:pt x="651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50" y="23149"/>
                    <a:pt x="1375" y="23435"/>
                    <a:pt x="1909" y="23435"/>
                  </a:cubicBezTo>
                  <a:cubicBezTo>
                    <a:pt x="2015" y="23435"/>
                    <a:pt x="2121" y="23424"/>
                    <a:pt x="2225" y="23402"/>
                  </a:cubicBezTo>
                  <a:cubicBezTo>
                    <a:pt x="2299" y="23413"/>
                    <a:pt x="2373" y="23418"/>
                    <a:pt x="2446" y="23418"/>
                  </a:cubicBezTo>
                  <a:cubicBezTo>
                    <a:pt x="3249" y="23418"/>
                    <a:pt x="3931" y="22758"/>
                    <a:pt x="3906" y="21937"/>
                  </a:cubicBezTo>
                  <a:cubicBezTo>
                    <a:pt x="3879" y="15509"/>
                    <a:pt x="3852" y="9080"/>
                    <a:pt x="3798" y="2652"/>
                  </a:cubicBezTo>
                  <a:cubicBezTo>
                    <a:pt x="3798" y="2462"/>
                    <a:pt x="3771" y="2245"/>
                    <a:pt x="3689" y="2082"/>
                  </a:cubicBezTo>
                  <a:lnTo>
                    <a:pt x="3689" y="1486"/>
                  </a:lnTo>
                  <a:cubicBezTo>
                    <a:pt x="3689" y="496"/>
                    <a:pt x="293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906;p55">
            <a:extLst>
              <a:ext uri="{FF2B5EF4-FFF2-40B4-BE49-F238E27FC236}">
                <a16:creationId xmlns:a16="http://schemas.microsoft.com/office/drawing/2014/main" id="{BFB2523D-5329-F1CD-80A3-63E457DCE76A}"/>
              </a:ext>
            </a:extLst>
          </p:cNvPr>
          <p:cNvSpPr txBox="1">
            <a:spLocks/>
          </p:cNvSpPr>
          <p:nvPr/>
        </p:nvSpPr>
        <p:spPr>
          <a:xfrm>
            <a:off x="720000" y="1626411"/>
            <a:ext cx="7200691" cy="2802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fruit &lt;- factor(c(“orange”, “lemon)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Fruit</a:t>
            </a:r>
          </a:p>
          <a:p>
            <a:pPr marL="342900" indent="-342900" algn="l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lemon</a:t>
            </a:r>
          </a:p>
          <a:p>
            <a:pPr marL="342900" indent="-342900" algn="l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orange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fruit &lt;- factor(fruit, levels = c(“orange”, “level”))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Fruit</a:t>
            </a:r>
          </a:p>
          <a:p>
            <a:pPr marL="342900" indent="-342900" algn="l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orange</a:t>
            </a:r>
          </a:p>
          <a:p>
            <a:pPr marL="342900" indent="-342900" algn="l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lemon</a:t>
            </a:r>
          </a:p>
          <a:p>
            <a:pPr marL="0" indent="0" algn="l">
              <a:buClr>
                <a:schemeClr val="dk1"/>
              </a:buClr>
              <a:buSzPts val="1100"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D33F78-2A99-90A0-AB9A-783B225B1FC8}"/>
              </a:ext>
            </a:extLst>
          </p:cNvPr>
          <p:cNvSpPr txBox="1"/>
          <p:nvPr/>
        </p:nvSpPr>
        <p:spPr>
          <a:xfrm>
            <a:off x="5516509" y="1533370"/>
            <a:ext cx="537327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Clr>
                <a:schemeClr val="dk1"/>
              </a:buClr>
              <a:buSzPts val="1100"/>
              <a:buFont typeface="+mj-lt"/>
              <a:buAutoNum type="arabicPeriod"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 algn="l">
              <a:buClr>
                <a:schemeClr val="dk1"/>
              </a:buClr>
              <a:buSzPts val="1100"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Levels(fruit)[3] &lt;- “mango”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Fruit</a:t>
            </a:r>
          </a:p>
          <a:p>
            <a:pPr marL="342900" indent="-342900" algn="l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orange</a:t>
            </a:r>
          </a:p>
          <a:p>
            <a:pPr marL="342900" indent="-342900" algn="l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lemon</a:t>
            </a:r>
          </a:p>
          <a:p>
            <a:pPr marL="342900" indent="-342900" algn="l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mango</a:t>
            </a:r>
          </a:p>
        </p:txBody>
      </p:sp>
    </p:spTree>
    <p:extLst>
      <p:ext uri="{BB962C8B-B14F-4D97-AF65-F5344CB8AC3E}">
        <p14:creationId xmlns:p14="http://schemas.microsoft.com/office/powerpoint/2010/main" val="3675571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4">
          <a:extLst>
            <a:ext uri="{FF2B5EF4-FFF2-40B4-BE49-F238E27FC236}">
              <a16:creationId xmlns:a16="http://schemas.microsoft.com/office/drawing/2014/main" id="{D5550B23-D67D-6242-8617-9AAFFBB280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55">
            <a:extLst>
              <a:ext uri="{FF2B5EF4-FFF2-40B4-BE49-F238E27FC236}">
                <a16:creationId xmlns:a16="http://schemas.microsoft.com/office/drawing/2014/main" id="{520A8662-4E79-D84B-DE60-5DEA6DEC26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dirty="0"/>
              <a:t>Monday Objectives</a:t>
            </a:r>
            <a:endParaRPr dirty="0"/>
          </a:p>
        </p:txBody>
      </p:sp>
      <p:sp>
        <p:nvSpPr>
          <p:cNvPr id="906" name="Google Shape;906;p55">
            <a:extLst>
              <a:ext uri="{FF2B5EF4-FFF2-40B4-BE49-F238E27FC236}">
                <a16:creationId xmlns:a16="http://schemas.microsoft.com/office/drawing/2014/main" id="{32C10E67-C3BF-FBDA-E273-4048DB03A2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1209575"/>
            <a:ext cx="7704000" cy="32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Load external data into </a:t>
            </a:r>
            <a:r>
              <a:rPr lang="en-US" sz="1400" dirty="0" err="1"/>
              <a:t>dataframe</a:t>
            </a:r>
            <a:endParaRPr lang="en-US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Install and load packages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Summarize contents of data frame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Indexing and </a:t>
            </a:r>
            <a:r>
              <a:rPr lang="en-US" sz="1400" dirty="0" err="1"/>
              <a:t>Subsetting</a:t>
            </a:r>
            <a:endParaRPr lang="en-US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Reorder and rename factors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400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700" b="1" dirty="0"/>
              <a:t>Let’s start!</a:t>
            </a:r>
          </a:p>
        </p:txBody>
      </p:sp>
      <p:sp>
        <p:nvSpPr>
          <p:cNvPr id="908" name="Google Shape;908;p5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A63D5F6-D03A-8EBA-098F-7579A0985A7C}"/>
              </a:ext>
            </a:extLst>
          </p:cNvPr>
          <p:cNvSpPr/>
          <p:nvPr/>
        </p:nvSpPr>
        <p:spPr>
          <a:xfrm rot="-8640554" flipH="1">
            <a:off x="3835462" y="4767580"/>
            <a:ext cx="366800" cy="287238"/>
          </a:xfrm>
          <a:custGeom>
            <a:avLst/>
            <a:gdLst/>
            <a:ahLst/>
            <a:cxnLst/>
            <a:rect l="l" t="t" r="r" b="b"/>
            <a:pathLst>
              <a:path w="7243" h="5672" extrusionOk="0">
                <a:moveTo>
                  <a:pt x="1995" y="1"/>
                </a:moveTo>
                <a:cubicBezTo>
                  <a:pt x="1778" y="1"/>
                  <a:pt x="1564" y="33"/>
                  <a:pt x="1356" y="107"/>
                </a:cubicBezTo>
                <a:cubicBezTo>
                  <a:pt x="407" y="459"/>
                  <a:pt x="0" y="1680"/>
                  <a:pt x="271" y="2656"/>
                </a:cubicBezTo>
                <a:cubicBezTo>
                  <a:pt x="543" y="3633"/>
                  <a:pt x="1302" y="4392"/>
                  <a:pt x="2143" y="4962"/>
                </a:cubicBezTo>
                <a:cubicBezTo>
                  <a:pt x="2550" y="5260"/>
                  <a:pt x="3011" y="5477"/>
                  <a:pt x="3499" y="5613"/>
                </a:cubicBezTo>
                <a:cubicBezTo>
                  <a:pt x="3665" y="5653"/>
                  <a:pt x="3843" y="5672"/>
                  <a:pt x="4026" y="5672"/>
                </a:cubicBezTo>
                <a:cubicBezTo>
                  <a:pt x="5223" y="5672"/>
                  <a:pt x="6678" y="4863"/>
                  <a:pt x="6890" y="3687"/>
                </a:cubicBezTo>
                <a:cubicBezTo>
                  <a:pt x="7242" y="1924"/>
                  <a:pt x="5018" y="975"/>
                  <a:pt x="3716" y="459"/>
                </a:cubicBezTo>
                <a:cubicBezTo>
                  <a:pt x="3165" y="223"/>
                  <a:pt x="2570" y="1"/>
                  <a:pt x="199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55">
            <a:extLst>
              <a:ext uri="{FF2B5EF4-FFF2-40B4-BE49-F238E27FC236}">
                <a16:creationId xmlns:a16="http://schemas.microsoft.com/office/drawing/2014/main" id="{2AB9EDDD-71F8-2361-607F-88D5AF5A910C}"/>
              </a:ext>
            </a:extLst>
          </p:cNvPr>
          <p:cNvSpPr/>
          <p:nvPr/>
        </p:nvSpPr>
        <p:spPr>
          <a:xfrm rot="-8640554" flipH="1">
            <a:off x="4388600" y="4767580"/>
            <a:ext cx="366800" cy="287238"/>
          </a:xfrm>
          <a:custGeom>
            <a:avLst/>
            <a:gdLst/>
            <a:ahLst/>
            <a:cxnLst/>
            <a:rect l="l" t="t" r="r" b="b"/>
            <a:pathLst>
              <a:path w="7243" h="5672" extrusionOk="0">
                <a:moveTo>
                  <a:pt x="1995" y="1"/>
                </a:moveTo>
                <a:cubicBezTo>
                  <a:pt x="1778" y="1"/>
                  <a:pt x="1564" y="33"/>
                  <a:pt x="1356" y="107"/>
                </a:cubicBezTo>
                <a:cubicBezTo>
                  <a:pt x="407" y="459"/>
                  <a:pt x="0" y="1680"/>
                  <a:pt x="271" y="2656"/>
                </a:cubicBezTo>
                <a:cubicBezTo>
                  <a:pt x="543" y="3633"/>
                  <a:pt x="1302" y="4392"/>
                  <a:pt x="2143" y="4962"/>
                </a:cubicBezTo>
                <a:cubicBezTo>
                  <a:pt x="2550" y="5260"/>
                  <a:pt x="3011" y="5477"/>
                  <a:pt x="3499" y="5613"/>
                </a:cubicBezTo>
                <a:cubicBezTo>
                  <a:pt x="3665" y="5653"/>
                  <a:pt x="3843" y="5672"/>
                  <a:pt x="4026" y="5672"/>
                </a:cubicBezTo>
                <a:cubicBezTo>
                  <a:pt x="5223" y="5672"/>
                  <a:pt x="6678" y="4863"/>
                  <a:pt x="6890" y="3687"/>
                </a:cubicBezTo>
                <a:cubicBezTo>
                  <a:pt x="7242" y="1924"/>
                  <a:pt x="5018" y="975"/>
                  <a:pt x="3716" y="459"/>
                </a:cubicBezTo>
                <a:cubicBezTo>
                  <a:pt x="3165" y="223"/>
                  <a:pt x="2570" y="1"/>
                  <a:pt x="199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5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993B20A-9C8C-FB92-8F01-27FF593F6976}"/>
              </a:ext>
            </a:extLst>
          </p:cNvPr>
          <p:cNvSpPr/>
          <p:nvPr/>
        </p:nvSpPr>
        <p:spPr>
          <a:xfrm rot="-8640554" flipH="1">
            <a:off x="4941737" y="4767580"/>
            <a:ext cx="366800" cy="287238"/>
          </a:xfrm>
          <a:custGeom>
            <a:avLst/>
            <a:gdLst/>
            <a:ahLst/>
            <a:cxnLst/>
            <a:rect l="l" t="t" r="r" b="b"/>
            <a:pathLst>
              <a:path w="7243" h="5672" extrusionOk="0">
                <a:moveTo>
                  <a:pt x="1995" y="1"/>
                </a:moveTo>
                <a:cubicBezTo>
                  <a:pt x="1778" y="1"/>
                  <a:pt x="1564" y="33"/>
                  <a:pt x="1356" y="107"/>
                </a:cubicBezTo>
                <a:cubicBezTo>
                  <a:pt x="407" y="459"/>
                  <a:pt x="0" y="1680"/>
                  <a:pt x="271" y="2656"/>
                </a:cubicBezTo>
                <a:cubicBezTo>
                  <a:pt x="543" y="3633"/>
                  <a:pt x="1302" y="4392"/>
                  <a:pt x="2143" y="4962"/>
                </a:cubicBezTo>
                <a:cubicBezTo>
                  <a:pt x="2550" y="5260"/>
                  <a:pt x="3011" y="5477"/>
                  <a:pt x="3499" y="5613"/>
                </a:cubicBezTo>
                <a:cubicBezTo>
                  <a:pt x="3665" y="5653"/>
                  <a:pt x="3843" y="5672"/>
                  <a:pt x="4026" y="5672"/>
                </a:cubicBezTo>
                <a:cubicBezTo>
                  <a:pt x="5223" y="5672"/>
                  <a:pt x="6678" y="4863"/>
                  <a:pt x="6890" y="3687"/>
                </a:cubicBezTo>
                <a:cubicBezTo>
                  <a:pt x="7242" y="1924"/>
                  <a:pt x="5018" y="975"/>
                  <a:pt x="3716" y="459"/>
                </a:cubicBezTo>
                <a:cubicBezTo>
                  <a:pt x="3165" y="223"/>
                  <a:pt x="2570" y="1"/>
                  <a:pt x="199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55">
            <a:hlinkClick r:id="rId3" action="ppaction://hlinksldjump"/>
            <a:extLst>
              <a:ext uri="{FF2B5EF4-FFF2-40B4-BE49-F238E27FC236}">
                <a16:creationId xmlns:a16="http://schemas.microsoft.com/office/drawing/2014/main" id="{72100F15-4655-7632-F694-22D9ACB2D194}"/>
              </a:ext>
            </a:extLst>
          </p:cNvPr>
          <p:cNvSpPr/>
          <p:nvPr/>
        </p:nvSpPr>
        <p:spPr>
          <a:xfrm rot="-8640554" flipH="1">
            <a:off x="4388600" y="4767580"/>
            <a:ext cx="366800" cy="287238"/>
          </a:xfrm>
          <a:custGeom>
            <a:avLst/>
            <a:gdLst/>
            <a:ahLst/>
            <a:cxnLst/>
            <a:rect l="l" t="t" r="r" b="b"/>
            <a:pathLst>
              <a:path w="7243" h="5672" extrusionOk="0">
                <a:moveTo>
                  <a:pt x="1995" y="1"/>
                </a:moveTo>
                <a:cubicBezTo>
                  <a:pt x="1778" y="1"/>
                  <a:pt x="1564" y="33"/>
                  <a:pt x="1356" y="107"/>
                </a:cubicBezTo>
                <a:cubicBezTo>
                  <a:pt x="407" y="459"/>
                  <a:pt x="0" y="1680"/>
                  <a:pt x="271" y="2656"/>
                </a:cubicBezTo>
                <a:cubicBezTo>
                  <a:pt x="543" y="3633"/>
                  <a:pt x="1302" y="4392"/>
                  <a:pt x="2143" y="4962"/>
                </a:cubicBezTo>
                <a:cubicBezTo>
                  <a:pt x="2550" y="5260"/>
                  <a:pt x="3011" y="5477"/>
                  <a:pt x="3499" y="5613"/>
                </a:cubicBezTo>
                <a:cubicBezTo>
                  <a:pt x="3665" y="5653"/>
                  <a:pt x="3843" y="5672"/>
                  <a:pt x="4026" y="5672"/>
                </a:cubicBezTo>
                <a:cubicBezTo>
                  <a:pt x="5223" y="5672"/>
                  <a:pt x="6678" y="4863"/>
                  <a:pt x="6890" y="3687"/>
                </a:cubicBezTo>
                <a:cubicBezTo>
                  <a:pt x="7242" y="1924"/>
                  <a:pt x="5018" y="975"/>
                  <a:pt x="3716" y="459"/>
                </a:cubicBezTo>
                <a:cubicBezTo>
                  <a:pt x="3165" y="223"/>
                  <a:pt x="2570" y="1"/>
                  <a:pt x="1995" y="1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0304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4">
          <a:extLst>
            <a:ext uri="{FF2B5EF4-FFF2-40B4-BE49-F238E27FC236}">
              <a16:creationId xmlns:a16="http://schemas.microsoft.com/office/drawing/2014/main" id="{18E44F9D-1C79-E6B2-F8E6-C6257E3EE8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155553-58E8-8F24-97B6-D84C8E9BB86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1047" b="31851"/>
          <a:stretch/>
        </p:blipFill>
        <p:spPr>
          <a:xfrm>
            <a:off x="2963394" y="1254035"/>
            <a:ext cx="5460606" cy="2848276"/>
          </a:xfrm>
          <a:prstGeom prst="rect">
            <a:avLst/>
          </a:prstGeom>
        </p:spPr>
      </p:pic>
      <p:sp>
        <p:nvSpPr>
          <p:cNvPr id="905" name="Google Shape;905;p55">
            <a:extLst>
              <a:ext uri="{FF2B5EF4-FFF2-40B4-BE49-F238E27FC236}">
                <a16:creationId xmlns:a16="http://schemas.microsoft.com/office/drawing/2014/main" id="{F176A579-915C-9AFC-BA05-78985B8E84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dirty="0"/>
              <a:t>Monday Objectives</a:t>
            </a:r>
            <a:endParaRPr dirty="0"/>
          </a:p>
        </p:txBody>
      </p:sp>
      <p:sp>
        <p:nvSpPr>
          <p:cNvPr id="906" name="Google Shape;906;p55">
            <a:extLst>
              <a:ext uri="{FF2B5EF4-FFF2-40B4-BE49-F238E27FC236}">
                <a16:creationId xmlns:a16="http://schemas.microsoft.com/office/drawing/2014/main" id="{83FCB05C-18F6-C99A-2A05-293E6FDD81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1209575"/>
            <a:ext cx="7704000" cy="32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/>
              <a:t>Open CMB </a:t>
            </a:r>
            <a:r>
              <a:rPr lang="en-US" sz="1600" b="1" dirty="0" err="1"/>
              <a:t>Github</a:t>
            </a:r>
            <a:endParaRPr lang="en-US"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/>
              <a:t>Copy link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b="1" dirty="0"/>
          </a:p>
        </p:txBody>
      </p:sp>
      <p:sp>
        <p:nvSpPr>
          <p:cNvPr id="908" name="Google Shape;908;p5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1D776F2-9724-E4D6-BDC1-FDC40D4D5FD1}"/>
              </a:ext>
            </a:extLst>
          </p:cNvPr>
          <p:cNvSpPr/>
          <p:nvPr/>
        </p:nvSpPr>
        <p:spPr>
          <a:xfrm rot="-8640554" flipH="1">
            <a:off x="3835462" y="4767580"/>
            <a:ext cx="366800" cy="287238"/>
          </a:xfrm>
          <a:custGeom>
            <a:avLst/>
            <a:gdLst/>
            <a:ahLst/>
            <a:cxnLst/>
            <a:rect l="l" t="t" r="r" b="b"/>
            <a:pathLst>
              <a:path w="7243" h="5672" extrusionOk="0">
                <a:moveTo>
                  <a:pt x="1995" y="1"/>
                </a:moveTo>
                <a:cubicBezTo>
                  <a:pt x="1778" y="1"/>
                  <a:pt x="1564" y="33"/>
                  <a:pt x="1356" y="107"/>
                </a:cubicBezTo>
                <a:cubicBezTo>
                  <a:pt x="407" y="459"/>
                  <a:pt x="0" y="1680"/>
                  <a:pt x="271" y="2656"/>
                </a:cubicBezTo>
                <a:cubicBezTo>
                  <a:pt x="543" y="3633"/>
                  <a:pt x="1302" y="4392"/>
                  <a:pt x="2143" y="4962"/>
                </a:cubicBezTo>
                <a:cubicBezTo>
                  <a:pt x="2550" y="5260"/>
                  <a:pt x="3011" y="5477"/>
                  <a:pt x="3499" y="5613"/>
                </a:cubicBezTo>
                <a:cubicBezTo>
                  <a:pt x="3665" y="5653"/>
                  <a:pt x="3843" y="5672"/>
                  <a:pt x="4026" y="5672"/>
                </a:cubicBezTo>
                <a:cubicBezTo>
                  <a:pt x="5223" y="5672"/>
                  <a:pt x="6678" y="4863"/>
                  <a:pt x="6890" y="3687"/>
                </a:cubicBezTo>
                <a:cubicBezTo>
                  <a:pt x="7242" y="1924"/>
                  <a:pt x="5018" y="975"/>
                  <a:pt x="3716" y="459"/>
                </a:cubicBezTo>
                <a:cubicBezTo>
                  <a:pt x="3165" y="223"/>
                  <a:pt x="2570" y="1"/>
                  <a:pt x="199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55">
            <a:extLst>
              <a:ext uri="{FF2B5EF4-FFF2-40B4-BE49-F238E27FC236}">
                <a16:creationId xmlns:a16="http://schemas.microsoft.com/office/drawing/2014/main" id="{BD366983-87BF-184D-3DCF-5C0799161451}"/>
              </a:ext>
            </a:extLst>
          </p:cNvPr>
          <p:cNvSpPr/>
          <p:nvPr/>
        </p:nvSpPr>
        <p:spPr>
          <a:xfrm rot="-8640554" flipH="1">
            <a:off x="4388600" y="4767580"/>
            <a:ext cx="366800" cy="287238"/>
          </a:xfrm>
          <a:custGeom>
            <a:avLst/>
            <a:gdLst/>
            <a:ahLst/>
            <a:cxnLst/>
            <a:rect l="l" t="t" r="r" b="b"/>
            <a:pathLst>
              <a:path w="7243" h="5672" extrusionOk="0">
                <a:moveTo>
                  <a:pt x="1995" y="1"/>
                </a:moveTo>
                <a:cubicBezTo>
                  <a:pt x="1778" y="1"/>
                  <a:pt x="1564" y="33"/>
                  <a:pt x="1356" y="107"/>
                </a:cubicBezTo>
                <a:cubicBezTo>
                  <a:pt x="407" y="459"/>
                  <a:pt x="0" y="1680"/>
                  <a:pt x="271" y="2656"/>
                </a:cubicBezTo>
                <a:cubicBezTo>
                  <a:pt x="543" y="3633"/>
                  <a:pt x="1302" y="4392"/>
                  <a:pt x="2143" y="4962"/>
                </a:cubicBezTo>
                <a:cubicBezTo>
                  <a:pt x="2550" y="5260"/>
                  <a:pt x="3011" y="5477"/>
                  <a:pt x="3499" y="5613"/>
                </a:cubicBezTo>
                <a:cubicBezTo>
                  <a:pt x="3665" y="5653"/>
                  <a:pt x="3843" y="5672"/>
                  <a:pt x="4026" y="5672"/>
                </a:cubicBezTo>
                <a:cubicBezTo>
                  <a:pt x="5223" y="5672"/>
                  <a:pt x="6678" y="4863"/>
                  <a:pt x="6890" y="3687"/>
                </a:cubicBezTo>
                <a:cubicBezTo>
                  <a:pt x="7242" y="1924"/>
                  <a:pt x="5018" y="975"/>
                  <a:pt x="3716" y="459"/>
                </a:cubicBezTo>
                <a:cubicBezTo>
                  <a:pt x="3165" y="223"/>
                  <a:pt x="2570" y="1"/>
                  <a:pt x="199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5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FB49729-2F0D-04B1-47A8-ACC7472CC6D0}"/>
              </a:ext>
            </a:extLst>
          </p:cNvPr>
          <p:cNvSpPr/>
          <p:nvPr/>
        </p:nvSpPr>
        <p:spPr>
          <a:xfrm rot="-8640554" flipH="1">
            <a:off x="4941737" y="4767580"/>
            <a:ext cx="366800" cy="287238"/>
          </a:xfrm>
          <a:custGeom>
            <a:avLst/>
            <a:gdLst/>
            <a:ahLst/>
            <a:cxnLst/>
            <a:rect l="l" t="t" r="r" b="b"/>
            <a:pathLst>
              <a:path w="7243" h="5672" extrusionOk="0">
                <a:moveTo>
                  <a:pt x="1995" y="1"/>
                </a:moveTo>
                <a:cubicBezTo>
                  <a:pt x="1778" y="1"/>
                  <a:pt x="1564" y="33"/>
                  <a:pt x="1356" y="107"/>
                </a:cubicBezTo>
                <a:cubicBezTo>
                  <a:pt x="407" y="459"/>
                  <a:pt x="0" y="1680"/>
                  <a:pt x="271" y="2656"/>
                </a:cubicBezTo>
                <a:cubicBezTo>
                  <a:pt x="543" y="3633"/>
                  <a:pt x="1302" y="4392"/>
                  <a:pt x="2143" y="4962"/>
                </a:cubicBezTo>
                <a:cubicBezTo>
                  <a:pt x="2550" y="5260"/>
                  <a:pt x="3011" y="5477"/>
                  <a:pt x="3499" y="5613"/>
                </a:cubicBezTo>
                <a:cubicBezTo>
                  <a:pt x="3665" y="5653"/>
                  <a:pt x="3843" y="5672"/>
                  <a:pt x="4026" y="5672"/>
                </a:cubicBezTo>
                <a:cubicBezTo>
                  <a:pt x="5223" y="5672"/>
                  <a:pt x="6678" y="4863"/>
                  <a:pt x="6890" y="3687"/>
                </a:cubicBezTo>
                <a:cubicBezTo>
                  <a:pt x="7242" y="1924"/>
                  <a:pt x="5018" y="975"/>
                  <a:pt x="3716" y="459"/>
                </a:cubicBezTo>
                <a:cubicBezTo>
                  <a:pt x="3165" y="223"/>
                  <a:pt x="2570" y="1"/>
                  <a:pt x="199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55">
            <a:hlinkClick r:id="rId4" action="ppaction://hlinksldjump"/>
            <a:extLst>
              <a:ext uri="{FF2B5EF4-FFF2-40B4-BE49-F238E27FC236}">
                <a16:creationId xmlns:a16="http://schemas.microsoft.com/office/drawing/2014/main" id="{21866C9F-2EB0-CF44-04E0-EDB8F1B7DB35}"/>
              </a:ext>
            </a:extLst>
          </p:cNvPr>
          <p:cNvSpPr/>
          <p:nvPr/>
        </p:nvSpPr>
        <p:spPr>
          <a:xfrm rot="-8640554" flipH="1">
            <a:off x="4388600" y="4767580"/>
            <a:ext cx="366800" cy="287238"/>
          </a:xfrm>
          <a:custGeom>
            <a:avLst/>
            <a:gdLst/>
            <a:ahLst/>
            <a:cxnLst/>
            <a:rect l="l" t="t" r="r" b="b"/>
            <a:pathLst>
              <a:path w="7243" h="5672" extrusionOk="0">
                <a:moveTo>
                  <a:pt x="1995" y="1"/>
                </a:moveTo>
                <a:cubicBezTo>
                  <a:pt x="1778" y="1"/>
                  <a:pt x="1564" y="33"/>
                  <a:pt x="1356" y="107"/>
                </a:cubicBezTo>
                <a:cubicBezTo>
                  <a:pt x="407" y="459"/>
                  <a:pt x="0" y="1680"/>
                  <a:pt x="271" y="2656"/>
                </a:cubicBezTo>
                <a:cubicBezTo>
                  <a:pt x="543" y="3633"/>
                  <a:pt x="1302" y="4392"/>
                  <a:pt x="2143" y="4962"/>
                </a:cubicBezTo>
                <a:cubicBezTo>
                  <a:pt x="2550" y="5260"/>
                  <a:pt x="3011" y="5477"/>
                  <a:pt x="3499" y="5613"/>
                </a:cubicBezTo>
                <a:cubicBezTo>
                  <a:pt x="3665" y="5653"/>
                  <a:pt x="3843" y="5672"/>
                  <a:pt x="4026" y="5672"/>
                </a:cubicBezTo>
                <a:cubicBezTo>
                  <a:pt x="5223" y="5672"/>
                  <a:pt x="6678" y="4863"/>
                  <a:pt x="6890" y="3687"/>
                </a:cubicBezTo>
                <a:cubicBezTo>
                  <a:pt x="7242" y="1924"/>
                  <a:pt x="5018" y="975"/>
                  <a:pt x="3716" y="459"/>
                </a:cubicBezTo>
                <a:cubicBezTo>
                  <a:pt x="3165" y="223"/>
                  <a:pt x="2570" y="1"/>
                  <a:pt x="1995" y="1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D095C5A-650B-F59E-9FE1-BFDCBDC9A8EE}"/>
              </a:ext>
            </a:extLst>
          </p:cNvPr>
          <p:cNvSpPr/>
          <p:nvPr/>
        </p:nvSpPr>
        <p:spPr>
          <a:xfrm>
            <a:off x="5700945" y="1657494"/>
            <a:ext cx="2772076" cy="2444817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04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5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dirty="0"/>
              <a:t>Monday Objectives</a:t>
            </a:r>
            <a:endParaRPr dirty="0"/>
          </a:p>
        </p:txBody>
      </p:sp>
      <p:sp>
        <p:nvSpPr>
          <p:cNvPr id="906" name="Google Shape;906;p55"/>
          <p:cNvSpPr txBox="1">
            <a:spLocks noGrp="1"/>
          </p:cNvSpPr>
          <p:nvPr>
            <p:ph type="body" idx="1"/>
          </p:nvPr>
        </p:nvSpPr>
        <p:spPr>
          <a:xfrm>
            <a:off x="720000" y="1209575"/>
            <a:ext cx="7704000" cy="32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/>
              <a:t>Make a new folder on your computer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/>
              <a:t>Open </a:t>
            </a:r>
            <a:r>
              <a:rPr lang="en-US" sz="1400" b="1" dirty="0" err="1"/>
              <a:t>Rstudio</a:t>
            </a:r>
            <a:endParaRPr lang="en-US"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/>
              <a:t>	New project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/>
              <a:t>	Version control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/>
              <a:t>	Git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/>
              <a:t>Paste Repository URL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/>
              <a:t>Specify path</a:t>
            </a:r>
          </a:p>
        </p:txBody>
      </p:sp>
      <p:sp>
        <p:nvSpPr>
          <p:cNvPr id="908" name="Google Shape;908;p55">
            <a:hlinkClick r:id="" action="ppaction://hlinkshowjump?jump=previousslide"/>
          </p:cNvPr>
          <p:cNvSpPr/>
          <p:nvPr/>
        </p:nvSpPr>
        <p:spPr>
          <a:xfrm rot="-8640554" flipH="1">
            <a:off x="3835462" y="4767580"/>
            <a:ext cx="366800" cy="287238"/>
          </a:xfrm>
          <a:custGeom>
            <a:avLst/>
            <a:gdLst/>
            <a:ahLst/>
            <a:cxnLst/>
            <a:rect l="l" t="t" r="r" b="b"/>
            <a:pathLst>
              <a:path w="7243" h="5672" extrusionOk="0">
                <a:moveTo>
                  <a:pt x="1995" y="1"/>
                </a:moveTo>
                <a:cubicBezTo>
                  <a:pt x="1778" y="1"/>
                  <a:pt x="1564" y="33"/>
                  <a:pt x="1356" y="107"/>
                </a:cubicBezTo>
                <a:cubicBezTo>
                  <a:pt x="407" y="459"/>
                  <a:pt x="0" y="1680"/>
                  <a:pt x="271" y="2656"/>
                </a:cubicBezTo>
                <a:cubicBezTo>
                  <a:pt x="543" y="3633"/>
                  <a:pt x="1302" y="4392"/>
                  <a:pt x="2143" y="4962"/>
                </a:cubicBezTo>
                <a:cubicBezTo>
                  <a:pt x="2550" y="5260"/>
                  <a:pt x="3011" y="5477"/>
                  <a:pt x="3499" y="5613"/>
                </a:cubicBezTo>
                <a:cubicBezTo>
                  <a:pt x="3665" y="5653"/>
                  <a:pt x="3843" y="5672"/>
                  <a:pt x="4026" y="5672"/>
                </a:cubicBezTo>
                <a:cubicBezTo>
                  <a:pt x="5223" y="5672"/>
                  <a:pt x="6678" y="4863"/>
                  <a:pt x="6890" y="3687"/>
                </a:cubicBezTo>
                <a:cubicBezTo>
                  <a:pt x="7242" y="1924"/>
                  <a:pt x="5018" y="975"/>
                  <a:pt x="3716" y="459"/>
                </a:cubicBezTo>
                <a:cubicBezTo>
                  <a:pt x="3165" y="223"/>
                  <a:pt x="2570" y="1"/>
                  <a:pt x="199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55"/>
          <p:cNvSpPr/>
          <p:nvPr/>
        </p:nvSpPr>
        <p:spPr>
          <a:xfrm rot="-8640554" flipH="1">
            <a:off x="4388600" y="4767580"/>
            <a:ext cx="366800" cy="287238"/>
          </a:xfrm>
          <a:custGeom>
            <a:avLst/>
            <a:gdLst/>
            <a:ahLst/>
            <a:cxnLst/>
            <a:rect l="l" t="t" r="r" b="b"/>
            <a:pathLst>
              <a:path w="7243" h="5672" extrusionOk="0">
                <a:moveTo>
                  <a:pt x="1995" y="1"/>
                </a:moveTo>
                <a:cubicBezTo>
                  <a:pt x="1778" y="1"/>
                  <a:pt x="1564" y="33"/>
                  <a:pt x="1356" y="107"/>
                </a:cubicBezTo>
                <a:cubicBezTo>
                  <a:pt x="407" y="459"/>
                  <a:pt x="0" y="1680"/>
                  <a:pt x="271" y="2656"/>
                </a:cubicBezTo>
                <a:cubicBezTo>
                  <a:pt x="543" y="3633"/>
                  <a:pt x="1302" y="4392"/>
                  <a:pt x="2143" y="4962"/>
                </a:cubicBezTo>
                <a:cubicBezTo>
                  <a:pt x="2550" y="5260"/>
                  <a:pt x="3011" y="5477"/>
                  <a:pt x="3499" y="5613"/>
                </a:cubicBezTo>
                <a:cubicBezTo>
                  <a:pt x="3665" y="5653"/>
                  <a:pt x="3843" y="5672"/>
                  <a:pt x="4026" y="5672"/>
                </a:cubicBezTo>
                <a:cubicBezTo>
                  <a:pt x="5223" y="5672"/>
                  <a:pt x="6678" y="4863"/>
                  <a:pt x="6890" y="3687"/>
                </a:cubicBezTo>
                <a:cubicBezTo>
                  <a:pt x="7242" y="1924"/>
                  <a:pt x="5018" y="975"/>
                  <a:pt x="3716" y="459"/>
                </a:cubicBezTo>
                <a:cubicBezTo>
                  <a:pt x="3165" y="223"/>
                  <a:pt x="2570" y="1"/>
                  <a:pt x="199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55">
            <a:hlinkClick r:id="" action="ppaction://hlinkshowjump?jump=nextslide"/>
          </p:cNvPr>
          <p:cNvSpPr/>
          <p:nvPr/>
        </p:nvSpPr>
        <p:spPr>
          <a:xfrm rot="-8640554" flipH="1">
            <a:off x="4941737" y="4767580"/>
            <a:ext cx="366800" cy="287238"/>
          </a:xfrm>
          <a:custGeom>
            <a:avLst/>
            <a:gdLst/>
            <a:ahLst/>
            <a:cxnLst/>
            <a:rect l="l" t="t" r="r" b="b"/>
            <a:pathLst>
              <a:path w="7243" h="5672" extrusionOk="0">
                <a:moveTo>
                  <a:pt x="1995" y="1"/>
                </a:moveTo>
                <a:cubicBezTo>
                  <a:pt x="1778" y="1"/>
                  <a:pt x="1564" y="33"/>
                  <a:pt x="1356" y="107"/>
                </a:cubicBezTo>
                <a:cubicBezTo>
                  <a:pt x="407" y="459"/>
                  <a:pt x="0" y="1680"/>
                  <a:pt x="271" y="2656"/>
                </a:cubicBezTo>
                <a:cubicBezTo>
                  <a:pt x="543" y="3633"/>
                  <a:pt x="1302" y="4392"/>
                  <a:pt x="2143" y="4962"/>
                </a:cubicBezTo>
                <a:cubicBezTo>
                  <a:pt x="2550" y="5260"/>
                  <a:pt x="3011" y="5477"/>
                  <a:pt x="3499" y="5613"/>
                </a:cubicBezTo>
                <a:cubicBezTo>
                  <a:pt x="3665" y="5653"/>
                  <a:pt x="3843" y="5672"/>
                  <a:pt x="4026" y="5672"/>
                </a:cubicBezTo>
                <a:cubicBezTo>
                  <a:pt x="5223" y="5672"/>
                  <a:pt x="6678" y="4863"/>
                  <a:pt x="6890" y="3687"/>
                </a:cubicBezTo>
                <a:cubicBezTo>
                  <a:pt x="7242" y="1924"/>
                  <a:pt x="5018" y="975"/>
                  <a:pt x="3716" y="459"/>
                </a:cubicBezTo>
                <a:cubicBezTo>
                  <a:pt x="3165" y="223"/>
                  <a:pt x="2570" y="1"/>
                  <a:pt x="199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55">
            <a:hlinkClick r:id="rId3" action="ppaction://hlinksldjump"/>
          </p:cNvPr>
          <p:cNvSpPr/>
          <p:nvPr/>
        </p:nvSpPr>
        <p:spPr>
          <a:xfrm rot="-8640554" flipH="1">
            <a:off x="4388600" y="4767580"/>
            <a:ext cx="366800" cy="287238"/>
          </a:xfrm>
          <a:custGeom>
            <a:avLst/>
            <a:gdLst/>
            <a:ahLst/>
            <a:cxnLst/>
            <a:rect l="l" t="t" r="r" b="b"/>
            <a:pathLst>
              <a:path w="7243" h="5672" extrusionOk="0">
                <a:moveTo>
                  <a:pt x="1995" y="1"/>
                </a:moveTo>
                <a:cubicBezTo>
                  <a:pt x="1778" y="1"/>
                  <a:pt x="1564" y="33"/>
                  <a:pt x="1356" y="107"/>
                </a:cubicBezTo>
                <a:cubicBezTo>
                  <a:pt x="407" y="459"/>
                  <a:pt x="0" y="1680"/>
                  <a:pt x="271" y="2656"/>
                </a:cubicBezTo>
                <a:cubicBezTo>
                  <a:pt x="543" y="3633"/>
                  <a:pt x="1302" y="4392"/>
                  <a:pt x="2143" y="4962"/>
                </a:cubicBezTo>
                <a:cubicBezTo>
                  <a:pt x="2550" y="5260"/>
                  <a:pt x="3011" y="5477"/>
                  <a:pt x="3499" y="5613"/>
                </a:cubicBezTo>
                <a:cubicBezTo>
                  <a:pt x="3665" y="5653"/>
                  <a:pt x="3843" y="5672"/>
                  <a:pt x="4026" y="5672"/>
                </a:cubicBezTo>
                <a:cubicBezTo>
                  <a:pt x="5223" y="5672"/>
                  <a:pt x="6678" y="4863"/>
                  <a:pt x="6890" y="3687"/>
                </a:cubicBezTo>
                <a:cubicBezTo>
                  <a:pt x="7242" y="1924"/>
                  <a:pt x="5018" y="975"/>
                  <a:pt x="3716" y="459"/>
                </a:cubicBezTo>
                <a:cubicBezTo>
                  <a:pt x="3165" y="223"/>
                  <a:pt x="2570" y="1"/>
                  <a:pt x="1995" y="1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A screenshot of a software&#10;&#10;Description automatically generated">
            <a:extLst>
              <a:ext uri="{FF2B5EF4-FFF2-40B4-BE49-F238E27FC236}">
                <a16:creationId xmlns:a16="http://schemas.microsoft.com/office/drawing/2014/main" id="{0F732B4C-76E0-AEEA-337D-41E4DBFD36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7437" y="1137270"/>
            <a:ext cx="4079190" cy="286895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4">
          <a:extLst>
            <a:ext uri="{FF2B5EF4-FFF2-40B4-BE49-F238E27FC236}">
              <a16:creationId xmlns:a16="http://schemas.microsoft.com/office/drawing/2014/main" id="{767E474C-7CC8-F874-1E76-B67D2C0D06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55">
            <a:extLst>
              <a:ext uri="{FF2B5EF4-FFF2-40B4-BE49-F238E27FC236}">
                <a16:creationId xmlns:a16="http://schemas.microsoft.com/office/drawing/2014/main" id="{B557FDFE-438D-1F6E-3DDA-95FBA8136D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dirty="0"/>
              <a:t>Monday Objectives</a:t>
            </a:r>
            <a:endParaRPr dirty="0"/>
          </a:p>
        </p:txBody>
      </p:sp>
      <p:sp>
        <p:nvSpPr>
          <p:cNvPr id="906" name="Google Shape;906;p55">
            <a:extLst>
              <a:ext uri="{FF2B5EF4-FFF2-40B4-BE49-F238E27FC236}">
                <a16:creationId xmlns:a16="http://schemas.microsoft.com/office/drawing/2014/main" id="{53A0D9A0-7A75-6BC5-BB45-69A9043A40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1209575"/>
            <a:ext cx="3066072" cy="32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/>
              <a:t>Open directory in 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/>
              <a:t>modules &gt;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/>
              <a:t>04_Tidyverse 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/>
              <a:t>TidyverseDay1_AMA.Rmd </a:t>
            </a:r>
          </a:p>
        </p:txBody>
      </p:sp>
      <p:sp>
        <p:nvSpPr>
          <p:cNvPr id="908" name="Google Shape;908;p5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22451C2-0B04-AED5-F1A1-4DEEE1684B41}"/>
              </a:ext>
            </a:extLst>
          </p:cNvPr>
          <p:cNvSpPr/>
          <p:nvPr/>
        </p:nvSpPr>
        <p:spPr>
          <a:xfrm rot="-8640554" flipH="1">
            <a:off x="3835462" y="4767580"/>
            <a:ext cx="366800" cy="287238"/>
          </a:xfrm>
          <a:custGeom>
            <a:avLst/>
            <a:gdLst/>
            <a:ahLst/>
            <a:cxnLst/>
            <a:rect l="l" t="t" r="r" b="b"/>
            <a:pathLst>
              <a:path w="7243" h="5672" extrusionOk="0">
                <a:moveTo>
                  <a:pt x="1995" y="1"/>
                </a:moveTo>
                <a:cubicBezTo>
                  <a:pt x="1778" y="1"/>
                  <a:pt x="1564" y="33"/>
                  <a:pt x="1356" y="107"/>
                </a:cubicBezTo>
                <a:cubicBezTo>
                  <a:pt x="407" y="459"/>
                  <a:pt x="0" y="1680"/>
                  <a:pt x="271" y="2656"/>
                </a:cubicBezTo>
                <a:cubicBezTo>
                  <a:pt x="543" y="3633"/>
                  <a:pt x="1302" y="4392"/>
                  <a:pt x="2143" y="4962"/>
                </a:cubicBezTo>
                <a:cubicBezTo>
                  <a:pt x="2550" y="5260"/>
                  <a:pt x="3011" y="5477"/>
                  <a:pt x="3499" y="5613"/>
                </a:cubicBezTo>
                <a:cubicBezTo>
                  <a:pt x="3665" y="5653"/>
                  <a:pt x="3843" y="5672"/>
                  <a:pt x="4026" y="5672"/>
                </a:cubicBezTo>
                <a:cubicBezTo>
                  <a:pt x="5223" y="5672"/>
                  <a:pt x="6678" y="4863"/>
                  <a:pt x="6890" y="3687"/>
                </a:cubicBezTo>
                <a:cubicBezTo>
                  <a:pt x="7242" y="1924"/>
                  <a:pt x="5018" y="975"/>
                  <a:pt x="3716" y="459"/>
                </a:cubicBezTo>
                <a:cubicBezTo>
                  <a:pt x="3165" y="223"/>
                  <a:pt x="2570" y="1"/>
                  <a:pt x="199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55">
            <a:extLst>
              <a:ext uri="{FF2B5EF4-FFF2-40B4-BE49-F238E27FC236}">
                <a16:creationId xmlns:a16="http://schemas.microsoft.com/office/drawing/2014/main" id="{29C24323-2621-9A68-1EC3-C89CE92DC3FF}"/>
              </a:ext>
            </a:extLst>
          </p:cNvPr>
          <p:cNvSpPr/>
          <p:nvPr/>
        </p:nvSpPr>
        <p:spPr>
          <a:xfrm rot="-8640554" flipH="1">
            <a:off x="4388600" y="4767580"/>
            <a:ext cx="366800" cy="287238"/>
          </a:xfrm>
          <a:custGeom>
            <a:avLst/>
            <a:gdLst/>
            <a:ahLst/>
            <a:cxnLst/>
            <a:rect l="l" t="t" r="r" b="b"/>
            <a:pathLst>
              <a:path w="7243" h="5672" extrusionOk="0">
                <a:moveTo>
                  <a:pt x="1995" y="1"/>
                </a:moveTo>
                <a:cubicBezTo>
                  <a:pt x="1778" y="1"/>
                  <a:pt x="1564" y="33"/>
                  <a:pt x="1356" y="107"/>
                </a:cubicBezTo>
                <a:cubicBezTo>
                  <a:pt x="407" y="459"/>
                  <a:pt x="0" y="1680"/>
                  <a:pt x="271" y="2656"/>
                </a:cubicBezTo>
                <a:cubicBezTo>
                  <a:pt x="543" y="3633"/>
                  <a:pt x="1302" y="4392"/>
                  <a:pt x="2143" y="4962"/>
                </a:cubicBezTo>
                <a:cubicBezTo>
                  <a:pt x="2550" y="5260"/>
                  <a:pt x="3011" y="5477"/>
                  <a:pt x="3499" y="5613"/>
                </a:cubicBezTo>
                <a:cubicBezTo>
                  <a:pt x="3665" y="5653"/>
                  <a:pt x="3843" y="5672"/>
                  <a:pt x="4026" y="5672"/>
                </a:cubicBezTo>
                <a:cubicBezTo>
                  <a:pt x="5223" y="5672"/>
                  <a:pt x="6678" y="4863"/>
                  <a:pt x="6890" y="3687"/>
                </a:cubicBezTo>
                <a:cubicBezTo>
                  <a:pt x="7242" y="1924"/>
                  <a:pt x="5018" y="975"/>
                  <a:pt x="3716" y="459"/>
                </a:cubicBezTo>
                <a:cubicBezTo>
                  <a:pt x="3165" y="223"/>
                  <a:pt x="2570" y="1"/>
                  <a:pt x="199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5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7E89EB3-4CA1-0C8A-47C6-9E82F0F4CC34}"/>
              </a:ext>
            </a:extLst>
          </p:cNvPr>
          <p:cNvSpPr/>
          <p:nvPr/>
        </p:nvSpPr>
        <p:spPr>
          <a:xfrm rot="-8640554" flipH="1">
            <a:off x="4941737" y="4767580"/>
            <a:ext cx="366800" cy="287238"/>
          </a:xfrm>
          <a:custGeom>
            <a:avLst/>
            <a:gdLst/>
            <a:ahLst/>
            <a:cxnLst/>
            <a:rect l="l" t="t" r="r" b="b"/>
            <a:pathLst>
              <a:path w="7243" h="5672" extrusionOk="0">
                <a:moveTo>
                  <a:pt x="1995" y="1"/>
                </a:moveTo>
                <a:cubicBezTo>
                  <a:pt x="1778" y="1"/>
                  <a:pt x="1564" y="33"/>
                  <a:pt x="1356" y="107"/>
                </a:cubicBezTo>
                <a:cubicBezTo>
                  <a:pt x="407" y="459"/>
                  <a:pt x="0" y="1680"/>
                  <a:pt x="271" y="2656"/>
                </a:cubicBezTo>
                <a:cubicBezTo>
                  <a:pt x="543" y="3633"/>
                  <a:pt x="1302" y="4392"/>
                  <a:pt x="2143" y="4962"/>
                </a:cubicBezTo>
                <a:cubicBezTo>
                  <a:pt x="2550" y="5260"/>
                  <a:pt x="3011" y="5477"/>
                  <a:pt x="3499" y="5613"/>
                </a:cubicBezTo>
                <a:cubicBezTo>
                  <a:pt x="3665" y="5653"/>
                  <a:pt x="3843" y="5672"/>
                  <a:pt x="4026" y="5672"/>
                </a:cubicBezTo>
                <a:cubicBezTo>
                  <a:pt x="5223" y="5672"/>
                  <a:pt x="6678" y="4863"/>
                  <a:pt x="6890" y="3687"/>
                </a:cubicBezTo>
                <a:cubicBezTo>
                  <a:pt x="7242" y="1924"/>
                  <a:pt x="5018" y="975"/>
                  <a:pt x="3716" y="459"/>
                </a:cubicBezTo>
                <a:cubicBezTo>
                  <a:pt x="3165" y="223"/>
                  <a:pt x="2570" y="1"/>
                  <a:pt x="199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55">
            <a:hlinkClick r:id="rId3" action="ppaction://hlinksldjump"/>
            <a:extLst>
              <a:ext uri="{FF2B5EF4-FFF2-40B4-BE49-F238E27FC236}">
                <a16:creationId xmlns:a16="http://schemas.microsoft.com/office/drawing/2014/main" id="{A136095C-37D1-AB3F-8B00-A2B16B5981E5}"/>
              </a:ext>
            </a:extLst>
          </p:cNvPr>
          <p:cNvSpPr/>
          <p:nvPr/>
        </p:nvSpPr>
        <p:spPr>
          <a:xfrm rot="-8640554" flipH="1">
            <a:off x="4388600" y="4767580"/>
            <a:ext cx="366800" cy="287238"/>
          </a:xfrm>
          <a:custGeom>
            <a:avLst/>
            <a:gdLst/>
            <a:ahLst/>
            <a:cxnLst/>
            <a:rect l="l" t="t" r="r" b="b"/>
            <a:pathLst>
              <a:path w="7243" h="5672" extrusionOk="0">
                <a:moveTo>
                  <a:pt x="1995" y="1"/>
                </a:moveTo>
                <a:cubicBezTo>
                  <a:pt x="1778" y="1"/>
                  <a:pt x="1564" y="33"/>
                  <a:pt x="1356" y="107"/>
                </a:cubicBezTo>
                <a:cubicBezTo>
                  <a:pt x="407" y="459"/>
                  <a:pt x="0" y="1680"/>
                  <a:pt x="271" y="2656"/>
                </a:cubicBezTo>
                <a:cubicBezTo>
                  <a:pt x="543" y="3633"/>
                  <a:pt x="1302" y="4392"/>
                  <a:pt x="2143" y="4962"/>
                </a:cubicBezTo>
                <a:cubicBezTo>
                  <a:pt x="2550" y="5260"/>
                  <a:pt x="3011" y="5477"/>
                  <a:pt x="3499" y="5613"/>
                </a:cubicBezTo>
                <a:cubicBezTo>
                  <a:pt x="3665" y="5653"/>
                  <a:pt x="3843" y="5672"/>
                  <a:pt x="4026" y="5672"/>
                </a:cubicBezTo>
                <a:cubicBezTo>
                  <a:pt x="5223" y="5672"/>
                  <a:pt x="6678" y="4863"/>
                  <a:pt x="6890" y="3687"/>
                </a:cubicBezTo>
                <a:cubicBezTo>
                  <a:pt x="7242" y="1924"/>
                  <a:pt x="5018" y="975"/>
                  <a:pt x="3716" y="459"/>
                </a:cubicBezTo>
                <a:cubicBezTo>
                  <a:pt x="3165" y="223"/>
                  <a:pt x="2570" y="1"/>
                  <a:pt x="1995" y="1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BDE3CC-FF2D-44FB-C95A-45BCA1ABB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1889" y="2063107"/>
            <a:ext cx="5765165" cy="236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545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325096-37BD-AFE5-6B4E-AB44CDFD51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B8C12FE-32F9-1C5F-EF1F-7A5EB8B00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544" y="886478"/>
            <a:ext cx="5055088" cy="3542097"/>
          </a:xfrm>
          <a:prstGeom prst="rect">
            <a:avLst/>
          </a:prstGeom>
        </p:spPr>
      </p:pic>
      <p:sp>
        <p:nvSpPr>
          <p:cNvPr id="5" name="Google Shape;906;p55">
            <a:extLst>
              <a:ext uri="{FF2B5EF4-FFF2-40B4-BE49-F238E27FC236}">
                <a16:creationId xmlns:a16="http://schemas.microsoft.com/office/drawing/2014/main" id="{41FF3E83-7FCA-44D7-5091-0D2A9E9794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1209575"/>
            <a:ext cx="2360084" cy="32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/>
              <a:t>Add your name as the author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/>
              <a:t>Follow along by running the chunks</a:t>
            </a:r>
          </a:p>
        </p:txBody>
      </p:sp>
    </p:spTree>
    <p:extLst>
      <p:ext uri="{BB962C8B-B14F-4D97-AF65-F5344CB8AC3E}">
        <p14:creationId xmlns:p14="http://schemas.microsoft.com/office/powerpoint/2010/main" val="1548963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F89E8B-6778-E81F-B3F0-7E60D576A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Hold on…can’t I just use excel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19B9424-E41C-027F-DDD3-B95445365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D5DAF0"/>
              </a:clrFrom>
              <a:clrTo>
                <a:srgbClr val="D5DAF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565" y="2521065"/>
            <a:ext cx="2622435" cy="262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C68EF57-328E-6F4A-1CAF-C4D9F31FA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1366981"/>
            <a:ext cx="5413929" cy="3375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C0076A0-1C5D-FE4C-8806-CE2308FD4EC1}"/>
              </a:ext>
            </a:extLst>
          </p:cNvPr>
          <p:cNvSpPr txBox="1"/>
          <p:nvPr/>
        </p:nvSpPr>
        <p:spPr>
          <a:xfrm>
            <a:off x="6198584" y="826350"/>
            <a:ext cx="253076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Crashes when too many columns and rows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Does not easily give you summary 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Lot of clicking and dragging to clean 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More clicking and dragging = more time being frustrated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87184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5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532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are </a:t>
            </a:r>
            <a:r>
              <a:rPr lang="en" dirty="0" err="1"/>
              <a:t>dataframes</a:t>
            </a:r>
            <a:r>
              <a:rPr lang="en" dirty="0"/>
              <a:t>?</a:t>
            </a:r>
            <a:endParaRPr dirty="0"/>
          </a:p>
        </p:txBody>
      </p:sp>
      <p:grpSp>
        <p:nvGrpSpPr>
          <p:cNvPr id="944" name="Google Shape;944;p56"/>
          <p:cNvGrpSpPr/>
          <p:nvPr/>
        </p:nvGrpSpPr>
        <p:grpSpPr>
          <a:xfrm rot="-865372" flipH="1">
            <a:off x="7437496" y="3535815"/>
            <a:ext cx="1936711" cy="1713456"/>
            <a:chOff x="1749700" y="889800"/>
            <a:chExt cx="4276500" cy="3783525"/>
          </a:xfrm>
        </p:grpSpPr>
        <p:sp>
          <p:nvSpPr>
            <p:cNvPr id="945" name="Google Shape;945;p56"/>
            <p:cNvSpPr/>
            <p:nvPr/>
          </p:nvSpPr>
          <p:spPr>
            <a:xfrm>
              <a:off x="2226200" y="889800"/>
              <a:ext cx="183125" cy="226500"/>
            </a:xfrm>
            <a:custGeom>
              <a:avLst/>
              <a:gdLst/>
              <a:ahLst/>
              <a:cxnLst/>
              <a:rect l="l" t="t" r="r" b="b"/>
              <a:pathLst>
                <a:path w="7325" h="9060" extrusionOk="0">
                  <a:moveTo>
                    <a:pt x="3299" y="1"/>
                  </a:moveTo>
                  <a:cubicBezTo>
                    <a:pt x="2841" y="1"/>
                    <a:pt x="2390" y="173"/>
                    <a:pt x="2047" y="502"/>
                  </a:cubicBezTo>
                  <a:cubicBezTo>
                    <a:pt x="1753" y="835"/>
                    <a:pt x="1510" y="1203"/>
                    <a:pt x="1317" y="1604"/>
                  </a:cubicBezTo>
                  <a:lnTo>
                    <a:pt x="1317" y="1604"/>
                  </a:lnTo>
                  <a:cubicBezTo>
                    <a:pt x="1359" y="1507"/>
                    <a:pt x="1373" y="1467"/>
                    <a:pt x="1366" y="1467"/>
                  </a:cubicBezTo>
                  <a:cubicBezTo>
                    <a:pt x="1336" y="1467"/>
                    <a:pt x="865" y="2344"/>
                    <a:pt x="796" y="2481"/>
                  </a:cubicBezTo>
                  <a:cubicBezTo>
                    <a:pt x="0" y="3937"/>
                    <a:pt x="137" y="5234"/>
                    <a:pt x="728" y="6689"/>
                  </a:cubicBezTo>
                  <a:cubicBezTo>
                    <a:pt x="1345" y="8277"/>
                    <a:pt x="2705" y="9059"/>
                    <a:pt x="4024" y="9059"/>
                  </a:cubicBezTo>
                  <a:cubicBezTo>
                    <a:pt x="5577" y="9059"/>
                    <a:pt x="7074" y="7976"/>
                    <a:pt x="7234" y="5848"/>
                  </a:cubicBezTo>
                  <a:cubicBezTo>
                    <a:pt x="7325" y="4255"/>
                    <a:pt x="7097" y="2982"/>
                    <a:pt x="5960" y="1776"/>
                  </a:cubicBezTo>
                  <a:cubicBezTo>
                    <a:pt x="5664" y="1503"/>
                    <a:pt x="5346" y="1230"/>
                    <a:pt x="5027" y="980"/>
                  </a:cubicBezTo>
                  <a:cubicBezTo>
                    <a:pt x="4777" y="684"/>
                    <a:pt x="4504" y="434"/>
                    <a:pt x="4186" y="229"/>
                  </a:cubicBezTo>
                  <a:cubicBezTo>
                    <a:pt x="3906" y="76"/>
                    <a:pt x="3601" y="1"/>
                    <a:pt x="3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56"/>
            <p:cNvSpPr/>
            <p:nvPr/>
          </p:nvSpPr>
          <p:spPr>
            <a:xfrm>
              <a:off x="2327350" y="1533200"/>
              <a:ext cx="283725" cy="185850"/>
            </a:xfrm>
            <a:custGeom>
              <a:avLst/>
              <a:gdLst/>
              <a:ahLst/>
              <a:cxnLst/>
              <a:rect l="l" t="t" r="r" b="b"/>
              <a:pathLst>
                <a:path w="11349" h="7434" extrusionOk="0">
                  <a:moveTo>
                    <a:pt x="6546" y="1"/>
                  </a:moveTo>
                  <a:cubicBezTo>
                    <a:pt x="6377" y="1"/>
                    <a:pt x="6205" y="13"/>
                    <a:pt x="6031" y="39"/>
                  </a:cubicBezTo>
                  <a:cubicBezTo>
                    <a:pt x="4030" y="334"/>
                    <a:pt x="2392" y="2040"/>
                    <a:pt x="1163" y="3542"/>
                  </a:cubicBezTo>
                  <a:cubicBezTo>
                    <a:pt x="1" y="4928"/>
                    <a:pt x="618" y="7434"/>
                    <a:pt x="2647" y="7434"/>
                  </a:cubicBezTo>
                  <a:cubicBezTo>
                    <a:pt x="2683" y="7434"/>
                    <a:pt x="2719" y="7433"/>
                    <a:pt x="2756" y="7432"/>
                  </a:cubicBezTo>
                  <a:cubicBezTo>
                    <a:pt x="5008" y="7318"/>
                    <a:pt x="7419" y="7022"/>
                    <a:pt x="9080" y="5361"/>
                  </a:cubicBezTo>
                  <a:cubicBezTo>
                    <a:pt x="11348" y="3114"/>
                    <a:pt x="9247" y="1"/>
                    <a:pt x="6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56"/>
            <p:cNvSpPr/>
            <p:nvPr/>
          </p:nvSpPr>
          <p:spPr>
            <a:xfrm>
              <a:off x="2677400" y="1195275"/>
              <a:ext cx="265350" cy="220825"/>
            </a:xfrm>
            <a:custGeom>
              <a:avLst/>
              <a:gdLst/>
              <a:ahLst/>
              <a:cxnLst/>
              <a:rect l="l" t="t" r="r" b="b"/>
              <a:pathLst>
                <a:path w="10614" h="8833" extrusionOk="0">
                  <a:moveTo>
                    <a:pt x="5747" y="0"/>
                  </a:moveTo>
                  <a:cubicBezTo>
                    <a:pt x="5142" y="0"/>
                    <a:pt x="4503" y="134"/>
                    <a:pt x="3858" y="430"/>
                  </a:cubicBezTo>
                  <a:cubicBezTo>
                    <a:pt x="2493" y="1067"/>
                    <a:pt x="1765" y="2045"/>
                    <a:pt x="1219" y="3387"/>
                  </a:cubicBezTo>
                  <a:cubicBezTo>
                    <a:pt x="0" y="6257"/>
                    <a:pt x="1858" y="8832"/>
                    <a:pt x="4511" y="8832"/>
                  </a:cubicBezTo>
                  <a:cubicBezTo>
                    <a:pt x="5076" y="8832"/>
                    <a:pt x="5677" y="8716"/>
                    <a:pt x="6292" y="8460"/>
                  </a:cubicBezTo>
                  <a:cubicBezTo>
                    <a:pt x="7634" y="7891"/>
                    <a:pt x="8612" y="7164"/>
                    <a:pt x="9249" y="5821"/>
                  </a:cubicBezTo>
                  <a:cubicBezTo>
                    <a:pt x="10614" y="2849"/>
                    <a:pt x="8538" y="0"/>
                    <a:pt x="57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56"/>
            <p:cNvSpPr/>
            <p:nvPr/>
          </p:nvSpPr>
          <p:spPr>
            <a:xfrm>
              <a:off x="1795700" y="1310500"/>
              <a:ext cx="278100" cy="217600"/>
            </a:xfrm>
            <a:custGeom>
              <a:avLst/>
              <a:gdLst/>
              <a:ahLst/>
              <a:cxnLst/>
              <a:rect l="l" t="t" r="r" b="b"/>
              <a:pathLst>
                <a:path w="11124" h="8704" extrusionOk="0">
                  <a:moveTo>
                    <a:pt x="5323" y="1"/>
                  </a:moveTo>
                  <a:cubicBezTo>
                    <a:pt x="4021" y="1"/>
                    <a:pt x="2717" y="518"/>
                    <a:pt x="1524" y="1554"/>
                  </a:cubicBezTo>
                  <a:cubicBezTo>
                    <a:pt x="410" y="2509"/>
                    <a:pt x="0" y="4807"/>
                    <a:pt x="910" y="6058"/>
                  </a:cubicBezTo>
                  <a:cubicBezTo>
                    <a:pt x="2137" y="7723"/>
                    <a:pt x="3746" y="8703"/>
                    <a:pt x="5530" y="8703"/>
                  </a:cubicBezTo>
                  <a:cubicBezTo>
                    <a:pt x="6426" y="8703"/>
                    <a:pt x="7367" y="8456"/>
                    <a:pt x="8326" y="7923"/>
                  </a:cubicBezTo>
                  <a:cubicBezTo>
                    <a:pt x="10510" y="6717"/>
                    <a:pt x="11124" y="3351"/>
                    <a:pt x="9190" y="1622"/>
                  </a:cubicBezTo>
                  <a:cubicBezTo>
                    <a:pt x="7983" y="541"/>
                    <a:pt x="6654" y="1"/>
                    <a:pt x="5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56"/>
            <p:cNvSpPr/>
            <p:nvPr/>
          </p:nvSpPr>
          <p:spPr>
            <a:xfrm>
              <a:off x="2706175" y="2238800"/>
              <a:ext cx="236600" cy="344700"/>
            </a:xfrm>
            <a:custGeom>
              <a:avLst/>
              <a:gdLst/>
              <a:ahLst/>
              <a:cxnLst/>
              <a:rect l="l" t="t" r="r" b="b"/>
              <a:pathLst>
                <a:path w="9464" h="13788" extrusionOk="0">
                  <a:moveTo>
                    <a:pt x="4399" y="1"/>
                  </a:moveTo>
                  <a:cubicBezTo>
                    <a:pt x="3113" y="1"/>
                    <a:pt x="1775" y="902"/>
                    <a:pt x="1524" y="2433"/>
                  </a:cubicBezTo>
                  <a:cubicBezTo>
                    <a:pt x="0" y="5253"/>
                    <a:pt x="0" y="9371"/>
                    <a:pt x="1661" y="11964"/>
                  </a:cubicBezTo>
                  <a:cubicBezTo>
                    <a:pt x="2447" y="13225"/>
                    <a:pt x="3581" y="13787"/>
                    <a:pt x="4714" y="13787"/>
                  </a:cubicBezTo>
                  <a:cubicBezTo>
                    <a:pt x="6238" y="13787"/>
                    <a:pt x="7761" y="12772"/>
                    <a:pt x="8439" y="11077"/>
                  </a:cubicBezTo>
                  <a:cubicBezTo>
                    <a:pt x="9463" y="8529"/>
                    <a:pt x="8758" y="4207"/>
                    <a:pt x="6824" y="1932"/>
                  </a:cubicBezTo>
                  <a:cubicBezTo>
                    <a:pt x="6457" y="596"/>
                    <a:pt x="5445" y="1"/>
                    <a:pt x="4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56"/>
            <p:cNvSpPr/>
            <p:nvPr/>
          </p:nvSpPr>
          <p:spPr>
            <a:xfrm>
              <a:off x="2003275" y="2384950"/>
              <a:ext cx="313925" cy="216875"/>
            </a:xfrm>
            <a:custGeom>
              <a:avLst/>
              <a:gdLst/>
              <a:ahLst/>
              <a:cxnLst/>
              <a:rect l="l" t="t" r="r" b="b"/>
              <a:pathLst>
                <a:path w="12557" h="8675" extrusionOk="0">
                  <a:moveTo>
                    <a:pt x="8629" y="0"/>
                  </a:moveTo>
                  <a:cubicBezTo>
                    <a:pt x="8514" y="0"/>
                    <a:pt x="8398" y="7"/>
                    <a:pt x="8280" y="22"/>
                  </a:cubicBezTo>
                  <a:cubicBezTo>
                    <a:pt x="5937" y="295"/>
                    <a:pt x="3776" y="749"/>
                    <a:pt x="2002" y="2456"/>
                  </a:cubicBezTo>
                  <a:cubicBezTo>
                    <a:pt x="0" y="4389"/>
                    <a:pt x="1115" y="7574"/>
                    <a:pt x="3594" y="8370"/>
                  </a:cubicBezTo>
                  <a:cubicBezTo>
                    <a:pt x="4282" y="8583"/>
                    <a:pt x="4978" y="8675"/>
                    <a:pt x="5672" y="8675"/>
                  </a:cubicBezTo>
                  <a:cubicBezTo>
                    <a:pt x="6908" y="8675"/>
                    <a:pt x="8139" y="8383"/>
                    <a:pt x="9304" y="7960"/>
                  </a:cubicBezTo>
                  <a:cubicBezTo>
                    <a:pt x="11215" y="7301"/>
                    <a:pt x="12557" y="5640"/>
                    <a:pt x="12261" y="3547"/>
                  </a:cubicBezTo>
                  <a:cubicBezTo>
                    <a:pt x="12025" y="1855"/>
                    <a:pt x="10498" y="0"/>
                    <a:pt x="8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56"/>
            <p:cNvSpPr/>
            <p:nvPr/>
          </p:nvSpPr>
          <p:spPr>
            <a:xfrm>
              <a:off x="1749700" y="1859925"/>
              <a:ext cx="205825" cy="179750"/>
            </a:xfrm>
            <a:custGeom>
              <a:avLst/>
              <a:gdLst/>
              <a:ahLst/>
              <a:cxnLst/>
              <a:rect l="l" t="t" r="r" b="b"/>
              <a:pathLst>
                <a:path w="8233" h="7190" extrusionOk="0">
                  <a:moveTo>
                    <a:pt x="4008" y="0"/>
                  </a:moveTo>
                  <a:cubicBezTo>
                    <a:pt x="1924" y="0"/>
                    <a:pt x="0" y="1624"/>
                    <a:pt x="339" y="4030"/>
                  </a:cubicBezTo>
                  <a:cubicBezTo>
                    <a:pt x="611" y="5922"/>
                    <a:pt x="2314" y="7190"/>
                    <a:pt x="4046" y="7190"/>
                  </a:cubicBezTo>
                  <a:cubicBezTo>
                    <a:pt x="4917" y="7190"/>
                    <a:pt x="5796" y="6869"/>
                    <a:pt x="6504" y="6146"/>
                  </a:cubicBezTo>
                  <a:lnTo>
                    <a:pt x="6799" y="5827"/>
                  </a:lnTo>
                  <a:cubicBezTo>
                    <a:pt x="8232" y="4371"/>
                    <a:pt x="8096" y="1528"/>
                    <a:pt x="6094" y="573"/>
                  </a:cubicBezTo>
                  <a:lnTo>
                    <a:pt x="5730" y="391"/>
                  </a:lnTo>
                  <a:cubicBezTo>
                    <a:pt x="5173" y="125"/>
                    <a:pt x="4585" y="0"/>
                    <a:pt x="4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56"/>
            <p:cNvSpPr/>
            <p:nvPr/>
          </p:nvSpPr>
          <p:spPr>
            <a:xfrm>
              <a:off x="2389975" y="2023950"/>
              <a:ext cx="197925" cy="153525"/>
            </a:xfrm>
            <a:custGeom>
              <a:avLst/>
              <a:gdLst/>
              <a:ahLst/>
              <a:cxnLst/>
              <a:rect l="l" t="t" r="r" b="b"/>
              <a:pathLst>
                <a:path w="7917" h="6141" extrusionOk="0">
                  <a:moveTo>
                    <a:pt x="3454" y="1"/>
                  </a:moveTo>
                  <a:cubicBezTo>
                    <a:pt x="3076" y="1"/>
                    <a:pt x="2699" y="30"/>
                    <a:pt x="2321" y="85"/>
                  </a:cubicBezTo>
                  <a:cubicBezTo>
                    <a:pt x="728" y="313"/>
                    <a:pt x="0" y="2474"/>
                    <a:pt x="774" y="3725"/>
                  </a:cubicBezTo>
                  <a:cubicBezTo>
                    <a:pt x="1138" y="4339"/>
                    <a:pt x="1616" y="4862"/>
                    <a:pt x="2184" y="5294"/>
                  </a:cubicBezTo>
                  <a:cubicBezTo>
                    <a:pt x="2853" y="5842"/>
                    <a:pt x="3672" y="6141"/>
                    <a:pt x="4466" y="6141"/>
                  </a:cubicBezTo>
                  <a:cubicBezTo>
                    <a:pt x="5454" y="6141"/>
                    <a:pt x="6404" y="5679"/>
                    <a:pt x="6984" y="4657"/>
                  </a:cubicBezTo>
                  <a:cubicBezTo>
                    <a:pt x="7917" y="3020"/>
                    <a:pt x="7052" y="586"/>
                    <a:pt x="5119" y="199"/>
                  </a:cubicBezTo>
                  <a:cubicBezTo>
                    <a:pt x="4564" y="64"/>
                    <a:pt x="4009" y="1"/>
                    <a:pt x="3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56"/>
            <p:cNvSpPr/>
            <p:nvPr/>
          </p:nvSpPr>
          <p:spPr>
            <a:xfrm>
              <a:off x="3245425" y="1472775"/>
              <a:ext cx="196275" cy="197875"/>
            </a:xfrm>
            <a:custGeom>
              <a:avLst/>
              <a:gdLst/>
              <a:ahLst/>
              <a:cxnLst/>
              <a:rect l="l" t="t" r="r" b="b"/>
              <a:pathLst>
                <a:path w="7851" h="7915" extrusionOk="0">
                  <a:moveTo>
                    <a:pt x="4513" y="0"/>
                  </a:moveTo>
                  <a:cubicBezTo>
                    <a:pt x="3580" y="0"/>
                    <a:pt x="2631" y="393"/>
                    <a:pt x="2042" y="1273"/>
                  </a:cubicBezTo>
                  <a:cubicBezTo>
                    <a:pt x="1382" y="2205"/>
                    <a:pt x="1314" y="3115"/>
                    <a:pt x="905" y="4116"/>
                  </a:cubicBezTo>
                  <a:cubicBezTo>
                    <a:pt x="0" y="6112"/>
                    <a:pt x="1639" y="7915"/>
                    <a:pt x="3287" y="7915"/>
                  </a:cubicBezTo>
                  <a:cubicBezTo>
                    <a:pt x="4044" y="7915"/>
                    <a:pt x="4802" y="7535"/>
                    <a:pt x="5318" y="6618"/>
                  </a:cubicBezTo>
                  <a:cubicBezTo>
                    <a:pt x="5977" y="5458"/>
                    <a:pt x="6705" y="4662"/>
                    <a:pt x="7160" y="3343"/>
                  </a:cubicBezTo>
                  <a:cubicBezTo>
                    <a:pt x="7850" y="1302"/>
                    <a:pt x="6209" y="0"/>
                    <a:pt x="4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56"/>
            <p:cNvSpPr/>
            <p:nvPr/>
          </p:nvSpPr>
          <p:spPr>
            <a:xfrm>
              <a:off x="3247675" y="933050"/>
              <a:ext cx="233625" cy="177075"/>
            </a:xfrm>
            <a:custGeom>
              <a:avLst/>
              <a:gdLst/>
              <a:ahLst/>
              <a:cxnLst/>
              <a:rect l="l" t="t" r="r" b="b"/>
              <a:pathLst>
                <a:path w="9345" h="7083" extrusionOk="0">
                  <a:moveTo>
                    <a:pt x="4773" y="0"/>
                  </a:moveTo>
                  <a:cubicBezTo>
                    <a:pt x="1" y="0"/>
                    <a:pt x="650" y="7082"/>
                    <a:pt x="4517" y="7082"/>
                  </a:cubicBezTo>
                  <a:cubicBezTo>
                    <a:pt x="4872" y="7082"/>
                    <a:pt x="5253" y="7023"/>
                    <a:pt x="5660" y="6893"/>
                  </a:cubicBezTo>
                  <a:cubicBezTo>
                    <a:pt x="9345" y="5710"/>
                    <a:pt x="8890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56"/>
            <p:cNvSpPr/>
            <p:nvPr/>
          </p:nvSpPr>
          <p:spPr>
            <a:xfrm>
              <a:off x="2950925" y="1955475"/>
              <a:ext cx="288750" cy="274600"/>
            </a:xfrm>
            <a:custGeom>
              <a:avLst/>
              <a:gdLst/>
              <a:ahLst/>
              <a:cxnLst/>
              <a:rect l="l" t="t" r="r" b="b"/>
              <a:pathLst>
                <a:path w="11550" h="10984" extrusionOk="0">
                  <a:moveTo>
                    <a:pt x="2898" y="0"/>
                  </a:moveTo>
                  <a:cubicBezTo>
                    <a:pt x="1277" y="0"/>
                    <a:pt x="0" y="2136"/>
                    <a:pt x="788" y="3711"/>
                  </a:cubicBezTo>
                  <a:cubicBezTo>
                    <a:pt x="1402" y="4917"/>
                    <a:pt x="1834" y="6168"/>
                    <a:pt x="2403" y="7374"/>
                  </a:cubicBezTo>
                  <a:cubicBezTo>
                    <a:pt x="3131" y="8852"/>
                    <a:pt x="4245" y="9785"/>
                    <a:pt x="5633" y="10604"/>
                  </a:cubicBezTo>
                  <a:cubicBezTo>
                    <a:pt x="6092" y="10865"/>
                    <a:pt x="6611" y="10984"/>
                    <a:pt x="7138" y="10984"/>
                  </a:cubicBezTo>
                  <a:cubicBezTo>
                    <a:pt x="9272" y="10984"/>
                    <a:pt x="11549" y="9040"/>
                    <a:pt x="10637" y="6759"/>
                  </a:cubicBezTo>
                  <a:cubicBezTo>
                    <a:pt x="9932" y="5008"/>
                    <a:pt x="9250" y="3689"/>
                    <a:pt x="7612" y="2619"/>
                  </a:cubicBezTo>
                  <a:cubicBezTo>
                    <a:pt x="6452" y="1846"/>
                    <a:pt x="5246" y="1209"/>
                    <a:pt x="4109" y="413"/>
                  </a:cubicBezTo>
                  <a:cubicBezTo>
                    <a:pt x="3701" y="125"/>
                    <a:pt x="3289" y="0"/>
                    <a:pt x="28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56"/>
            <p:cNvSpPr/>
            <p:nvPr/>
          </p:nvSpPr>
          <p:spPr>
            <a:xfrm>
              <a:off x="3434650" y="2244700"/>
              <a:ext cx="193450" cy="190850"/>
            </a:xfrm>
            <a:custGeom>
              <a:avLst/>
              <a:gdLst/>
              <a:ahLst/>
              <a:cxnLst/>
              <a:rect l="l" t="t" r="r" b="b"/>
              <a:pathLst>
                <a:path w="7738" h="7634" extrusionOk="0">
                  <a:moveTo>
                    <a:pt x="4717" y="0"/>
                  </a:moveTo>
                  <a:cubicBezTo>
                    <a:pt x="4251" y="0"/>
                    <a:pt x="3785" y="100"/>
                    <a:pt x="3367" y="309"/>
                  </a:cubicBezTo>
                  <a:cubicBezTo>
                    <a:pt x="2617" y="695"/>
                    <a:pt x="1934" y="1241"/>
                    <a:pt x="1366" y="1901"/>
                  </a:cubicBezTo>
                  <a:cubicBezTo>
                    <a:pt x="1" y="3402"/>
                    <a:pt x="46" y="5677"/>
                    <a:pt x="1729" y="6951"/>
                  </a:cubicBezTo>
                  <a:cubicBezTo>
                    <a:pt x="2324" y="7401"/>
                    <a:pt x="3089" y="7634"/>
                    <a:pt x="3850" y="7634"/>
                  </a:cubicBezTo>
                  <a:cubicBezTo>
                    <a:pt x="5012" y="7634"/>
                    <a:pt x="6166" y="7091"/>
                    <a:pt x="6688" y="5950"/>
                  </a:cubicBezTo>
                  <a:cubicBezTo>
                    <a:pt x="7189" y="4972"/>
                    <a:pt x="7507" y="3880"/>
                    <a:pt x="7598" y="2765"/>
                  </a:cubicBezTo>
                  <a:cubicBezTo>
                    <a:pt x="7737" y="1044"/>
                    <a:pt x="6228" y="0"/>
                    <a:pt x="47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56"/>
            <p:cNvSpPr/>
            <p:nvPr/>
          </p:nvSpPr>
          <p:spPr>
            <a:xfrm>
              <a:off x="3624350" y="1588700"/>
              <a:ext cx="234575" cy="157375"/>
            </a:xfrm>
            <a:custGeom>
              <a:avLst/>
              <a:gdLst/>
              <a:ahLst/>
              <a:cxnLst/>
              <a:rect l="l" t="t" r="r" b="b"/>
              <a:pathLst>
                <a:path w="9383" h="6295" extrusionOk="0">
                  <a:moveTo>
                    <a:pt x="5571" y="1"/>
                  </a:moveTo>
                  <a:cubicBezTo>
                    <a:pt x="3880" y="1"/>
                    <a:pt x="3007" y="894"/>
                    <a:pt x="1853" y="2004"/>
                  </a:cubicBezTo>
                  <a:cubicBezTo>
                    <a:pt x="1" y="3771"/>
                    <a:pt x="1695" y="6295"/>
                    <a:pt x="3840" y="6295"/>
                  </a:cubicBezTo>
                  <a:cubicBezTo>
                    <a:pt x="3987" y="6295"/>
                    <a:pt x="4136" y="6283"/>
                    <a:pt x="4287" y="6258"/>
                  </a:cubicBezTo>
                  <a:cubicBezTo>
                    <a:pt x="6084" y="5985"/>
                    <a:pt x="7017" y="5689"/>
                    <a:pt x="8108" y="4142"/>
                  </a:cubicBezTo>
                  <a:cubicBezTo>
                    <a:pt x="9382" y="2368"/>
                    <a:pt x="7608" y="71"/>
                    <a:pt x="5697" y="2"/>
                  </a:cubicBezTo>
                  <a:cubicBezTo>
                    <a:pt x="5655" y="1"/>
                    <a:pt x="5612" y="1"/>
                    <a:pt x="5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56"/>
            <p:cNvSpPr/>
            <p:nvPr/>
          </p:nvSpPr>
          <p:spPr>
            <a:xfrm>
              <a:off x="3196375" y="2966875"/>
              <a:ext cx="193950" cy="304450"/>
            </a:xfrm>
            <a:custGeom>
              <a:avLst/>
              <a:gdLst/>
              <a:ahLst/>
              <a:cxnLst/>
              <a:rect l="l" t="t" r="r" b="b"/>
              <a:pathLst>
                <a:path w="7758" h="12178" extrusionOk="0">
                  <a:moveTo>
                    <a:pt x="3248" y="0"/>
                  </a:moveTo>
                  <a:cubicBezTo>
                    <a:pt x="1824" y="0"/>
                    <a:pt x="296" y="1239"/>
                    <a:pt x="569" y="3109"/>
                  </a:cubicBezTo>
                  <a:cubicBezTo>
                    <a:pt x="683" y="3973"/>
                    <a:pt x="114" y="5247"/>
                    <a:pt x="69" y="6134"/>
                  </a:cubicBezTo>
                  <a:cubicBezTo>
                    <a:pt x="0" y="7272"/>
                    <a:pt x="182" y="8432"/>
                    <a:pt x="615" y="9501"/>
                  </a:cubicBezTo>
                  <a:cubicBezTo>
                    <a:pt x="1193" y="11008"/>
                    <a:pt x="2407" y="12177"/>
                    <a:pt x="4054" y="12177"/>
                  </a:cubicBezTo>
                  <a:cubicBezTo>
                    <a:pt x="4223" y="12177"/>
                    <a:pt x="4396" y="12165"/>
                    <a:pt x="4573" y="12140"/>
                  </a:cubicBezTo>
                  <a:cubicBezTo>
                    <a:pt x="6370" y="11889"/>
                    <a:pt x="7712" y="10388"/>
                    <a:pt x="7735" y="8568"/>
                  </a:cubicBezTo>
                  <a:cubicBezTo>
                    <a:pt x="7757" y="7272"/>
                    <a:pt x="7507" y="5975"/>
                    <a:pt x="6961" y="4792"/>
                  </a:cubicBezTo>
                  <a:cubicBezTo>
                    <a:pt x="6506" y="3769"/>
                    <a:pt x="5642" y="2927"/>
                    <a:pt x="5392" y="1835"/>
                  </a:cubicBezTo>
                  <a:cubicBezTo>
                    <a:pt x="5100" y="552"/>
                    <a:pt x="4197" y="0"/>
                    <a:pt x="32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56"/>
            <p:cNvSpPr/>
            <p:nvPr/>
          </p:nvSpPr>
          <p:spPr>
            <a:xfrm>
              <a:off x="2532150" y="3339825"/>
              <a:ext cx="221250" cy="225125"/>
            </a:xfrm>
            <a:custGeom>
              <a:avLst/>
              <a:gdLst/>
              <a:ahLst/>
              <a:cxnLst/>
              <a:rect l="l" t="t" r="r" b="b"/>
              <a:pathLst>
                <a:path w="8850" h="9005" extrusionOk="0">
                  <a:moveTo>
                    <a:pt x="4832" y="1"/>
                  </a:moveTo>
                  <a:cubicBezTo>
                    <a:pt x="3906" y="1"/>
                    <a:pt x="2946" y="324"/>
                    <a:pt x="2161" y="952"/>
                  </a:cubicBezTo>
                  <a:cubicBezTo>
                    <a:pt x="0" y="2704"/>
                    <a:pt x="23" y="4888"/>
                    <a:pt x="979" y="7253"/>
                  </a:cubicBezTo>
                  <a:cubicBezTo>
                    <a:pt x="1449" y="8423"/>
                    <a:pt x="2772" y="9004"/>
                    <a:pt x="4032" y="9004"/>
                  </a:cubicBezTo>
                  <a:cubicBezTo>
                    <a:pt x="4660" y="9004"/>
                    <a:pt x="5272" y="8860"/>
                    <a:pt x="5755" y="8573"/>
                  </a:cubicBezTo>
                  <a:cubicBezTo>
                    <a:pt x="8053" y="7208"/>
                    <a:pt x="8849" y="5161"/>
                    <a:pt x="8189" y="2590"/>
                  </a:cubicBezTo>
                  <a:cubicBezTo>
                    <a:pt x="7727" y="837"/>
                    <a:pt x="6321" y="1"/>
                    <a:pt x="48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56"/>
            <p:cNvSpPr/>
            <p:nvPr/>
          </p:nvSpPr>
          <p:spPr>
            <a:xfrm>
              <a:off x="1958625" y="3174175"/>
              <a:ext cx="242000" cy="191000"/>
            </a:xfrm>
            <a:custGeom>
              <a:avLst/>
              <a:gdLst/>
              <a:ahLst/>
              <a:cxnLst/>
              <a:rect l="l" t="t" r="r" b="b"/>
              <a:pathLst>
                <a:path w="9680" h="7640" extrusionOk="0">
                  <a:moveTo>
                    <a:pt x="4775" y="1"/>
                  </a:moveTo>
                  <a:cubicBezTo>
                    <a:pt x="4719" y="1"/>
                    <a:pt x="4663" y="1"/>
                    <a:pt x="4607" y="3"/>
                  </a:cubicBezTo>
                  <a:cubicBezTo>
                    <a:pt x="4588" y="3"/>
                    <a:pt x="4569" y="3"/>
                    <a:pt x="4550" y="3"/>
                  </a:cubicBezTo>
                  <a:cubicBezTo>
                    <a:pt x="1226" y="3"/>
                    <a:pt x="0" y="3975"/>
                    <a:pt x="1991" y="6282"/>
                  </a:cubicBezTo>
                  <a:cubicBezTo>
                    <a:pt x="2754" y="7148"/>
                    <a:pt x="3834" y="7640"/>
                    <a:pt x="4978" y="7640"/>
                  </a:cubicBezTo>
                  <a:cubicBezTo>
                    <a:pt x="5096" y="7640"/>
                    <a:pt x="5215" y="7634"/>
                    <a:pt x="5335" y="7624"/>
                  </a:cubicBezTo>
                  <a:cubicBezTo>
                    <a:pt x="7678" y="7419"/>
                    <a:pt x="9680" y="5440"/>
                    <a:pt x="8974" y="2915"/>
                  </a:cubicBezTo>
                  <a:cubicBezTo>
                    <a:pt x="8838" y="2369"/>
                    <a:pt x="8565" y="1846"/>
                    <a:pt x="8178" y="1414"/>
                  </a:cubicBezTo>
                  <a:cubicBezTo>
                    <a:pt x="7285" y="498"/>
                    <a:pt x="6057" y="1"/>
                    <a:pt x="4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56"/>
            <p:cNvSpPr/>
            <p:nvPr/>
          </p:nvSpPr>
          <p:spPr>
            <a:xfrm>
              <a:off x="2539550" y="2853075"/>
              <a:ext cx="256500" cy="211525"/>
            </a:xfrm>
            <a:custGeom>
              <a:avLst/>
              <a:gdLst/>
              <a:ahLst/>
              <a:cxnLst/>
              <a:rect l="l" t="t" r="r" b="b"/>
              <a:pathLst>
                <a:path w="10260" h="8461" extrusionOk="0">
                  <a:moveTo>
                    <a:pt x="4757" y="0"/>
                  </a:moveTo>
                  <a:cubicBezTo>
                    <a:pt x="4293" y="0"/>
                    <a:pt x="3827" y="51"/>
                    <a:pt x="3367" y="154"/>
                  </a:cubicBezTo>
                  <a:cubicBezTo>
                    <a:pt x="1069" y="609"/>
                    <a:pt x="0" y="3498"/>
                    <a:pt x="1137" y="5432"/>
                  </a:cubicBezTo>
                  <a:cubicBezTo>
                    <a:pt x="2002" y="6933"/>
                    <a:pt x="3207" y="7661"/>
                    <a:pt x="4800" y="8275"/>
                  </a:cubicBezTo>
                  <a:cubicBezTo>
                    <a:pt x="5137" y="8403"/>
                    <a:pt x="5486" y="8461"/>
                    <a:pt x="5835" y="8461"/>
                  </a:cubicBezTo>
                  <a:cubicBezTo>
                    <a:pt x="7420" y="8461"/>
                    <a:pt x="9014" y="7262"/>
                    <a:pt x="9554" y="5864"/>
                  </a:cubicBezTo>
                  <a:cubicBezTo>
                    <a:pt x="10259" y="4044"/>
                    <a:pt x="9668" y="1769"/>
                    <a:pt x="7848" y="814"/>
                  </a:cubicBezTo>
                  <a:cubicBezTo>
                    <a:pt x="6895" y="274"/>
                    <a:pt x="5831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56"/>
            <p:cNvSpPr/>
            <p:nvPr/>
          </p:nvSpPr>
          <p:spPr>
            <a:xfrm>
              <a:off x="3151475" y="2647950"/>
              <a:ext cx="320175" cy="314225"/>
            </a:xfrm>
            <a:custGeom>
              <a:avLst/>
              <a:gdLst/>
              <a:ahLst/>
              <a:cxnLst/>
              <a:rect l="l" t="t" r="r" b="b"/>
              <a:pathLst>
                <a:path w="12807" h="12569" extrusionOk="0">
                  <a:moveTo>
                    <a:pt x="6778" y="1"/>
                  </a:moveTo>
                  <a:cubicBezTo>
                    <a:pt x="5404" y="1"/>
                    <a:pt x="4128" y="608"/>
                    <a:pt x="3412" y="1808"/>
                  </a:cubicBezTo>
                  <a:cubicBezTo>
                    <a:pt x="1683" y="2923"/>
                    <a:pt x="227" y="4788"/>
                    <a:pt x="136" y="6812"/>
                  </a:cubicBezTo>
                  <a:cubicBezTo>
                    <a:pt x="1" y="10193"/>
                    <a:pt x="3214" y="12568"/>
                    <a:pt x="6370" y="12568"/>
                  </a:cubicBezTo>
                  <a:cubicBezTo>
                    <a:pt x="6400" y="12568"/>
                    <a:pt x="6430" y="12568"/>
                    <a:pt x="6460" y="12568"/>
                  </a:cubicBezTo>
                  <a:cubicBezTo>
                    <a:pt x="9758" y="12545"/>
                    <a:pt x="12602" y="9861"/>
                    <a:pt x="12715" y="6539"/>
                  </a:cubicBezTo>
                  <a:cubicBezTo>
                    <a:pt x="12806" y="3560"/>
                    <a:pt x="10531" y="489"/>
                    <a:pt x="7506" y="56"/>
                  </a:cubicBezTo>
                  <a:cubicBezTo>
                    <a:pt x="7262" y="19"/>
                    <a:pt x="7019" y="1"/>
                    <a:pt x="67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56"/>
            <p:cNvSpPr/>
            <p:nvPr/>
          </p:nvSpPr>
          <p:spPr>
            <a:xfrm>
              <a:off x="3489825" y="1861150"/>
              <a:ext cx="179150" cy="139350"/>
            </a:xfrm>
            <a:custGeom>
              <a:avLst/>
              <a:gdLst/>
              <a:ahLst/>
              <a:cxnLst/>
              <a:rect l="l" t="t" r="r" b="b"/>
              <a:pathLst>
                <a:path w="7166" h="5574" extrusionOk="0">
                  <a:moveTo>
                    <a:pt x="3594" y="0"/>
                  </a:moveTo>
                  <a:cubicBezTo>
                    <a:pt x="0" y="0"/>
                    <a:pt x="0" y="5574"/>
                    <a:pt x="3594" y="5574"/>
                  </a:cubicBezTo>
                  <a:cubicBezTo>
                    <a:pt x="7166" y="5574"/>
                    <a:pt x="7166" y="0"/>
                    <a:pt x="3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56"/>
            <p:cNvSpPr/>
            <p:nvPr/>
          </p:nvSpPr>
          <p:spPr>
            <a:xfrm>
              <a:off x="3652450" y="2995700"/>
              <a:ext cx="192300" cy="155750"/>
            </a:xfrm>
            <a:custGeom>
              <a:avLst/>
              <a:gdLst/>
              <a:ahLst/>
              <a:cxnLst/>
              <a:rect l="l" t="t" r="r" b="b"/>
              <a:pathLst>
                <a:path w="7692" h="6230" extrusionOk="0">
                  <a:moveTo>
                    <a:pt x="3570" y="0"/>
                  </a:moveTo>
                  <a:cubicBezTo>
                    <a:pt x="3443" y="0"/>
                    <a:pt x="3314" y="8"/>
                    <a:pt x="3186" y="22"/>
                  </a:cubicBezTo>
                  <a:cubicBezTo>
                    <a:pt x="1616" y="113"/>
                    <a:pt x="1" y="1660"/>
                    <a:pt x="615" y="3366"/>
                  </a:cubicBezTo>
                  <a:cubicBezTo>
                    <a:pt x="1161" y="4890"/>
                    <a:pt x="1889" y="5687"/>
                    <a:pt x="3504" y="6119"/>
                  </a:cubicBezTo>
                  <a:cubicBezTo>
                    <a:pt x="3793" y="6194"/>
                    <a:pt x="4067" y="6229"/>
                    <a:pt x="4325" y="6229"/>
                  </a:cubicBezTo>
                  <a:cubicBezTo>
                    <a:pt x="6704" y="6229"/>
                    <a:pt x="7691" y="3230"/>
                    <a:pt x="6234" y="1342"/>
                  </a:cubicBezTo>
                  <a:cubicBezTo>
                    <a:pt x="5605" y="490"/>
                    <a:pt x="4616" y="0"/>
                    <a:pt x="35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56"/>
            <p:cNvSpPr/>
            <p:nvPr/>
          </p:nvSpPr>
          <p:spPr>
            <a:xfrm>
              <a:off x="2518350" y="3867100"/>
              <a:ext cx="206050" cy="166900"/>
            </a:xfrm>
            <a:custGeom>
              <a:avLst/>
              <a:gdLst/>
              <a:ahLst/>
              <a:cxnLst/>
              <a:rect l="l" t="t" r="r" b="b"/>
              <a:pathLst>
                <a:path w="8242" h="6676" extrusionOk="0">
                  <a:moveTo>
                    <a:pt x="4399" y="1"/>
                  </a:moveTo>
                  <a:cubicBezTo>
                    <a:pt x="3869" y="1"/>
                    <a:pt x="3336" y="133"/>
                    <a:pt x="2850" y="425"/>
                  </a:cubicBezTo>
                  <a:lnTo>
                    <a:pt x="2395" y="721"/>
                  </a:lnTo>
                  <a:cubicBezTo>
                    <a:pt x="0" y="2171"/>
                    <a:pt x="576" y="6675"/>
                    <a:pt x="3630" y="6675"/>
                  </a:cubicBezTo>
                  <a:cubicBezTo>
                    <a:pt x="3738" y="6675"/>
                    <a:pt x="3850" y="6670"/>
                    <a:pt x="3964" y="6658"/>
                  </a:cubicBezTo>
                  <a:lnTo>
                    <a:pt x="4488" y="6590"/>
                  </a:lnTo>
                  <a:cubicBezTo>
                    <a:pt x="6558" y="6362"/>
                    <a:pt x="8241" y="4656"/>
                    <a:pt x="7672" y="2450"/>
                  </a:cubicBezTo>
                  <a:cubicBezTo>
                    <a:pt x="7289" y="999"/>
                    <a:pt x="5855" y="1"/>
                    <a:pt x="4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56"/>
            <p:cNvSpPr/>
            <p:nvPr/>
          </p:nvSpPr>
          <p:spPr>
            <a:xfrm>
              <a:off x="2267150" y="3707100"/>
              <a:ext cx="242850" cy="211025"/>
            </a:xfrm>
            <a:custGeom>
              <a:avLst/>
              <a:gdLst/>
              <a:ahLst/>
              <a:cxnLst/>
              <a:rect l="l" t="t" r="r" b="b"/>
              <a:pathLst>
                <a:path w="9714" h="8441" extrusionOk="0">
                  <a:moveTo>
                    <a:pt x="4845" y="1"/>
                  </a:moveTo>
                  <a:cubicBezTo>
                    <a:pt x="2320" y="1"/>
                    <a:pt x="0" y="2639"/>
                    <a:pt x="842" y="5210"/>
                  </a:cubicBezTo>
                  <a:lnTo>
                    <a:pt x="955" y="5506"/>
                  </a:lnTo>
                  <a:cubicBezTo>
                    <a:pt x="1524" y="7462"/>
                    <a:pt x="3190" y="8440"/>
                    <a:pt x="4857" y="8440"/>
                  </a:cubicBezTo>
                  <a:cubicBezTo>
                    <a:pt x="6523" y="8440"/>
                    <a:pt x="8189" y="7462"/>
                    <a:pt x="8758" y="5506"/>
                  </a:cubicBezTo>
                  <a:lnTo>
                    <a:pt x="8872" y="5210"/>
                  </a:lnTo>
                  <a:cubicBezTo>
                    <a:pt x="9713" y="2639"/>
                    <a:pt x="7393" y="1"/>
                    <a:pt x="4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56"/>
            <p:cNvSpPr/>
            <p:nvPr/>
          </p:nvSpPr>
          <p:spPr>
            <a:xfrm>
              <a:off x="3253800" y="3352875"/>
              <a:ext cx="176325" cy="238050"/>
            </a:xfrm>
            <a:custGeom>
              <a:avLst/>
              <a:gdLst/>
              <a:ahLst/>
              <a:cxnLst/>
              <a:rect l="l" t="t" r="r" b="b"/>
              <a:pathLst>
                <a:path w="7053" h="9522" extrusionOk="0">
                  <a:moveTo>
                    <a:pt x="3063" y="0"/>
                  </a:moveTo>
                  <a:cubicBezTo>
                    <a:pt x="1572" y="0"/>
                    <a:pt x="60" y="958"/>
                    <a:pt x="274" y="2682"/>
                  </a:cubicBezTo>
                  <a:cubicBezTo>
                    <a:pt x="410" y="3592"/>
                    <a:pt x="1" y="4275"/>
                    <a:pt x="1" y="5185"/>
                  </a:cubicBezTo>
                  <a:cubicBezTo>
                    <a:pt x="1" y="6185"/>
                    <a:pt x="410" y="7141"/>
                    <a:pt x="888" y="7982"/>
                  </a:cubicBezTo>
                  <a:cubicBezTo>
                    <a:pt x="1480" y="9012"/>
                    <a:pt x="2587" y="9521"/>
                    <a:pt x="3683" y="9521"/>
                  </a:cubicBezTo>
                  <a:cubicBezTo>
                    <a:pt x="5032" y="9521"/>
                    <a:pt x="6362" y="8750"/>
                    <a:pt x="6689" y="7232"/>
                  </a:cubicBezTo>
                  <a:cubicBezTo>
                    <a:pt x="7053" y="5457"/>
                    <a:pt x="6757" y="4229"/>
                    <a:pt x="5938" y="2887"/>
                  </a:cubicBezTo>
                  <a:cubicBezTo>
                    <a:pt x="5824" y="2591"/>
                    <a:pt x="5756" y="2296"/>
                    <a:pt x="5711" y="1977"/>
                  </a:cubicBezTo>
                  <a:cubicBezTo>
                    <a:pt x="5456" y="625"/>
                    <a:pt x="4267" y="0"/>
                    <a:pt x="3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56"/>
            <p:cNvSpPr/>
            <p:nvPr/>
          </p:nvSpPr>
          <p:spPr>
            <a:xfrm>
              <a:off x="3582775" y="2711750"/>
              <a:ext cx="129700" cy="113975"/>
            </a:xfrm>
            <a:custGeom>
              <a:avLst/>
              <a:gdLst/>
              <a:ahLst/>
              <a:cxnLst/>
              <a:rect l="l" t="t" r="r" b="b"/>
              <a:pathLst>
                <a:path w="5188" h="4559" extrusionOk="0">
                  <a:moveTo>
                    <a:pt x="2595" y="1"/>
                  </a:moveTo>
                  <a:cubicBezTo>
                    <a:pt x="1679" y="1"/>
                    <a:pt x="763" y="518"/>
                    <a:pt x="513" y="1553"/>
                  </a:cubicBezTo>
                  <a:lnTo>
                    <a:pt x="422" y="1872"/>
                  </a:lnTo>
                  <a:cubicBezTo>
                    <a:pt x="1" y="3660"/>
                    <a:pt x="1308" y="4559"/>
                    <a:pt x="2606" y="4559"/>
                  </a:cubicBezTo>
                  <a:cubicBezTo>
                    <a:pt x="3901" y="4559"/>
                    <a:pt x="5187" y="3666"/>
                    <a:pt x="4744" y="1872"/>
                  </a:cubicBezTo>
                  <a:lnTo>
                    <a:pt x="4676" y="1553"/>
                  </a:lnTo>
                  <a:cubicBezTo>
                    <a:pt x="4426" y="518"/>
                    <a:pt x="3510" y="1"/>
                    <a:pt x="2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56"/>
            <p:cNvSpPr/>
            <p:nvPr/>
          </p:nvSpPr>
          <p:spPr>
            <a:xfrm>
              <a:off x="3683175" y="3719650"/>
              <a:ext cx="191950" cy="166825"/>
            </a:xfrm>
            <a:custGeom>
              <a:avLst/>
              <a:gdLst/>
              <a:ahLst/>
              <a:cxnLst/>
              <a:rect l="l" t="t" r="r" b="b"/>
              <a:pathLst>
                <a:path w="7678" h="6673" extrusionOk="0">
                  <a:moveTo>
                    <a:pt x="4056" y="1"/>
                  </a:moveTo>
                  <a:cubicBezTo>
                    <a:pt x="3160" y="1"/>
                    <a:pt x="2263" y="307"/>
                    <a:pt x="1638" y="932"/>
                  </a:cubicBezTo>
                  <a:cubicBezTo>
                    <a:pt x="0" y="2592"/>
                    <a:pt x="569" y="6164"/>
                    <a:pt x="3162" y="6551"/>
                  </a:cubicBezTo>
                  <a:lnTo>
                    <a:pt x="3572" y="6619"/>
                  </a:lnTo>
                  <a:cubicBezTo>
                    <a:pt x="3799" y="6655"/>
                    <a:pt x="4021" y="6673"/>
                    <a:pt x="4235" y="6673"/>
                  </a:cubicBezTo>
                  <a:cubicBezTo>
                    <a:pt x="6291" y="6673"/>
                    <a:pt x="7677" y="5049"/>
                    <a:pt x="7348" y="2865"/>
                  </a:cubicBezTo>
                  <a:cubicBezTo>
                    <a:pt x="7325" y="2729"/>
                    <a:pt x="7302" y="2592"/>
                    <a:pt x="7280" y="2456"/>
                  </a:cubicBezTo>
                  <a:cubicBezTo>
                    <a:pt x="7024" y="839"/>
                    <a:pt x="5540" y="1"/>
                    <a:pt x="40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56"/>
            <p:cNvSpPr/>
            <p:nvPr/>
          </p:nvSpPr>
          <p:spPr>
            <a:xfrm>
              <a:off x="3697825" y="4246275"/>
              <a:ext cx="218100" cy="175300"/>
            </a:xfrm>
            <a:custGeom>
              <a:avLst/>
              <a:gdLst/>
              <a:ahLst/>
              <a:cxnLst/>
              <a:rect l="l" t="t" r="r" b="b"/>
              <a:pathLst>
                <a:path w="8724" h="7012" extrusionOk="0">
                  <a:moveTo>
                    <a:pt x="5929" y="1"/>
                  </a:moveTo>
                  <a:cubicBezTo>
                    <a:pt x="5713" y="1"/>
                    <a:pt x="5489" y="36"/>
                    <a:pt x="5260" y="112"/>
                  </a:cubicBezTo>
                  <a:cubicBezTo>
                    <a:pt x="3918" y="567"/>
                    <a:pt x="2826" y="1022"/>
                    <a:pt x="1803" y="2068"/>
                  </a:cubicBezTo>
                  <a:cubicBezTo>
                    <a:pt x="1" y="3889"/>
                    <a:pt x="1638" y="7012"/>
                    <a:pt x="3812" y="7012"/>
                  </a:cubicBezTo>
                  <a:cubicBezTo>
                    <a:pt x="4272" y="7012"/>
                    <a:pt x="4757" y="6872"/>
                    <a:pt x="5238" y="6550"/>
                  </a:cubicBezTo>
                  <a:cubicBezTo>
                    <a:pt x="6352" y="5799"/>
                    <a:pt x="7285" y="4753"/>
                    <a:pt x="7899" y="3524"/>
                  </a:cubicBezTo>
                  <a:cubicBezTo>
                    <a:pt x="8724" y="2056"/>
                    <a:pt x="7574" y="1"/>
                    <a:pt x="5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56"/>
            <p:cNvSpPr/>
            <p:nvPr/>
          </p:nvSpPr>
          <p:spPr>
            <a:xfrm>
              <a:off x="2856525" y="4282625"/>
              <a:ext cx="175475" cy="138900"/>
            </a:xfrm>
            <a:custGeom>
              <a:avLst/>
              <a:gdLst/>
              <a:ahLst/>
              <a:cxnLst/>
              <a:rect l="l" t="t" r="r" b="b"/>
              <a:pathLst>
                <a:path w="7019" h="5556" extrusionOk="0">
                  <a:moveTo>
                    <a:pt x="3735" y="1"/>
                  </a:moveTo>
                  <a:cubicBezTo>
                    <a:pt x="3211" y="1"/>
                    <a:pt x="2661" y="190"/>
                    <a:pt x="2152" y="637"/>
                  </a:cubicBezTo>
                  <a:cubicBezTo>
                    <a:pt x="1447" y="1274"/>
                    <a:pt x="1197" y="1888"/>
                    <a:pt x="765" y="2684"/>
                  </a:cubicBezTo>
                  <a:cubicBezTo>
                    <a:pt x="1" y="4082"/>
                    <a:pt x="1129" y="5556"/>
                    <a:pt x="2475" y="5556"/>
                  </a:cubicBezTo>
                  <a:cubicBezTo>
                    <a:pt x="2773" y="5556"/>
                    <a:pt x="3080" y="5484"/>
                    <a:pt x="3381" y="5323"/>
                  </a:cubicBezTo>
                  <a:cubicBezTo>
                    <a:pt x="4200" y="4891"/>
                    <a:pt x="4814" y="4641"/>
                    <a:pt x="5451" y="3936"/>
                  </a:cubicBezTo>
                  <a:cubicBezTo>
                    <a:pt x="7018" y="2227"/>
                    <a:pt x="5531" y="1"/>
                    <a:pt x="37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56"/>
            <p:cNvSpPr/>
            <p:nvPr/>
          </p:nvSpPr>
          <p:spPr>
            <a:xfrm>
              <a:off x="3037700" y="3743500"/>
              <a:ext cx="209300" cy="162100"/>
            </a:xfrm>
            <a:custGeom>
              <a:avLst/>
              <a:gdLst/>
              <a:ahLst/>
              <a:cxnLst/>
              <a:rect l="l" t="t" r="r" b="b"/>
              <a:pathLst>
                <a:path w="8372" h="6484" extrusionOk="0">
                  <a:moveTo>
                    <a:pt x="4186" y="1"/>
                  </a:moveTo>
                  <a:cubicBezTo>
                    <a:pt x="1" y="1"/>
                    <a:pt x="1" y="6484"/>
                    <a:pt x="4186" y="6484"/>
                  </a:cubicBezTo>
                  <a:cubicBezTo>
                    <a:pt x="8372" y="6484"/>
                    <a:pt x="8372" y="1"/>
                    <a:pt x="4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56"/>
            <p:cNvSpPr/>
            <p:nvPr/>
          </p:nvSpPr>
          <p:spPr>
            <a:xfrm>
              <a:off x="3500625" y="4075050"/>
              <a:ext cx="174600" cy="134800"/>
            </a:xfrm>
            <a:custGeom>
              <a:avLst/>
              <a:gdLst/>
              <a:ahLst/>
              <a:cxnLst/>
              <a:rect l="l" t="t" r="r" b="b"/>
              <a:pathLst>
                <a:path w="6984" h="5392" extrusionOk="0">
                  <a:moveTo>
                    <a:pt x="3503" y="0"/>
                  </a:moveTo>
                  <a:cubicBezTo>
                    <a:pt x="0" y="0"/>
                    <a:pt x="0" y="5392"/>
                    <a:pt x="3503" y="5392"/>
                  </a:cubicBezTo>
                  <a:cubicBezTo>
                    <a:pt x="6984" y="5392"/>
                    <a:pt x="6984" y="0"/>
                    <a:pt x="3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56"/>
            <p:cNvSpPr/>
            <p:nvPr/>
          </p:nvSpPr>
          <p:spPr>
            <a:xfrm>
              <a:off x="2911450" y="3001375"/>
              <a:ext cx="178600" cy="138775"/>
            </a:xfrm>
            <a:custGeom>
              <a:avLst/>
              <a:gdLst/>
              <a:ahLst/>
              <a:cxnLst/>
              <a:rect l="l" t="t" r="r" b="b"/>
              <a:pathLst>
                <a:path w="7144" h="5551" extrusionOk="0">
                  <a:moveTo>
                    <a:pt x="3572" y="0"/>
                  </a:moveTo>
                  <a:cubicBezTo>
                    <a:pt x="1" y="0"/>
                    <a:pt x="1" y="5551"/>
                    <a:pt x="3572" y="5551"/>
                  </a:cubicBezTo>
                  <a:cubicBezTo>
                    <a:pt x="7144" y="5551"/>
                    <a:pt x="7144" y="0"/>
                    <a:pt x="3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56"/>
            <p:cNvSpPr/>
            <p:nvPr/>
          </p:nvSpPr>
          <p:spPr>
            <a:xfrm>
              <a:off x="3544425" y="3350275"/>
              <a:ext cx="166075" cy="121125"/>
            </a:xfrm>
            <a:custGeom>
              <a:avLst/>
              <a:gdLst/>
              <a:ahLst/>
              <a:cxnLst/>
              <a:rect l="l" t="t" r="r" b="b"/>
              <a:pathLst>
                <a:path w="6643" h="4845" extrusionOk="0">
                  <a:moveTo>
                    <a:pt x="3126" y="0"/>
                  </a:moveTo>
                  <a:cubicBezTo>
                    <a:pt x="17" y="0"/>
                    <a:pt x="0" y="4845"/>
                    <a:pt x="3123" y="4845"/>
                  </a:cubicBezTo>
                  <a:cubicBezTo>
                    <a:pt x="3314" y="4845"/>
                    <a:pt x="3516" y="4826"/>
                    <a:pt x="3731" y="4788"/>
                  </a:cubicBezTo>
                  <a:lnTo>
                    <a:pt x="4367" y="4674"/>
                  </a:lnTo>
                  <a:cubicBezTo>
                    <a:pt x="6642" y="4265"/>
                    <a:pt x="6642" y="580"/>
                    <a:pt x="4367" y="170"/>
                  </a:cubicBezTo>
                  <a:lnTo>
                    <a:pt x="3731" y="57"/>
                  </a:lnTo>
                  <a:cubicBezTo>
                    <a:pt x="3517" y="18"/>
                    <a:pt x="3316" y="0"/>
                    <a:pt x="3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56"/>
            <p:cNvSpPr/>
            <p:nvPr/>
          </p:nvSpPr>
          <p:spPr>
            <a:xfrm>
              <a:off x="4353075" y="3522925"/>
              <a:ext cx="187700" cy="347900"/>
            </a:xfrm>
            <a:custGeom>
              <a:avLst/>
              <a:gdLst/>
              <a:ahLst/>
              <a:cxnLst/>
              <a:rect l="l" t="t" r="r" b="b"/>
              <a:pathLst>
                <a:path w="7508" h="13916" extrusionOk="0">
                  <a:moveTo>
                    <a:pt x="4508" y="0"/>
                  </a:moveTo>
                  <a:cubicBezTo>
                    <a:pt x="3298" y="0"/>
                    <a:pt x="2002" y="742"/>
                    <a:pt x="1570" y="1977"/>
                  </a:cubicBezTo>
                  <a:cubicBezTo>
                    <a:pt x="501" y="5139"/>
                    <a:pt x="1" y="8937"/>
                    <a:pt x="1206" y="12145"/>
                  </a:cubicBezTo>
                  <a:cubicBezTo>
                    <a:pt x="1614" y="13235"/>
                    <a:pt x="2657" y="13915"/>
                    <a:pt x="3686" y="13915"/>
                  </a:cubicBezTo>
                  <a:cubicBezTo>
                    <a:pt x="4439" y="13915"/>
                    <a:pt x="5184" y="13550"/>
                    <a:pt x="5665" y="12713"/>
                  </a:cubicBezTo>
                  <a:cubicBezTo>
                    <a:pt x="7485" y="9483"/>
                    <a:pt x="7508" y="5548"/>
                    <a:pt x="6871" y="1977"/>
                  </a:cubicBezTo>
                  <a:cubicBezTo>
                    <a:pt x="6612" y="599"/>
                    <a:pt x="5595" y="0"/>
                    <a:pt x="4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56"/>
            <p:cNvSpPr/>
            <p:nvPr/>
          </p:nvSpPr>
          <p:spPr>
            <a:xfrm>
              <a:off x="3884475" y="3526250"/>
              <a:ext cx="200775" cy="135950"/>
            </a:xfrm>
            <a:custGeom>
              <a:avLst/>
              <a:gdLst/>
              <a:ahLst/>
              <a:cxnLst/>
              <a:rect l="l" t="t" r="r" b="b"/>
              <a:pathLst>
                <a:path w="8031" h="5438" extrusionOk="0">
                  <a:moveTo>
                    <a:pt x="3385" y="1"/>
                  </a:moveTo>
                  <a:cubicBezTo>
                    <a:pt x="3083" y="1"/>
                    <a:pt x="2780" y="31"/>
                    <a:pt x="2480" y="92"/>
                  </a:cubicBezTo>
                  <a:cubicBezTo>
                    <a:pt x="1" y="479"/>
                    <a:pt x="319" y="3572"/>
                    <a:pt x="1866" y="4733"/>
                  </a:cubicBezTo>
                  <a:cubicBezTo>
                    <a:pt x="2640" y="5324"/>
                    <a:pt x="3527" y="5438"/>
                    <a:pt x="4482" y="5438"/>
                  </a:cubicBezTo>
                  <a:cubicBezTo>
                    <a:pt x="6984" y="5438"/>
                    <a:pt x="8031" y="1866"/>
                    <a:pt x="5733" y="638"/>
                  </a:cubicBezTo>
                  <a:cubicBezTo>
                    <a:pt x="5018" y="222"/>
                    <a:pt x="4206" y="1"/>
                    <a:pt x="3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56"/>
            <p:cNvSpPr/>
            <p:nvPr/>
          </p:nvSpPr>
          <p:spPr>
            <a:xfrm>
              <a:off x="4163150" y="4152950"/>
              <a:ext cx="244225" cy="149975"/>
            </a:xfrm>
            <a:custGeom>
              <a:avLst/>
              <a:gdLst/>
              <a:ahLst/>
              <a:cxnLst/>
              <a:rect l="l" t="t" r="r" b="b"/>
              <a:pathLst>
                <a:path w="9769" h="5999" extrusionOk="0">
                  <a:moveTo>
                    <a:pt x="3737" y="0"/>
                  </a:moveTo>
                  <a:cubicBezTo>
                    <a:pt x="3354" y="0"/>
                    <a:pt x="2960" y="54"/>
                    <a:pt x="2548" y="183"/>
                  </a:cubicBezTo>
                  <a:cubicBezTo>
                    <a:pt x="728" y="751"/>
                    <a:pt x="0" y="3026"/>
                    <a:pt x="1388" y="4459"/>
                  </a:cubicBezTo>
                  <a:cubicBezTo>
                    <a:pt x="2502" y="5597"/>
                    <a:pt x="3731" y="5733"/>
                    <a:pt x="5232" y="5961"/>
                  </a:cubicBezTo>
                  <a:cubicBezTo>
                    <a:pt x="5409" y="5986"/>
                    <a:pt x="5580" y="5999"/>
                    <a:pt x="5746" y="5999"/>
                  </a:cubicBezTo>
                  <a:cubicBezTo>
                    <a:pt x="8786" y="5999"/>
                    <a:pt x="9769" y="1828"/>
                    <a:pt x="6597" y="706"/>
                  </a:cubicBezTo>
                  <a:cubicBezTo>
                    <a:pt x="5618" y="347"/>
                    <a:pt x="4710" y="0"/>
                    <a:pt x="3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56"/>
            <p:cNvSpPr/>
            <p:nvPr/>
          </p:nvSpPr>
          <p:spPr>
            <a:xfrm>
              <a:off x="4896125" y="3932625"/>
              <a:ext cx="246525" cy="186950"/>
            </a:xfrm>
            <a:custGeom>
              <a:avLst/>
              <a:gdLst/>
              <a:ahLst/>
              <a:cxnLst/>
              <a:rect l="l" t="t" r="r" b="b"/>
              <a:pathLst>
                <a:path w="9861" h="7478" extrusionOk="0">
                  <a:moveTo>
                    <a:pt x="6107" y="1"/>
                  </a:moveTo>
                  <a:cubicBezTo>
                    <a:pt x="6029" y="1"/>
                    <a:pt x="5951" y="4"/>
                    <a:pt x="5872" y="11"/>
                  </a:cubicBezTo>
                  <a:cubicBezTo>
                    <a:pt x="4689" y="79"/>
                    <a:pt x="3665" y="215"/>
                    <a:pt x="2778" y="1102"/>
                  </a:cubicBezTo>
                  <a:cubicBezTo>
                    <a:pt x="2164" y="1717"/>
                    <a:pt x="1936" y="2445"/>
                    <a:pt x="1595" y="3195"/>
                  </a:cubicBezTo>
                  <a:cubicBezTo>
                    <a:pt x="1" y="4790"/>
                    <a:pt x="1099" y="7477"/>
                    <a:pt x="3079" y="7477"/>
                  </a:cubicBezTo>
                  <a:cubicBezTo>
                    <a:pt x="3472" y="7477"/>
                    <a:pt x="3899" y="7371"/>
                    <a:pt x="4348" y="7131"/>
                  </a:cubicBezTo>
                  <a:lnTo>
                    <a:pt x="4348" y="7131"/>
                  </a:lnTo>
                  <a:cubicBezTo>
                    <a:pt x="4283" y="7171"/>
                    <a:pt x="4476" y="7185"/>
                    <a:pt x="4761" y="7185"/>
                  </a:cubicBezTo>
                  <a:cubicBezTo>
                    <a:pt x="5280" y="7185"/>
                    <a:pt x="6103" y="7137"/>
                    <a:pt x="6236" y="7108"/>
                  </a:cubicBezTo>
                  <a:cubicBezTo>
                    <a:pt x="7441" y="6789"/>
                    <a:pt x="8124" y="5948"/>
                    <a:pt x="8715" y="4924"/>
                  </a:cubicBezTo>
                  <a:cubicBezTo>
                    <a:pt x="9860" y="2964"/>
                    <a:pt x="8468" y="1"/>
                    <a:pt x="6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56"/>
            <p:cNvSpPr/>
            <p:nvPr/>
          </p:nvSpPr>
          <p:spPr>
            <a:xfrm>
              <a:off x="4843300" y="3335850"/>
              <a:ext cx="214425" cy="225575"/>
            </a:xfrm>
            <a:custGeom>
              <a:avLst/>
              <a:gdLst/>
              <a:ahLst/>
              <a:cxnLst/>
              <a:rect l="l" t="t" r="r" b="b"/>
              <a:pathLst>
                <a:path w="8577" h="9023" extrusionOk="0">
                  <a:moveTo>
                    <a:pt x="4479" y="0"/>
                  </a:moveTo>
                  <a:cubicBezTo>
                    <a:pt x="4181" y="0"/>
                    <a:pt x="3883" y="43"/>
                    <a:pt x="3594" y="133"/>
                  </a:cubicBezTo>
                  <a:lnTo>
                    <a:pt x="3253" y="247"/>
                  </a:lnTo>
                  <a:cubicBezTo>
                    <a:pt x="1911" y="656"/>
                    <a:pt x="614" y="1703"/>
                    <a:pt x="341" y="3159"/>
                  </a:cubicBezTo>
                  <a:cubicBezTo>
                    <a:pt x="0" y="4592"/>
                    <a:pt x="182" y="6116"/>
                    <a:pt x="819" y="7435"/>
                  </a:cubicBezTo>
                  <a:cubicBezTo>
                    <a:pt x="1339" y="8563"/>
                    <a:pt x="2439" y="9023"/>
                    <a:pt x="3559" y="9023"/>
                  </a:cubicBezTo>
                  <a:cubicBezTo>
                    <a:pt x="4155" y="9023"/>
                    <a:pt x="4756" y="8893"/>
                    <a:pt x="5278" y="8663"/>
                  </a:cubicBezTo>
                  <a:cubicBezTo>
                    <a:pt x="6438" y="8163"/>
                    <a:pt x="7211" y="7276"/>
                    <a:pt x="7871" y="6229"/>
                  </a:cubicBezTo>
                  <a:cubicBezTo>
                    <a:pt x="8576" y="4978"/>
                    <a:pt x="8576" y="3432"/>
                    <a:pt x="7871" y="2180"/>
                  </a:cubicBezTo>
                  <a:lnTo>
                    <a:pt x="7666" y="1862"/>
                  </a:lnTo>
                  <a:cubicBezTo>
                    <a:pt x="7039" y="774"/>
                    <a:pt x="5755" y="0"/>
                    <a:pt x="4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56"/>
            <p:cNvSpPr/>
            <p:nvPr/>
          </p:nvSpPr>
          <p:spPr>
            <a:xfrm>
              <a:off x="4666925" y="3855150"/>
              <a:ext cx="191050" cy="163825"/>
            </a:xfrm>
            <a:custGeom>
              <a:avLst/>
              <a:gdLst/>
              <a:ahLst/>
              <a:cxnLst/>
              <a:rect l="l" t="t" r="r" b="b"/>
              <a:pathLst>
                <a:path w="7642" h="6553" extrusionOk="0">
                  <a:moveTo>
                    <a:pt x="3839" y="1"/>
                  </a:moveTo>
                  <a:cubicBezTo>
                    <a:pt x="1082" y="1"/>
                    <a:pt x="0" y="3857"/>
                    <a:pt x="1801" y="5657"/>
                  </a:cubicBezTo>
                  <a:cubicBezTo>
                    <a:pt x="2414" y="6271"/>
                    <a:pt x="3255" y="6553"/>
                    <a:pt x="4101" y="6553"/>
                  </a:cubicBezTo>
                  <a:cubicBezTo>
                    <a:pt x="5861" y="6553"/>
                    <a:pt x="7642" y="5334"/>
                    <a:pt x="7442" y="3337"/>
                  </a:cubicBezTo>
                  <a:lnTo>
                    <a:pt x="7419" y="2996"/>
                  </a:lnTo>
                  <a:cubicBezTo>
                    <a:pt x="7237" y="1290"/>
                    <a:pt x="6191" y="243"/>
                    <a:pt x="4485" y="61"/>
                  </a:cubicBezTo>
                  <a:lnTo>
                    <a:pt x="4144" y="16"/>
                  </a:lnTo>
                  <a:cubicBezTo>
                    <a:pt x="4040" y="6"/>
                    <a:pt x="3938" y="1"/>
                    <a:pt x="38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56"/>
            <p:cNvSpPr/>
            <p:nvPr/>
          </p:nvSpPr>
          <p:spPr>
            <a:xfrm>
              <a:off x="5385250" y="3407400"/>
              <a:ext cx="250825" cy="194525"/>
            </a:xfrm>
            <a:custGeom>
              <a:avLst/>
              <a:gdLst/>
              <a:ahLst/>
              <a:cxnLst/>
              <a:rect l="l" t="t" r="r" b="b"/>
              <a:pathLst>
                <a:path w="10033" h="7781" extrusionOk="0">
                  <a:moveTo>
                    <a:pt x="5005" y="1"/>
                  </a:moveTo>
                  <a:cubicBezTo>
                    <a:pt x="1" y="1"/>
                    <a:pt x="1" y="7780"/>
                    <a:pt x="5005" y="7780"/>
                  </a:cubicBezTo>
                  <a:cubicBezTo>
                    <a:pt x="10032" y="7780"/>
                    <a:pt x="10032" y="1"/>
                    <a:pt x="50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56"/>
            <p:cNvSpPr/>
            <p:nvPr/>
          </p:nvSpPr>
          <p:spPr>
            <a:xfrm>
              <a:off x="5173125" y="3149225"/>
              <a:ext cx="186550" cy="328425"/>
            </a:xfrm>
            <a:custGeom>
              <a:avLst/>
              <a:gdLst/>
              <a:ahLst/>
              <a:cxnLst/>
              <a:rect l="l" t="t" r="r" b="b"/>
              <a:pathLst>
                <a:path w="7462" h="13137" extrusionOk="0">
                  <a:moveTo>
                    <a:pt x="3292" y="0"/>
                  </a:moveTo>
                  <a:cubicBezTo>
                    <a:pt x="2290" y="0"/>
                    <a:pt x="1320" y="655"/>
                    <a:pt x="1343" y="1980"/>
                  </a:cubicBezTo>
                  <a:cubicBezTo>
                    <a:pt x="1388" y="3663"/>
                    <a:pt x="1388" y="4891"/>
                    <a:pt x="751" y="6438"/>
                  </a:cubicBezTo>
                  <a:cubicBezTo>
                    <a:pt x="1" y="8121"/>
                    <a:pt x="137" y="10078"/>
                    <a:pt x="1138" y="11624"/>
                  </a:cubicBezTo>
                  <a:cubicBezTo>
                    <a:pt x="1716" y="12591"/>
                    <a:pt x="2825" y="13136"/>
                    <a:pt x="3906" y="13136"/>
                  </a:cubicBezTo>
                  <a:cubicBezTo>
                    <a:pt x="4910" y="13136"/>
                    <a:pt x="5889" y="12665"/>
                    <a:pt x="6393" y="11624"/>
                  </a:cubicBezTo>
                  <a:cubicBezTo>
                    <a:pt x="7234" y="9918"/>
                    <a:pt x="7462" y="8190"/>
                    <a:pt x="6598" y="6438"/>
                  </a:cubicBezTo>
                  <a:cubicBezTo>
                    <a:pt x="6347" y="5892"/>
                    <a:pt x="5915" y="5414"/>
                    <a:pt x="5733" y="4846"/>
                  </a:cubicBezTo>
                  <a:cubicBezTo>
                    <a:pt x="5437" y="3959"/>
                    <a:pt x="5506" y="2889"/>
                    <a:pt x="5437" y="1980"/>
                  </a:cubicBezTo>
                  <a:cubicBezTo>
                    <a:pt x="5346" y="666"/>
                    <a:pt x="4302" y="0"/>
                    <a:pt x="3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56"/>
            <p:cNvSpPr/>
            <p:nvPr/>
          </p:nvSpPr>
          <p:spPr>
            <a:xfrm>
              <a:off x="5200825" y="3921075"/>
              <a:ext cx="353350" cy="199425"/>
            </a:xfrm>
            <a:custGeom>
              <a:avLst/>
              <a:gdLst/>
              <a:ahLst/>
              <a:cxnLst/>
              <a:rect l="l" t="t" r="r" b="b"/>
              <a:pathLst>
                <a:path w="14134" h="7977" extrusionOk="0">
                  <a:moveTo>
                    <a:pt x="7050" y="0"/>
                  </a:moveTo>
                  <a:cubicBezTo>
                    <a:pt x="6033" y="0"/>
                    <a:pt x="5004" y="189"/>
                    <a:pt x="3988" y="518"/>
                  </a:cubicBezTo>
                  <a:cubicBezTo>
                    <a:pt x="3880" y="506"/>
                    <a:pt x="3774" y="501"/>
                    <a:pt x="3670" y="501"/>
                  </a:cubicBezTo>
                  <a:cubicBezTo>
                    <a:pt x="953" y="501"/>
                    <a:pt x="0" y="4398"/>
                    <a:pt x="2805" y="5341"/>
                  </a:cubicBezTo>
                  <a:cubicBezTo>
                    <a:pt x="4303" y="6922"/>
                    <a:pt x="6348" y="7976"/>
                    <a:pt x="8523" y="7976"/>
                  </a:cubicBezTo>
                  <a:cubicBezTo>
                    <a:pt x="8694" y="7976"/>
                    <a:pt x="8866" y="7970"/>
                    <a:pt x="9038" y="7956"/>
                  </a:cubicBezTo>
                  <a:cubicBezTo>
                    <a:pt x="12632" y="7683"/>
                    <a:pt x="14134" y="3066"/>
                    <a:pt x="10858" y="1041"/>
                  </a:cubicBezTo>
                  <a:cubicBezTo>
                    <a:pt x="9643" y="312"/>
                    <a:pt x="8356" y="0"/>
                    <a:pt x="7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56"/>
            <p:cNvSpPr/>
            <p:nvPr/>
          </p:nvSpPr>
          <p:spPr>
            <a:xfrm>
              <a:off x="5754325" y="3980375"/>
              <a:ext cx="271875" cy="188325"/>
            </a:xfrm>
            <a:custGeom>
              <a:avLst/>
              <a:gdLst/>
              <a:ahLst/>
              <a:cxnLst/>
              <a:rect l="l" t="t" r="r" b="b"/>
              <a:pathLst>
                <a:path w="10875" h="7533" extrusionOk="0">
                  <a:moveTo>
                    <a:pt x="5448" y="1"/>
                  </a:moveTo>
                  <a:cubicBezTo>
                    <a:pt x="4353" y="1"/>
                    <a:pt x="3268" y="334"/>
                    <a:pt x="2457" y="1058"/>
                  </a:cubicBezTo>
                  <a:cubicBezTo>
                    <a:pt x="410" y="1649"/>
                    <a:pt x="1" y="4834"/>
                    <a:pt x="1980" y="5744"/>
                  </a:cubicBezTo>
                  <a:cubicBezTo>
                    <a:pt x="2860" y="6900"/>
                    <a:pt x="4341" y="7532"/>
                    <a:pt x="5800" y="7532"/>
                  </a:cubicBezTo>
                  <a:cubicBezTo>
                    <a:pt x="6264" y="7532"/>
                    <a:pt x="6727" y="7468"/>
                    <a:pt x="7166" y="7336"/>
                  </a:cubicBezTo>
                  <a:cubicBezTo>
                    <a:pt x="10146" y="6449"/>
                    <a:pt x="10874" y="2263"/>
                    <a:pt x="8031" y="648"/>
                  </a:cubicBezTo>
                  <a:cubicBezTo>
                    <a:pt x="7260" y="227"/>
                    <a:pt x="6350" y="1"/>
                    <a:pt x="5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56"/>
            <p:cNvSpPr/>
            <p:nvPr/>
          </p:nvSpPr>
          <p:spPr>
            <a:xfrm>
              <a:off x="5580875" y="4411875"/>
              <a:ext cx="216700" cy="236975"/>
            </a:xfrm>
            <a:custGeom>
              <a:avLst/>
              <a:gdLst/>
              <a:ahLst/>
              <a:cxnLst/>
              <a:rect l="l" t="t" r="r" b="b"/>
              <a:pathLst>
                <a:path w="8668" h="9479" extrusionOk="0">
                  <a:moveTo>
                    <a:pt x="4482" y="0"/>
                  </a:moveTo>
                  <a:cubicBezTo>
                    <a:pt x="2851" y="0"/>
                    <a:pt x="1240" y="1214"/>
                    <a:pt x="615" y="2837"/>
                  </a:cubicBezTo>
                  <a:cubicBezTo>
                    <a:pt x="1" y="4452"/>
                    <a:pt x="456" y="6022"/>
                    <a:pt x="1184" y="7501"/>
                  </a:cubicBezTo>
                  <a:cubicBezTo>
                    <a:pt x="1814" y="8762"/>
                    <a:pt x="3276" y="9478"/>
                    <a:pt x="4670" y="9478"/>
                  </a:cubicBezTo>
                  <a:cubicBezTo>
                    <a:pt x="4986" y="9478"/>
                    <a:pt x="5298" y="9442"/>
                    <a:pt x="5597" y="9366"/>
                  </a:cubicBezTo>
                  <a:cubicBezTo>
                    <a:pt x="7371" y="8888"/>
                    <a:pt x="8372" y="7319"/>
                    <a:pt x="8508" y="5567"/>
                  </a:cubicBezTo>
                  <a:cubicBezTo>
                    <a:pt x="8668" y="3816"/>
                    <a:pt x="8099" y="2428"/>
                    <a:pt x="6939" y="1131"/>
                  </a:cubicBezTo>
                  <a:cubicBezTo>
                    <a:pt x="6208" y="338"/>
                    <a:pt x="5342" y="0"/>
                    <a:pt x="4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56"/>
            <p:cNvSpPr/>
            <p:nvPr/>
          </p:nvSpPr>
          <p:spPr>
            <a:xfrm>
              <a:off x="5731675" y="3595750"/>
              <a:ext cx="242750" cy="181425"/>
            </a:xfrm>
            <a:custGeom>
              <a:avLst/>
              <a:gdLst/>
              <a:ahLst/>
              <a:cxnLst/>
              <a:rect l="l" t="t" r="r" b="b"/>
              <a:pathLst>
                <a:path w="9710" h="7257" extrusionOk="0">
                  <a:moveTo>
                    <a:pt x="5615" y="0"/>
                  </a:moveTo>
                  <a:cubicBezTo>
                    <a:pt x="5329" y="0"/>
                    <a:pt x="5025" y="35"/>
                    <a:pt x="4706" y="110"/>
                  </a:cubicBezTo>
                  <a:cubicBezTo>
                    <a:pt x="3068" y="474"/>
                    <a:pt x="2249" y="1407"/>
                    <a:pt x="1293" y="2726"/>
                  </a:cubicBezTo>
                  <a:cubicBezTo>
                    <a:pt x="0" y="4532"/>
                    <a:pt x="1723" y="7256"/>
                    <a:pt x="3806" y="7256"/>
                  </a:cubicBezTo>
                  <a:cubicBezTo>
                    <a:pt x="3848" y="7256"/>
                    <a:pt x="3890" y="7255"/>
                    <a:pt x="3932" y="7253"/>
                  </a:cubicBezTo>
                  <a:cubicBezTo>
                    <a:pt x="5570" y="7184"/>
                    <a:pt x="6707" y="6889"/>
                    <a:pt x="7913" y="5729"/>
                  </a:cubicBezTo>
                  <a:lnTo>
                    <a:pt x="7845" y="5638"/>
                  </a:lnTo>
                  <a:cubicBezTo>
                    <a:pt x="9710" y="3669"/>
                    <a:pt x="8554" y="0"/>
                    <a:pt x="5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56"/>
            <p:cNvSpPr/>
            <p:nvPr/>
          </p:nvSpPr>
          <p:spPr>
            <a:xfrm>
              <a:off x="5104900" y="3659900"/>
              <a:ext cx="147875" cy="114325"/>
            </a:xfrm>
            <a:custGeom>
              <a:avLst/>
              <a:gdLst/>
              <a:ahLst/>
              <a:cxnLst/>
              <a:rect l="l" t="t" r="r" b="b"/>
              <a:pathLst>
                <a:path w="5915" h="4573" extrusionOk="0">
                  <a:moveTo>
                    <a:pt x="2957" y="1"/>
                  </a:moveTo>
                  <a:cubicBezTo>
                    <a:pt x="0" y="1"/>
                    <a:pt x="0" y="4573"/>
                    <a:pt x="2957" y="4573"/>
                  </a:cubicBezTo>
                  <a:cubicBezTo>
                    <a:pt x="5892" y="4573"/>
                    <a:pt x="5914" y="1"/>
                    <a:pt x="29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56"/>
            <p:cNvSpPr/>
            <p:nvPr/>
          </p:nvSpPr>
          <p:spPr>
            <a:xfrm>
              <a:off x="5576900" y="3102725"/>
              <a:ext cx="223525" cy="187425"/>
            </a:xfrm>
            <a:custGeom>
              <a:avLst/>
              <a:gdLst/>
              <a:ahLst/>
              <a:cxnLst/>
              <a:rect l="l" t="t" r="r" b="b"/>
              <a:pathLst>
                <a:path w="8941" h="7497" extrusionOk="0">
                  <a:moveTo>
                    <a:pt x="5085" y="1"/>
                  </a:moveTo>
                  <a:cubicBezTo>
                    <a:pt x="4214" y="1"/>
                    <a:pt x="3344" y="325"/>
                    <a:pt x="2662" y="973"/>
                  </a:cubicBezTo>
                  <a:cubicBezTo>
                    <a:pt x="1092" y="2452"/>
                    <a:pt x="1" y="6342"/>
                    <a:pt x="2798" y="7252"/>
                  </a:cubicBezTo>
                  <a:cubicBezTo>
                    <a:pt x="3263" y="7417"/>
                    <a:pt x="3740" y="7496"/>
                    <a:pt x="4211" y="7496"/>
                  </a:cubicBezTo>
                  <a:cubicBezTo>
                    <a:pt x="5493" y="7496"/>
                    <a:pt x="6725" y="6906"/>
                    <a:pt x="7507" y="5841"/>
                  </a:cubicBezTo>
                  <a:cubicBezTo>
                    <a:pt x="8622" y="4363"/>
                    <a:pt x="8940" y="2406"/>
                    <a:pt x="7507" y="973"/>
                  </a:cubicBezTo>
                  <a:cubicBezTo>
                    <a:pt x="6825" y="325"/>
                    <a:pt x="5955" y="1"/>
                    <a:pt x="50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56"/>
            <p:cNvSpPr/>
            <p:nvPr/>
          </p:nvSpPr>
          <p:spPr>
            <a:xfrm>
              <a:off x="4744225" y="4350900"/>
              <a:ext cx="212850" cy="272900"/>
            </a:xfrm>
            <a:custGeom>
              <a:avLst/>
              <a:gdLst/>
              <a:ahLst/>
              <a:cxnLst/>
              <a:rect l="l" t="t" r="r" b="b"/>
              <a:pathLst>
                <a:path w="8514" h="10916" extrusionOk="0">
                  <a:moveTo>
                    <a:pt x="2737" y="0"/>
                  </a:moveTo>
                  <a:cubicBezTo>
                    <a:pt x="1353" y="0"/>
                    <a:pt x="0" y="1479"/>
                    <a:pt x="779" y="3161"/>
                  </a:cubicBezTo>
                  <a:cubicBezTo>
                    <a:pt x="1325" y="4366"/>
                    <a:pt x="1916" y="5572"/>
                    <a:pt x="2439" y="6800"/>
                  </a:cubicBezTo>
                  <a:cubicBezTo>
                    <a:pt x="2985" y="8097"/>
                    <a:pt x="3304" y="9257"/>
                    <a:pt x="4350" y="10235"/>
                  </a:cubicBezTo>
                  <a:cubicBezTo>
                    <a:pt x="4857" y="10710"/>
                    <a:pt x="5416" y="10915"/>
                    <a:pt x="5950" y="10915"/>
                  </a:cubicBezTo>
                  <a:cubicBezTo>
                    <a:pt x="7312" y="10915"/>
                    <a:pt x="8514" y="9584"/>
                    <a:pt x="8285" y="7983"/>
                  </a:cubicBezTo>
                  <a:cubicBezTo>
                    <a:pt x="8081" y="6618"/>
                    <a:pt x="7216" y="5618"/>
                    <a:pt x="6511" y="4480"/>
                  </a:cubicBezTo>
                  <a:cubicBezTo>
                    <a:pt x="5806" y="3320"/>
                    <a:pt x="5146" y="2205"/>
                    <a:pt x="4464" y="1068"/>
                  </a:cubicBezTo>
                  <a:cubicBezTo>
                    <a:pt x="4019" y="314"/>
                    <a:pt x="3374" y="0"/>
                    <a:pt x="2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56"/>
            <p:cNvSpPr/>
            <p:nvPr/>
          </p:nvSpPr>
          <p:spPr>
            <a:xfrm>
              <a:off x="3826475" y="4462325"/>
              <a:ext cx="271850" cy="211000"/>
            </a:xfrm>
            <a:custGeom>
              <a:avLst/>
              <a:gdLst/>
              <a:ahLst/>
              <a:cxnLst/>
              <a:rect l="l" t="t" r="r" b="b"/>
              <a:pathLst>
                <a:path w="10874" h="8440" extrusionOk="0">
                  <a:moveTo>
                    <a:pt x="5437" y="0"/>
                  </a:moveTo>
                  <a:cubicBezTo>
                    <a:pt x="1" y="0"/>
                    <a:pt x="1" y="8440"/>
                    <a:pt x="5437" y="8440"/>
                  </a:cubicBezTo>
                  <a:cubicBezTo>
                    <a:pt x="10874" y="8440"/>
                    <a:pt x="10874" y="0"/>
                    <a:pt x="54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56"/>
            <p:cNvSpPr/>
            <p:nvPr/>
          </p:nvSpPr>
          <p:spPr>
            <a:xfrm>
              <a:off x="2341075" y="4212675"/>
              <a:ext cx="229775" cy="177450"/>
            </a:xfrm>
            <a:custGeom>
              <a:avLst/>
              <a:gdLst/>
              <a:ahLst/>
              <a:cxnLst/>
              <a:rect l="l" t="t" r="r" b="b"/>
              <a:pathLst>
                <a:path w="9191" h="7098" extrusionOk="0">
                  <a:moveTo>
                    <a:pt x="4595" y="0"/>
                  </a:moveTo>
                  <a:cubicBezTo>
                    <a:pt x="0" y="0"/>
                    <a:pt x="0" y="7098"/>
                    <a:pt x="4595" y="7098"/>
                  </a:cubicBezTo>
                  <a:cubicBezTo>
                    <a:pt x="9190" y="7098"/>
                    <a:pt x="9167" y="0"/>
                    <a:pt x="45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56"/>
            <p:cNvSpPr/>
            <p:nvPr/>
          </p:nvSpPr>
          <p:spPr>
            <a:xfrm>
              <a:off x="3104825" y="4105200"/>
              <a:ext cx="183700" cy="142750"/>
            </a:xfrm>
            <a:custGeom>
              <a:avLst/>
              <a:gdLst/>
              <a:ahLst/>
              <a:cxnLst/>
              <a:rect l="l" t="t" r="r" b="b"/>
              <a:pathLst>
                <a:path w="7348" h="5710" extrusionOk="0">
                  <a:moveTo>
                    <a:pt x="3685" y="0"/>
                  </a:moveTo>
                  <a:cubicBezTo>
                    <a:pt x="0" y="0"/>
                    <a:pt x="0" y="5710"/>
                    <a:pt x="3685" y="5710"/>
                  </a:cubicBezTo>
                  <a:cubicBezTo>
                    <a:pt x="7348" y="5710"/>
                    <a:pt x="7348" y="0"/>
                    <a:pt x="3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4" name="Google Shape;994;p56"/>
          <p:cNvSpPr/>
          <p:nvPr/>
        </p:nvSpPr>
        <p:spPr>
          <a:xfrm rot="-5136104" flipH="1">
            <a:off x="7779287" y="-812979"/>
            <a:ext cx="1711799" cy="2177741"/>
          </a:xfrm>
          <a:custGeom>
            <a:avLst/>
            <a:gdLst/>
            <a:ahLst/>
            <a:cxnLst/>
            <a:rect l="l" t="t" r="r" b="b"/>
            <a:pathLst>
              <a:path w="68462" h="87097" extrusionOk="0">
                <a:moveTo>
                  <a:pt x="38749" y="20088"/>
                </a:moveTo>
                <a:lnTo>
                  <a:pt x="38749" y="20088"/>
                </a:lnTo>
                <a:cubicBezTo>
                  <a:pt x="38711" y="20104"/>
                  <a:pt x="38665" y="20121"/>
                  <a:pt x="38598" y="20138"/>
                </a:cubicBezTo>
                <a:lnTo>
                  <a:pt x="38082" y="20300"/>
                </a:lnTo>
                <a:cubicBezTo>
                  <a:pt x="38137" y="20273"/>
                  <a:pt x="38191" y="20246"/>
                  <a:pt x="38245" y="20219"/>
                </a:cubicBezTo>
                <a:lnTo>
                  <a:pt x="38749" y="20088"/>
                </a:lnTo>
                <a:close/>
                <a:moveTo>
                  <a:pt x="10986" y="19595"/>
                </a:moveTo>
                <a:cubicBezTo>
                  <a:pt x="10199" y="20273"/>
                  <a:pt x="9928" y="20517"/>
                  <a:pt x="8517" y="21792"/>
                </a:cubicBezTo>
                <a:cubicBezTo>
                  <a:pt x="9304" y="21006"/>
                  <a:pt x="10118" y="20273"/>
                  <a:pt x="10986" y="19595"/>
                </a:cubicBezTo>
                <a:close/>
                <a:moveTo>
                  <a:pt x="8409" y="22172"/>
                </a:moveTo>
                <a:lnTo>
                  <a:pt x="8273" y="22308"/>
                </a:lnTo>
                <a:lnTo>
                  <a:pt x="7679" y="22848"/>
                </a:lnTo>
                <a:lnTo>
                  <a:pt x="7679" y="22848"/>
                </a:lnTo>
                <a:cubicBezTo>
                  <a:pt x="7859" y="22670"/>
                  <a:pt x="8039" y="22515"/>
                  <a:pt x="8219" y="22335"/>
                </a:cubicBezTo>
                <a:lnTo>
                  <a:pt x="8409" y="22172"/>
                </a:lnTo>
                <a:close/>
                <a:moveTo>
                  <a:pt x="8626" y="21819"/>
                </a:moveTo>
                <a:cubicBezTo>
                  <a:pt x="8138" y="22253"/>
                  <a:pt x="7649" y="22687"/>
                  <a:pt x="6754" y="23582"/>
                </a:cubicBezTo>
                <a:cubicBezTo>
                  <a:pt x="7487" y="22823"/>
                  <a:pt x="7921" y="22389"/>
                  <a:pt x="8192" y="22145"/>
                </a:cubicBezTo>
                <a:cubicBezTo>
                  <a:pt x="8327" y="22036"/>
                  <a:pt x="8463" y="21928"/>
                  <a:pt x="8626" y="21819"/>
                </a:cubicBezTo>
                <a:close/>
                <a:moveTo>
                  <a:pt x="7677" y="22796"/>
                </a:moveTo>
                <a:lnTo>
                  <a:pt x="7677" y="22796"/>
                </a:lnTo>
                <a:lnTo>
                  <a:pt x="7677" y="22796"/>
                </a:lnTo>
                <a:cubicBezTo>
                  <a:pt x="7323" y="23149"/>
                  <a:pt x="6971" y="23502"/>
                  <a:pt x="6641" y="23855"/>
                </a:cubicBezTo>
                <a:lnTo>
                  <a:pt x="6641" y="23855"/>
                </a:lnTo>
                <a:cubicBezTo>
                  <a:pt x="6960" y="23485"/>
                  <a:pt x="7305" y="23140"/>
                  <a:pt x="7677" y="22796"/>
                </a:cubicBezTo>
                <a:close/>
                <a:moveTo>
                  <a:pt x="6076" y="24288"/>
                </a:moveTo>
                <a:lnTo>
                  <a:pt x="6022" y="24342"/>
                </a:lnTo>
                <a:lnTo>
                  <a:pt x="6022" y="24342"/>
                </a:lnTo>
                <a:lnTo>
                  <a:pt x="6022" y="24342"/>
                </a:lnTo>
                <a:lnTo>
                  <a:pt x="6076" y="24288"/>
                </a:lnTo>
                <a:close/>
                <a:moveTo>
                  <a:pt x="5975" y="24396"/>
                </a:moveTo>
                <a:lnTo>
                  <a:pt x="5859" y="24559"/>
                </a:lnTo>
                <a:lnTo>
                  <a:pt x="5859" y="24532"/>
                </a:lnTo>
                <a:lnTo>
                  <a:pt x="5975" y="24396"/>
                </a:lnTo>
                <a:close/>
                <a:moveTo>
                  <a:pt x="5267" y="25585"/>
                </a:moveTo>
                <a:lnTo>
                  <a:pt x="5235" y="25617"/>
                </a:lnTo>
                <a:lnTo>
                  <a:pt x="5235" y="25617"/>
                </a:lnTo>
                <a:lnTo>
                  <a:pt x="5267" y="25585"/>
                </a:lnTo>
                <a:close/>
                <a:moveTo>
                  <a:pt x="5515" y="25090"/>
                </a:moveTo>
                <a:cubicBezTo>
                  <a:pt x="5526" y="25090"/>
                  <a:pt x="5497" y="25132"/>
                  <a:pt x="5398" y="25264"/>
                </a:cubicBezTo>
                <a:cubicBezTo>
                  <a:pt x="5290" y="25372"/>
                  <a:pt x="5154" y="25535"/>
                  <a:pt x="4964" y="25834"/>
                </a:cubicBezTo>
                <a:cubicBezTo>
                  <a:pt x="4747" y="26105"/>
                  <a:pt x="4476" y="26457"/>
                  <a:pt x="4123" y="26973"/>
                </a:cubicBezTo>
                <a:cubicBezTo>
                  <a:pt x="4747" y="26023"/>
                  <a:pt x="5073" y="25617"/>
                  <a:pt x="5452" y="25128"/>
                </a:cubicBezTo>
                <a:cubicBezTo>
                  <a:pt x="5484" y="25107"/>
                  <a:pt x="5508" y="25090"/>
                  <a:pt x="5515" y="25090"/>
                </a:cubicBezTo>
                <a:close/>
                <a:moveTo>
                  <a:pt x="54791" y="29197"/>
                </a:moveTo>
                <a:lnTo>
                  <a:pt x="54953" y="29251"/>
                </a:lnTo>
                <a:lnTo>
                  <a:pt x="55089" y="29305"/>
                </a:lnTo>
                <a:lnTo>
                  <a:pt x="54791" y="29197"/>
                </a:lnTo>
                <a:close/>
                <a:moveTo>
                  <a:pt x="45650" y="30146"/>
                </a:moveTo>
                <a:cubicBezTo>
                  <a:pt x="45507" y="30187"/>
                  <a:pt x="45364" y="30228"/>
                  <a:pt x="45222" y="30280"/>
                </a:cubicBezTo>
                <a:lnTo>
                  <a:pt x="45222" y="30280"/>
                </a:lnTo>
                <a:cubicBezTo>
                  <a:pt x="45363" y="30234"/>
                  <a:pt x="45506" y="30189"/>
                  <a:pt x="45650" y="30146"/>
                </a:cubicBezTo>
                <a:close/>
                <a:moveTo>
                  <a:pt x="3310" y="28220"/>
                </a:moveTo>
                <a:lnTo>
                  <a:pt x="3310" y="28220"/>
                </a:lnTo>
                <a:cubicBezTo>
                  <a:pt x="3120" y="28573"/>
                  <a:pt x="2930" y="28899"/>
                  <a:pt x="2767" y="29278"/>
                </a:cubicBezTo>
                <a:cubicBezTo>
                  <a:pt x="2577" y="29631"/>
                  <a:pt x="2414" y="29984"/>
                  <a:pt x="2279" y="30336"/>
                </a:cubicBezTo>
                <a:lnTo>
                  <a:pt x="2197" y="30526"/>
                </a:lnTo>
                <a:cubicBezTo>
                  <a:pt x="2306" y="30173"/>
                  <a:pt x="2442" y="29875"/>
                  <a:pt x="2631" y="29495"/>
                </a:cubicBezTo>
                <a:cubicBezTo>
                  <a:pt x="2713" y="29305"/>
                  <a:pt x="2821" y="29116"/>
                  <a:pt x="2930" y="28899"/>
                </a:cubicBezTo>
                <a:cubicBezTo>
                  <a:pt x="3038" y="28709"/>
                  <a:pt x="3174" y="28465"/>
                  <a:pt x="3310" y="28220"/>
                </a:cubicBezTo>
                <a:close/>
                <a:moveTo>
                  <a:pt x="50625" y="28637"/>
                </a:moveTo>
                <a:cubicBezTo>
                  <a:pt x="51222" y="28637"/>
                  <a:pt x="51819" y="28670"/>
                  <a:pt x="52414" y="28735"/>
                </a:cubicBezTo>
                <a:lnTo>
                  <a:pt x="52414" y="28735"/>
                </a:lnTo>
                <a:cubicBezTo>
                  <a:pt x="51885" y="28680"/>
                  <a:pt x="51352" y="28656"/>
                  <a:pt x="50821" y="28656"/>
                </a:cubicBezTo>
                <a:cubicBezTo>
                  <a:pt x="50497" y="28656"/>
                  <a:pt x="50174" y="28665"/>
                  <a:pt x="49854" y="28682"/>
                </a:cubicBezTo>
                <a:cubicBezTo>
                  <a:pt x="49529" y="28709"/>
                  <a:pt x="49230" y="28736"/>
                  <a:pt x="48905" y="28790"/>
                </a:cubicBezTo>
                <a:lnTo>
                  <a:pt x="48335" y="28817"/>
                </a:lnTo>
                <a:cubicBezTo>
                  <a:pt x="46328" y="29116"/>
                  <a:pt x="44375" y="29712"/>
                  <a:pt x="42531" y="30580"/>
                </a:cubicBezTo>
                <a:lnTo>
                  <a:pt x="42531" y="30580"/>
                </a:lnTo>
                <a:lnTo>
                  <a:pt x="42585" y="30553"/>
                </a:lnTo>
                <a:cubicBezTo>
                  <a:pt x="42992" y="30336"/>
                  <a:pt x="43372" y="30173"/>
                  <a:pt x="43860" y="29984"/>
                </a:cubicBezTo>
                <a:cubicBezTo>
                  <a:pt x="44538" y="29712"/>
                  <a:pt x="45216" y="29495"/>
                  <a:pt x="45894" y="29305"/>
                </a:cubicBezTo>
                <a:cubicBezTo>
                  <a:pt x="46599" y="29116"/>
                  <a:pt x="47332" y="28953"/>
                  <a:pt x="48064" y="28844"/>
                </a:cubicBezTo>
                <a:cubicBezTo>
                  <a:pt x="48913" y="28705"/>
                  <a:pt x="49769" y="28637"/>
                  <a:pt x="50625" y="28637"/>
                </a:cubicBezTo>
                <a:close/>
                <a:moveTo>
                  <a:pt x="43387" y="30988"/>
                </a:moveTo>
                <a:lnTo>
                  <a:pt x="43387" y="30988"/>
                </a:lnTo>
                <a:cubicBezTo>
                  <a:pt x="43224" y="31063"/>
                  <a:pt x="43051" y="31133"/>
                  <a:pt x="42878" y="31205"/>
                </a:cubicBezTo>
                <a:lnTo>
                  <a:pt x="42878" y="31205"/>
                </a:lnTo>
                <a:cubicBezTo>
                  <a:pt x="43048" y="31128"/>
                  <a:pt x="43217" y="31055"/>
                  <a:pt x="43387" y="30988"/>
                </a:cubicBezTo>
                <a:close/>
                <a:moveTo>
                  <a:pt x="41093" y="32072"/>
                </a:moveTo>
                <a:lnTo>
                  <a:pt x="40985" y="32153"/>
                </a:lnTo>
                <a:lnTo>
                  <a:pt x="40713" y="32289"/>
                </a:lnTo>
                <a:lnTo>
                  <a:pt x="40849" y="32208"/>
                </a:lnTo>
                <a:lnTo>
                  <a:pt x="41093" y="32072"/>
                </a:lnTo>
                <a:close/>
                <a:moveTo>
                  <a:pt x="1411" y="32696"/>
                </a:moveTo>
                <a:lnTo>
                  <a:pt x="1357" y="32940"/>
                </a:lnTo>
                <a:cubicBezTo>
                  <a:pt x="1357" y="32962"/>
                  <a:pt x="1339" y="33002"/>
                  <a:pt x="1332" y="33002"/>
                </a:cubicBezTo>
                <a:cubicBezTo>
                  <a:pt x="1331" y="33002"/>
                  <a:pt x="1330" y="32999"/>
                  <a:pt x="1330" y="32994"/>
                </a:cubicBezTo>
                <a:lnTo>
                  <a:pt x="1384" y="32777"/>
                </a:lnTo>
                <a:lnTo>
                  <a:pt x="1411" y="32696"/>
                </a:lnTo>
                <a:close/>
                <a:moveTo>
                  <a:pt x="39303" y="33076"/>
                </a:moveTo>
                <a:lnTo>
                  <a:pt x="38950" y="33320"/>
                </a:lnTo>
                <a:lnTo>
                  <a:pt x="39167" y="33157"/>
                </a:lnTo>
                <a:lnTo>
                  <a:pt x="39303" y="33076"/>
                </a:lnTo>
                <a:close/>
                <a:moveTo>
                  <a:pt x="60769" y="33587"/>
                </a:moveTo>
                <a:lnTo>
                  <a:pt x="60769" y="33587"/>
                </a:lnTo>
                <a:cubicBezTo>
                  <a:pt x="60838" y="33697"/>
                  <a:pt x="60906" y="33807"/>
                  <a:pt x="60975" y="33916"/>
                </a:cubicBezTo>
                <a:cubicBezTo>
                  <a:pt x="60901" y="33813"/>
                  <a:pt x="60835" y="33702"/>
                  <a:pt x="60769" y="33587"/>
                </a:cubicBezTo>
                <a:close/>
                <a:moveTo>
                  <a:pt x="60975" y="33916"/>
                </a:moveTo>
                <a:cubicBezTo>
                  <a:pt x="61068" y="34040"/>
                  <a:pt x="61134" y="34173"/>
                  <a:pt x="61194" y="34304"/>
                </a:cubicBezTo>
                <a:lnTo>
                  <a:pt x="61194" y="34304"/>
                </a:lnTo>
                <a:cubicBezTo>
                  <a:pt x="61127" y="34175"/>
                  <a:pt x="61056" y="34046"/>
                  <a:pt x="60975" y="33916"/>
                </a:cubicBezTo>
                <a:close/>
                <a:moveTo>
                  <a:pt x="651" y="36303"/>
                </a:moveTo>
                <a:lnTo>
                  <a:pt x="651" y="36358"/>
                </a:lnTo>
                <a:lnTo>
                  <a:pt x="543" y="37090"/>
                </a:lnTo>
                <a:lnTo>
                  <a:pt x="543" y="37063"/>
                </a:lnTo>
                <a:lnTo>
                  <a:pt x="651" y="36303"/>
                </a:lnTo>
                <a:close/>
                <a:moveTo>
                  <a:pt x="597" y="37470"/>
                </a:moveTo>
                <a:lnTo>
                  <a:pt x="570" y="37741"/>
                </a:lnTo>
                <a:cubicBezTo>
                  <a:pt x="570" y="37814"/>
                  <a:pt x="548" y="37822"/>
                  <a:pt x="544" y="37842"/>
                </a:cubicBezTo>
                <a:lnTo>
                  <a:pt x="544" y="37842"/>
                </a:lnTo>
                <a:lnTo>
                  <a:pt x="570" y="37578"/>
                </a:lnTo>
                <a:cubicBezTo>
                  <a:pt x="570" y="37524"/>
                  <a:pt x="570" y="37497"/>
                  <a:pt x="597" y="37470"/>
                </a:cubicBezTo>
                <a:close/>
                <a:moveTo>
                  <a:pt x="33146" y="36276"/>
                </a:moveTo>
                <a:lnTo>
                  <a:pt x="30298" y="38283"/>
                </a:lnTo>
                <a:cubicBezTo>
                  <a:pt x="30786" y="37877"/>
                  <a:pt x="30786" y="37877"/>
                  <a:pt x="33146" y="36276"/>
                </a:cubicBezTo>
                <a:close/>
                <a:moveTo>
                  <a:pt x="28481" y="40399"/>
                </a:moveTo>
                <a:lnTo>
                  <a:pt x="28426" y="40426"/>
                </a:lnTo>
                <a:cubicBezTo>
                  <a:pt x="28400" y="40449"/>
                  <a:pt x="28367" y="40476"/>
                  <a:pt x="28328" y="40507"/>
                </a:cubicBezTo>
                <a:lnTo>
                  <a:pt x="28328" y="40507"/>
                </a:lnTo>
                <a:lnTo>
                  <a:pt x="28481" y="40399"/>
                </a:lnTo>
                <a:close/>
                <a:moveTo>
                  <a:pt x="245" y="41536"/>
                </a:moveTo>
                <a:cubicBezTo>
                  <a:pt x="245" y="41537"/>
                  <a:pt x="245" y="41538"/>
                  <a:pt x="245" y="41538"/>
                </a:cubicBezTo>
                <a:lnTo>
                  <a:pt x="245" y="41593"/>
                </a:lnTo>
                <a:cubicBezTo>
                  <a:pt x="245" y="41574"/>
                  <a:pt x="245" y="41555"/>
                  <a:pt x="245" y="41536"/>
                </a:cubicBezTo>
                <a:close/>
                <a:moveTo>
                  <a:pt x="43652" y="46854"/>
                </a:moveTo>
                <a:cubicBezTo>
                  <a:pt x="43910" y="46881"/>
                  <a:pt x="44169" y="46908"/>
                  <a:pt x="44429" y="46936"/>
                </a:cubicBezTo>
                <a:lnTo>
                  <a:pt x="45894" y="47072"/>
                </a:lnTo>
                <a:lnTo>
                  <a:pt x="45840" y="47072"/>
                </a:lnTo>
                <a:lnTo>
                  <a:pt x="46708" y="47126"/>
                </a:lnTo>
                <a:cubicBezTo>
                  <a:pt x="47440" y="47234"/>
                  <a:pt x="48064" y="47289"/>
                  <a:pt x="48606" y="47343"/>
                </a:cubicBezTo>
                <a:cubicBezTo>
                  <a:pt x="47494" y="47316"/>
                  <a:pt x="46220" y="47153"/>
                  <a:pt x="45107" y="47017"/>
                </a:cubicBezTo>
                <a:lnTo>
                  <a:pt x="44619" y="46990"/>
                </a:lnTo>
                <a:lnTo>
                  <a:pt x="44402" y="46936"/>
                </a:lnTo>
                <a:lnTo>
                  <a:pt x="43652" y="46854"/>
                </a:lnTo>
                <a:close/>
                <a:moveTo>
                  <a:pt x="62277" y="39016"/>
                </a:moveTo>
                <a:lnTo>
                  <a:pt x="62304" y="39070"/>
                </a:lnTo>
                <a:cubicBezTo>
                  <a:pt x="62304" y="39206"/>
                  <a:pt x="62304" y="39341"/>
                  <a:pt x="62277" y="39450"/>
                </a:cubicBezTo>
                <a:lnTo>
                  <a:pt x="62223" y="39829"/>
                </a:lnTo>
                <a:lnTo>
                  <a:pt x="62168" y="40209"/>
                </a:lnTo>
                <a:lnTo>
                  <a:pt x="62060" y="40589"/>
                </a:lnTo>
                <a:cubicBezTo>
                  <a:pt x="61762" y="41728"/>
                  <a:pt x="61219" y="42759"/>
                  <a:pt x="60460" y="43627"/>
                </a:cubicBezTo>
                <a:cubicBezTo>
                  <a:pt x="59700" y="44495"/>
                  <a:pt x="58805" y="45200"/>
                  <a:pt x="57774" y="45742"/>
                </a:cubicBezTo>
                <a:cubicBezTo>
                  <a:pt x="57340" y="45987"/>
                  <a:pt x="56879" y="46176"/>
                  <a:pt x="56418" y="46366"/>
                </a:cubicBezTo>
                <a:cubicBezTo>
                  <a:pt x="55550" y="46665"/>
                  <a:pt x="54682" y="46909"/>
                  <a:pt x="53787" y="47072"/>
                </a:cubicBezTo>
                <a:cubicBezTo>
                  <a:pt x="52865" y="47234"/>
                  <a:pt x="51970" y="47316"/>
                  <a:pt x="51075" y="47343"/>
                </a:cubicBezTo>
                <a:lnTo>
                  <a:pt x="50342" y="47343"/>
                </a:lnTo>
                <a:cubicBezTo>
                  <a:pt x="51319" y="47343"/>
                  <a:pt x="52322" y="47261"/>
                  <a:pt x="53272" y="47099"/>
                </a:cubicBezTo>
                <a:cubicBezTo>
                  <a:pt x="54248" y="46963"/>
                  <a:pt x="55225" y="46719"/>
                  <a:pt x="56147" y="46366"/>
                </a:cubicBezTo>
                <a:cubicBezTo>
                  <a:pt x="57096" y="46041"/>
                  <a:pt x="57991" y="45580"/>
                  <a:pt x="58805" y="45010"/>
                </a:cubicBezTo>
                <a:cubicBezTo>
                  <a:pt x="59646" y="44441"/>
                  <a:pt x="60351" y="43735"/>
                  <a:pt x="60948" y="42894"/>
                </a:cubicBezTo>
                <a:cubicBezTo>
                  <a:pt x="61192" y="42542"/>
                  <a:pt x="61409" y="42189"/>
                  <a:pt x="61599" y="41810"/>
                </a:cubicBezTo>
                <a:cubicBezTo>
                  <a:pt x="61680" y="41620"/>
                  <a:pt x="61734" y="41430"/>
                  <a:pt x="61816" y="41240"/>
                </a:cubicBezTo>
                <a:cubicBezTo>
                  <a:pt x="61897" y="41023"/>
                  <a:pt x="61979" y="40833"/>
                  <a:pt x="62033" y="40643"/>
                </a:cubicBezTo>
                <a:lnTo>
                  <a:pt x="62114" y="40236"/>
                </a:lnTo>
                <a:cubicBezTo>
                  <a:pt x="62141" y="40101"/>
                  <a:pt x="62168" y="39965"/>
                  <a:pt x="62195" y="39829"/>
                </a:cubicBezTo>
                <a:lnTo>
                  <a:pt x="62250" y="39423"/>
                </a:lnTo>
                <a:lnTo>
                  <a:pt x="62277" y="39016"/>
                </a:lnTo>
                <a:close/>
                <a:moveTo>
                  <a:pt x="46681" y="54639"/>
                </a:moveTo>
                <a:cubicBezTo>
                  <a:pt x="47277" y="54639"/>
                  <a:pt x="47901" y="54639"/>
                  <a:pt x="48498" y="54693"/>
                </a:cubicBezTo>
                <a:lnTo>
                  <a:pt x="48498" y="54720"/>
                </a:lnTo>
                <a:cubicBezTo>
                  <a:pt x="47847" y="54693"/>
                  <a:pt x="47196" y="54693"/>
                  <a:pt x="46545" y="54666"/>
                </a:cubicBezTo>
                <a:lnTo>
                  <a:pt x="46572" y="54666"/>
                </a:lnTo>
                <a:cubicBezTo>
                  <a:pt x="46599" y="54639"/>
                  <a:pt x="46654" y="54639"/>
                  <a:pt x="46681" y="54639"/>
                </a:cubicBezTo>
                <a:close/>
                <a:moveTo>
                  <a:pt x="43760" y="54729"/>
                </a:moveTo>
                <a:lnTo>
                  <a:pt x="43760" y="54729"/>
                </a:lnTo>
                <a:cubicBezTo>
                  <a:pt x="43401" y="54753"/>
                  <a:pt x="43058" y="54778"/>
                  <a:pt x="42693" y="54802"/>
                </a:cubicBezTo>
                <a:lnTo>
                  <a:pt x="42395" y="54802"/>
                </a:lnTo>
                <a:cubicBezTo>
                  <a:pt x="42857" y="54778"/>
                  <a:pt x="43318" y="54753"/>
                  <a:pt x="43760" y="54729"/>
                </a:cubicBezTo>
                <a:close/>
                <a:moveTo>
                  <a:pt x="39503" y="46546"/>
                </a:moveTo>
                <a:cubicBezTo>
                  <a:pt x="39524" y="46546"/>
                  <a:pt x="39545" y="46546"/>
                  <a:pt x="39566" y="46546"/>
                </a:cubicBezTo>
                <a:lnTo>
                  <a:pt x="39566" y="46546"/>
                </a:lnTo>
                <a:cubicBezTo>
                  <a:pt x="38788" y="46552"/>
                  <a:pt x="38015" y="46601"/>
                  <a:pt x="37242" y="46692"/>
                </a:cubicBezTo>
                <a:cubicBezTo>
                  <a:pt x="36536" y="46773"/>
                  <a:pt x="35831" y="46909"/>
                  <a:pt x="35126" y="47072"/>
                </a:cubicBezTo>
                <a:cubicBezTo>
                  <a:pt x="34394" y="47289"/>
                  <a:pt x="33688" y="47560"/>
                  <a:pt x="33037" y="47939"/>
                </a:cubicBezTo>
                <a:cubicBezTo>
                  <a:pt x="31383" y="48835"/>
                  <a:pt x="29999" y="50191"/>
                  <a:pt x="29104" y="51845"/>
                </a:cubicBezTo>
                <a:cubicBezTo>
                  <a:pt x="28670" y="52605"/>
                  <a:pt x="28426" y="53446"/>
                  <a:pt x="28318" y="54286"/>
                </a:cubicBezTo>
                <a:cubicBezTo>
                  <a:pt x="28291" y="54720"/>
                  <a:pt x="28291" y="55154"/>
                  <a:pt x="28345" y="55561"/>
                </a:cubicBezTo>
                <a:cubicBezTo>
                  <a:pt x="28372" y="55778"/>
                  <a:pt x="28426" y="55968"/>
                  <a:pt x="28481" y="56185"/>
                </a:cubicBezTo>
                <a:cubicBezTo>
                  <a:pt x="28508" y="56294"/>
                  <a:pt x="28535" y="56402"/>
                  <a:pt x="28562" y="56483"/>
                </a:cubicBezTo>
                <a:cubicBezTo>
                  <a:pt x="28589" y="56565"/>
                  <a:pt x="28616" y="56619"/>
                  <a:pt x="28643" y="56673"/>
                </a:cubicBezTo>
                <a:lnTo>
                  <a:pt x="28725" y="56863"/>
                </a:lnTo>
                <a:cubicBezTo>
                  <a:pt x="28725" y="56872"/>
                  <a:pt x="28728" y="56875"/>
                  <a:pt x="28732" y="56875"/>
                </a:cubicBezTo>
                <a:cubicBezTo>
                  <a:pt x="28740" y="56875"/>
                  <a:pt x="28752" y="56863"/>
                  <a:pt x="28752" y="56863"/>
                </a:cubicBezTo>
                <a:lnTo>
                  <a:pt x="28806" y="56863"/>
                </a:lnTo>
                <a:lnTo>
                  <a:pt x="28915" y="56836"/>
                </a:lnTo>
                <a:lnTo>
                  <a:pt x="29430" y="56673"/>
                </a:lnTo>
                <a:cubicBezTo>
                  <a:pt x="29864" y="56565"/>
                  <a:pt x="30298" y="56429"/>
                  <a:pt x="30732" y="56321"/>
                </a:cubicBezTo>
                <a:lnTo>
                  <a:pt x="32007" y="55968"/>
                </a:lnTo>
                <a:lnTo>
                  <a:pt x="33309" y="55670"/>
                </a:lnTo>
                <a:cubicBezTo>
                  <a:pt x="36374" y="54965"/>
                  <a:pt x="39493" y="54531"/>
                  <a:pt x="42612" y="54341"/>
                </a:cubicBezTo>
                <a:cubicBezTo>
                  <a:pt x="43792" y="54280"/>
                  <a:pt x="44957" y="54249"/>
                  <a:pt x="46129" y="54249"/>
                </a:cubicBezTo>
                <a:cubicBezTo>
                  <a:pt x="46520" y="54249"/>
                  <a:pt x="46911" y="54253"/>
                  <a:pt x="47304" y="54259"/>
                </a:cubicBezTo>
                <a:cubicBezTo>
                  <a:pt x="48878" y="54259"/>
                  <a:pt x="50451" y="54449"/>
                  <a:pt x="51970" y="54829"/>
                </a:cubicBezTo>
                <a:cubicBezTo>
                  <a:pt x="53326" y="55127"/>
                  <a:pt x="54601" y="55697"/>
                  <a:pt x="55767" y="56429"/>
                </a:cubicBezTo>
                <a:cubicBezTo>
                  <a:pt x="56364" y="56836"/>
                  <a:pt x="56879" y="57297"/>
                  <a:pt x="57340" y="57840"/>
                </a:cubicBezTo>
                <a:cubicBezTo>
                  <a:pt x="57557" y="58111"/>
                  <a:pt x="57747" y="58409"/>
                  <a:pt x="57910" y="58708"/>
                </a:cubicBezTo>
                <a:cubicBezTo>
                  <a:pt x="57991" y="58870"/>
                  <a:pt x="58073" y="59033"/>
                  <a:pt x="58154" y="59196"/>
                </a:cubicBezTo>
                <a:lnTo>
                  <a:pt x="58317" y="59711"/>
                </a:lnTo>
                <a:cubicBezTo>
                  <a:pt x="58805" y="61257"/>
                  <a:pt x="58561" y="63047"/>
                  <a:pt x="57367" y="64702"/>
                </a:cubicBezTo>
                <a:cubicBezTo>
                  <a:pt x="57937" y="63834"/>
                  <a:pt x="58344" y="62858"/>
                  <a:pt x="58480" y="61854"/>
                </a:cubicBezTo>
                <a:cubicBezTo>
                  <a:pt x="58588" y="60796"/>
                  <a:pt x="58371" y="59765"/>
                  <a:pt x="57883" y="58843"/>
                </a:cubicBezTo>
                <a:cubicBezTo>
                  <a:pt x="57422" y="57975"/>
                  <a:pt x="56744" y="57216"/>
                  <a:pt x="55930" y="56646"/>
                </a:cubicBezTo>
                <a:cubicBezTo>
                  <a:pt x="55198" y="56131"/>
                  <a:pt x="54384" y="55670"/>
                  <a:pt x="53516" y="55344"/>
                </a:cubicBezTo>
                <a:cubicBezTo>
                  <a:pt x="53299" y="55290"/>
                  <a:pt x="53055" y="55209"/>
                  <a:pt x="52838" y="55182"/>
                </a:cubicBezTo>
                <a:cubicBezTo>
                  <a:pt x="51482" y="54775"/>
                  <a:pt x="50071" y="54503"/>
                  <a:pt x="48661" y="54422"/>
                </a:cubicBezTo>
                <a:cubicBezTo>
                  <a:pt x="48335" y="54395"/>
                  <a:pt x="47928" y="54368"/>
                  <a:pt x="47494" y="54368"/>
                </a:cubicBezTo>
                <a:cubicBezTo>
                  <a:pt x="47205" y="54368"/>
                  <a:pt x="46904" y="54356"/>
                  <a:pt x="46606" y="54356"/>
                </a:cubicBezTo>
                <a:cubicBezTo>
                  <a:pt x="46458" y="54356"/>
                  <a:pt x="46310" y="54359"/>
                  <a:pt x="46165" y="54368"/>
                </a:cubicBezTo>
                <a:lnTo>
                  <a:pt x="45867" y="54368"/>
                </a:lnTo>
                <a:cubicBezTo>
                  <a:pt x="42558" y="54422"/>
                  <a:pt x="39276" y="54693"/>
                  <a:pt x="36021" y="55236"/>
                </a:cubicBezTo>
                <a:cubicBezTo>
                  <a:pt x="35506" y="55344"/>
                  <a:pt x="35126" y="55426"/>
                  <a:pt x="34746" y="55507"/>
                </a:cubicBezTo>
                <a:cubicBezTo>
                  <a:pt x="33905" y="55670"/>
                  <a:pt x="33064" y="55833"/>
                  <a:pt x="32196" y="56050"/>
                </a:cubicBezTo>
                <a:cubicBezTo>
                  <a:pt x="31410" y="56239"/>
                  <a:pt x="30542" y="56483"/>
                  <a:pt x="29782" y="56700"/>
                </a:cubicBezTo>
                <a:lnTo>
                  <a:pt x="29077" y="56917"/>
                </a:lnTo>
                <a:lnTo>
                  <a:pt x="28779" y="56999"/>
                </a:lnTo>
                <a:lnTo>
                  <a:pt x="28725" y="57026"/>
                </a:lnTo>
                <a:cubicBezTo>
                  <a:pt x="28707" y="57026"/>
                  <a:pt x="28688" y="57038"/>
                  <a:pt x="28670" y="57038"/>
                </a:cubicBezTo>
                <a:cubicBezTo>
                  <a:pt x="28661" y="57038"/>
                  <a:pt x="28652" y="57035"/>
                  <a:pt x="28643" y="57026"/>
                </a:cubicBezTo>
                <a:lnTo>
                  <a:pt x="28589" y="56890"/>
                </a:lnTo>
                <a:cubicBezTo>
                  <a:pt x="28562" y="56782"/>
                  <a:pt x="28508" y="56700"/>
                  <a:pt x="28481" y="56619"/>
                </a:cubicBezTo>
                <a:cubicBezTo>
                  <a:pt x="28453" y="56511"/>
                  <a:pt x="28399" y="56375"/>
                  <a:pt x="28372" y="56267"/>
                </a:cubicBezTo>
                <a:cubicBezTo>
                  <a:pt x="28318" y="56022"/>
                  <a:pt x="28264" y="55778"/>
                  <a:pt x="28236" y="55534"/>
                </a:cubicBezTo>
                <a:cubicBezTo>
                  <a:pt x="28128" y="54503"/>
                  <a:pt x="28264" y="53473"/>
                  <a:pt x="28698" y="52523"/>
                </a:cubicBezTo>
                <a:cubicBezTo>
                  <a:pt x="29837" y="49974"/>
                  <a:pt x="32007" y="48021"/>
                  <a:pt x="34692" y="47153"/>
                </a:cubicBezTo>
                <a:cubicBezTo>
                  <a:pt x="34990" y="47044"/>
                  <a:pt x="35343" y="46963"/>
                  <a:pt x="35668" y="46909"/>
                </a:cubicBezTo>
                <a:cubicBezTo>
                  <a:pt x="36021" y="46827"/>
                  <a:pt x="36346" y="46773"/>
                  <a:pt x="36699" y="46719"/>
                </a:cubicBezTo>
                <a:cubicBezTo>
                  <a:pt x="37617" y="46607"/>
                  <a:pt x="38560" y="46546"/>
                  <a:pt x="39503" y="46546"/>
                </a:cubicBezTo>
                <a:close/>
                <a:moveTo>
                  <a:pt x="52772" y="1"/>
                </a:moveTo>
                <a:cubicBezTo>
                  <a:pt x="52016" y="1"/>
                  <a:pt x="51261" y="55"/>
                  <a:pt x="50505" y="147"/>
                </a:cubicBezTo>
                <a:cubicBezTo>
                  <a:pt x="50261" y="174"/>
                  <a:pt x="49637" y="202"/>
                  <a:pt x="49203" y="283"/>
                </a:cubicBezTo>
                <a:lnTo>
                  <a:pt x="48959" y="283"/>
                </a:lnTo>
                <a:cubicBezTo>
                  <a:pt x="48145" y="419"/>
                  <a:pt x="47684" y="500"/>
                  <a:pt x="47223" y="608"/>
                </a:cubicBezTo>
                <a:cubicBezTo>
                  <a:pt x="46572" y="717"/>
                  <a:pt x="46247" y="798"/>
                  <a:pt x="45894" y="880"/>
                </a:cubicBezTo>
                <a:cubicBezTo>
                  <a:pt x="45541" y="934"/>
                  <a:pt x="45162" y="1042"/>
                  <a:pt x="44456" y="1205"/>
                </a:cubicBezTo>
                <a:cubicBezTo>
                  <a:pt x="42639" y="1666"/>
                  <a:pt x="40768" y="2263"/>
                  <a:pt x="38977" y="2887"/>
                </a:cubicBezTo>
                <a:cubicBezTo>
                  <a:pt x="38543" y="3050"/>
                  <a:pt x="37893" y="3267"/>
                  <a:pt x="37214" y="3538"/>
                </a:cubicBezTo>
                <a:cubicBezTo>
                  <a:pt x="36536" y="3782"/>
                  <a:pt x="35804" y="4107"/>
                  <a:pt x="35153" y="4352"/>
                </a:cubicBezTo>
                <a:cubicBezTo>
                  <a:pt x="35158" y="4351"/>
                  <a:pt x="35161" y="4350"/>
                  <a:pt x="35164" y="4350"/>
                </a:cubicBezTo>
                <a:cubicBezTo>
                  <a:pt x="35256" y="4350"/>
                  <a:pt x="34236" y="4795"/>
                  <a:pt x="33471" y="5111"/>
                </a:cubicBezTo>
                <a:cubicBezTo>
                  <a:pt x="32495" y="5572"/>
                  <a:pt x="31491" y="6006"/>
                  <a:pt x="30569" y="6467"/>
                </a:cubicBezTo>
                <a:cubicBezTo>
                  <a:pt x="29159" y="7145"/>
                  <a:pt x="28236" y="7661"/>
                  <a:pt x="27396" y="8149"/>
                </a:cubicBezTo>
                <a:lnTo>
                  <a:pt x="27423" y="8122"/>
                </a:lnTo>
                <a:lnTo>
                  <a:pt x="26690" y="8529"/>
                </a:lnTo>
                <a:lnTo>
                  <a:pt x="26745" y="8501"/>
                </a:lnTo>
                <a:lnTo>
                  <a:pt x="26745" y="8501"/>
                </a:lnTo>
                <a:lnTo>
                  <a:pt x="24114" y="9993"/>
                </a:lnTo>
                <a:cubicBezTo>
                  <a:pt x="22459" y="10916"/>
                  <a:pt x="20750" y="12000"/>
                  <a:pt x="19041" y="13167"/>
                </a:cubicBezTo>
                <a:lnTo>
                  <a:pt x="17387" y="14333"/>
                </a:lnTo>
                <a:cubicBezTo>
                  <a:pt x="15461" y="15662"/>
                  <a:pt x="14457" y="16449"/>
                  <a:pt x="13590" y="17154"/>
                </a:cubicBezTo>
                <a:lnTo>
                  <a:pt x="13617" y="17127"/>
                </a:lnTo>
                <a:lnTo>
                  <a:pt x="13617" y="17127"/>
                </a:lnTo>
                <a:cubicBezTo>
                  <a:pt x="13454" y="17235"/>
                  <a:pt x="13698" y="16991"/>
                  <a:pt x="12423" y="17941"/>
                </a:cubicBezTo>
                <a:cubicBezTo>
                  <a:pt x="11745" y="18483"/>
                  <a:pt x="10958" y="19107"/>
                  <a:pt x="10145" y="19812"/>
                </a:cubicBezTo>
                <a:lnTo>
                  <a:pt x="10823" y="19297"/>
                </a:lnTo>
                <a:lnTo>
                  <a:pt x="10823" y="19297"/>
                </a:lnTo>
                <a:cubicBezTo>
                  <a:pt x="9792" y="20165"/>
                  <a:pt x="8517" y="21250"/>
                  <a:pt x="7270" y="22470"/>
                </a:cubicBezTo>
                <a:lnTo>
                  <a:pt x="7297" y="22443"/>
                </a:lnTo>
                <a:lnTo>
                  <a:pt x="6700" y="23040"/>
                </a:lnTo>
                <a:lnTo>
                  <a:pt x="6754" y="23013"/>
                </a:lnTo>
                <a:lnTo>
                  <a:pt x="6754" y="23013"/>
                </a:lnTo>
                <a:cubicBezTo>
                  <a:pt x="5127" y="24613"/>
                  <a:pt x="3744" y="26430"/>
                  <a:pt x="2659" y="28410"/>
                </a:cubicBezTo>
                <a:lnTo>
                  <a:pt x="2740" y="28248"/>
                </a:lnTo>
                <a:lnTo>
                  <a:pt x="2659" y="28356"/>
                </a:lnTo>
                <a:cubicBezTo>
                  <a:pt x="2279" y="29143"/>
                  <a:pt x="1926" y="29929"/>
                  <a:pt x="1628" y="30743"/>
                </a:cubicBezTo>
                <a:cubicBezTo>
                  <a:pt x="1465" y="31177"/>
                  <a:pt x="1330" y="31530"/>
                  <a:pt x="1248" y="31801"/>
                </a:cubicBezTo>
                <a:cubicBezTo>
                  <a:pt x="1140" y="32072"/>
                  <a:pt x="1113" y="32289"/>
                  <a:pt x="1058" y="32452"/>
                </a:cubicBezTo>
                <a:cubicBezTo>
                  <a:pt x="950" y="32777"/>
                  <a:pt x="923" y="32994"/>
                  <a:pt x="841" y="33347"/>
                </a:cubicBezTo>
                <a:lnTo>
                  <a:pt x="868" y="33347"/>
                </a:lnTo>
                <a:lnTo>
                  <a:pt x="868" y="33401"/>
                </a:lnTo>
                <a:lnTo>
                  <a:pt x="1085" y="32642"/>
                </a:lnTo>
                <a:lnTo>
                  <a:pt x="1085" y="32669"/>
                </a:lnTo>
                <a:lnTo>
                  <a:pt x="1113" y="32669"/>
                </a:lnTo>
                <a:cubicBezTo>
                  <a:pt x="1113" y="32662"/>
                  <a:pt x="1114" y="32662"/>
                  <a:pt x="1118" y="32662"/>
                </a:cubicBezTo>
                <a:lnTo>
                  <a:pt x="1118" y="32662"/>
                </a:lnTo>
                <a:cubicBezTo>
                  <a:pt x="1129" y="32662"/>
                  <a:pt x="1160" y="32662"/>
                  <a:pt x="1221" y="32479"/>
                </a:cubicBezTo>
                <a:cubicBezTo>
                  <a:pt x="1330" y="32262"/>
                  <a:pt x="1465" y="31692"/>
                  <a:pt x="2008" y="30390"/>
                </a:cubicBezTo>
                <a:cubicBezTo>
                  <a:pt x="2116" y="30146"/>
                  <a:pt x="2252" y="29902"/>
                  <a:pt x="2360" y="29685"/>
                </a:cubicBezTo>
                <a:cubicBezTo>
                  <a:pt x="2523" y="29305"/>
                  <a:pt x="2686" y="29007"/>
                  <a:pt x="2821" y="28736"/>
                </a:cubicBezTo>
                <a:cubicBezTo>
                  <a:pt x="2984" y="28437"/>
                  <a:pt x="3120" y="28166"/>
                  <a:pt x="3282" y="27895"/>
                </a:cubicBezTo>
                <a:cubicBezTo>
                  <a:pt x="3499" y="27515"/>
                  <a:pt x="3798" y="27081"/>
                  <a:pt x="4069" y="26674"/>
                </a:cubicBezTo>
                <a:lnTo>
                  <a:pt x="4096" y="26647"/>
                </a:lnTo>
                <a:lnTo>
                  <a:pt x="4096" y="26647"/>
                </a:lnTo>
                <a:cubicBezTo>
                  <a:pt x="3337" y="27759"/>
                  <a:pt x="2713" y="28926"/>
                  <a:pt x="2170" y="30173"/>
                </a:cubicBezTo>
                <a:cubicBezTo>
                  <a:pt x="1655" y="31448"/>
                  <a:pt x="1248" y="32750"/>
                  <a:pt x="950" y="34079"/>
                </a:cubicBezTo>
                <a:lnTo>
                  <a:pt x="1085" y="33727"/>
                </a:lnTo>
                <a:lnTo>
                  <a:pt x="1085" y="33727"/>
                </a:lnTo>
                <a:cubicBezTo>
                  <a:pt x="760" y="35083"/>
                  <a:pt x="543" y="36439"/>
                  <a:pt x="407" y="37822"/>
                </a:cubicBezTo>
                <a:lnTo>
                  <a:pt x="407" y="37795"/>
                </a:lnTo>
                <a:cubicBezTo>
                  <a:pt x="353" y="38365"/>
                  <a:pt x="299" y="38989"/>
                  <a:pt x="190" y="40101"/>
                </a:cubicBezTo>
                <a:lnTo>
                  <a:pt x="190" y="40046"/>
                </a:lnTo>
                <a:cubicBezTo>
                  <a:pt x="109" y="41321"/>
                  <a:pt x="55" y="42569"/>
                  <a:pt x="0" y="43952"/>
                </a:cubicBezTo>
                <a:cubicBezTo>
                  <a:pt x="82" y="42677"/>
                  <a:pt x="163" y="41647"/>
                  <a:pt x="272" y="40426"/>
                </a:cubicBezTo>
                <a:lnTo>
                  <a:pt x="272" y="40426"/>
                </a:lnTo>
                <a:cubicBezTo>
                  <a:pt x="272" y="40609"/>
                  <a:pt x="247" y="41067"/>
                  <a:pt x="245" y="41536"/>
                </a:cubicBezTo>
                <a:lnTo>
                  <a:pt x="245" y="41536"/>
                </a:lnTo>
                <a:cubicBezTo>
                  <a:pt x="299" y="40560"/>
                  <a:pt x="380" y="39612"/>
                  <a:pt x="489" y="38555"/>
                </a:cubicBezTo>
                <a:cubicBezTo>
                  <a:pt x="597" y="37524"/>
                  <a:pt x="706" y="36792"/>
                  <a:pt x="814" y="36141"/>
                </a:cubicBezTo>
                <a:cubicBezTo>
                  <a:pt x="896" y="35517"/>
                  <a:pt x="1004" y="34947"/>
                  <a:pt x="1140" y="34242"/>
                </a:cubicBezTo>
                <a:lnTo>
                  <a:pt x="1140" y="34188"/>
                </a:lnTo>
                <a:cubicBezTo>
                  <a:pt x="1031" y="34676"/>
                  <a:pt x="923" y="35164"/>
                  <a:pt x="841" y="35652"/>
                </a:cubicBezTo>
                <a:lnTo>
                  <a:pt x="841" y="35625"/>
                </a:lnTo>
                <a:lnTo>
                  <a:pt x="819" y="35625"/>
                </a:lnTo>
                <a:cubicBezTo>
                  <a:pt x="952" y="34830"/>
                  <a:pt x="1032" y="34428"/>
                  <a:pt x="1113" y="34079"/>
                </a:cubicBezTo>
                <a:cubicBezTo>
                  <a:pt x="1194" y="33700"/>
                  <a:pt x="1302" y="33401"/>
                  <a:pt x="1492" y="32750"/>
                </a:cubicBezTo>
                <a:lnTo>
                  <a:pt x="1492" y="32804"/>
                </a:lnTo>
                <a:cubicBezTo>
                  <a:pt x="1872" y="31475"/>
                  <a:pt x="2360" y="30201"/>
                  <a:pt x="3011" y="28980"/>
                </a:cubicBezTo>
                <a:cubicBezTo>
                  <a:pt x="3635" y="27814"/>
                  <a:pt x="4367" y="26702"/>
                  <a:pt x="5208" y="25644"/>
                </a:cubicBezTo>
                <a:lnTo>
                  <a:pt x="5235" y="25617"/>
                </a:lnTo>
                <a:lnTo>
                  <a:pt x="5235" y="25617"/>
                </a:lnTo>
                <a:cubicBezTo>
                  <a:pt x="4422" y="26647"/>
                  <a:pt x="3716" y="27732"/>
                  <a:pt x="3147" y="28899"/>
                </a:cubicBezTo>
                <a:cubicBezTo>
                  <a:pt x="3608" y="28058"/>
                  <a:pt x="4150" y="27244"/>
                  <a:pt x="4747" y="26485"/>
                </a:cubicBezTo>
                <a:cubicBezTo>
                  <a:pt x="5127" y="25942"/>
                  <a:pt x="5425" y="25535"/>
                  <a:pt x="5751" y="25156"/>
                </a:cubicBezTo>
                <a:lnTo>
                  <a:pt x="5751" y="25156"/>
                </a:lnTo>
                <a:lnTo>
                  <a:pt x="5724" y="25183"/>
                </a:lnTo>
                <a:cubicBezTo>
                  <a:pt x="5886" y="24966"/>
                  <a:pt x="6076" y="24776"/>
                  <a:pt x="6239" y="24586"/>
                </a:cubicBezTo>
                <a:cubicBezTo>
                  <a:pt x="6402" y="24396"/>
                  <a:pt x="6564" y="24206"/>
                  <a:pt x="6754" y="24017"/>
                </a:cubicBezTo>
                <a:lnTo>
                  <a:pt x="6754" y="24017"/>
                </a:lnTo>
                <a:lnTo>
                  <a:pt x="6727" y="24043"/>
                </a:lnTo>
                <a:lnTo>
                  <a:pt x="7243" y="23474"/>
                </a:lnTo>
                <a:lnTo>
                  <a:pt x="7188" y="23501"/>
                </a:lnTo>
                <a:cubicBezTo>
                  <a:pt x="7915" y="22794"/>
                  <a:pt x="8210" y="22544"/>
                  <a:pt x="8245" y="22544"/>
                </a:cubicBezTo>
                <a:cubicBezTo>
                  <a:pt x="8260" y="22544"/>
                  <a:pt x="8229" y="22588"/>
                  <a:pt x="8165" y="22660"/>
                </a:cubicBezTo>
                <a:cubicBezTo>
                  <a:pt x="7921" y="22904"/>
                  <a:pt x="7785" y="23094"/>
                  <a:pt x="7649" y="23257"/>
                </a:cubicBezTo>
                <a:cubicBezTo>
                  <a:pt x="8327" y="22606"/>
                  <a:pt x="8951" y="22091"/>
                  <a:pt x="9494" y="21629"/>
                </a:cubicBezTo>
                <a:cubicBezTo>
                  <a:pt x="10389" y="20897"/>
                  <a:pt x="11637" y="19866"/>
                  <a:pt x="13183" y="18673"/>
                </a:cubicBezTo>
                <a:cubicBezTo>
                  <a:pt x="14376" y="17778"/>
                  <a:pt x="15597" y="16856"/>
                  <a:pt x="16763" y="16015"/>
                </a:cubicBezTo>
                <a:cubicBezTo>
                  <a:pt x="22106" y="12109"/>
                  <a:pt x="27857" y="8746"/>
                  <a:pt x="33878" y="6006"/>
                </a:cubicBezTo>
                <a:lnTo>
                  <a:pt x="33878" y="6006"/>
                </a:lnTo>
                <a:lnTo>
                  <a:pt x="33851" y="6033"/>
                </a:lnTo>
                <a:cubicBezTo>
                  <a:pt x="37459" y="4379"/>
                  <a:pt x="41229" y="3050"/>
                  <a:pt x="45080" y="2046"/>
                </a:cubicBezTo>
                <a:cubicBezTo>
                  <a:pt x="45758" y="1883"/>
                  <a:pt x="46464" y="1748"/>
                  <a:pt x="47196" y="1585"/>
                </a:cubicBezTo>
                <a:cubicBezTo>
                  <a:pt x="48823" y="1287"/>
                  <a:pt x="50505" y="1097"/>
                  <a:pt x="52187" y="1042"/>
                </a:cubicBezTo>
                <a:cubicBezTo>
                  <a:pt x="52463" y="1033"/>
                  <a:pt x="52739" y="1029"/>
                  <a:pt x="53016" y="1029"/>
                </a:cubicBezTo>
                <a:cubicBezTo>
                  <a:pt x="54401" y="1029"/>
                  <a:pt x="55799" y="1142"/>
                  <a:pt x="57178" y="1368"/>
                </a:cubicBezTo>
                <a:cubicBezTo>
                  <a:pt x="57584" y="1422"/>
                  <a:pt x="57937" y="1531"/>
                  <a:pt x="58344" y="1612"/>
                </a:cubicBezTo>
                <a:cubicBezTo>
                  <a:pt x="58724" y="1693"/>
                  <a:pt x="59103" y="1802"/>
                  <a:pt x="59483" y="1910"/>
                </a:cubicBezTo>
                <a:cubicBezTo>
                  <a:pt x="60215" y="2100"/>
                  <a:pt x="60948" y="2372"/>
                  <a:pt x="61680" y="2697"/>
                </a:cubicBezTo>
                <a:cubicBezTo>
                  <a:pt x="63091" y="3294"/>
                  <a:pt x="64365" y="4162"/>
                  <a:pt x="65423" y="5274"/>
                </a:cubicBezTo>
                <a:cubicBezTo>
                  <a:pt x="66291" y="6142"/>
                  <a:pt x="66888" y="7227"/>
                  <a:pt x="67241" y="8420"/>
                </a:cubicBezTo>
                <a:cubicBezTo>
                  <a:pt x="67566" y="9559"/>
                  <a:pt x="67566" y="10780"/>
                  <a:pt x="67213" y="11919"/>
                </a:cubicBezTo>
                <a:cubicBezTo>
                  <a:pt x="67078" y="12353"/>
                  <a:pt x="66861" y="12787"/>
                  <a:pt x="66590" y="13167"/>
                </a:cubicBezTo>
                <a:cubicBezTo>
                  <a:pt x="66318" y="13601"/>
                  <a:pt x="65966" y="14008"/>
                  <a:pt x="65559" y="14333"/>
                </a:cubicBezTo>
                <a:cubicBezTo>
                  <a:pt x="65152" y="14686"/>
                  <a:pt x="64691" y="14984"/>
                  <a:pt x="64230" y="15228"/>
                </a:cubicBezTo>
                <a:cubicBezTo>
                  <a:pt x="63742" y="15472"/>
                  <a:pt x="63226" y="15689"/>
                  <a:pt x="62684" y="15879"/>
                </a:cubicBezTo>
                <a:cubicBezTo>
                  <a:pt x="62114" y="16069"/>
                  <a:pt x="61572" y="16232"/>
                  <a:pt x="60975" y="16340"/>
                </a:cubicBezTo>
                <a:lnTo>
                  <a:pt x="61002" y="16340"/>
                </a:lnTo>
                <a:cubicBezTo>
                  <a:pt x="60243" y="16530"/>
                  <a:pt x="59456" y="16666"/>
                  <a:pt x="58642" y="16774"/>
                </a:cubicBezTo>
                <a:cubicBezTo>
                  <a:pt x="54953" y="17344"/>
                  <a:pt x="51237" y="17751"/>
                  <a:pt x="47521" y="18320"/>
                </a:cubicBezTo>
                <a:cubicBezTo>
                  <a:pt x="45813" y="18592"/>
                  <a:pt x="43887" y="18917"/>
                  <a:pt x="42476" y="19243"/>
                </a:cubicBezTo>
                <a:cubicBezTo>
                  <a:pt x="41581" y="19378"/>
                  <a:pt x="39954" y="19785"/>
                  <a:pt x="38815" y="20056"/>
                </a:cubicBezTo>
                <a:cubicBezTo>
                  <a:pt x="38796" y="20066"/>
                  <a:pt x="38777" y="20075"/>
                  <a:pt x="38756" y="20084"/>
                </a:cubicBezTo>
                <a:lnTo>
                  <a:pt x="38756" y="20084"/>
                </a:lnTo>
                <a:lnTo>
                  <a:pt x="37567" y="20382"/>
                </a:lnTo>
                <a:cubicBezTo>
                  <a:pt x="37133" y="20517"/>
                  <a:pt x="36672" y="20653"/>
                  <a:pt x="36211" y="20816"/>
                </a:cubicBezTo>
                <a:cubicBezTo>
                  <a:pt x="35234" y="21168"/>
                  <a:pt x="34177" y="21521"/>
                  <a:pt x="33173" y="21955"/>
                </a:cubicBezTo>
                <a:cubicBezTo>
                  <a:pt x="32956" y="21982"/>
                  <a:pt x="32956" y="21982"/>
                  <a:pt x="31871" y="22416"/>
                </a:cubicBezTo>
                <a:cubicBezTo>
                  <a:pt x="31871" y="22470"/>
                  <a:pt x="31681" y="22552"/>
                  <a:pt x="31139" y="22823"/>
                </a:cubicBezTo>
                <a:lnTo>
                  <a:pt x="30027" y="23392"/>
                </a:lnTo>
                <a:lnTo>
                  <a:pt x="29213" y="23826"/>
                </a:lnTo>
                <a:cubicBezTo>
                  <a:pt x="28915" y="23989"/>
                  <a:pt x="28589" y="24179"/>
                  <a:pt x="28236" y="24396"/>
                </a:cubicBezTo>
                <a:lnTo>
                  <a:pt x="27450" y="24857"/>
                </a:lnTo>
                <a:cubicBezTo>
                  <a:pt x="27179" y="25020"/>
                  <a:pt x="26934" y="25210"/>
                  <a:pt x="26663" y="25372"/>
                </a:cubicBezTo>
                <a:cubicBezTo>
                  <a:pt x="26419" y="25535"/>
                  <a:pt x="26148" y="25725"/>
                  <a:pt x="25904" y="25888"/>
                </a:cubicBezTo>
                <a:lnTo>
                  <a:pt x="25171" y="26430"/>
                </a:lnTo>
                <a:lnTo>
                  <a:pt x="25199" y="26430"/>
                </a:lnTo>
                <a:cubicBezTo>
                  <a:pt x="24683" y="26810"/>
                  <a:pt x="24249" y="27190"/>
                  <a:pt x="23734" y="27651"/>
                </a:cubicBezTo>
                <a:cubicBezTo>
                  <a:pt x="22323" y="28871"/>
                  <a:pt x="21049" y="30228"/>
                  <a:pt x="19909" y="31692"/>
                </a:cubicBezTo>
                <a:lnTo>
                  <a:pt x="19421" y="32370"/>
                </a:lnTo>
                <a:cubicBezTo>
                  <a:pt x="19258" y="32642"/>
                  <a:pt x="19096" y="32940"/>
                  <a:pt x="18879" y="33266"/>
                </a:cubicBezTo>
                <a:lnTo>
                  <a:pt x="18553" y="33808"/>
                </a:lnTo>
                <a:cubicBezTo>
                  <a:pt x="18445" y="33971"/>
                  <a:pt x="18336" y="34188"/>
                  <a:pt x="18228" y="34378"/>
                </a:cubicBezTo>
                <a:cubicBezTo>
                  <a:pt x="17984" y="34812"/>
                  <a:pt x="17767" y="35246"/>
                  <a:pt x="17577" y="35707"/>
                </a:cubicBezTo>
                <a:lnTo>
                  <a:pt x="17197" y="36602"/>
                </a:lnTo>
                <a:cubicBezTo>
                  <a:pt x="17088" y="36900"/>
                  <a:pt x="16980" y="37198"/>
                  <a:pt x="16872" y="37497"/>
                </a:cubicBezTo>
                <a:cubicBezTo>
                  <a:pt x="16627" y="38121"/>
                  <a:pt x="16465" y="38772"/>
                  <a:pt x="16356" y="39450"/>
                </a:cubicBezTo>
                <a:cubicBezTo>
                  <a:pt x="16166" y="40806"/>
                  <a:pt x="16329" y="42189"/>
                  <a:pt x="16899" y="43437"/>
                </a:cubicBezTo>
                <a:cubicBezTo>
                  <a:pt x="17197" y="44115"/>
                  <a:pt x="17739" y="44685"/>
                  <a:pt x="18390" y="45064"/>
                </a:cubicBezTo>
                <a:cubicBezTo>
                  <a:pt x="18847" y="45302"/>
                  <a:pt x="19352" y="45416"/>
                  <a:pt x="19865" y="45416"/>
                </a:cubicBezTo>
                <a:cubicBezTo>
                  <a:pt x="20114" y="45416"/>
                  <a:pt x="20366" y="45389"/>
                  <a:pt x="20615" y="45336"/>
                </a:cubicBezTo>
                <a:cubicBezTo>
                  <a:pt x="21266" y="45173"/>
                  <a:pt x="21917" y="44875"/>
                  <a:pt x="22486" y="44495"/>
                </a:cubicBezTo>
                <a:cubicBezTo>
                  <a:pt x="23056" y="44142"/>
                  <a:pt x="23544" y="43762"/>
                  <a:pt x="24086" y="43410"/>
                </a:cubicBezTo>
                <a:cubicBezTo>
                  <a:pt x="25226" y="42623"/>
                  <a:pt x="26148" y="41972"/>
                  <a:pt x="27124" y="41348"/>
                </a:cubicBezTo>
                <a:cubicBezTo>
                  <a:pt x="27638" y="41022"/>
                  <a:pt x="28091" y="40695"/>
                  <a:pt x="28328" y="40507"/>
                </a:cubicBezTo>
                <a:lnTo>
                  <a:pt x="28328" y="40507"/>
                </a:lnTo>
                <a:lnTo>
                  <a:pt x="28019" y="40725"/>
                </a:lnTo>
                <a:lnTo>
                  <a:pt x="28481" y="40372"/>
                </a:lnTo>
                <a:lnTo>
                  <a:pt x="28399" y="40426"/>
                </a:lnTo>
                <a:lnTo>
                  <a:pt x="29104" y="39938"/>
                </a:lnTo>
                <a:lnTo>
                  <a:pt x="29104" y="39938"/>
                </a:lnTo>
                <a:lnTo>
                  <a:pt x="29077" y="39965"/>
                </a:lnTo>
                <a:lnTo>
                  <a:pt x="30461" y="39043"/>
                </a:lnTo>
                <a:lnTo>
                  <a:pt x="31112" y="38555"/>
                </a:lnTo>
                <a:cubicBezTo>
                  <a:pt x="33037" y="37198"/>
                  <a:pt x="35099" y="35761"/>
                  <a:pt x="37160" y="34432"/>
                </a:cubicBezTo>
                <a:cubicBezTo>
                  <a:pt x="38571" y="33564"/>
                  <a:pt x="40849" y="32126"/>
                  <a:pt x="42856" y="31258"/>
                </a:cubicBezTo>
                <a:cubicBezTo>
                  <a:pt x="43477" y="30980"/>
                  <a:pt x="43692" y="30888"/>
                  <a:pt x="43649" y="30888"/>
                </a:cubicBezTo>
                <a:cubicBezTo>
                  <a:pt x="43645" y="30888"/>
                  <a:pt x="43640" y="30888"/>
                  <a:pt x="43634" y="30889"/>
                </a:cubicBezTo>
                <a:lnTo>
                  <a:pt x="43634" y="30889"/>
                </a:lnTo>
                <a:cubicBezTo>
                  <a:pt x="44122" y="30677"/>
                  <a:pt x="44625" y="30480"/>
                  <a:pt x="45142" y="30307"/>
                </a:cubicBezTo>
                <a:lnTo>
                  <a:pt x="45142" y="30307"/>
                </a:lnTo>
                <a:cubicBezTo>
                  <a:pt x="45121" y="30316"/>
                  <a:pt x="45101" y="30326"/>
                  <a:pt x="45080" y="30336"/>
                </a:cubicBezTo>
                <a:cubicBezTo>
                  <a:pt x="45127" y="30316"/>
                  <a:pt x="45175" y="30297"/>
                  <a:pt x="45222" y="30280"/>
                </a:cubicBezTo>
                <a:lnTo>
                  <a:pt x="45222" y="30280"/>
                </a:lnTo>
                <a:cubicBezTo>
                  <a:pt x="45195" y="30289"/>
                  <a:pt x="45168" y="30298"/>
                  <a:pt x="45142" y="30307"/>
                </a:cubicBezTo>
                <a:lnTo>
                  <a:pt x="45142" y="30307"/>
                </a:lnTo>
                <a:cubicBezTo>
                  <a:pt x="45284" y="30241"/>
                  <a:pt x="45430" y="30194"/>
                  <a:pt x="45596" y="30146"/>
                </a:cubicBezTo>
                <a:cubicBezTo>
                  <a:pt x="47265" y="29628"/>
                  <a:pt x="48990" y="29353"/>
                  <a:pt x="50740" y="29353"/>
                </a:cubicBezTo>
                <a:cubicBezTo>
                  <a:pt x="51095" y="29353"/>
                  <a:pt x="51450" y="29364"/>
                  <a:pt x="51807" y="29387"/>
                </a:cubicBezTo>
                <a:cubicBezTo>
                  <a:pt x="53028" y="29441"/>
                  <a:pt x="54248" y="29712"/>
                  <a:pt x="55415" y="30146"/>
                </a:cubicBezTo>
                <a:cubicBezTo>
                  <a:pt x="56581" y="30580"/>
                  <a:pt x="57639" y="31231"/>
                  <a:pt x="58561" y="32072"/>
                </a:cubicBezTo>
                <a:cubicBezTo>
                  <a:pt x="58968" y="32425"/>
                  <a:pt x="59347" y="32859"/>
                  <a:pt x="59673" y="33293"/>
                </a:cubicBezTo>
                <a:cubicBezTo>
                  <a:pt x="60161" y="33944"/>
                  <a:pt x="60568" y="34649"/>
                  <a:pt x="60894" y="35408"/>
                </a:cubicBezTo>
                <a:cubicBezTo>
                  <a:pt x="61219" y="36168"/>
                  <a:pt x="61463" y="36981"/>
                  <a:pt x="61545" y="37795"/>
                </a:cubicBezTo>
                <a:cubicBezTo>
                  <a:pt x="61707" y="39124"/>
                  <a:pt x="61490" y="40453"/>
                  <a:pt x="60894" y="41647"/>
                </a:cubicBezTo>
                <a:cubicBezTo>
                  <a:pt x="60812" y="41810"/>
                  <a:pt x="60731" y="41999"/>
                  <a:pt x="60622" y="42162"/>
                </a:cubicBezTo>
                <a:cubicBezTo>
                  <a:pt x="60541" y="42325"/>
                  <a:pt x="60432" y="42460"/>
                  <a:pt x="60324" y="42596"/>
                </a:cubicBezTo>
                <a:lnTo>
                  <a:pt x="60161" y="42840"/>
                </a:lnTo>
                <a:lnTo>
                  <a:pt x="59971" y="43030"/>
                </a:lnTo>
                <a:cubicBezTo>
                  <a:pt x="59844" y="43158"/>
                  <a:pt x="59740" y="43310"/>
                  <a:pt x="59615" y="43440"/>
                </a:cubicBezTo>
                <a:lnTo>
                  <a:pt x="59615" y="43440"/>
                </a:lnTo>
                <a:lnTo>
                  <a:pt x="59239" y="43762"/>
                </a:lnTo>
                <a:cubicBezTo>
                  <a:pt x="59158" y="43844"/>
                  <a:pt x="59076" y="43925"/>
                  <a:pt x="58968" y="44007"/>
                </a:cubicBezTo>
                <a:lnTo>
                  <a:pt x="58615" y="44278"/>
                </a:lnTo>
                <a:cubicBezTo>
                  <a:pt x="58100" y="44685"/>
                  <a:pt x="57530" y="45010"/>
                  <a:pt x="56961" y="45308"/>
                </a:cubicBezTo>
                <a:cubicBezTo>
                  <a:pt x="55198" y="46068"/>
                  <a:pt x="53299" y="46529"/>
                  <a:pt x="51400" y="46610"/>
                </a:cubicBezTo>
                <a:cubicBezTo>
                  <a:pt x="50997" y="46628"/>
                  <a:pt x="50593" y="46637"/>
                  <a:pt x="50189" y="46637"/>
                </a:cubicBezTo>
                <a:cubicBezTo>
                  <a:pt x="49318" y="46637"/>
                  <a:pt x="48447" y="46595"/>
                  <a:pt x="47576" y="46502"/>
                </a:cubicBezTo>
                <a:cubicBezTo>
                  <a:pt x="46301" y="46393"/>
                  <a:pt x="45026" y="46231"/>
                  <a:pt x="43724" y="46095"/>
                </a:cubicBezTo>
                <a:cubicBezTo>
                  <a:pt x="42328" y="45948"/>
                  <a:pt x="40908" y="45825"/>
                  <a:pt x="39486" y="45825"/>
                </a:cubicBezTo>
                <a:cubicBezTo>
                  <a:pt x="38283" y="45825"/>
                  <a:pt x="37079" y="45913"/>
                  <a:pt x="35885" y="46149"/>
                </a:cubicBezTo>
                <a:cubicBezTo>
                  <a:pt x="35560" y="46204"/>
                  <a:pt x="35261" y="46258"/>
                  <a:pt x="34963" y="46339"/>
                </a:cubicBezTo>
                <a:cubicBezTo>
                  <a:pt x="34665" y="46421"/>
                  <a:pt x="34339" y="46529"/>
                  <a:pt x="34041" y="46638"/>
                </a:cubicBezTo>
                <a:cubicBezTo>
                  <a:pt x="33444" y="46855"/>
                  <a:pt x="32875" y="47126"/>
                  <a:pt x="32332" y="47478"/>
                </a:cubicBezTo>
                <a:cubicBezTo>
                  <a:pt x="31220" y="48129"/>
                  <a:pt x="30244" y="48970"/>
                  <a:pt x="29430" y="49974"/>
                </a:cubicBezTo>
                <a:cubicBezTo>
                  <a:pt x="28589" y="50977"/>
                  <a:pt x="28019" y="52144"/>
                  <a:pt x="27694" y="53419"/>
                </a:cubicBezTo>
                <a:cubicBezTo>
                  <a:pt x="27558" y="54042"/>
                  <a:pt x="27504" y="54693"/>
                  <a:pt x="27585" y="55371"/>
                </a:cubicBezTo>
                <a:cubicBezTo>
                  <a:pt x="27613" y="55697"/>
                  <a:pt x="27667" y="56022"/>
                  <a:pt x="27748" y="56321"/>
                </a:cubicBezTo>
                <a:lnTo>
                  <a:pt x="27802" y="56565"/>
                </a:lnTo>
                <a:lnTo>
                  <a:pt x="27911" y="56836"/>
                </a:lnTo>
                <a:cubicBezTo>
                  <a:pt x="27992" y="57080"/>
                  <a:pt x="28101" y="57270"/>
                  <a:pt x="28209" y="57514"/>
                </a:cubicBezTo>
                <a:cubicBezTo>
                  <a:pt x="28236" y="57596"/>
                  <a:pt x="28264" y="57677"/>
                  <a:pt x="28318" y="57758"/>
                </a:cubicBezTo>
                <a:cubicBezTo>
                  <a:pt x="28399" y="57758"/>
                  <a:pt x="28508" y="57704"/>
                  <a:pt x="28589" y="57704"/>
                </a:cubicBezTo>
                <a:lnTo>
                  <a:pt x="29159" y="57514"/>
                </a:lnTo>
                <a:lnTo>
                  <a:pt x="29728" y="57351"/>
                </a:lnTo>
                <a:cubicBezTo>
                  <a:pt x="29918" y="57297"/>
                  <a:pt x="30081" y="57243"/>
                  <a:pt x="30244" y="57189"/>
                </a:cubicBezTo>
                <a:cubicBezTo>
                  <a:pt x="30596" y="57107"/>
                  <a:pt x="30922" y="56999"/>
                  <a:pt x="31274" y="56917"/>
                </a:cubicBezTo>
                <a:cubicBezTo>
                  <a:pt x="31952" y="56728"/>
                  <a:pt x="32630" y="56565"/>
                  <a:pt x="33336" y="56402"/>
                </a:cubicBezTo>
                <a:cubicBezTo>
                  <a:pt x="34692" y="56077"/>
                  <a:pt x="36102" y="55805"/>
                  <a:pt x="37486" y="55616"/>
                </a:cubicBezTo>
                <a:cubicBezTo>
                  <a:pt x="39764" y="55263"/>
                  <a:pt x="42070" y="55046"/>
                  <a:pt x="44375" y="54992"/>
                </a:cubicBezTo>
                <a:lnTo>
                  <a:pt x="45569" y="54965"/>
                </a:lnTo>
                <a:lnTo>
                  <a:pt x="46871" y="54965"/>
                </a:lnTo>
                <a:lnTo>
                  <a:pt x="47521" y="54992"/>
                </a:lnTo>
                <a:cubicBezTo>
                  <a:pt x="49393" y="55019"/>
                  <a:pt x="51237" y="55317"/>
                  <a:pt x="53001" y="55914"/>
                </a:cubicBezTo>
                <a:cubicBezTo>
                  <a:pt x="53868" y="56212"/>
                  <a:pt x="54682" y="56619"/>
                  <a:pt x="55442" y="57134"/>
                </a:cubicBezTo>
                <a:cubicBezTo>
                  <a:pt x="56174" y="57623"/>
                  <a:pt x="56798" y="58274"/>
                  <a:pt x="57232" y="59033"/>
                </a:cubicBezTo>
                <a:cubicBezTo>
                  <a:pt x="57530" y="59576"/>
                  <a:pt x="57720" y="60172"/>
                  <a:pt x="57801" y="60796"/>
                </a:cubicBezTo>
                <a:cubicBezTo>
                  <a:pt x="57856" y="61393"/>
                  <a:pt x="57774" y="62017"/>
                  <a:pt x="57612" y="62613"/>
                </a:cubicBezTo>
                <a:cubicBezTo>
                  <a:pt x="57422" y="63210"/>
                  <a:pt x="57123" y="63780"/>
                  <a:pt x="56744" y="64268"/>
                </a:cubicBezTo>
                <a:cubicBezTo>
                  <a:pt x="56364" y="64783"/>
                  <a:pt x="55930" y="65244"/>
                  <a:pt x="55442" y="65624"/>
                </a:cubicBezTo>
                <a:cubicBezTo>
                  <a:pt x="54628" y="66275"/>
                  <a:pt x="53706" y="66791"/>
                  <a:pt x="52729" y="67116"/>
                </a:cubicBezTo>
                <a:cubicBezTo>
                  <a:pt x="51726" y="67414"/>
                  <a:pt x="50695" y="67631"/>
                  <a:pt x="49664" y="67713"/>
                </a:cubicBezTo>
                <a:cubicBezTo>
                  <a:pt x="48968" y="67767"/>
                  <a:pt x="48266" y="67785"/>
                  <a:pt x="47559" y="67785"/>
                </a:cubicBezTo>
                <a:cubicBezTo>
                  <a:pt x="46144" y="67785"/>
                  <a:pt x="44710" y="67713"/>
                  <a:pt x="43263" y="67713"/>
                </a:cubicBezTo>
                <a:cubicBezTo>
                  <a:pt x="43139" y="67710"/>
                  <a:pt x="43015" y="67709"/>
                  <a:pt x="42891" y="67709"/>
                </a:cubicBezTo>
                <a:cubicBezTo>
                  <a:pt x="41527" y="67709"/>
                  <a:pt x="40187" y="67846"/>
                  <a:pt x="38869" y="68120"/>
                </a:cubicBezTo>
                <a:cubicBezTo>
                  <a:pt x="37431" y="68418"/>
                  <a:pt x="36048" y="68988"/>
                  <a:pt x="34882" y="69856"/>
                </a:cubicBezTo>
                <a:cubicBezTo>
                  <a:pt x="33661" y="70723"/>
                  <a:pt x="32766" y="71944"/>
                  <a:pt x="32278" y="73354"/>
                </a:cubicBezTo>
                <a:cubicBezTo>
                  <a:pt x="31763" y="74765"/>
                  <a:pt x="31627" y="76311"/>
                  <a:pt x="31871" y="77803"/>
                </a:cubicBezTo>
                <a:cubicBezTo>
                  <a:pt x="31871" y="77911"/>
                  <a:pt x="31925" y="78020"/>
                  <a:pt x="31925" y="78128"/>
                </a:cubicBezTo>
                <a:cubicBezTo>
                  <a:pt x="31979" y="78345"/>
                  <a:pt x="32034" y="78562"/>
                  <a:pt x="32088" y="78752"/>
                </a:cubicBezTo>
                <a:cubicBezTo>
                  <a:pt x="32115" y="78969"/>
                  <a:pt x="32169" y="79186"/>
                  <a:pt x="32251" y="79376"/>
                </a:cubicBezTo>
                <a:lnTo>
                  <a:pt x="32468" y="80000"/>
                </a:lnTo>
                <a:lnTo>
                  <a:pt x="32712" y="80569"/>
                </a:lnTo>
                <a:cubicBezTo>
                  <a:pt x="32793" y="80786"/>
                  <a:pt x="32902" y="80976"/>
                  <a:pt x="33010" y="81166"/>
                </a:cubicBezTo>
                <a:cubicBezTo>
                  <a:pt x="33092" y="81356"/>
                  <a:pt x="33200" y="81546"/>
                  <a:pt x="33309" y="81736"/>
                </a:cubicBezTo>
                <a:cubicBezTo>
                  <a:pt x="34204" y="83173"/>
                  <a:pt x="35451" y="84367"/>
                  <a:pt x="36943" y="85208"/>
                </a:cubicBezTo>
                <a:cubicBezTo>
                  <a:pt x="37920" y="85777"/>
                  <a:pt x="38950" y="86211"/>
                  <a:pt x="40035" y="86510"/>
                </a:cubicBezTo>
                <a:cubicBezTo>
                  <a:pt x="41450" y="86894"/>
                  <a:pt x="42911" y="87097"/>
                  <a:pt x="44383" y="87097"/>
                </a:cubicBezTo>
                <a:cubicBezTo>
                  <a:pt x="44886" y="87097"/>
                  <a:pt x="45390" y="87073"/>
                  <a:pt x="45894" y="87025"/>
                </a:cubicBezTo>
                <a:cubicBezTo>
                  <a:pt x="46165" y="87025"/>
                  <a:pt x="46382" y="86998"/>
                  <a:pt x="46545" y="86971"/>
                </a:cubicBezTo>
                <a:cubicBezTo>
                  <a:pt x="46823" y="86931"/>
                  <a:pt x="46912" y="86906"/>
                  <a:pt x="46855" y="86906"/>
                </a:cubicBezTo>
                <a:cubicBezTo>
                  <a:pt x="46834" y="86906"/>
                  <a:pt x="46793" y="86909"/>
                  <a:pt x="46735" y="86916"/>
                </a:cubicBezTo>
                <a:cubicBezTo>
                  <a:pt x="46491" y="86916"/>
                  <a:pt x="45948" y="86971"/>
                  <a:pt x="45189" y="86971"/>
                </a:cubicBezTo>
                <a:cubicBezTo>
                  <a:pt x="44983" y="86978"/>
                  <a:pt x="44779" y="86982"/>
                  <a:pt x="44574" y="86982"/>
                </a:cubicBezTo>
                <a:cubicBezTo>
                  <a:pt x="43349" y="86982"/>
                  <a:pt x="42143" y="86843"/>
                  <a:pt x="40958" y="86564"/>
                </a:cubicBezTo>
                <a:cubicBezTo>
                  <a:pt x="40252" y="86401"/>
                  <a:pt x="39574" y="86184"/>
                  <a:pt x="38923" y="85940"/>
                </a:cubicBezTo>
                <a:cubicBezTo>
                  <a:pt x="38293" y="85688"/>
                  <a:pt x="37687" y="85389"/>
                  <a:pt x="37125" y="85043"/>
                </a:cubicBezTo>
                <a:lnTo>
                  <a:pt x="37125" y="85043"/>
                </a:lnTo>
                <a:cubicBezTo>
                  <a:pt x="38018" y="85508"/>
                  <a:pt x="38960" y="85898"/>
                  <a:pt x="39927" y="86211"/>
                </a:cubicBezTo>
                <a:cubicBezTo>
                  <a:pt x="40849" y="86482"/>
                  <a:pt x="41798" y="86672"/>
                  <a:pt x="42775" y="86754"/>
                </a:cubicBezTo>
                <a:cubicBezTo>
                  <a:pt x="43408" y="86816"/>
                  <a:pt x="44042" y="86849"/>
                  <a:pt x="44676" y="86849"/>
                </a:cubicBezTo>
                <a:cubicBezTo>
                  <a:pt x="45425" y="86849"/>
                  <a:pt x="46175" y="86802"/>
                  <a:pt x="46925" y="86699"/>
                </a:cubicBezTo>
                <a:cubicBezTo>
                  <a:pt x="47494" y="86645"/>
                  <a:pt x="48037" y="86564"/>
                  <a:pt x="48579" y="86401"/>
                </a:cubicBezTo>
                <a:cubicBezTo>
                  <a:pt x="48634" y="86374"/>
                  <a:pt x="48579" y="86374"/>
                  <a:pt x="48579" y="86347"/>
                </a:cubicBezTo>
                <a:cubicBezTo>
                  <a:pt x="47576" y="86537"/>
                  <a:pt x="46545" y="86645"/>
                  <a:pt x="45514" y="86672"/>
                </a:cubicBezTo>
                <a:cubicBezTo>
                  <a:pt x="44646" y="86672"/>
                  <a:pt x="43778" y="86645"/>
                  <a:pt x="42910" y="86537"/>
                </a:cubicBezTo>
                <a:cubicBezTo>
                  <a:pt x="42015" y="86428"/>
                  <a:pt x="41120" y="86238"/>
                  <a:pt x="40252" y="85994"/>
                </a:cubicBezTo>
                <a:cubicBezTo>
                  <a:pt x="38408" y="85479"/>
                  <a:pt x="36699" y="84529"/>
                  <a:pt x="35316" y="83255"/>
                </a:cubicBezTo>
                <a:cubicBezTo>
                  <a:pt x="34692" y="82658"/>
                  <a:pt x="34149" y="81953"/>
                  <a:pt x="33715" y="81220"/>
                </a:cubicBezTo>
                <a:cubicBezTo>
                  <a:pt x="33281" y="80461"/>
                  <a:pt x="32956" y="79674"/>
                  <a:pt x="32739" y="78834"/>
                </a:cubicBezTo>
                <a:cubicBezTo>
                  <a:pt x="32386" y="77532"/>
                  <a:pt x="32332" y="76175"/>
                  <a:pt x="32549" y="74873"/>
                </a:cubicBezTo>
                <a:cubicBezTo>
                  <a:pt x="32739" y="73571"/>
                  <a:pt x="33309" y="72351"/>
                  <a:pt x="34177" y="71374"/>
                </a:cubicBezTo>
                <a:cubicBezTo>
                  <a:pt x="34421" y="71049"/>
                  <a:pt x="34719" y="70778"/>
                  <a:pt x="35044" y="70534"/>
                </a:cubicBezTo>
                <a:cubicBezTo>
                  <a:pt x="35560" y="70127"/>
                  <a:pt x="36102" y="69801"/>
                  <a:pt x="36699" y="69530"/>
                </a:cubicBezTo>
                <a:lnTo>
                  <a:pt x="36699" y="69530"/>
                </a:lnTo>
                <a:cubicBezTo>
                  <a:pt x="35885" y="69910"/>
                  <a:pt x="35126" y="70425"/>
                  <a:pt x="34475" y="71049"/>
                </a:cubicBezTo>
                <a:cubicBezTo>
                  <a:pt x="33797" y="71781"/>
                  <a:pt x="33281" y="72622"/>
                  <a:pt x="32929" y="73544"/>
                </a:cubicBezTo>
                <a:cubicBezTo>
                  <a:pt x="32576" y="74602"/>
                  <a:pt x="32413" y="75687"/>
                  <a:pt x="32468" y="76799"/>
                </a:cubicBezTo>
                <a:cubicBezTo>
                  <a:pt x="32495" y="77233"/>
                  <a:pt x="32549" y="77640"/>
                  <a:pt x="32630" y="78074"/>
                </a:cubicBezTo>
                <a:cubicBezTo>
                  <a:pt x="32712" y="78508"/>
                  <a:pt x="32820" y="78915"/>
                  <a:pt x="32956" y="79349"/>
                </a:cubicBezTo>
                <a:cubicBezTo>
                  <a:pt x="33092" y="79756"/>
                  <a:pt x="33254" y="80135"/>
                  <a:pt x="33444" y="80542"/>
                </a:cubicBezTo>
                <a:cubicBezTo>
                  <a:pt x="33634" y="80922"/>
                  <a:pt x="33851" y="81275"/>
                  <a:pt x="34068" y="81654"/>
                </a:cubicBezTo>
                <a:cubicBezTo>
                  <a:pt x="34502" y="82278"/>
                  <a:pt x="34990" y="82875"/>
                  <a:pt x="35560" y="83390"/>
                </a:cubicBezTo>
                <a:cubicBezTo>
                  <a:pt x="35831" y="83634"/>
                  <a:pt x="36129" y="83851"/>
                  <a:pt x="36455" y="84096"/>
                </a:cubicBezTo>
                <a:cubicBezTo>
                  <a:pt x="36591" y="84177"/>
                  <a:pt x="36753" y="84313"/>
                  <a:pt x="36916" y="84394"/>
                </a:cubicBezTo>
                <a:lnTo>
                  <a:pt x="37377" y="84692"/>
                </a:lnTo>
                <a:cubicBezTo>
                  <a:pt x="38679" y="85425"/>
                  <a:pt x="40117" y="85940"/>
                  <a:pt x="41581" y="86184"/>
                </a:cubicBezTo>
                <a:cubicBezTo>
                  <a:pt x="42247" y="86313"/>
                  <a:pt x="43065" y="86391"/>
                  <a:pt x="43216" y="86391"/>
                </a:cubicBezTo>
                <a:cubicBezTo>
                  <a:pt x="43256" y="86391"/>
                  <a:pt x="43250" y="86385"/>
                  <a:pt x="43182" y="86374"/>
                </a:cubicBezTo>
                <a:cubicBezTo>
                  <a:pt x="42856" y="86320"/>
                  <a:pt x="41690" y="86184"/>
                  <a:pt x="40822" y="85940"/>
                </a:cubicBezTo>
                <a:lnTo>
                  <a:pt x="40008" y="85723"/>
                </a:lnTo>
                <a:cubicBezTo>
                  <a:pt x="39737" y="85642"/>
                  <a:pt x="39493" y="85533"/>
                  <a:pt x="39222" y="85452"/>
                </a:cubicBezTo>
                <a:cubicBezTo>
                  <a:pt x="38326" y="85099"/>
                  <a:pt x="37486" y="84665"/>
                  <a:pt x="36699" y="84123"/>
                </a:cubicBezTo>
                <a:cubicBezTo>
                  <a:pt x="36509" y="83987"/>
                  <a:pt x="36319" y="83851"/>
                  <a:pt x="36129" y="83716"/>
                </a:cubicBezTo>
                <a:lnTo>
                  <a:pt x="35587" y="83255"/>
                </a:lnTo>
                <a:cubicBezTo>
                  <a:pt x="35234" y="82929"/>
                  <a:pt x="34936" y="82577"/>
                  <a:pt x="34638" y="82224"/>
                </a:cubicBezTo>
                <a:cubicBezTo>
                  <a:pt x="34041" y="81465"/>
                  <a:pt x="33580" y="80651"/>
                  <a:pt x="33227" y="79756"/>
                </a:cubicBezTo>
                <a:cubicBezTo>
                  <a:pt x="32902" y="78861"/>
                  <a:pt x="32685" y="77938"/>
                  <a:pt x="32630" y="76989"/>
                </a:cubicBezTo>
                <a:cubicBezTo>
                  <a:pt x="32549" y="76094"/>
                  <a:pt x="32630" y="75226"/>
                  <a:pt x="32847" y="74358"/>
                </a:cubicBezTo>
                <a:cubicBezTo>
                  <a:pt x="33037" y="73490"/>
                  <a:pt x="33390" y="72704"/>
                  <a:pt x="33905" y="71971"/>
                </a:cubicBezTo>
                <a:cubicBezTo>
                  <a:pt x="34936" y="70561"/>
                  <a:pt x="36509" y="69639"/>
                  <a:pt x="38218" y="69150"/>
                </a:cubicBezTo>
                <a:cubicBezTo>
                  <a:pt x="39439" y="68798"/>
                  <a:pt x="40686" y="68608"/>
                  <a:pt x="41934" y="68581"/>
                </a:cubicBezTo>
                <a:cubicBezTo>
                  <a:pt x="42329" y="68564"/>
                  <a:pt x="42727" y="68557"/>
                  <a:pt x="43126" y="68557"/>
                </a:cubicBezTo>
                <a:cubicBezTo>
                  <a:pt x="44014" y="68557"/>
                  <a:pt x="44906" y="68589"/>
                  <a:pt x="45786" y="68608"/>
                </a:cubicBezTo>
                <a:cubicBezTo>
                  <a:pt x="46314" y="68623"/>
                  <a:pt x="46846" y="68634"/>
                  <a:pt x="47380" y="68634"/>
                </a:cubicBezTo>
                <a:cubicBezTo>
                  <a:pt x="48793" y="68634"/>
                  <a:pt x="50220" y="68558"/>
                  <a:pt x="51617" y="68282"/>
                </a:cubicBezTo>
                <a:cubicBezTo>
                  <a:pt x="53624" y="67930"/>
                  <a:pt x="55442" y="66953"/>
                  <a:pt x="56852" y="65516"/>
                </a:cubicBezTo>
                <a:cubicBezTo>
                  <a:pt x="57232" y="65109"/>
                  <a:pt x="57584" y="64648"/>
                  <a:pt x="57856" y="64160"/>
                </a:cubicBezTo>
                <a:cubicBezTo>
                  <a:pt x="58154" y="63671"/>
                  <a:pt x="58371" y="63129"/>
                  <a:pt x="58534" y="62559"/>
                </a:cubicBezTo>
                <a:cubicBezTo>
                  <a:pt x="58561" y="62424"/>
                  <a:pt x="58588" y="62288"/>
                  <a:pt x="58615" y="62125"/>
                </a:cubicBezTo>
                <a:cubicBezTo>
                  <a:pt x="58642" y="61990"/>
                  <a:pt x="58669" y="61854"/>
                  <a:pt x="58669" y="61718"/>
                </a:cubicBezTo>
                <a:lnTo>
                  <a:pt x="58697" y="61284"/>
                </a:lnTo>
                <a:lnTo>
                  <a:pt x="58697" y="60878"/>
                </a:lnTo>
                <a:cubicBezTo>
                  <a:pt x="58669" y="60606"/>
                  <a:pt x="58642" y="60335"/>
                  <a:pt x="58561" y="60091"/>
                </a:cubicBezTo>
                <a:cubicBezTo>
                  <a:pt x="58534" y="59847"/>
                  <a:pt x="58452" y="59603"/>
                  <a:pt x="58344" y="59359"/>
                </a:cubicBezTo>
                <a:cubicBezTo>
                  <a:pt x="57910" y="58192"/>
                  <a:pt x="57123" y="57189"/>
                  <a:pt x="56093" y="56511"/>
                </a:cubicBezTo>
                <a:cubicBezTo>
                  <a:pt x="55089" y="55805"/>
                  <a:pt x="54004" y="55290"/>
                  <a:pt x="52865" y="54937"/>
                </a:cubicBezTo>
                <a:cubicBezTo>
                  <a:pt x="51726" y="54612"/>
                  <a:pt x="50559" y="54368"/>
                  <a:pt x="49366" y="54232"/>
                </a:cubicBezTo>
                <a:cubicBezTo>
                  <a:pt x="49068" y="54205"/>
                  <a:pt x="48796" y="54178"/>
                  <a:pt x="48498" y="54178"/>
                </a:cubicBezTo>
                <a:cubicBezTo>
                  <a:pt x="48200" y="54151"/>
                  <a:pt x="47901" y="54151"/>
                  <a:pt x="47603" y="54124"/>
                </a:cubicBezTo>
                <a:cubicBezTo>
                  <a:pt x="47223" y="54124"/>
                  <a:pt x="46831" y="54112"/>
                  <a:pt x="46444" y="54112"/>
                </a:cubicBezTo>
                <a:cubicBezTo>
                  <a:pt x="46250" y="54112"/>
                  <a:pt x="46057" y="54115"/>
                  <a:pt x="45867" y="54124"/>
                </a:cubicBezTo>
                <a:cubicBezTo>
                  <a:pt x="42015" y="54124"/>
                  <a:pt x="38191" y="54531"/>
                  <a:pt x="34421" y="55290"/>
                </a:cubicBezTo>
                <a:cubicBezTo>
                  <a:pt x="33498" y="55480"/>
                  <a:pt x="32576" y="55697"/>
                  <a:pt x="31708" y="55914"/>
                </a:cubicBezTo>
                <a:cubicBezTo>
                  <a:pt x="31247" y="56050"/>
                  <a:pt x="30786" y="56158"/>
                  <a:pt x="30352" y="56294"/>
                </a:cubicBezTo>
                <a:lnTo>
                  <a:pt x="29674" y="56483"/>
                </a:lnTo>
                <a:lnTo>
                  <a:pt x="29050" y="56673"/>
                </a:lnTo>
                <a:lnTo>
                  <a:pt x="28806" y="56755"/>
                </a:lnTo>
                <a:cubicBezTo>
                  <a:pt x="28752" y="56673"/>
                  <a:pt x="28725" y="56592"/>
                  <a:pt x="28698" y="56511"/>
                </a:cubicBezTo>
                <a:lnTo>
                  <a:pt x="28643" y="56375"/>
                </a:lnTo>
                <a:cubicBezTo>
                  <a:pt x="28616" y="56294"/>
                  <a:pt x="28589" y="56212"/>
                  <a:pt x="28589" y="56131"/>
                </a:cubicBezTo>
                <a:cubicBezTo>
                  <a:pt x="28535" y="55995"/>
                  <a:pt x="28508" y="55833"/>
                  <a:pt x="28481" y="55670"/>
                </a:cubicBezTo>
                <a:cubicBezTo>
                  <a:pt x="28291" y="54503"/>
                  <a:pt x="28508" y="53310"/>
                  <a:pt x="29023" y="52225"/>
                </a:cubicBezTo>
                <a:lnTo>
                  <a:pt x="29023" y="52279"/>
                </a:lnTo>
                <a:cubicBezTo>
                  <a:pt x="29294" y="51601"/>
                  <a:pt x="29674" y="51004"/>
                  <a:pt x="30135" y="50462"/>
                </a:cubicBezTo>
                <a:cubicBezTo>
                  <a:pt x="30976" y="49458"/>
                  <a:pt x="31952" y="48645"/>
                  <a:pt x="33092" y="48021"/>
                </a:cubicBezTo>
                <a:cubicBezTo>
                  <a:pt x="33688" y="47695"/>
                  <a:pt x="34285" y="47424"/>
                  <a:pt x="34936" y="47234"/>
                </a:cubicBezTo>
                <a:cubicBezTo>
                  <a:pt x="35587" y="47072"/>
                  <a:pt x="36238" y="46909"/>
                  <a:pt x="36916" y="46827"/>
                </a:cubicBezTo>
                <a:cubicBezTo>
                  <a:pt x="37786" y="46723"/>
                  <a:pt x="38655" y="46674"/>
                  <a:pt x="39532" y="46674"/>
                </a:cubicBezTo>
                <a:cubicBezTo>
                  <a:pt x="40022" y="46674"/>
                  <a:pt x="40515" y="46690"/>
                  <a:pt x="41012" y="46719"/>
                </a:cubicBezTo>
                <a:cubicBezTo>
                  <a:pt x="43751" y="46882"/>
                  <a:pt x="46518" y="47343"/>
                  <a:pt x="49339" y="47478"/>
                </a:cubicBezTo>
                <a:cubicBezTo>
                  <a:pt x="49650" y="47499"/>
                  <a:pt x="49960" y="47508"/>
                  <a:pt x="50271" y="47508"/>
                </a:cubicBezTo>
                <a:cubicBezTo>
                  <a:pt x="50774" y="47508"/>
                  <a:pt x="51277" y="47485"/>
                  <a:pt x="51780" y="47451"/>
                </a:cubicBezTo>
                <a:cubicBezTo>
                  <a:pt x="52187" y="47424"/>
                  <a:pt x="52567" y="47370"/>
                  <a:pt x="52919" y="47343"/>
                </a:cubicBezTo>
                <a:lnTo>
                  <a:pt x="53868" y="47180"/>
                </a:lnTo>
                <a:cubicBezTo>
                  <a:pt x="55496" y="46882"/>
                  <a:pt x="57069" y="46285"/>
                  <a:pt x="58480" y="45471"/>
                </a:cubicBezTo>
                <a:cubicBezTo>
                  <a:pt x="60351" y="44413"/>
                  <a:pt x="61707" y="42650"/>
                  <a:pt x="62250" y="40589"/>
                </a:cubicBezTo>
                <a:cubicBezTo>
                  <a:pt x="62494" y="39640"/>
                  <a:pt x="62548" y="38636"/>
                  <a:pt x="62440" y="37660"/>
                </a:cubicBezTo>
                <a:cubicBezTo>
                  <a:pt x="62304" y="36710"/>
                  <a:pt x="62060" y="35761"/>
                  <a:pt x="61653" y="34866"/>
                </a:cubicBezTo>
                <a:cubicBezTo>
                  <a:pt x="61300" y="34052"/>
                  <a:pt x="60812" y="33266"/>
                  <a:pt x="60270" y="32560"/>
                </a:cubicBezTo>
                <a:cubicBezTo>
                  <a:pt x="59727" y="31909"/>
                  <a:pt x="59103" y="31313"/>
                  <a:pt x="58425" y="30797"/>
                </a:cubicBezTo>
                <a:cubicBezTo>
                  <a:pt x="56933" y="29712"/>
                  <a:pt x="55198" y="29007"/>
                  <a:pt x="53380" y="28682"/>
                </a:cubicBezTo>
                <a:cubicBezTo>
                  <a:pt x="52485" y="28532"/>
                  <a:pt x="51576" y="28458"/>
                  <a:pt x="50664" y="28458"/>
                </a:cubicBezTo>
                <a:cubicBezTo>
                  <a:pt x="49752" y="28458"/>
                  <a:pt x="48837" y="28532"/>
                  <a:pt x="47928" y="28682"/>
                </a:cubicBezTo>
                <a:cubicBezTo>
                  <a:pt x="46545" y="28926"/>
                  <a:pt x="45189" y="29278"/>
                  <a:pt x="43887" y="29767"/>
                </a:cubicBezTo>
                <a:cubicBezTo>
                  <a:pt x="43209" y="30038"/>
                  <a:pt x="42504" y="30363"/>
                  <a:pt x="41798" y="30716"/>
                </a:cubicBezTo>
                <a:lnTo>
                  <a:pt x="41853" y="30689"/>
                </a:lnTo>
                <a:lnTo>
                  <a:pt x="41853" y="30689"/>
                </a:lnTo>
                <a:cubicBezTo>
                  <a:pt x="40307" y="31448"/>
                  <a:pt x="38815" y="32289"/>
                  <a:pt x="37377" y="33211"/>
                </a:cubicBezTo>
                <a:cubicBezTo>
                  <a:pt x="35858" y="34188"/>
                  <a:pt x="34529" y="35083"/>
                  <a:pt x="32929" y="36222"/>
                </a:cubicBezTo>
                <a:cubicBezTo>
                  <a:pt x="31844" y="36981"/>
                  <a:pt x="30244" y="38066"/>
                  <a:pt x="28942" y="38934"/>
                </a:cubicBezTo>
                <a:lnTo>
                  <a:pt x="26392" y="40697"/>
                </a:lnTo>
                <a:lnTo>
                  <a:pt x="22432" y="43437"/>
                </a:lnTo>
                <a:cubicBezTo>
                  <a:pt x="21808" y="43898"/>
                  <a:pt x="21103" y="44224"/>
                  <a:pt x="20370" y="44441"/>
                </a:cubicBezTo>
                <a:cubicBezTo>
                  <a:pt x="20200" y="44478"/>
                  <a:pt x="20028" y="44497"/>
                  <a:pt x="19858" y="44497"/>
                </a:cubicBezTo>
                <a:cubicBezTo>
                  <a:pt x="19296" y="44497"/>
                  <a:pt x="18752" y="44293"/>
                  <a:pt x="18336" y="43898"/>
                </a:cubicBezTo>
                <a:cubicBezTo>
                  <a:pt x="18038" y="43627"/>
                  <a:pt x="17794" y="43301"/>
                  <a:pt x="17658" y="42922"/>
                </a:cubicBezTo>
                <a:cubicBezTo>
                  <a:pt x="17550" y="42732"/>
                  <a:pt x="17495" y="42542"/>
                  <a:pt x="17441" y="42352"/>
                </a:cubicBezTo>
                <a:cubicBezTo>
                  <a:pt x="17387" y="42135"/>
                  <a:pt x="17333" y="41945"/>
                  <a:pt x="17305" y="41728"/>
                </a:cubicBezTo>
                <a:cubicBezTo>
                  <a:pt x="17143" y="40887"/>
                  <a:pt x="17170" y="40046"/>
                  <a:pt x="17305" y="39206"/>
                </a:cubicBezTo>
                <a:cubicBezTo>
                  <a:pt x="17387" y="38772"/>
                  <a:pt x="17495" y="38365"/>
                  <a:pt x="17658" y="37958"/>
                </a:cubicBezTo>
                <a:lnTo>
                  <a:pt x="17875" y="37334"/>
                </a:lnTo>
                <a:lnTo>
                  <a:pt x="17984" y="37009"/>
                </a:lnTo>
                <a:cubicBezTo>
                  <a:pt x="18011" y="36900"/>
                  <a:pt x="18065" y="36792"/>
                  <a:pt x="18119" y="36710"/>
                </a:cubicBezTo>
                <a:cubicBezTo>
                  <a:pt x="18309" y="36303"/>
                  <a:pt x="18445" y="35869"/>
                  <a:pt x="18662" y="35490"/>
                </a:cubicBezTo>
                <a:lnTo>
                  <a:pt x="19313" y="34296"/>
                </a:lnTo>
                <a:cubicBezTo>
                  <a:pt x="19448" y="34052"/>
                  <a:pt x="19638" y="33754"/>
                  <a:pt x="19828" y="33455"/>
                </a:cubicBezTo>
                <a:cubicBezTo>
                  <a:pt x="19936" y="33293"/>
                  <a:pt x="20018" y="33130"/>
                  <a:pt x="20126" y="32994"/>
                </a:cubicBezTo>
                <a:lnTo>
                  <a:pt x="20452" y="32533"/>
                </a:lnTo>
                <a:lnTo>
                  <a:pt x="20994" y="31774"/>
                </a:lnTo>
                <a:lnTo>
                  <a:pt x="21591" y="31068"/>
                </a:lnTo>
                <a:cubicBezTo>
                  <a:pt x="21990" y="30563"/>
                  <a:pt x="22441" y="30084"/>
                  <a:pt x="22893" y="29631"/>
                </a:cubicBezTo>
                <a:lnTo>
                  <a:pt x="22893" y="29631"/>
                </a:lnTo>
                <a:lnTo>
                  <a:pt x="22947" y="29604"/>
                </a:lnTo>
                <a:cubicBezTo>
                  <a:pt x="24168" y="28410"/>
                  <a:pt x="25497" y="27325"/>
                  <a:pt x="26907" y="26349"/>
                </a:cubicBezTo>
                <a:lnTo>
                  <a:pt x="26907" y="26349"/>
                </a:lnTo>
                <a:lnTo>
                  <a:pt x="26880" y="26376"/>
                </a:lnTo>
                <a:lnTo>
                  <a:pt x="27558" y="25915"/>
                </a:lnTo>
                <a:lnTo>
                  <a:pt x="27504" y="25942"/>
                </a:lnTo>
                <a:cubicBezTo>
                  <a:pt x="27721" y="25806"/>
                  <a:pt x="27965" y="25644"/>
                  <a:pt x="28182" y="25508"/>
                </a:cubicBezTo>
                <a:lnTo>
                  <a:pt x="28182" y="25508"/>
                </a:lnTo>
                <a:lnTo>
                  <a:pt x="28128" y="25535"/>
                </a:lnTo>
                <a:lnTo>
                  <a:pt x="28779" y="25128"/>
                </a:lnTo>
                <a:lnTo>
                  <a:pt x="28752" y="25156"/>
                </a:lnTo>
                <a:cubicBezTo>
                  <a:pt x="29131" y="24911"/>
                  <a:pt x="29538" y="24694"/>
                  <a:pt x="29945" y="24450"/>
                </a:cubicBezTo>
                <a:cubicBezTo>
                  <a:pt x="30840" y="23989"/>
                  <a:pt x="32332" y="23284"/>
                  <a:pt x="33444" y="22823"/>
                </a:cubicBezTo>
                <a:lnTo>
                  <a:pt x="33444" y="22823"/>
                </a:lnTo>
                <a:lnTo>
                  <a:pt x="33390" y="22850"/>
                </a:lnTo>
                <a:cubicBezTo>
                  <a:pt x="34041" y="22579"/>
                  <a:pt x="34665" y="22335"/>
                  <a:pt x="35316" y="22118"/>
                </a:cubicBezTo>
                <a:cubicBezTo>
                  <a:pt x="35777" y="21982"/>
                  <a:pt x="36129" y="21874"/>
                  <a:pt x="36753" y="21684"/>
                </a:cubicBezTo>
                <a:cubicBezTo>
                  <a:pt x="38462" y="21087"/>
                  <a:pt x="40225" y="20626"/>
                  <a:pt x="41988" y="20273"/>
                </a:cubicBezTo>
                <a:lnTo>
                  <a:pt x="41961" y="20273"/>
                </a:lnTo>
                <a:cubicBezTo>
                  <a:pt x="43372" y="20002"/>
                  <a:pt x="44673" y="19758"/>
                  <a:pt x="46138" y="19487"/>
                </a:cubicBezTo>
                <a:cubicBezTo>
                  <a:pt x="47304" y="19297"/>
                  <a:pt x="48742" y="19080"/>
                  <a:pt x="50044" y="18890"/>
                </a:cubicBezTo>
                <a:lnTo>
                  <a:pt x="50121" y="18877"/>
                </a:lnTo>
                <a:lnTo>
                  <a:pt x="50121" y="18877"/>
                </a:lnTo>
                <a:lnTo>
                  <a:pt x="51102" y="18781"/>
                </a:lnTo>
                <a:cubicBezTo>
                  <a:pt x="52133" y="18646"/>
                  <a:pt x="53462" y="18456"/>
                  <a:pt x="53814" y="18402"/>
                </a:cubicBezTo>
                <a:cubicBezTo>
                  <a:pt x="55849" y="18185"/>
                  <a:pt x="57774" y="17859"/>
                  <a:pt x="59727" y="17561"/>
                </a:cubicBezTo>
                <a:lnTo>
                  <a:pt x="59998" y="17561"/>
                </a:lnTo>
                <a:cubicBezTo>
                  <a:pt x="60859" y="17434"/>
                  <a:pt x="61720" y="17213"/>
                  <a:pt x="62537" y="16919"/>
                </a:cubicBezTo>
                <a:lnTo>
                  <a:pt x="62537" y="16919"/>
                </a:lnTo>
                <a:lnTo>
                  <a:pt x="62684" y="16883"/>
                </a:lnTo>
                <a:lnTo>
                  <a:pt x="63308" y="16693"/>
                </a:lnTo>
                <a:lnTo>
                  <a:pt x="63714" y="16530"/>
                </a:lnTo>
                <a:cubicBezTo>
                  <a:pt x="63959" y="16449"/>
                  <a:pt x="63742" y="16557"/>
                  <a:pt x="64148" y="16395"/>
                </a:cubicBezTo>
                <a:cubicBezTo>
                  <a:pt x="64664" y="16178"/>
                  <a:pt x="65179" y="15906"/>
                  <a:pt x="65640" y="15635"/>
                </a:cubicBezTo>
                <a:cubicBezTo>
                  <a:pt x="65855" y="15485"/>
                  <a:pt x="65951" y="15436"/>
                  <a:pt x="65995" y="15436"/>
                </a:cubicBezTo>
                <a:cubicBezTo>
                  <a:pt x="66006" y="15436"/>
                  <a:pt x="66014" y="15440"/>
                  <a:pt x="66020" y="15445"/>
                </a:cubicBezTo>
                <a:cubicBezTo>
                  <a:pt x="66590" y="14984"/>
                  <a:pt x="67078" y="14442"/>
                  <a:pt x="67512" y="13845"/>
                </a:cubicBezTo>
                <a:lnTo>
                  <a:pt x="67729" y="13465"/>
                </a:lnTo>
                <a:cubicBezTo>
                  <a:pt x="67810" y="13357"/>
                  <a:pt x="67837" y="13248"/>
                  <a:pt x="67892" y="13140"/>
                </a:cubicBezTo>
                <a:cubicBezTo>
                  <a:pt x="67946" y="13004"/>
                  <a:pt x="68000" y="12868"/>
                  <a:pt x="68027" y="12760"/>
                </a:cubicBezTo>
                <a:lnTo>
                  <a:pt x="68027" y="12706"/>
                </a:lnTo>
                <a:cubicBezTo>
                  <a:pt x="67892" y="13031"/>
                  <a:pt x="67702" y="13357"/>
                  <a:pt x="67512" y="13628"/>
                </a:cubicBezTo>
                <a:lnTo>
                  <a:pt x="67322" y="13899"/>
                </a:lnTo>
                <a:lnTo>
                  <a:pt x="67186" y="14062"/>
                </a:lnTo>
                <a:cubicBezTo>
                  <a:pt x="67129" y="14119"/>
                  <a:pt x="67101" y="14142"/>
                  <a:pt x="67093" y="14142"/>
                </a:cubicBezTo>
                <a:cubicBezTo>
                  <a:pt x="67083" y="14142"/>
                  <a:pt x="67112" y="14098"/>
                  <a:pt x="67159" y="14035"/>
                </a:cubicBezTo>
                <a:cubicBezTo>
                  <a:pt x="67512" y="13574"/>
                  <a:pt x="67783" y="13058"/>
                  <a:pt x="68000" y="12543"/>
                </a:cubicBezTo>
                <a:cubicBezTo>
                  <a:pt x="68163" y="12136"/>
                  <a:pt x="68271" y="11702"/>
                  <a:pt x="68325" y="11268"/>
                </a:cubicBezTo>
                <a:cubicBezTo>
                  <a:pt x="68431" y="10743"/>
                  <a:pt x="68459" y="10192"/>
                  <a:pt x="68461" y="9640"/>
                </a:cubicBezTo>
                <a:lnTo>
                  <a:pt x="68461" y="9640"/>
                </a:lnTo>
                <a:cubicBezTo>
                  <a:pt x="68461" y="9640"/>
                  <a:pt x="68461" y="9640"/>
                  <a:pt x="68461" y="9641"/>
                </a:cubicBezTo>
                <a:lnTo>
                  <a:pt x="68461" y="9586"/>
                </a:lnTo>
                <a:cubicBezTo>
                  <a:pt x="68461" y="9604"/>
                  <a:pt x="68461" y="9622"/>
                  <a:pt x="68461" y="9640"/>
                </a:cubicBezTo>
                <a:lnTo>
                  <a:pt x="68461" y="9640"/>
                </a:lnTo>
                <a:cubicBezTo>
                  <a:pt x="68407" y="9206"/>
                  <a:pt x="68325" y="8800"/>
                  <a:pt x="68190" y="8366"/>
                </a:cubicBezTo>
                <a:cubicBezTo>
                  <a:pt x="67973" y="7525"/>
                  <a:pt x="67647" y="6738"/>
                  <a:pt x="67186" y="6006"/>
                </a:cubicBezTo>
                <a:cubicBezTo>
                  <a:pt x="66698" y="5220"/>
                  <a:pt x="66074" y="4541"/>
                  <a:pt x="65396" y="3918"/>
                </a:cubicBezTo>
                <a:cubicBezTo>
                  <a:pt x="65071" y="3619"/>
                  <a:pt x="64718" y="3294"/>
                  <a:pt x="64365" y="3022"/>
                </a:cubicBezTo>
                <a:cubicBezTo>
                  <a:pt x="63702" y="2606"/>
                  <a:pt x="63499" y="2483"/>
                  <a:pt x="63486" y="2483"/>
                </a:cubicBezTo>
                <a:lnTo>
                  <a:pt x="63486" y="2483"/>
                </a:lnTo>
                <a:cubicBezTo>
                  <a:pt x="63469" y="2483"/>
                  <a:pt x="63835" y="2730"/>
                  <a:pt x="63815" y="2730"/>
                </a:cubicBezTo>
                <a:cubicBezTo>
                  <a:pt x="63809" y="2730"/>
                  <a:pt x="63765" y="2706"/>
                  <a:pt x="63660" y="2643"/>
                </a:cubicBezTo>
                <a:cubicBezTo>
                  <a:pt x="62856" y="2160"/>
                  <a:pt x="62024" y="1757"/>
                  <a:pt x="61140" y="1433"/>
                </a:cubicBezTo>
                <a:lnTo>
                  <a:pt x="61140" y="1433"/>
                </a:lnTo>
                <a:lnTo>
                  <a:pt x="61002" y="1341"/>
                </a:lnTo>
                <a:cubicBezTo>
                  <a:pt x="60487" y="1151"/>
                  <a:pt x="59944" y="1015"/>
                  <a:pt x="59429" y="907"/>
                </a:cubicBezTo>
                <a:cubicBezTo>
                  <a:pt x="59212" y="853"/>
                  <a:pt x="58941" y="771"/>
                  <a:pt x="58534" y="690"/>
                </a:cubicBezTo>
                <a:cubicBezTo>
                  <a:pt x="58154" y="608"/>
                  <a:pt x="57639" y="473"/>
                  <a:pt x="56879" y="364"/>
                </a:cubicBezTo>
                <a:lnTo>
                  <a:pt x="56879" y="364"/>
                </a:lnTo>
                <a:lnTo>
                  <a:pt x="57639" y="473"/>
                </a:lnTo>
                <a:lnTo>
                  <a:pt x="58154" y="581"/>
                </a:lnTo>
                <a:cubicBezTo>
                  <a:pt x="58452" y="636"/>
                  <a:pt x="58642" y="690"/>
                  <a:pt x="58751" y="690"/>
                </a:cubicBezTo>
                <a:cubicBezTo>
                  <a:pt x="58791" y="703"/>
                  <a:pt x="58832" y="710"/>
                  <a:pt x="58873" y="710"/>
                </a:cubicBezTo>
                <a:cubicBezTo>
                  <a:pt x="58914" y="710"/>
                  <a:pt x="58954" y="703"/>
                  <a:pt x="58995" y="690"/>
                </a:cubicBezTo>
                <a:lnTo>
                  <a:pt x="59049" y="690"/>
                </a:lnTo>
                <a:cubicBezTo>
                  <a:pt x="58751" y="608"/>
                  <a:pt x="58344" y="554"/>
                  <a:pt x="58154" y="527"/>
                </a:cubicBezTo>
                <a:cubicBezTo>
                  <a:pt x="57883" y="473"/>
                  <a:pt x="57720" y="446"/>
                  <a:pt x="57503" y="419"/>
                </a:cubicBezTo>
                <a:lnTo>
                  <a:pt x="57557" y="419"/>
                </a:lnTo>
                <a:cubicBezTo>
                  <a:pt x="56933" y="337"/>
                  <a:pt x="56337" y="229"/>
                  <a:pt x="55713" y="174"/>
                </a:cubicBezTo>
                <a:cubicBezTo>
                  <a:pt x="55415" y="147"/>
                  <a:pt x="55116" y="120"/>
                  <a:pt x="54791" y="93"/>
                </a:cubicBezTo>
                <a:lnTo>
                  <a:pt x="53841" y="39"/>
                </a:lnTo>
                <a:cubicBezTo>
                  <a:pt x="53485" y="13"/>
                  <a:pt x="53128" y="1"/>
                  <a:pt x="5277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5" name="Google Shape;995;p56"/>
          <p:cNvGrpSpPr/>
          <p:nvPr/>
        </p:nvGrpSpPr>
        <p:grpSpPr>
          <a:xfrm flipH="1">
            <a:off x="393666" y="4196893"/>
            <a:ext cx="530121" cy="442999"/>
            <a:chOff x="3923575" y="2588450"/>
            <a:chExt cx="701125" cy="585900"/>
          </a:xfrm>
        </p:grpSpPr>
        <p:sp>
          <p:nvSpPr>
            <p:cNvPr id="996" name="Google Shape;996;p56"/>
            <p:cNvSpPr/>
            <p:nvPr/>
          </p:nvSpPr>
          <p:spPr>
            <a:xfrm>
              <a:off x="3923575" y="2588450"/>
              <a:ext cx="97675" cy="585900"/>
            </a:xfrm>
            <a:custGeom>
              <a:avLst/>
              <a:gdLst/>
              <a:ahLst/>
              <a:cxnLst/>
              <a:rect l="l" t="t" r="r" b="b"/>
              <a:pathLst>
                <a:path w="3907" h="23436" extrusionOk="0">
                  <a:moveTo>
                    <a:pt x="2160" y="1"/>
                  </a:moveTo>
                  <a:cubicBezTo>
                    <a:pt x="1404" y="1"/>
                    <a:pt x="651" y="496"/>
                    <a:pt x="651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50" y="23149"/>
                    <a:pt x="1375" y="23435"/>
                    <a:pt x="1909" y="23435"/>
                  </a:cubicBezTo>
                  <a:cubicBezTo>
                    <a:pt x="2015" y="23435"/>
                    <a:pt x="2121" y="23424"/>
                    <a:pt x="2224" y="23402"/>
                  </a:cubicBezTo>
                  <a:cubicBezTo>
                    <a:pt x="2267" y="23405"/>
                    <a:pt x="2310" y="23406"/>
                    <a:pt x="2353" y="23406"/>
                  </a:cubicBezTo>
                  <a:cubicBezTo>
                    <a:pt x="3127" y="23406"/>
                    <a:pt x="3906" y="22939"/>
                    <a:pt x="3906" y="21937"/>
                  </a:cubicBezTo>
                  <a:lnTo>
                    <a:pt x="3798" y="2652"/>
                  </a:lnTo>
                  <a:cubicBezTo>
                    <a:pt x="3798" y="2462"/>
                    <a:pt x="3770" y="2245"/>
                    <a:pt x="3689" y="2082"/>
                  </a:cubicBezTo>
                  <a:lnTo>
                    <a:pt x="3689" y="1486"/>
                  </a:lnTo>
                  <a:cubicBezTo>
                    <a:pt x="3676" y="496"/>
                    <a:pt x="2916" y="1"/>
                    <a:pt x="21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56"/>
            <p:cNvSpPr/>
            <p:nvPr/>
          </p:nvSpPr>
          <p:spPr>
            <a:xfrm>
              <a:off x="4074100" y="2588450"/>
              <a:ext cx="97675" cy="585900"/>
            </a:xfrm>
            <a:custGeom>
              <a:avLst/>
              <a:gdLst/>
              <a:ahLst/>
              <a:cxnLst/>
              <a:rect l="l" t="t" r="r" b="b"/>
              <a:pathLst>
                <a:path w="3907" h="23436" extrusionOk="0">
                  <a:moveTo>
                    <a:pt x="2160" y="1"/>
                  </a:moveTo>
                  <a:cubicBezTo>
                    <a:pt x="1404" y="1"/>
                    <a:pt x="652" y="496"/>
                    <a:pt x="652" y="1486"/>
                  </a:cubicBezTo>
                  <a:lnTo>
                    <a:pt x="679" y="5256"/>
                  </a:lnTo>
                  <a:cubicBezTo>
                    <a:pt x="462" y="11006"/>
                    <a:pt x="1" y="16946"/>
                    <a:pt x="760" y="22561"/>
                  </a:cubicBezTo>
                  <a:cubicBezTo>
                    <a:pt x="851" y="23149"/>
                    <a:pt x="1375" y="23435"/>
                    <a:pt x="1909" y="23435"/>
                  </a:cubicBezTo>
                  <a:cubicBezTo>
                    <a:pt x="2015" y="23435"/>
                    <a:pt x="2122" y="23424"/>
                    <a:pt x="2225" y="23402"/>
                  </a:cubicBezTo>
                  <a:cubicBezTo>
                    <a:pt x="2268" y="23405"/>
                    <a:pt x="2310" y="23406"/>
                    <a:pt x="2353" y="23406"/>
                  </a:cubicBezTo>
                  <a:cubicBezTo>
                    <a:pt x="3127" y="23406"/>
                    <a:pt x="3907" y="22939"/>
                    <a:pt x="3907" y="21937"/>
                  </a:cubicBezTo>
                  <a:lnTo>
                    <a:pt x="3798" y="2652"/>
                  </a:lnTo>
                  <a:cubicBezTo>
                    <a:pt x="3798" y="2462"/>
                    <a:pt x="3771" y="2245"/>
                    <a:pt x="3690" y="2082"/>
                  </a:cubicBezTo>
                  <a:lnTo>
                    <a:pt x="3690" y="1486"/>
                  </a:lnTo>
                  <a:cubicBezTo>
                    <a:pt x="3676" y="496"/>
                    <a:pt x="2917" y="1"/>
                    <a:pt x="21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56"/>
            <p:cNvSpPr/>
            <p:nvPr/>
          </p:nvSpPr>
          <p:spPr>
            <a:xfrm>
              <a:off x="4225325" y="2588450"/>
              <a:ext cx="97600" cy="585900"/>
            </a:xfrm>
            <a:custGeom>
              <a:avLst/>
              <a:gdLst/>
              <a:ahLst/>
              <a:cxnLst/>
              <a:rect l="l" t="t" r="r" b="b"/>
              <a:pathLst>
                <a:path w="3904" h="23436" extrusionOk="0">
                  <a:moveTo>
                    <a:pt x="2147" y="1"/>
                  </a:moveTo>
                  <a:cubicBezTo>
                    <a:pt x="1384" y="1"/>
                    <a:pt x="624" y="496"/>
                    <a:pt x="624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28" y="23149"/>
                    <a:pt x="1368" y="23435"/>
                    <a:pt x="1907" y="23435"/>
                  </a:cubicBezTo>
                  <a:cubicBezTo>
                    <a:pt x="2014" y="23435"/>
                    <a:pt x="2121" y="23424"/>
                    <a:pt x="2225" y="23402"/>
                  </a:cubicBezTo>
                  <a:cubicBezTo>
                    <a:pt x="2297" y="23413"/>
                    <a:pt x="2369" y="23418"/>
                    <a:pt x="2440" y="23418"/>
                  </a:cubicBezTo>
                  <a:cubicBezTo>
                    <a:pt x="3222" y="23418"/>
                    <a:pt x="3904" y="22758"/>
                    <a:pt x="3879" y="21937"/>
                  </a:cubicBezTo>
                  <a:lnTo>
                    <a:pt x="3798" y="2652"/>
                  </a:lnTo>
                  <a:cubicBezTo>
                    <a:pt x="3771" y="2462"/>
                    <a:pt x="3743" y="2245"/>
                    <a:pt x="3689" y="2082"/>
                  </a:cubicBezTo>
                  <a:lnTo>
                    <a:pt x="3689" y="1486"/>
                  </a:lnTo>
                  <a:cubicBezTo>
                    <a:pt x="3676" y="496"/>
                    <a:pt x="2909" y="1"/>
                    <a:pt x="21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56"/>
            <p:cNvSpPr/>
            <p:nvPr/>
          </p:nvSpPr>
          <p:spPr>
            <a:xfrm>
              <a:off x="4375850" y="2588450"/>
              <a:ext cx="97675" cy="585900"/>
            </a:xfrm>
            <a:custGeom>
              <a:avLst/>
              <a:gdLst/>
              <a:ahLst/>
              <a:cxnLst/>
              <a:rect l="l" t="t" r="r" b="b"/>
              <a:pathLst>
                <a:path w="3907" h="23436" extrusionOk="0">
                  <a:moveTo>
                    <a:pt x="2147" y="1"/>
                  </a:moveTo>
                  <a:cubicBezTo>
                    <a:pt x="1384" y="1"/>
                    <a:pt x="625" y="496"/>
                    <a:pt x="625" y="1486"/>
                  </a:cubicBezTo>
                  <a:cubicBezTo>
                    <a:pt x="625" y="2733"/>
                    <a:pt x="652" y="4008"/>
                    <a:pt x="679" y="5256"/>
                  </a:cubicBezTo>
                  <a:cubicBezTo>
                    <a:pt x="462" y="11006"/>
                    <a:pt x="1" y="16946"/>
                    <a:pt x="760" y="22561"/>
                  </a:cubicBezTo>
                  <a:cubicBezTo>
                    <a:pt x="851" y="23149"/>
                    <a:pt x="1376" y="23435"/>
                    <a:pt x="1909" y="23435"/>
                  </a:cubicBezTo>
                  <a:cubicBezTo>
                    <a:pt x="2015" y="23435"/>
                    <a:pt x="2122" y="23424"/>
                    <a:pt x="2225" y="23402"/>
                  </a:cubicBezTo>
                  <a:cubicBezTo>
                    <a:pt x="2300" y="23413"/>
                    <a:pt x="2373" y="23418"/>
                    <a:pt x="2446" y="23418"/>
                  </a:cubicBezTo>
                  <a:cubicBezTo>
                    <a:pt x="3246" y="23418"/>
                    <a:pt x="3907" y="22758"/>
                    <a:pt x="3907" y="21937"/>
                  </a:cubicBezTo>
                  <a:cubicBezTo>
                    <a:pt x="3852" y="15509"/>
                    <a:pt x="3825" y="9080"/>
                    <a:pt x="3798" y="2652"/>
                  </a:cubicBezTo>
                  <a:cubicBezTo>
                    <a:pt x="3798" y="2462"/>
                    <a:pt x="3744" y="2245"/>
                    <a:pt x="3690" y="2082"/>
                  </a:cubicBezTo>
                  <a:lnTo>
                    <a:pt x="3690" y="1486"/>
                  </a:lnTo>
                  <a:cubicBezTo>
                    <a:pt x="3676" y="496"/>
                    <a:pt x="2910" y="1"/>
                    <a:pt x="21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56"/>
            <p:cNvSpPr/>
            <p:nvPr/>
          </p:nvSpPr>
          <p:spPr>
            <a:xfrm>
              <a:off x="4526400" y="2588450"/>
              <a:ext cx="98300" cy="585900"/>
            </a:xfrm>
            <a:custGeom>
              <a:avLst/>
              <a:gdLst/>
              <a:ahLst/>
              <a:cxnLst/>
              <a:rect l="l" t="t" r="r" b="b"/>
              <a:pathLst>
                <a:path w="3932" h="23436" extrusionOk="0">
                  <a:moveTo>
                    <a:pt x="2170" y="1"/>
                  </a:moveTo>
                  <a:cubicBezTo>
                    <a:pt x="1411" y="1"/>
                    <a:pt x="651" y="496"/>
                    <a:pt x="651" y="1486"/>
                  </a:cubicBezTo>
                  <a:lnTo>
                    <a:pt x="678" y="5256"/>
                  </a:lnTo>
                  <a:cubicBezTo>
                    <a:pt x="461" y="11006"/>
                    <a:pt x="0" y="16946"/>
                    <a:pt x="760" y="22561"/>
                  </a:cubicBezTo>
                  <a:cubicBezTo>
                    <a:pt x="850" y="23149"/>
                    <a:pt x="1375" y="23435"/>
                    <a:pt x="1909" y="23435"/>
                  </a:cubicBezTo>
                  <a:cubicBezTo>
                    <a:pt x="2015" y="23435"/>
                    <a:pt x="2121" y="23424"/>
                    <a:pt x="2225" y="23402"/>
                  </a:cubicBezTo>
                  <a:cubicBezTo>
                    <a:pt x="2299" y="23413"/>
                    <a:pt x="2373" y="23418"/>
                    <a:pt x="2446" y="23418"/>
                  </a:cubicBezTo>
                  <a:cubicBezTo>
                    <a:pt x="3249" y="23418"/>
                    <a:pt x="3931" y="22758"/>
                    <a:pt x="3906" y="21937"/>
                  </a:cubicBezTo>
                  <a:cubicBezTo>
                    <a:pt x="3879" y="15509"/>
                    <a:pt x="3852" y="9080"/>
                    <a:pt x="3798" y="2652"/>
                  </a:cubicBezTo>
                  <a:cubicBezTo>
                    <a:pt x="3798" y="2462"/>
                    <a:pt x="3771" y="2245"/>
                    <a:pt x="3689" y="2082"/>
                  </a:cubicBezTo>
                  <a:lnTo>
                    <a:pt x="3689" y="1486"/>
                  </a:lnTo>
                  <a:cubicBezTo>
                    <a:pt x="3689" y="496"/>
                    <a:pt x="293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906;p55">
            <a:extLst>
              <a:ext uri="{FF2B5EF4-FFF2-40B4-BE49-F238E27FC236}">
                <a16:creationId xmlns:a16="http://schemas.microsoft.com/office/drawing/2014/main" id="{C554AE8C-4062-E124-47C5-55F53CA23F90}"/>
              </a:ext>
            </a:extLst>
          </p:cNvPr>
          <p:cNvSpPr txBox="1">
            <a:spLocks/>
          </p:cNvSpPr>
          <p:nvPr/>
        </p:nvSpPr>
        <p:spPr>
          <a:xfrm>
            <a:off x="720001" y="1209575"/>
            <a:ext cx="4237134" cy="3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 data structure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2-dimensional table of rows and columns (similar to an excel spreadsheet)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Data types: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Character (chr; “S”)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Factor (</a:t>
            </a:r>
            <a:r>
              <a:rPr lang="en-US" dirty="0" err="1"/>
              <a:t>fctr</a:t>
            </a:r>
            <a:r>
              <a:rPr lang="en-US" dirty="0"/>
              <a:t>; +/-)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Numeric (int: 1, </a:t>
            </a:r>
            <a:r>
              <a:rPr lang="en-US" dirty="0" err="1"/>
              <a:t>dbl</a:t>
            </a:r>
            <a:r>
              <a:rPr lang="en-US" dirty="0"/>
              <a:t>; 3.4)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Boolean (bool; True/false)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Date/time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	Null/missing values</a:t>
            </a:r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</p:txBody>
      </p:sp>
      <p:pic>
        <p:nvPicPr>
          <p:cNvPr id="25" name="Picture 24" descr="A red and blue squares with black text&#10;&#10;Description automatically generated">
            <a:extLst>
              <a:ext uri="{FF2B5EF4-FFF2-40B4-BE49-F238E27FC236}">
                <a16:creationId xmlns:a16="http://schemas.microsoft.com/office/drawing/2014/main" id="{7F7BCE78-C073-F605-1BBF-030B272134A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21625" y="1303810"/>
            <a:ext cx="3470740" cy="197912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ur Creative Company by Slidesgo">
  <a:themeElements>
    <a:clrScheme name="Simple Light">
      <a:dk1>
        <a:srgbClr val="16433D"/>
      </a:dk1>
      <a:lt1>
        <a:srgbClr val="FDF2E9"/>
      </a:lt1>
      <a:dk2>
        <a:srgbClr val="212121"/>
      </a:dk2>
      <a:lt2>
        <a:srgbClr val="E1A77B"/>
      </a:lt2>
      <a:accent1>
        <a:srgbClr val="16433D"/>
      </a:accent1>
      <a:accent2>
        <a:srgbClr val="212121"/>
      </a:accent2>
      <a:accent3>
        <a:srgbClr val="EFCCAE"/>
      </a:accent3>
      <a:accent4>
        <a:srgbClr val="B7D5C4"/>
      </a:accent4>
      <a:accent5>
        <a:srgbClr val="F4E3D6"/>
      </a:accent5>
      <a:accent6>
        <a:srgbClr val="E1A77B"/>
      </a:accent6>
      <a:hlink>
        <a:srgbClr val="21212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2041</TotalTime>
  <Words>909</Words>
  <Application>Microsoft Office PowerPoint</Application>
  <PresentationFormat>On-screen Show (16:9)</PresentationFormat>
  <Paragraphs>203</Paragraphs>
  <Slides>22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Open Sans</vt:lpstr>
      <vt:lpstr>Montserrat Medium</vt:lpstr>
      <vt:lpstr>Menlo</vt:lpstr>
      <vt:lpstr>Arial</vt:lpstr>
      <vt:lpstr>Montserrat</vt:lpstr>
      <vt:lpstr>Merriweather</vt:lpstr>
      <vt:lpstr>Our Creative Company by Slidesgo</vt:lpstr>
      <vt:lpstr>Tidyverse</vt:lpstr>
      <vt:lpstr>Agenda</vt:lpstr>
      <vt:lpstr>Monday Objectives</vt:lpstr>
      <vt:lpstr>Monday Objectives</vt:lpstr>
      <vt:lpstr>Monday Objectives</vt:lpstr>
      <vt:lpstr>Monday Objectives</vt:lpstr>
      <vt:lpstr>PowerPoint Presentation</vt:lpstr>
      <vt:lpstr>Hold on…can’t I just use excel</vt:lpstr>
      <vt:lpstr>What are dataframes?</vt:lpstr>
      <vt:lpstr>Inspecting a dataframe</vt:lpstr>
      <vt:lpstr>Inspecting a dataframe</vt:lpstr>
      <vt:lpstr>Inspecting a dataframe</vt:lpstr>
      <vt:lpstr>Inspecting a dataframe</vt:lpstr>
      <vt:lpstr>Indexing and subsetting dataframes</vt:lpstr>
      <vt:lpstr>Indexing and subsetting dataframes</vt:lpstr>
      <vt:lpstr>Indexing and subsetting dataframes</vt:lpstr>
      <vt:lpstr>Indexing and subsetting dataframes</vt:lpstr>
      <vt:lpstr>PRACTICE TIME </vt:lpstr>
      <vt:lpstr>What is in our data frame?</vt:lpstr>
      <vt:lpstr>After Chunk 18, 10 min. break </vt:lpstr>
      <vt:lpstr>Data types: Factor vs Character</vt:lpstr>
      <vt:lpstr>Data types: Changing factor order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 Creative Company</dc:title>
  <cp:lastModifiedBy>Alon,Alex</cp:lastModifiedBy>
  <cp:revision>62</cp:revision>
  <dcterms:modified xsi:type="dcterms:W3CDTF">2025-02-06T18:53:48Z</dcterms:modified>
</cp:coreProperties>
</file>