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CF621-77A0-0619-DD4B-BAA3C927924D}" v="954" dt="2024-11-13T07:32:02.405"/>
    <p1510:client id="{E5D40B2F-323E-DB0A-ADE7-BD1350210A1B}" v="60" dt="2024-11-12T20:22:56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Jumpman</a:t>
            </a:r>
            <a:r>
              <a:rPr lang="en-US" dirty="0">
                <a:latin typeface="Times New Roman"/>
                <a:cs typeface="Times New Roman"/>
              </a:rPr>
              <a:t> LCD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By: San </a:t>
            </a:r>
            <a:r>
              <a:rPr lang="en-US" dirty="0" err="1">
                <a:latin typeface="Times New Roman"/>
                <a:cs typeface="Times New Roman"/>
              </a:rPr>
              <a:t>San</a:t>
            </a:r>
            <a:r>
              <a:rPr lang="en-US" dirty="0">
                <a:latin typeface="Times New Roman"/>
                <a:cs typeface="Times New Roman"/>
              </a:rPr>
              <a:t> Goh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21AA8-93E9-FD38-5C3B-3208F14A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10BDF-8325-833D-DC99-906DC100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Goal:  </a:t>
            </a:r>
            <a:endParaRPr lang="en-US">
              <a:latin typeface="Aptos" panose="020B0004020202020204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allow the user to move the character up and down  to avoid </a:t>
            </a:r>
            <a:r>
              <a:rPr lang="en-US" dirty="0">
                <a:latin typeface="Times New Roman"/>
                <a:cs typeface="Times New Roman"/>
              </a:rPr>
              <a:t>obstacle </a:t>
            </a:r>
            <a:endParaRPr lang="en-US">
              <a:latin typeface="Aptos" panose="020B0004020202020204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collect items to boost their score up </a:t>
            </a:r>
            <a:r>
              <a:rPr lang="en-US" dirty="0">
                <a:latin typeface="Times New Roman"/>
                <a:cs typeface="Times New Roman"/>
              </a:rPr>
              <a:t>in order to get through the round </a:t>
            </a:r>
            <a:r>
              <a:rPr lang="en-US">
                <a:latin typeface="Times New Roman"/>
                <a:cs typeface="Times New Roman"/>
              </a:rPr>
              <a:t>without dying</a:t>
            </a:r>
            <a:endParaRPr lang="en-US">
              <a:latin typeface="Aptos" panose="020B0004020202020204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There might be difficulty implemented so it could challenge the user.</a:t>
            </a:r>
            <a:endParaRPr lang="en-US">
              <a:latin typeface="Aptos" panose="020B0004020202020204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A buzzer will sound if the user fails to pass the round.</a:t>
            </a:r>
            <a:endParaRPr lang="en-US"/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736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CE6C9-D141-0E24-EADE-9A24299B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Potential user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A7F94-26E2-2646-8683-29F867016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My target audience </a:t>
            </a:r>
            <a:endParaRPr lang="en-US" dirty="0">
              <a:solidFill>
                <a:srgbClr val="0E101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is people aged between 15 and 40 years old</a:t>
            </a:r>
            <a:endParaRPr lang="en-US">
              <a:solidFill>
                <a:srgbClr val="0E101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Younger users, such as </a:t>
            </a:r>
            <a:r>
              <a:rPr lang="en-US" dirty="0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teenagers, may be interested in its simplicity </a:t>
            </a:r>
            <a:r>
              <a:rPr lang="en-US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and appeal to them as an introduction to retro games</a:t>
            </a:r>
            <a:endParaRPr lang="en-US">
              <a:solidFill>
                <a:srgbClr val="0E101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People aged </a:t>
            </a:r>
            <a:r>
              <a:rPr lang="en-US" dirty="0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mid-twenty to 40 may be interested because of the </a:t>
            </a:r>
            <a:r>
              <a:rPr lang="en-US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reminiscent of the old nostalgic days of arcade games</a:t>
            </a:r>
            <a:endParaRPr lang="en-US">
              <a:solidFill>
                <a:srgbClr val="0E101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In addition, it </a:t>
            </a:r>
            <a:r>
              <a:rPr lang="en-US" dirty="0">
                <a:solidFill>
                  <a:srgbClr val="0E101A"/>
                </a:solidFill>
                <a:latin typeface="Times New Roman"/>
                <a:ea typeface="+mn-lt"/>
                <a:cs typeface="+mn-lt"/>
              </a:rPr>
              <a:t>could be that they are looking for a short round of play because it is an easy-to-pick-up game and doesn't require much time commitment</a:t>
            </a:r>
            <a:endParaRPr lang="en-US">
              <a:solidFill>
                <a:srgbClr val="0E101A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112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8C935-0025-3836-A329-6B9726900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Requirement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235A-FABB-AC16-7271-3FBBBFBE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>
                <a:latin typeface="Times New Roman"/>
                <a:cs typeface="Times New Roman"/>
              </a:rPr>
              <a:t>Requirements:</a:t>
            </a:r>
          </a:p>
          <a:p>
            <a:r>
              <a:rPr lang="en-US" sz="1800">
                <a:latin typeface="Times New Roman"/>
                <a:cs typeface="Times New Roman"/>
              </a:rPr>
              <a:t>Allowing the charcter to jump, collect items and avoid obstacle [function]</a:t>
            </a:r>
          </a:p>
          <a:p>
            <a:r>
              <a:rPr lang="en-US" sz="1800">
                <a:latin typeface="Times New Roman"/>
                <a:cs typeface="Times New Roman"/>
              </a:rPr>
              <a:t>Store information regarding the placement of obstacles, items and layout [data]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Keeping track of the score [function]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LCD screen to display the visual and the buzzer if the user lose the game [usability]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The IDE software used to code the circuit [environemnt] 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The components to create the circuit [environment]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Implementing difficulty level [function]</a:t>
            </a:r>
          </a:p>
          <a:p>
            <a:r>
              <a:rPr lang="en-US" sz="1800">
                <a:latin typeface="Times New Roman"/>
                <a:cs typeface="Times New Roman"/>
              </a:rPr>
              <a:t>Storing the score [data]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The joystick to change character movement [usability]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Push button to start the game and select difficulty level [usability]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The game gives off a retro nostalgic vibe [context] 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The target audience who might be participating in this game [context]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>
                <a:latin typeface="Times New Roman"/>
                <a:cs typeface="Times New Roman"/>
              </a:rPr>
              <a:t>Potentiometer to adjust the contrast of the LCD screen [usability]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899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2D08A-7FA9-7EE1-478B-E60233A6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Timing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D69E6-CE50-0D56-0A34-E16B940BA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2719"/>
            <a:ext cx="10515600" cy="4484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Gant chart:</a:t>
            </a: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FCA13-1611-95B5-69DF-FBCC0ABE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57" y="2143621"/>
            <a:ext cx="10513656" cy="35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6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29355-58C7-9EDA-57C8-30871A1DE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D654-276E-9283-0AC6-8AC616E2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Breadboard</a:t>
            </a:r>
          </a:p>
          <a:p>
            <a:r>
              <a:rPr lang="en-US" dirty="0">
                <a:latin typeface="Times New Roman"/>
                <a:cs typeface="Times New Roman"/>
              </a:rPr>
              <a:t>LCD screen </a:t>
            </a:r>
          </a:p>
          <a:p>
            <a:r>
              <a:rPr lang="en-US" dirty="0">
                <a:latin typeface="Times New Roman"/>
                <a:cs typeface="Times New Roman"/>
              </a:rPr>
              <a:t>Joystick </a:t>
            </a:r>
          </a:p>
          <a:p>
            <a:r>
              <a:rPr lang="en-US" dirty="0">
                <a:latin typeface="Times New Roman"/>
                <a:cs typeface="Times New Roman"/>
              </a:rPr>
              <a:t>Buzzer </a:t>
            </a:r>
          </a:p>
          <a:p>
            <a:r>
              <a:rPr lang="en-US" dirty="0">
                <a:latin typeface="Times New Roman"/>
                <a:cs typeface="Times New Roman"/>
              </a:rPr>
              <a:t>Arduino Mega</a:t>
            </a:r>
          </a:p>
          <a:p>
            <a:r>
              <a:rPr lang="en-US">
                <a:latin typeface="Times New Roman"/>
                <a:cs typeface="Times New Roman"/>
              </a:rPr>
              <a:t>Push button 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Resistor </a:t>
            </a:r>
          </a:p>
          <a:p>
            <a:r>
              <a:rPr lang="en-US">
                <a:latin typeface="Times New Roman"/>
                <a:cs typeface="Times New Roman"/>
              </a:rPr>
              <a:t>Potentiometer 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879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Jumpman LCD Game</vt:lpstr>
      <vt:lpstr>Description</vt:lpstr>
      <vt:lpstr>Potential user </vt:lpstr>
      <vt:lpstr>Requirement </vt:lpstr>
      <vt:lpstr>Timing 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253</cp:revision>
  <dcterms:created xsi:type="dcterms:W3CDTF">2024-11-12T20:17:24Z</dcterms:created>
  <dcterms:modified xsi:type="dcterms:W3CDTF">2024-11-13T07:32:24Z</dcterms:modified>
</cp:coreProperties>
</file>