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d8cde4ad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d8cde4ad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d8cde4ad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d8cde4ad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d8cde4ad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d8cde4ad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d8cde4ad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d8cde4a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d8cde4ad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d8cde4ad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d8cde4ad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d8cde4ad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d8cde4ad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d8cde4ad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d8cde4ad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d8cde4ad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d8cde4ad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d8cde4ad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d8cde4ad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d8cde4ad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d8cde4ad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d8cde4ad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d8cde4ad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d8cde4ad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d8cde4ad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d8cde4ad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d8cde4ad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d8cde4ad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d8cde4ad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d8cde4ad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d8cde4ad8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d8cde4ad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d8cde4ad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d8cde4ad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d8cde4ad8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d8cde4ad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d8cde4ad8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d8cde4ad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d8cde4a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d8cde4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8cde4a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8cde4a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d8cde4a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d8cde4a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d8cde4a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d8cde4a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d8cde4a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d8cde4a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d8cde4a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d8cde4a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d8cde4a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d8cde4a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sgokulraja-gh/cyclistic_case_study" TargetMode="External"/><Relationship Id="rId4" Type="http://schemas.openxmlformats.org/officeDocument/2006/relationships/hyperlink" Target="https://divvy-tripdata.s3.amazonaws.com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vvy-tripdata.s3.amazonaws.com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3400"/>
            <a:ext cx="8520600" cy="14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/>
              <a:t>Presented by: Gokul raja</a:t>
            </a:r>
            <a:endParaRPr sz="20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/>
              <a:t>Last Updated: April 26,2023</a:t>
            </a:r>
            <a:endParaRPr sz="2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rides with respect to time?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75" y="1187626"/>
            <a:ext cx="8305650" cy="39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riders have a steady increase from morning till evening and fall after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Cyclistic members have </a:t>
            </a:r>
            <a:r>
              <a:rPr b="1" lang="en"/>
              <a:t>peak hours</a:t>
            </a:r>
            <a:r>
              <a:rPr lang="en"/>
              <a:t> around morning(7 to 8) and evening(4-6).They may be using the bike to ride to </a:t>
            </a:r>
            <a:r>
              <a:rPr b="1" lang="en"/>
              <a:t>work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ride lengths with respect to time?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63" y="1141375"/>
            <a:ext cx="77714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members have steady ride lengths throughout the 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Interesting pattern in casual riders: Casual riders have long rides at midnight and short rides in early morning.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about rides with respect to days of week?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50" y="1017725"/>
            <a:ext cx="648652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weekdays, Cyclistic members has more rides.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weekends,both ride almost the same.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ride lengths with respect to day of week?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50" y="1128200"/>
            <a:ext cx="8166701" cy="40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Cyclistic members: Ride lengths are about the same </a:t>
            </a:r>
            <a:r>
              <a:rPr lang="en"/>
              <a:t>throughout</a:t>
            </a:r>
            <a:r>
              <a:rPr lang="en"/>
              <a:t> the week.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casual riders: Ride lengths are high around weekends.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rides with respect to month of year?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Riders prefer to use bikes the most in the summer season.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see less rides in winter.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Ride 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of day wise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Weekday wise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 wise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Bike type 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 step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ride lengths with respect to month of year?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63" y="1170125"/>
            <a:ext cx="77714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no concrete patterns.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bike </a:t>
            </a:r>
            <a:r>
              <a:rPr lang="en"/>
              <a:t>preferences</a:t>
            </a:r>
            <a:r>
              <a:rPr lang="en"/>
              <a:t>?</a:t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363" y="1209800"/>
            <a:ext cx="6635275" cy="3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member have not used docked bikes.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Casual riders prefer electric bikes.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members differ from causal rider?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riders have consistent ride lengths.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Members might be using bikes to ride to work*.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/>
              <a:t>*n</a:t>
            </a:r>
            <a:r>
              <a:rPr b="1" lang="en" sz="1300"/>
              <a:t>eed more information to confirm them.</a:t>
            </a:r>
            <a:endParaRPr b="1"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convert casual users?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 discounts on summer and midnights(joy rides).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 weekend passes with reduced pricing.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availability of bikes during peak hours as members are using them.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not know any benefits of annual memberships.Add more benefits for annual memberships.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Educate people on environmental benefits of using bikes.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health benefits of using regular bicycles.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Path 1:</a:t>
            </a:r>
            <a:r>
              <a:rPr lang="en"/>
              <a:t> Survey people of their economic and health data and their beliefs and collect more data and re evaluate the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Path 2:</a:t>
            </a:r>
            <a:r>
              <a:rPr lang="en"/>
              <a:t> Create a advertising </a:t>
            </a:r>
            <a:r>
              <a:rPr lang="en"/>
              <a:t>campaign</a:t>
            </a:r>
            <a:r>
              <a:rPr lang="en"/>
              <a:t> about environmental and health benefits of bicycling and offer more benefits for annual membership compared to less frequent passes.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Thanks</a:t>
            </a:r>
            <a:endParaRPr sz="3220"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Notes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Notebook used for cleaning data and creating visualizations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used in the analysis is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company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Cyclistic is a bike sharing company.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Operated at Chicago, USA.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5,824 bicycles in a network of 692 stations.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 tracked bicycles.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Single ride pass,daily pass and annual memberships.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order to convert casual users(daily pass/single ride pass) to cyclistic members(annual membership).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Assumption: </a:t>
            </a:r>
            <a:r>
              <a:rPr lang="en" sz="1600"/>
              <a:t>Users with annual membership provides </a:t>
            </a:r>
            <a:r>
              <a:rPr b="1" lang="en" sz="1600"/>
              <a:t>more revenue</a:t>
            </a:r>
            <a:r>
              <a:rPr lang="en" sz="1600"/>
              <a:t> than casual users.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How are Member users different from casual users.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collected from April 2022 to March 2023 for the analysis.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provided by Motivate International Inc.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Source of the data is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2200"/>
              <a:t>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5255"/>
            <a:ext cx="4260300" cy="450124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184025" y="1250725"/>
            <a:ext cx="4792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Who ride most?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Cyclistic members ride more than casual members.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more rides the reason for more revenue?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/>
              <a:t>No,</a:t>
            </a:r>
            <a:r>
              <a:rPr lang="en" sz="2200"/>
              <a:t> Average ride length contradicts that.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675" y="830950"/>
            <a:ext cx="5706325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88125" y="1123600"/>
            <a:ext cx="2988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Casual users have </a:t>
            </a:r>
            <a:r>
              <a:rPr b="1" lang="en" sz="2200"/>
              <a:t>x2</a:t>
            </a:r>
            <a:r>
              <a:rPr lang="en" sz="2200"/>
              <a:t> times ride length than Members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