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2.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3.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91" r:id="rId2"/>
    <p:sldMasterId id="2147483775" r:id="rId3"/>
    <p:sldMasterId id="2147483791" r:id="rId4"/>
  </p:sldMasterIdLst>
  <p:notesMasterIdLst>
    <p:notesMasterId r:id="rId24"/>
  </p:notesMasterIdLst>
  <p:sldIdLst>
    <p:sldId id="256" r:id="rId5"/>
    <p:sldId id="260" r:id="rId6"/>
    <p:sldId id="302" r:id="rId7"/>
    <p:sldId id="262" r:id="rId8"/>
    <p:sldId id="259" r:id="rId9"/>
    <p:sldId id="304" r:id="rId10"/>
    <p:sldId id="305" r:id="rId11"/>
    <p:sldId id="303" r:id="rId12"/>
    <p:sldId id="295" r:id="rId13"/>
    <p:sldId id="296" r:id="rId14"/>
    <p:sldId id="297" r:id="rId15"/>
    <p:sldId id="299" r:id="rId16"/>
    <p:sldId id="298" r:id="rId17"/>
    <p:sldId id="904" r:id="rId18"/>
    <p:sldId id="898" r:id="rId19"/>
    <p:sldId id="300" r:id="rId20"/>
    <p:sldId id="301" r:id="rId21"/>
    <p:sldId id="90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oundtripDataSignature="AMtx7mjEkfwVJQH7Ik5bZDApUpwiDpPnng==" r:id="rId48"/>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Susanto" initials="" lastIdx="2" clrIdx="0"/>
  <p:cmAuthor id="1" name="Janis Ashford"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C3BEE-AC25-4D57-A5ED-C0A9991F5AF9}">
  <a:tblStyle styleId="{0E8C3BEE-AC25-4D57-A5ED-C0A9991F5AF9}" styleName="Table_0">
    <a:wholeTbl>
      <a:tcTxStyle b="off" i="off">
        <a:font>
          <a:latin typeface="Arial"/>
          <a:ea typeface="Arial"/>
          <a:cs typeface="Arial"/>
        </a:font>
        <a:srgbClr val="666666"/>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9F3"/>
          </a:solidFill>
        </a:fill>
      </a:tcStyle>
    </a:wholeTbl>
    <a:band1H>
      <a:tcTxStyle b="off" i="off"/>
      <a:tcStyle>
        <a:tcBdr/>
        <a:fill>
          <a:solidFill>
            <a:srgbClr val="CAD1E6"/>
          </a:solidFill>
        </a:fill>
      </a:tcStyle>
    </a:band1H>
    <a:band2H>
      <a:tcTxStyle b="off" i="off"/>
      <a:tcStyle>
        <a:tcBdr/>
      </a:tcStyle>
    </a:band2H>
    <a:band1V>
      <a:tcTxStyle b="off" i="off"/>
      <a:tcStyle>
        <a:tcBdr/>
        <a:fill>
          <a:solidFill>
            <a:srgbClr val="CAD1E6"/>
          </a:solidFill>
        </a:fill>
      </a:tcStyle>
    </a:band1V>
    <a:band2V>
      <a:tcTxStyle b="off" i="off"/>
      <a:tcStyle>
        <a:tcBdr/>
      </a:tcStyle>
    </a:band2V>
    <a:lastCol>
      <a:tcTxStyle b="on" i="off">
        <a:font>
          <a:latin typeface="Arial"/>
          <a:ea typeface="Arial"/>
          <a:cs typeface="Arial"/>
        </a:font>
        <a:srgbClr val="FFFFFF"/>
      </a:tcTxStyle>
      <a:tcStyle>
        <a:tcBdr/>
        <a:fill>
          <a:solidFill>
            <a:srgbClr val="005CB9"/>
          </a:solidFill>
        </a:fill>
      </a:tcStyle>
    </a:lastCol>
    <a:firstCol>
      <a:tcTxStyle b="on" i="off">
        <a:font>
          <a:latin typeface="Arial"/>
          <a:ea typeface="Arial"/>
          <a:cs typeface="Arial"/>
        </a:font>
        <a:srgbClr val="FFFFFF"/>
      </a:tcTxStyle>
      <a:tcStyle>
        <a:tcBdr/>
        <a:fill>
          <a:solidFill>
            <a:srgbClr val="005CB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005CB9"/>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005CB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2" autoAdjust="0"/>
    <p:restoredTop sz="95297" autoAdjust="0"/>
  </p:normalViewPr>
  <p:slideViewPr>
    <p:cSldViewPr snapToGrid="0">
      <p:cViewPr>
        <p:scale>
          <a:sx n="100" d="100"/>
          <a:sy n="100" d="100"/>
        </p:scale>
        <p:origin x="629" y="52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FA8A2-2E2C-4184-A3CF-3EF882CC5BB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69DBB7D-B656-4812-8DA8-4800C6BCC2B6}">
      <dgm:prSet phldrT="[Text]" custT="1"/>
      <dgm:spPr/>
      <dgm:t>
        <a:bodyPr/>
        <a:lstStyle/>
        <a:p>
          <a:r>
            <a:rPr lang="en-US" sz="1400" b="0" i="0" dirty="0"/>
            <a:t>Absorbable Wound Closure Device</a:t>
          </a:r>
        </a:p>
        <a:p>
          <a:r>
            <a:rPr lang="en-US" sz="1100" dirty="0"/>
            <a:t>Spend Cat: Implants</a:t>
          </a:r>
        </a:p>
        <a:p>
          <a:r>
            <a:rPr lang="en-US" sz="1100" dirty="0"/>
            <a:t>Packaging String: CS/12 EA</a:t>
          </a:r>
        </a:p>
        <a:p>
          <a:r>
            <a:rPr lang="en-US" sz="1100" dirty="0"/>
            <a:t>UOM: Case 12 EA (Order) / Each (Stock, Issue, Use)</a:t>
          </a:r>
        </a:p>
        <a:p>
          <a:r>
            <a:rPr lang="en-US" sz="1100" dirty="0"/>
            <a:t>Manufacturer/Part ID: Covidien LP / VLOCL0316</a:t>
          </a:r>
        </a:p>
        <a:p>
          <a:endParaRPr lang="en-US" sz="1100" dirty="0"/>
        </a:p>
      </dgm:t>
    </dgm:pt>
    <dgm:pt modelId="{A8455CA0-C762-4EBD-924C-06189BA4ED1D}" type="parTrans" cxnId="{9894E4B2-FEAF-411D-9B90-AB22635D26FF}">
      <dgm:prSet/>
      <dgm:spPr/>
      <dgm:t>
        <a:bodyPr/>
        <a:lstStyle/>
        <a:p>
          <a:endParaRPr lang="en-US"/>
        </a:p>
      </dgm:t>
    </dgm:pt>
    <dgm:pt modelId="{4B01BB25-AC20-4BDA-BBCE-DD97BBC2F734}" type="sibTrans" cxnId="{9894E4B2-FEAF-411D-9B90-AB22635D26FF}">
      <dgm:prSet/>
      <dgm:spPr/>
      <dgm:t>
        <a:bodyPr/>
        <a:lstStyle/>
        <a:p>
          <a:endParaRPr lang="en-US"/>
        </a:p>
      </dgm:t>
    </dgm:pt>
    <dgm:pt modelId="{47D1C928-0C40-402B-A268-139B936A6022}">
      <dgm:prSet phldrT="[Text]" custT="1"/>
      <dgm:spPr>
        <a:solidFill>
          <a:srgbClr val="00B050"/>
        </a:solidFill>
      </dgm:spPr>
      <dgm:t>
        <a:bodyPr/>
        <a:lstStyle/>
        <a:p>
          <a:r>
            <a:rPr lang="en-US" sz="1400" b="1" dirty="0"/>
            <a:t>Medline</a:t>
          </a:r>
        </a:p>
        <a:p>
          <a:r>
            <a:rPr lang="en-US" sz="1100" dirty="0"/>
            <a:t>Supplier Item ID#  789-0316</a:t>
          </a:r>
        </a:p>
        <a:p>
          <a:r>
            <a:rPr lang="en-US" sz="1100" dirty="0"/>
            <a:t>Order UOM: Case</a:t>
          </a:r>
        </a:p>
        <a:p>
          <a:r>
            <a:rPr lang="en-US" sz="1100" dirty="0"/>
            <a:t>Price: $6,000</a:t>
          </a:r>
        </a:p>
        <a:p>
          <a:r>
            <a:rPr lang="en-US" sz="1100" dirty="0"/>
            <a:t>Primary</a:t>
          </a:r>
        </a:p>
      </dgm:t>
    </dgm:pt>
    <dgm:pt modelId="{B352F119-A580-4EA7-83AD-A44E39514C4C}" type="parTrans" cxnId="{B1324DDA-1557-4A9C-8DE5-034AD6FD4DB7}">
      <dgm:prSet/>
      <dgm:spPr/>
      <dgm:t>
        <a:bodyPr/>
        <a:lstStyle/>
        <a:p>
          <a:endParaRPr lang="en-US"/>
        </a:p>
      </dgm:t>
    </dgm:pt>
    <dgm:pt modelId="{FD2933A9-4EAA-4384-BE06-65279F8D754D}" type="sibTrans" cxnId="{B1324DDA-1557-4A9C-8DE5-034AD6FD4DB7}">
      <dgm:prSet/>
      <dgm:spPr/>
      <dgm:t>
        <a:bodyPr/>
        <a:lstStyle/>
        <a:p>
          <a:endParaRPr lang="en-US"/>
        </a:p>
      </dgm:t>
    </dgm:pt>
    <dgm:pt modelId="{3D4E0F57-C429-4224-8E7F-7343908DDE61}">
      <dgm:prSet phldrT="[Text]" custT="1"/>
      <dgm:spPr>
        <a:solidFill>
          <a:srgbClr val="00B050"/>
        </a:solidFill>
      </dgm:spPr>
      <dgm:t>
        <a:bodyPr/>
        <a:lstStyle/>
        <a:p>
          <a:r>
            <a:rPr lang="en-US" sz="1400" b="1" dirty="0"/>
            <a:t>Owens &amp; Minor</a:t>
          </a:r>
        </a:p>
        <a:p>
          <a:r>
            <a:rPr lang="en-US" sz="1100" dirty="0"/>
            <a:t>Supplier Item ID# 9840316</a:t>
          </a:r>
        </a:p>
        <a:p>
          <a:r>
            <a:rPr lang="en-US" sz="1100" dirty="0"/>
            <a:t>Order UOM: Case</a:t>
          </a:r>
        </a:p>
        <a:p>
          <a:r>
            <a:rPr lang="en-US" sz="1100" dirty="0"/>
            <a:t>Price: $6,200</a:t>
          </a:r>
        </a:p>
      </dgm:t>
    </dgm:pt>
    <dgm:pt modelId="{20FBD94D-A677-4D9E-849B-E699BE767A74}" type="parTrans" cxnId="{44703598-9426-40BB-BE65-4F7670159FC7}">
      <dgm:prSet/>
      <dgm:spPr/>
      <dgm:t>
        <a:bodyPr/>
        <a:lstStyle/>
        <a:p>
          <a:endParaRPr lang="en-US"/>
        </a:p>
      </dgm:t>
    </dgm:pt>
    <dgm:pt modelId="{2B1CEE78-8BCA-4491-B528-6C477A26DCF2}" type="sibTrans" cxnId="{44703598-9426-40BB-BE65-4F7670159FC7}">
      <dgm:prSet/>
      <dgm:spPr/>
      <dgm:t>
        <a:bodyPr/>
        <a:lstStyle/>
        <a:p>
          <a:endParaRPr lang="en-US"/>
        </a:p>
      </dgm:t>
    </dgm:pt>
    <dgm:pt modelId="{FB7F2BE0-78A1-4763-B6CC-8CC03191D9C6}" type="pres">
      <dgm:prSet presAssocID="{286FA8A2-2E2C-4184-A3CF-3EF882CC5BBF}" presName="hierChild1" presStyleCnt="0">
        <dgm:presLayoutVars>
          <dgm:orgChart val="1"/>
          <dgm:chPref val="1"/>
          <dgm:dir/>
          <dgm:animOne val="branch"/>
          <dgm:animLvl val="lvl"/>
          <dgm:resizeHandles/>
        </dgm:presLayoutVars>
      </dgm:prSet>
      <dgm:spPr/>
    </dgm:pt>
    <dgm:pt modelId="{F7809E33-73BD-4127-B65A-43F304C94BF5}" type="pres">
      <dgm:prSet presAssocID="{E69DBB7D-B656-4812-8DA8-4800C6BCC2B6}" presName="hierRoot1" presStyleCnt="0">
        <dgm:presLayoutVars>
          <dgm:hierBranch val="init"/>
        </dgm:presLayoutVars>
      </dgm:prSet>
      <dgm:spPr/>
    </dgm:pt>
    <dgm:pt modelId="{944C5897-0B8D-4092-9A34-2E86775A8A8B}" type="pres">
      <dgm:prSet presAssocID="{E69DBB7D-B656-4812-8DA8-4800C6BCC2B6}" presName="rootComposite1" presStyleCnt="0"/>
      <dgm:spPr/>
    </dgm:pt>
    <dgm:pt modelId="{3D679788-53EF-438C-AB6C-619DCD7D7D73}" type="pres">
      <dgm:prSet presAssocID="{E69DBB7D-B656-4812-8DA8-4800C6BCC2B6}" presName="rootText1" presStyleLbl="node0" presStyleIdx="0" presStyleCnt="1" custScaleX="313208" custScaleY="264558">
        <dgm:presLayoutVars>
          <dgm:chPref val="3"/>
        </dgm:presLayoutVars>
      </dgm:prSet>
      <dgm:spPr/>
    </dgm:pt>
    <dgm:pt modelId="{7EF111E1-5A02-4698-B44E-30ACCBA589BD}" type="pres">
      <dgm:prSet presAssocID="{E69DBB7D-B656-4812-8DA8-4800C6BCC2B6}" presName="rootConnector1" presStyleLbl="node1" presStyleIdx="0" presStyleCnt="0"/>
      <dgm:spPr/>
    </dgm:pt>
    <dgm:pt modelId="{F7D7F6D2-AEC9-4183-9ECC-399775FA2DBD}" type="pres">
      <dgm:prSet presAssocID="{E69DBB7D-B656-4812-8DA8-4800C6BCC2B6}" presName="hierChild2" presStyleCnt="0"/>
      <dgm:spPr/>
    </dgm:pt>
    <dgm:pt modelId="{18765BA6-A011-440D-98C4-27D675F02F21}" type="pres">
      <dgm:prSet presAssocID="{B352F119-A580-4EA7-83AD-A44E39514C4C}" presName="Name37" presStyleLbl="parChTrans1D2" presStyleIdx="0" presStyleCnt="2"/>
      <dgm:spPr/>
    </dgm:pt>
    <dgm:pt modelId="{83B8E4E1-7D97-4835-9302-D71A0639E429}" type="pres">
      <dgm:prSet presAssocID="{47D1C928-0C40-402B-A268-139B936A6022}" presName="hierRoot2" presStyleCnt="0">
        <dgm:presLayoutVars>
          <dgm:hierBranch val="init"/>
        </dgm:presLayoutVars>
      </dgm:prSet>
      <dgm:spPr/>
    </dgm:pt>
    <dgm:pt modelId="{F0567E01-8315-4604-AD30-9B6DCA61180A}" type="pres">
      <dgm:prSet presAssocID="{47D1C928-0C40-402B-A268-139B936A6022}" presName="rootComposite" presStyleCnt="0"/>
      <dgm:spPr/>
    </dgm:pt>
    <dgm:pt modelId="{77BAE62E-320F-4355-A6A6-9C7D037230AE}" type="pres">
      <dgm:prSet presAssocID="{47D1C928-0C40-402B-A268-139B936A6022}" presName="rootText" presStyleLbl="node2" presStyleIdx="0" presStyleCnt="2" custScaleX="124796" custScaleY="227648" custLinFactNeighborX="47" custLinFactNeighborY="33868">
        <dgm:presLayoutVars>
          <dgm:chPref val="3"/>
        </dgm:presLayoutVars>
      </dgm:prSet>
      <dgm:spPr/>
    </dgm:pt>
    <dgm:pt modelId="{30A11C51-88A8-43EC-915D-E65966E01389}" type="pres">
      <dgm:prSet presAssocID="{47D1C928-0C40-402B-A268-139B936A6022}" presName="rootConnector" presStyleLbl="node2" presStyleIdx="0" presStyleCnt="2"/>
      <dgm:spPr/>
    </dgm:pt>
    <dgm:pt modelId="{865B338F-3B26-46CF-82B9-4E0A0851F027}" type="pres">
      <dgm:prSet presAssocID="{47D1C928-0C40-402B-A268-139B936A6022}" presName="hierChild4" presStyleCnt="0"/>
      <dgm:spPr/>
    </dgm:pt>
    <dgm:pt modelId="{3932E838-A7E2-4578-8111-E5794B19E959}" type="pres">
      <dgm:prSet presAssocID="{47D1C928-0C40-402B-A268-139B936A6022}" presName="hierChild5" presStyleCnt="0"/>
      <dgm:spPr/>
    </dgm:pt>
    <dgm:pt modelId="{31A3DE26-DAD9-46C6-8A86-2E5D36DCA63D}" type="pres">
      <dgm:prSet presAssocID="{20FBD94D-A677-4D9E-849B-E699BE767A74}" presName="Name37" presStyleLbl="parChTrans1D2" presStyleIdx="1" presStyleCnt="2"/>
      <dgm:spPr/>
    </dgm:pt>
    <dgm:pt modelId="{F3EA32B2-45D6-4FE9-8104-8178B190F9FC}" type="pres">
      <dgm:prSet presAssocID="{3D4E0F57-C429-4224-8E7F-7343908DDE61}" presName="hierRoot2" presStyleCnt="0">
        <dgm:presLayoutVars>
          <dgm:hierBranch val="init"/>
        </dgm:presLayoutVars>
      </dgm:prSet>
      <dgm:spPr/>
    </dgm:pt>
    <dgm:pt modelId="{73E64762-159C-43EA-BEAB-E10492504DB4}" type="pres">
      <dgm:prSet presAssocID="{3D4E0F57-C429-4224-8E7F-7343908DDE61}" presName="rootComposite" presStyleCnt="0"/>
      <dgm:spPr/>
    </dgm:pt>
    <dgm:pt modelId="{3C762388-3E3B-45CB-B377-FACC244324F4}" type="pres">
      <dgm:prSet presAssocID="{3D4E0F57-C429-4224-8E7F-7343908DDE61}" presName="rootText" presStyleLbl="node2" presStyleIdx="1" presStyleCnt="2" custScaleX="124796" custScaleY="227648" custLinFactNeighborX="47" custLinFactNeighborY="33868">
        <dgm:presLayoutVars>
          <dgm:chPref val="3"/>
        </dgm:presLayoutVars>
      </dgm:prSet>
      <dgm:spPr/>
    </dgm:pt>
    <dgm:pt modelId="{2B4B2ACC-6BA6-43A5-A859-9B1395FFB0AB}" type="pres">
      <dgm:prSet presAssocID="{3D4E0F57-C429-4224-8E7F-7343908DDE61}" presName="rootConnector" presStyleLbl="node2" presStyleIdx="1" presStyleCnt="2"/>
      <dgm:spPr/>
    </dgm:pt>
    <dgm:pt modelId="{83935ECD-D41E-4301-90BB-5A87541F82E8}" type="pres">
      <dgm:prSet presAssocID="{3D4E0F57-C429-4224-8E7F-7343908DDE61}" presName="hierChild4" presStyleCnt="0"/>
      <dgm:spPr/>
    </dgm:pt>
    <dgm:pt modelId="{CDA6798A-F0B5-42EA-AA83-C5F50077AAFA}" type="pres">
      <dgm:prSet presAssocID="{3D4E0F57-C429-4224-8E7F-7343908DDE61}" presName="hierChild5" presStyleCnt="0"/>
      <dgm:spPr/>
    </dgm:pt>
    <dgm:pt modelId="{0AFC1762-5648-491A-A092-232C085D1856}" type="pres">
      <dgm:prSet presAssocID="{E69DBB7D-B656-4812-8DA8-4800C6BCC2B6}" presName="hierChild3" presStyleCnt="0"/>
      <dgm:spPr/>
    </dgm:pt>
  </dgm:ptLst>
  <dgm:cxnLst>
    <dgm:cxn modelId="{FF21717E-9156-44DD-9233-8B98D12A7149}" type="presOf" srcId="{47D1C928-0C40-402B-A268-139B936A6022}" destId="{30A11C51-88A8-43EC-915D-E65966E01389}" srcOrd="1" destOrd="0" presId="urn:microsoft.com/office/officeart/2005/8/layout/orgChart1"/>
    <dgm:cxn modelId="{C893E684-5B62-46A2-9846-931489B1D890}" type="presOf" srcId="{3D4E0F57-C429-4224-8E7F-7343908DDE61}" destId="{3C762388-3E3B-45CB-B377-FACC244324F4}" srcOrd="0" destOrd="0" presId="urn:microsoft.com/office/officeart/2005/8/layout/orgChart1"/>
    <dgm:cxn modelId="{44703598-9426-40BB-BE65-4F7670159FC7}" srcId="{E69DBB7D-B656-4812-8DA8-4800C6BCC2B6}" destId="{3D4E0F57-C429-4224-8E7F-7343908DDE61}" srcOrd="1" destOrd="0" parTransId="{20FBD94D-A677-4D9E-849B-E699BE767A74}" sibTransId="{2B1CEE78-8BCA-4491-B528-6C477A26DCF2}"/>
    <dgm:cxn modelId="{C4437599-4455-4DE2-B661-367CFD56A850}" type="presOf" srcId="{E69DBB7D-B656-4812-8DA8-4800C6BCC2B6}" destId="{3D679788-53EF-438C-AB6C-619DCD7D7D73}" srcOrd="0" destOrd="0" presId="urn:microsoft.com/office/officeart/2005/8/layout/orgChart1"/>
    <dgm:cxn modelId="{9894E4B2-FEAF-411D-9B90-AB22635D26FF}" srcId="{286FA8A2-2E2C-4184-A3CF-3EF882CC5BBF}" destId="{E69DBB7D-B656-4812-8DA8-4800C6BCC2B6}" srcOrd="0" destOrd="0" parTransId="{A8455CA0-C762-4EBD-924C-06189BA4ED1D}" sibTransId="{4B01BB25-AC20-4BDA-BBCE-DD97BBC2F734}"/>
    <dgm:cxn modelId="{A02B15B3-72CE-43E4-84E1-C56EBD7504DC}" type="presOf" srcId="{20FBD94D-A677-4D9E-849B-E699BE767A74}" destId="{31A3DE26-DAD9-46C6-8A86-2E5D36DCA63D}" srcOrd="0" destOrd="0" presId="urn:microsoft.com/office/officeart/2005/8/layout/orgChart1"/>
    <dgm:cxn modelId="{95C07BBC-F6FF-483F-BE83-3453605BDF2D}" type="presOf" srcId="{B352F119-A580-4EA7-83AD-A44E39514C4C}" destId="{18765BA6-A011-440D-98C4-27D675F02F21}" srcOrd="0" destOrd="0" presId="urn:microsoft.com/office/officeart/2005/8/layout/orgChart1"/>
    <dgm:cxn modelId="{ABBD7BCC-79C5-408B-96F0-F57157149A3F}" type="presOf" srcId="{286FA8A2-2E2C-4184-A3CF-3EF882CC5BBF}" destId="{FB7F2BE0-78A1-4763-B6CC-8CC03191D9C6}" srcOrd="0" destOrd="0" presId="urn:microsoft.com/office/officeart/2005/8/layout/orgChart1"/>
    <dgm:cxn modelId="{B1324DDA-1557-4A9C-8DE5-034AD6FD4DB7}" srcId="{E69DBB7D-B656-4812-8DA8-4800C6BCC2B6}" destId="{47D1C928-0C40-402B-A268-139B936A6022}" srcOrd="0" destOrd="0" parTransId="{B352F119-A580-4EA7-83AD-A44E39514C4C}" sibTransId="{FD2933A9-4EAA-4384-BE06-65279F8D754D}"/>
    <dgm:cxn modelId="{69293EDC-1098-4F1E-A97D-A58DC070D856}" type="presOf" srcId="{47D1C928-0C40-402B-A268-139B936A6022}" destId="{77BAE62E-320F-4355-A6A6-9C7D037230AE}" srcOrd="0" destOrd="0" presId="urn:microsoft.com/office/officeart/2005/8/layout/orgChart1"/>
    <dgm:cxn modelId="{3A8123E0-09E1-4B99-A470-1964020FBCF3}" type="presOf" srcId="{3D4E0F57-C429-4224-8E7F-7343908DDE61}" destId="{2B4B2ACC-6BA6-43A5-A859-9B1395FFB0AB}" srcOrd="1" destOrd="0" presId="urn:microsoft.com/office/officeart/2005/8/layout/orgChart1"/>
    <dgm:cxn modelId="{C45803FB-5CAF-4B6C-A47E-0D0EC17CB015}" type="presOf" srcId="{E69DBB7D-B656-4812-8DA8-4800C6BCC2B6}" destId="{7EF111E1-5A02-4698-B44E-30ACCBA589BD}" srcOrd="1" destOrd="0" presId="urn:microsoft.com/office/officeart/2005/8/layout/orgChart1"/>
    <dgm:cxn modelId="{54E1712F-2C7B-4F8C-982E-08497B351D09}" type="presParOf" srcId="{FB7F2BE0-78A1-4763-B6CC-8CC03191D9C6}" destId="{F7809E33-73BD-4127-B65A-43F304C94BF5}" srcOrd="0" destOrd="0" presId="urn:microsoft.com/office/officeart/2005/8/layout/orgChart1"/>
    <dgm:cxn modelId="{CC28B2D1-BCF3-4B79-AAA9-577E4655D082}" type="presParOf" srcId="{F7809E33-73BD-4127-B65A-43F304C94BF5}" destId="{944C5897-0B8D-4092-9A34-2E86775A8A8B}" srcOrd="0" destOrd="0" presId="urn:microsoft.com/office/officeart/2005/8/layout/orgChart1"/>
    <dgm:cxn modelId="{3E1C9255-4EC8-437E-A649-ABA837510562}" type="presParOf" srcId="{944C5897-0B8D-4092-9A34-2E86775A8A8B}" destId="{3D679788-53EF-438C-AB6C-619DCD7D7D73}" srcOrd="0" destOrd="0" presId="urn:microsoft.com/office/officeart/2005/8/layout/orgChart1"/>
    <dgm:cxn modelId="{DF213023-D0C0-4841-AF03-DFB8BA2E9121}" type="presParOf" srcId="{944C5897-0B8D-4092-9A34-2E86775A8A8B}" destId="{7EF111E1-5A02-4698-B44E-30ACCBA589BD}" srcOrd="1" destOrd="0" presId="urn:microsoft.com/office/officeart/2005/8/layout/orgChart1"/>
    <dgm:cxn modelId="{803CF501-75D8-48A8-AAA4-2662AE192F34}" type="presParOf" srcId="{F7809E33-73BD-4127-B65A-43F304C94BF5}" destId="{F7D7F6D2-AEC9-4183-9ECC-399775FA2DBD}" srcOrd="1" destOrd="0" presId="urn:microsoft.com/office/officeart/2005/8/layout/orgChart1"/>
    <dgm:cxn modelId="{2309B4C5-08AE-433D-9EC7-F381E0A09B43}" type="presParOf" srcId="{F7D7F6D2-AEC9-4183-9ECC-399775FA2DBD}" destId="{18765BA6-A011-440D-98C4-27D675F02F21}" srcOrd="0" destOrd="0" presId="urn:microsoft.com/office/officeart/2005/8/layout/orgChart1"/>
    <dgm:cxn modelId="{41E452C4-7DDE-40AB-B0D9-6BB8EF043DD2}" type="presParOf" srcId="{F7D7F6D2-AEC9-4183-9ECC-399775FA2DBD}" destId="{83B8E4E1-7D97-4835-9302-D71A0639E429}" srcOrd="1" destOrd="0" presId="urn:microsoft.com/office/officeart/2005/8/layout/orgChart1"/>
    <dgm:cxn modelId="{36059822-CC4A-497B-A070-F02456907D42}" type="presParOf" srcId="{83B8E4E1-7D97-4835-9302-D71A0639E429}" destId="{F0567E01-8315-4604-AD30-9B6DCA61180A}" srcOrd="0" destOrd="0" presId="urn:microsoft.com/office/officeart/2005/8/layout/orgChart1"/>
    <dgm:cxn modelId="{C7ADC5CB-5EFC-42AF-BFDA-18D9B916FC0E}" type="presParOf" srcId="{F0567E01-8315-4604-AD30-9B6DCA61180A}" destId="{77BAE62E-320F-4355-A6A6-9C7D037230AE}" srcOrd="0" destOrd="0" presId="urn:microsoft.com/office/officeart/2005/8/layout/orgChart1"/>
    <dgm:cxn modelId="{5A0CF2B6-1A10-45E6-B409-435125ED6C0B}" type="presParOf" srcId="{F0567E01-8315-4604-AD30-9B6DCA61180A}" destId="{30A11C51-88A8-43EC-915D-E65966E01389}" srcOrd="1" destOrd="0" presId="urn:microsoft.com/office/officeart/2005/8/layout/orgChart1"/>
    <dgm:cxn modelId="{2E33D2B7-9CA3-42C2-ACFA-46871E79EFCD}" type="presParOf" srcId="{83B8E4E1-7D97-4835-9302-D71A0639E429}" destId="{865B338F-3B26-46CF-82B9-4E0A0851F027}" srcOrd="1" destOrd="0" presId="urn:microsoft.com/office/officeart/2005/8/layout/orgChart1"/>
    <dgm:cxn modelId="{7248CA27-6E48-440D-B20E-59995C87D021}" type="presParOf" srcId="{83B8E4E1-7D97-4835-9302-D71A0639E429}" destId="{3932E838-A7E2-4578-8111-E5794B19E959}" srcOrd="2" destOrd="0" presId="urn:microsoft.com/office/officeart/2005/8/layout/orgChart1"/>
    <dgm:cxn modelId="{6D460D0E-79EA-433F-B21A-80D118214D23}" type="presParOf" srcId="{F7D7F6D2-AEC9-4183-9ECC-399775FA2DBD}" destId="{31A3DE26-DAD9-46C6-8A86-2E5D36DCA63D}" srcOrd="2" destOrd="0" presId="urn:microsoft.com/office/officeart/2005/8/layout/orgChart1"/>
    <dgm:cxn modelId="{70AEBCAA-3D45-49AC-B927-C2EBDDA6D9B0}" type="presParOf" srcId="{F7D7F6D2-AEC9-4183-9ECC-399775FA2DBD}" destId="{F3EA32B2-45D6-4FE9-8104-8178B190F9FC}" srcOrd="3" destOrd="0" presId="urn:microsoft.com/office/officeart/2005/8/layout/orgChart1"/>
    <dgm:cxn modelId="{2FA5CEED-5BDE-4B8A-8C0A-29326BA4F293}" type="presParOf" srcId="{F3EA32B2-45D6-4FE9-8104-8178B190F9FC}" destId="{73E64762-159C-43EA-BEAB-E10492504DB4}" srcOrd="0" destOrd="0" presId="urn:microsoft.com/office/officeart/2005/8/layout/orgChart1"/>
    <dgm:cxn modelId="{2FDC395B-D973-4E79-9A1F-64064073281D}" type="presParOf" srcId="{73E64762-159C-43EA-BEAB-E10492504DB4}" destId="{3C762388-3E3B-45CB-B377-FACC244324F4}" srcOrd="0" destOrd="0" presId="urn:microsoft.com/office/officeart/2005/8/layout/orgChart1"/>
    <dgm:cxn modelId="{FF8DE198-B18B-43E0-9356-DC143698E101}" type="presParOf" srcId="{73E64762-159C-43EA-BEAB-E10492504DB4}" destId="{2B4B2ACC-6BA6-43A5-A859-9B1395FFB0AB}" srcOrd="1" destOrd="0" presId="urn:microsoft.com/office/officeart/2005/8/layout/orgChart1"/>
    <dgm:cxn modelId="{6CA425D9-D18E-49A6-8B5B-53EC758571BB}" type="presParOf" srcId="{F3EA32B2-45D6-4FE9-8104-8178B190F9FC}" destId="{83935ECD-D41E-4301-90BB-5A87541F82E8}" srcOrd="1" destOrd="0" presId="urn:microsoft.com/office/officeart/2005/8/layout/orgChart1"/>
    <dgm:cxn modelId="{E1C0C91B-520E-4C2B-AA53-C04D3D5C66DA}" type="presParOf" srcId="{F3EA32B2-45D6-4FE9-8104-8178B190F9FC}" destId="{CDA6798A-F0B5-42EA-AA83-C5F50077AAFA}" srcOrd="2" destOrd="0" presId="urn:microsoft.com/office/officeart/2005/8/layout/orgChart1"/>
    <dgm:cxn modelId="{0C329381-09D2-445B-86EE-BA4B62DE80A5}" type="presParOf" srcId="{F7809E33-73BD-4127-B65A-43F304C94BF5}" destId="{0AFC1762-5648-491A-A092-232C085D18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3DE26-DAD9-46C6-8A86-2E5D36DCA63D}">
      <dsp:nvSpPr>
        <dsp:cNvPr id="0" name=""/>
        <dsp:cNvSpPr/>
      </dsp:nvSpPr>
      <dsp:spPr>
        <a:xfrm>
          <a:off x="1952299" y="1840066"/>
          <a:ext cx="909187" cy="453083"/>
        </a:xfrm>
        <a:custGeom>
          <a:avLst/>
          <a:gdLst/>
          <a:ahLst/>
          <a:cxnLst/>
          <a:rect l="0" t="0" r="0" b="0"/>
          <a:pathLst>
            <a:path>
              <a:moveTo>
                <a:pt x="0" y="0"/>
              </a:moveTo>
              <a:lnTo>
                <a:pt x="0" y="322210"/>
              </a:lnTo>
              <a:lnTo>
                <a:pt x="909187" y="322210"/>
              </a:lnTo>
              <a:lnTo>
                <a:pt x="909187" y="45308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65BA6-A011-440D-98C4-27D675F02F21}">
      <dsp:nvSpPr>
        <dsp:cNvPr id="0" name=""/>
        <dsp:cNvSpPr/>
      </dsp:nvSpPr>
      <dsp:spPr>
        <a:xfrm>
          <a:off x="1044282" y="1840066"/>
          <a:ext cx="908016" cy="453083"/>
        </a:xfrm>
        <a:custGeom>
          <a:avLst/>
          <a:gdLst/>
          <a:ahLst/>
          <a:cxnLst/>
          <a:rect l="0" t="0" r="0" b="0"/>
          <a:pathLst>
            <a:path>
              <a:moveTo>
                <a:pt x="908016" y="0"/>
              </a:moveTo>
              <a:lnTo>
                <a:pt x="908016" y="322210"/>
              </a:lnTo>
              <a:lnTo>
                <a:pt x="0" y="322210"/>
              </a:lnTo>
              <a:lnTo>
                <a:pt x="0" y="45308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79788-53EF-438C-AB6C-619DCD7D7D73}">
      <dsp:nvSpPr>
        <dsp:cNvPr id="0" name=""/>
        <dsp:cNvSpPr/>
      </dsp:nvSpPr>
      <dsp:spPr>
        <a:xfrm>
          <a:off x="383" y="191338"/>
          <a:ext cx="3903830" cy="164872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Absorbable Wound Closure Device</a:t>
          </a:r>
        </a:p>
        <a:p>
          <a:pPr marL="0" lvl="0" indent="0" algn="ctr" defTabSz="622300">
            <a:lnSpc>
              <a:spcPct val="90000"/>
            </a:lnSpc>
            <a:spcBef>
              <a:spcPct val="0"/>
            </a:spcBef>
            <a:spcAft>
              <a:spcPct val="35000"/>
            </a:spcAft>
            <a:buNone/>
          </a:pPr>
          <a:r>
            <a:rPr lang="en-US" sz="1100" kern="1200" dirty="0"/>
            <a:t>Spend Cat: Implants</a:t>
          </a:r>
        </a:p>
        <a:p>
          <a:pPr marL="0" lvl="0" indent="0" algn="ctr" defTabSz="622300">
            <a:lnSpc>
              <a:spcPct val="90000"/>
            </a:lnSpc>
            <a:spcBef>
              <a:spcPct val="0"/>
            </a:spcBef>
            <a:spcAft>
              <a:spcPct val="35000"/>
            </a:spcAft>
            <a:buNone/>
          </a:pPr>
          <a:r>
            <a:rPr lang="en-US" sz="1100" kern="1200" dirty="0"/>
            <a:t>Packaging String: CS/12 EA</a:t>
          </a:r>
        </a:p>
        <a:p>
          <a:pPr marL="0" lvl="0" indent="0" algn="ctr" defTabSz="622300">
            <a:lnSpc>
              <a:spcPct val="90000"/>
            </a:lnSpc>
            <a:spcBef>
              <a:spcPct val="0"/>
            </a:spcBef>
            <a:spcAft>
              <a:spcPct val="35000"/>
            </a:spcAft>
            <a:buNone/>
          </a:pPr>
          <a:r>
            <a:rPr lang="en-US" sz="1100" kern="1200" dirty="0"/>
            <a:t>UOM: Case 12 EA (Order) / Each (Stock, Issue, Use)</a:t>
          </a:r>
        </a:p>
        <a:p>
          <a:pPr marL="0" lvl="0" indent="0" algn="ctr" defTabSz="622300">
            <a:lnSpc>
              <a:spcPct val="90000"/>
            </a:lnSpc>
            <a:spcBef>
              <a:spcPct val="0"/>
            </a:spcBef>
            <a:spcAft>
              <a:spcPct val="35000"/>
            </a:spcAft>
            <a:buNone/>
          </a:pPr>
          <a:r>
            <a:rPr lang="en-US" sz="1100" kern="1200" dirty="0"/>
            <a:t>Manufacturer/Part ID: Covidien LP / VLOCL0316</a:t>
          </a:r>
        </a:p>
        <a:p>
          <a:pPr marL="0" lvl="0" indent="0" algn="ctr" defTabSz="622300">
            <a:lnSpc>
              <a:spcPct val="90000"/>
            </a:lnSpc>
            <a:spcBef>
              <a:spcPct val="0"/>
            </a:spcBef>
            <a:spcAft>
              <a:spcPct val="35000"/>
            </a:spcAft>
            <a:buNone/>
          </a:pPr>
          <a:endParaRPr lang="en-US" sz="1100" kern="1200" dirty="0"/>
        </a:p>
      </dsp:txBody>
      <dsp:txXfrm>
        <a:off x="383" y="191338"/>
        <a:ext cx="3903830" cy="1648727"/>
      </dsp:txXfrm>
    </dsp:sp>
    <dsp:sp modelId="{77BAE62E-320F-4355-A6A6-9C7D037230AE}">
      <dsp:nvSpPr>
        <dsp:cNvPr id="0" name=""/>
        <dsp:cNvSpPr/>
      </dsp:nvSpPr>
      <dsp:spPr>
        <a:xfrm>
          <a:off x="266552" y="2293149"/>
          <a:ext cx="1555459" cy="1418704"/>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Medline</a:t>
          </a:r>
        </a:p>
        <a:p>
          <a:pPr marL="0" lvl="0" indent="0" algn="ctr" defTabSz="622300">
            <a:lnSpc>
              <a:spcPct val="90000"/>
            </a:lnSpc>
            <a:spcBef>
              <a:spcPct val="0"/>
            </a:spcBef>
            <a:spcAft>
              <a:spcPct val="35000"/>
            </a:spcAft>
            <a:buNone/>
          </a:pPr>
          <a:r>
            <a:rPr lang="en-US" sz="1100" kern="1200" dirty="0"/>
            <a:t>Supplier Item ID#  789-0316</a:t>
          </a:r>
        </a:p>
        <a:p>
          <a:pPr marL="0" lvl="0" indent="0" algn="ctr" defTabSz="622300">
            <a:lnSpc>
              <a:spcPct val="90000"/>
            </a:lnSpc>
            <a:spcBef>
              <a:spcPct val="0"/>
            </a:spcBef>
            <a:spcAft>
              <a:spcPct val="35000"/>
            </a:spcAft>
            <a:buNone/>
          </a:pPr>
          <a:r>
            <a:rPr lang="en-US" sz="1100" kern="1200" dirty="0"/>
            <a:t>Order UOM: Case</a:t>
          </a:r>
        </a:p>
        <a:p>
          <a:pPr marL="0" lvl="0" indent="0" algn="ctr" defTabSz="622300">
            <a:lnSpc>
              <a:spcPct val="90000"/>
            </a:lnSpc>
            <a:spcBef>
              <a:spcPct val="0"/>
            </a:spcBef>
            <a:spcAft>
              <a:spcPct val="35000"/>
            </a:spcAft>
            <a:buNone/>
          </a:pPr>
          <a:r>
            <a:rPr lang="en-US" sz="1100" kern="1200" dirty="0"/>
            <a:t>Price: $6,000</a:t>
          </a:r>
        </a:p>
        <a:p>
          <a:pPr marL="0" lvl="0" indent="0" algn="ctr" defTabSz="622300">
            <a:lnSpc>
              <a:spcPct val="90000"/>
            </a:lnSpc>
            <a:spcBef>
              <a:spcPct val="0"/>
            </a:spcBef>
            <a:spcAft>
              <a:spcPct val="35000"/>
            </a:spcAft>
            <a:buNone/>
          </a:pPr>
          <a:r>
            <a:rPr lang="en-US" sz="1100" kern="1200" dirty="0"/>
            <a:t>Primary</a:t>
          </a:r>
        </a:p>
      </dsp:txBody>
      <dsp:txXfrm>
        <a:off x="266552" y="2293149"/>
        <a:ext cx="1555459" cy="1418704"/>
      </dsp:txXfrm>
    </dsp:sp>
    <dsp:sp modelId="{3C762388-3E3B-45CB-B377-FACC244324F4}">
      <dsp:nvSpPr>
        <dsp:cNvPr id="0" name=""/>
        <dsp:cNvSpPr/>
      </dsp:nvSpPr>
      <dsp:spPr>
        <a:xfrm>
          <a:off x="2083757" y="2293149"/>
          <a:ext cx="1555459" cy="1418704"/>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Owens &amp; Minor</a:t>
          </a:r>
        </a:p>
        <a:p>
          <a:pPr marL="0" lvl="0" indent="0" algn="ctr" defTabSz="622300">
            <a:lnSpc>
              <a:spcPct val="90000"/>
            </a:lnSpc>
            <a:spcBef>
              <a:spcPct val="0"/>
            </a:spcBef>
            <a:spcAft>
              <a:spcPct val="35000"/>
            </a:spcAft>
            <a:buNone/>
          </a:pPr>
          <a:r>
            <a:rPr lang="en-US" sz="1100" kern="1200" dirty="0"/>
            <a:t>Supplier Item ID# 9840316</a:t>
          </a:r>
        </a:p>
        <a:p>
          <a:pPr marL="0" lvl="0" indent="0" algn="ctr" defTabSz="622300">
            <a:lnSpc>
              <a:spcPct val="90000"/>
            </a:lnSpc>
            <a:spcBef>
              <a:spcPct val="0"/>
            </a:spcBef>
            <a:spcAft>
              <a:spcPct val="35000"/>
            </a:spcAft>
            <a:buNone/>
          </a:pPr>
          <a:r>
            <a:rPr lang="en-US" sz="1100" kern="1200" dirty="0"/>
            <a:t>Order UOM: Case</a:t>
          </a:r>
        </a:p>
        <a:p>
          <a:pPr marL="0" lvl="0" indent="0" algn="ctr" defTabSz="622300">
            <a:lnSpc>
              <a:spcPct val="90000"/>
            </a:lnSpc>
            <a:spcBef>
              <a:spcPct val="0"/>
            </a:spcBef>
            <a:spcAft>
              <a:spcPct val="35000"/>
            </a:spcAft>
            <a:buNone/>
          </a:pPr>
          <a:r>
            <a:rPr lang="en-US" sz="1100" kern="1200" dirty="0"/>
            <a:t>Price: $6,200</a:t>
          </a:r>
        </a:p>
      </dsp:txBody>
      <dsp:txXfrm>
        <a:off x="2083757" y="2293149"/>
        <a:ext cx="1555459" cy="14187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8" name="Google Shape;106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069" name="Google Shape;106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5190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3070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4787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8955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378" rtl="0" eaLnBrk="1" fontAlgn="auto" latinLnBrk="0" hangingPunct="1">
              <a:lnSpc>
                <a:spcPct val="100000"/>
              </a:lnSpc>
              <a:spcBef>
                <a:spcPts val="0"/>
              </a:spcBef>
              <a:spcAft>
                <a:spcPts val="0"/>
              </a:spcAft>
              <a:buClrTx/>
              <a:buSzTx/>
              <a:buFontTx/>
              <a:buNone/>
              <a:tabLst/>
              <a:defRPr/>
            </a:pPr>
            <a:fld id="{D2804B80-938B-4306-A0F1-8BE981DD8E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09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378" rtl="0" eaLnBrk="1" fontAlgn="auto" latinLnBrk="0" hangingPunct="1">
              <a:lnSpc>
                <a:spcPct val="100000"/>
              </a:lnSpc>
              <a:spcBef>
                <a:spcPts val="0"/>
              </a:spcBef>
              <a:spcAft>
                <a:spcPts val="0"/>
              </a:spcAft>
              <a:buClrTx/>
              <a:buSzTx/>
              <a:buFontTx/>
              <a:buNone/>
              <a:tabLst/>
              <a:defRPr/>
            </a:pPr>
            <a:fld id="{8D1490A1-A535-4809-9C00-23A56030EA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935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39766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9514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305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6" name="Google Shape;1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57" name="Google Shape;125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22" name="Google Shape;112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196429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22" name="Google Shape;112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1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24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13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3" name="Google Shape;10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1084" name="Google Shape;108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46215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hyperlink" Target="http://www.workday.com/company/investor_relations.php" TargetMode="External"/><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hyperlink" Target="http://www.workday.com/company/investor_relations.php" TargetMode="External"/><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Master" Target="../slideMasters/slideMaster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workday.com/company/investor_relations.php" TargetMode="Externa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3"/>
        <p:cNvGrpSpPr/>
        <p:nvPr/>
      </p:nvGrpSpPr>
      <p:grpSpPr>
        <a:xfrm>
          <a:off x="0" y="0"/>
          <a:ext cx="0" cy="0"/>
          <a:chOff x="0" y="0"/>
          <a:chExt cx="0" cy="0"/>
        </a:xfrm>
      </p:grpSpPr>
      <p:pic>
        <p:nvPicPr>
          <p:cNvPr id="14" name="Google Shape;14;p4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5" name="Google Shape;15;p40"/>
          <p:cNvSpPr txBox="1">
            <a:spLocks noGrp="1"/>
          </p:cNvSpPr>
          <p:nvPr>
            <p:ph type="ctrTitle"/>
          </p:nvPr>
        </p:nvSpPr>
        <p:spPr>
          <a:xfrm>
            <a:off x="628651" y="1639266"/>
            <a:ext cx="7886699" cy="1067256"/>
          </a:xfrm>
          <a:prstGeom prst="rect">
            <a:avLst/>
          </a:prstGeom>
          <a:noFill/>
          <a:ln>
            <a:noFill/>
          </a:ln>
        </p:spPr>
        <p:txBody>
          <a:bodyPr spcFirstLastPara="1" wrap="square" lIns="0" tIns="45700" rIns="91425" bIns="45700" anchor="b" anchorCtr="0">
            <a:noAutofit/>
          </a:bodyPr>
          <a:lstStyle>
            <a:lvl1pPr marR="0" lvl="0" algn="l">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 name="Google Shape;16;p40"/>
          <p:cNvSpPr txBox="1">
            <a:spLocks noGrp="1"/>
          </p:cNvSpPr>
          <p:nvPr>
            <p:ph type="subTitle" idx="1"/>
          </p:nvPr>
        </p:nvSpPr>
        <p:spPr>
          <a:xfrm>
            <a:off x="628652" y="2729169"/>
            <a:ext cx="7886698" cy="338554"/>
          </a:xfrm>
          <a:prstGeom prst="rect">
            <a:avLst/>
          </a:prstGeom>
          <a:noFill/>
          <a:ln>
            <a:noFill/>
          </a:ln>
        </p:spPr>
        <p:txBody>
          <a:bodyPr spcFirstLastPara="1" wrap="square" lIns="0" tIns="45700" rIns="0" bIns="45700" anchor="t" anchorCtr="0">
            <a:noAutofit/>
          </a:bodyPr>
          <a:lstStyle>
            <a:lvl1pPr marR="0" lvl="0" algn="l">
              <a:lnSpc>
                <a:spcPct val="100000"/>
              </a:lnSpc>
              <a:spcBef>
                <a:spcPts val="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R="0" lvl="1"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grpSp>
        <p:nvGrpSpPr>
          <p:cNvPr id="17" name="Google Shape;17;p40"/>
          <p:cNvGrpSpPr/>
          <p:nvPr/>
        </p:nvGrpSpPr>
        <p:grpSpPr>
          <a:xfrm>
            <a:off x="628652" y="500064"/>
            <a:ext cx="1496883" cy="601469"/>
            <a:chOff x="2960265" y="2491587"/>
            <a:chExt cx="3117110" cy="1252498"/>
          </a:xfrm>
        </p:grpSpPr>
        <p:sp>
          <p:nvSpPr>
            <p:cNvPr id="18" name="Google Shape;18;p40"/>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19" name="Google Shape;19;p40"/>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0" name="Google Shape;20;p40"/>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1" name="Google Shape;21;p40"/>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2" name="Google Shape;22;p40"/>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3" name="Google Shape;23;p40"/>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4" name="Google Shape;24;p40"/>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5" name="Google Shape;25;p40"/>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sp>
          <p:nvSpPr>
            <p:cNvPr id="26" name="Google Shape;26;p40"/>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88"/>
                <a:buFont typeface="Arial"/>
                <a:buNone/>
              </a:pPr>
              <a:endParaRPr sz="788"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ue Background_Protection">
  <p:cSld name="Blue Background_Protection">
    <p:bg>
      <p:bgPr>
        <a:solidFill>
          <a:schemeClr val="dk2"/>
        </a:solidFill>
        <a:effectLst/>
      </p:bgPr>
    </p:bg>
    <p:spTree>
      <p:nvGrpSpPr>
        <p:cNvPr id="1" name="Shape 129"/>
        <p:cNvGrpSpPr/>
        <p:nvPr/>
      </p:nvGrpSpPr>
      <p:grpSpPr>
        <a:xfrm>
          <a:off x="0" y="0"/>
          <a:ext cx="0" cy="0"/>
          <a:chOff x="0" y="0"/>
          <a:chExt cx="0" cy="0"/>
        </a:xfrm>
      </p:grpSpPr>
      <p:pic>
        <p:nvPicPr>
          <p:cNvPr id="130" name="Google Shape;130;p5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1" name="Google Shape;131;p5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2" name="Google Shape;132;p56"/>
          <p:cNvSpPr/>
          <p:nvPr/>
        </p:nvSpPr>
        <p:spPr>
          <a:xfrm rot="-592090">
            <a:off x="5201696" y="64192"/>
            <a:ext cx="4198527" cy="5074561"/>
          </a:xfrm>
          <a:custGeom>
            <a:avLst/>
            <a:gdLst/>
            <a:ahLst/>
            <a:cxnLst/>
            <a:rect l="l" t="t" r="r" b="b"/>
            <a:pathLst>
              <a:path w="4198527" h="5074561" extrusionOk="0">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33" name="Google Shape;133;p5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34" name="Google Shape;134;p5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White Background_Award">
  <p:cSld name="White Background_Award">
    <p:bg>
      <p:bgPr>
        <a:solidFill>
          <a:schemeClr val="lt1"/>
        </a:solidFill>
        <a:effectLst/>
      </p:bgPr>
    </p:bg>
    <p:spTree>
      <p:nvGrpSpPr>
        <p:cNvPr id="1" name="Shape 781"/>
        <p:cNvGrpSpPr/>
        <p:nvPr/>
      </p:nvGrpSpPr>
      <p:grpSpPr>
        <a:xfrm>
          <a:off x="0" y="0"/>
          <a:ext cx="0" cy="0"/>
          <a:chOff x="0" y="0"/>
          <a:chExt cx="0" cy="0"/>
        </a:xfrm>
      </p:grpSpPr>
      <p:pic>
        <p:nvPicPr>
          <p:cNvPr id="782" name="Google Shape;782;p14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3" name="Google Shape;783;p145"/>
          <p:cNvSpPr/>
          <p:nvPr/>
        </p:nvSpPr>
        <p:spPr>
          <a:xfrm rot="-405789">
            <a:off x="5989772" y="-19202"/>
            <a:ext cx="3033030" cy="5062641"/>
          </a:xfrm>
          <a:custGeom>
            <a:avLst/>
            <a:gdLst/>
            <a:ahLst/>
            <a:cxnLst/>
            <a:rect l="l" t="t" r="r" b="b"/>
            <a:pathLst>
              <a:path w="3033030" h="5062641" extrusionOk="0">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84" name="Google Shape;784;p14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5" name="Google Shape;785;p14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6" name="Google Shape;786;p14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White Background_Globe">
  <p:cSld name="White Background_Globe">
    <p:bg>
      <p:bgPr>
        <a:solidFill>
          <a:schemeClr val="lt1"/>
        </a:solidFill>
        <a:effectLst/>
      </p:bgPr>
    </p:bg>
    <p:spTree>
      <p:nvGrpSpPr>
        <p:cNvPr id="1" name="Shape 787"/>
        <p:cNvGrpSpPr/>
        <p:nvPr/>
      </p:nvGrpSpPr>
      <p:grpSpPr>
        <a:xfrm>
          <a:off x="0" y="0"/>
          <a:ext cx="0" cy="0"/>
          <a:chOff x="0" y="0"/>
          <a:chExt cx="0" cy="0"/>
        </a:xfrm>
      </p:grpSpPr>
      <p:pic>
        <p:nvPicPr>
          <p:cNvPr id="788" name="Google Shape;788;p14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9" name="Google Shape;789;p146"/>
          <p:cNvSpPr/>
          <p:nvPr/>
        </p:nvSpPr>
        <p:spPr>
          <a:xfrm rot="-450293">
            <a:off x="5149970" y="138051"/>
            <a:ext cx="4243203" cy="4980886"/>
          </a:xfrm>
          <a:custGeom>
            <a:avLst/>
            <a:gdLst/>
            <a:ahLst/>
            <a:cxnLst/>
            <a:rect l="l" t="t" r="r" b="b"/>
            <a:pathLst>
              <a:path w="4243203" h="4980886" extrusionOk="0">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90" name="Google Shape;790;p14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1" name="Google Shape;791;p14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2" name="Google Shape;792;p14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White Background_Community">
  <p:cSld name="White Background_Community">
    <p:bg>
      <p:bgPr>
        <a:solidFill>
          <a:schemeClr val="lt1"/>
        </a:solidFill>
        <a:effectLst/>
      </p:bgPr>
    </p:bg>
    <p:spTree>
      <p:nvGrpSpPr>
        <p:cNvPr id="1" name="Shape 793"/>
        <p:cNvGrpSpPr/>
        <p:nvPr/>
      </p:nvGrpSpPr>
      <p:grpSpPr>
        <a:xfrm>
          <a:off x="0" y="0"/>
          <a:ext cx="0" cy="0"/>
          <a:chOff x="0" y="0"/>
          <a:chExt cx="0" cy="0"/>
        </a:xfrm>
      </p:grpSpPr>
      <p:pic>
        <p:nvPicPr>
          <p:cNvPr id="794" name="Google Shape;794;p14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95" name="Google Shape;795;p147"/>
          <p:cNvSpPr/>
          <p:nvPr/>
        </p:nvSpPr>
        <p:spPr>
          <a:xfrm rot="-441884">
            <a:off x="4872600" y="61033"/>
            <a:ext cx="4270822" cy="4964960"/>
          </a:xfrm>
          <a:custGeom>
            <a:avLst/>
            <a:gdLst/>
            <a:ahLst/>
            <a:cxnLst/>
            <a:rect l="l" t="t" r="r" b="b"/>
            <a:pathLst>
              <a:path w="4270822" h="4964960" extrusionOk="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96" name="Google Shape;796;p14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7" name="Google Shape;797;p14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8" name="Google Shape;798;p14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White Background_Papers">
  <p:cSld name="White Background_Papers">
    <p:bg>
      <p:bgPr>
        <a:solidFill>
          <a:schemeClr val="lt1"/>
        </a:solidFill>
        <a:effectLst/>
      </p:bgPr>
    </p:bg>
    <p:spTree>
      <p:nvGrpSpPr>
        <p:cNvPr id="1" name="Shape 799"/>
        <p:cNvGrpSpPr/>
        <p:nvPr/>
      </p:nvGrpSpPr>
      <p:grpSpPr>
        <a:xfrm>
          <a:off x="0" y="0"/>
          <a:ext cx="0" cy="0"/>
          <a:chOff x="0" y="0"/>
          <a:chExt cx="0" cy="0"/>
        </a:xfrm>
      </p:grpSpPr>
      <p:pic>
        <p:nvPicPr>
          <p:cNvPr id="800" name="Google Shape;800;p14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01" name="Google Shape;801;p148"/>
          <p:cNvSpPr/>
          <p:nvPr/>
        </p:nvSpPr>
        <p:spPr>
          <a:xfrm rot="-271557">
            <a:off x="5139980" y="213212"/>
            <a:ext cx="3930909" cy="4717080"/>
          </a:xfrm>
          <a:custGeom>
            <a:avLst/>
            <a:gdLst/>
            <a:ahLst/>
            <a:cxnLst/>
            <a:rect l="l" t="t" r="r" b="b"/>
            <a:pathLst>
              <a:path w="3930909" h="4717080" extrusionOk="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02" name="Google Shape;802;p14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3" name="Google Shape;803;p14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4" name="Google Shape;804;p14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White Background_Report">
  <p:cSld name="White Background_Report">
    <p:bg>
      <p:bgPr>
        <a:solidFill>
          <a:schemeClr val="lt1"/>
        </a:solidFill>
        <a:effectLst/>
      </p:bgPr>
    </p:bg>
    <p:spTree>
      <p:nvGrpSpPr>
        <p:cNvPr id="1" name="Shape 805"/>
        <p:cNvGrpSpPr/>
        <p:nvPr/>
      </p:nvGrpSpPr>
      <p:grpSpPr>
        <a:xfrm>
          <a:off x="0" y="0"/>
          <a:ext cx="0" cy="0"/>
          <a:chOff x="0" y="0"/>
          <a:chExt cx="0" cy="0"/>
        </a:xfrm>
      </p:grpSpPr>
      <p:pic>
        <p:nvPicPr>
          <p:cNvPr id="806" name="Google Shape;806;p14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07" name="Google Shape;807;p149"/>
          <p:cNvSpPr/>
          <p:nvPr/>
        </p:nvSpPr>
        <p:spPr>
          <a:xfrm rot="-281817">
            <a:off x="4880153" y="15476"/>
            <a:ext cx="4069326" cy="4883181"/>
          </a:xfrm>
          <a:custGeom>
            <a:avLst/>
            <a:gdLst/>
            <a:ahLst/>
            <a:cxnLst/>
            <a:rect l="l" t="t" r="r" b="b"/>
            <a:pathLst>
              <a:path w="21600" h="21600" extrusionOk="0">
                <a:moveTo>
                  <a:pt x="9720" y="1800"/>
                </a:moveTo>
                <a:lnTo>
                  <a:pt x="6480" y="1800"/>
                </a:lnTo>
                <a:cubicBezTo>
                  <a:pt x="5585" y="1800"/>
                  <a:pt x="4860" y="2405"/>
                  <a:pt x="4860" y="3150"/>
                </a:cubicBezTo>
                <a:lnTo>
                  <a:pt x="4860" y="3600"/>
                </a:lnTo>
                <a:lnTo>
                  <a:pt x="16740" y="3600"/>
                </a:lnTo>
                <a:lnTo>
                  <a:pt x="16740" y="3150"/>
                </a:lnTo>
                <a:cubicBezTo>
                  <a:pt x="16740" y="2405"/>
                  <a:pt x="16015" y="1800"/>
                  <a:pt x="15120" y="1800"/>
                </a:cubicBezTo>
                <a:lnTo>
                  <a:pt x="11880" y="1800"/>
                </a:lnTo>
                <a:cubicBezTo>
                  <a:pt x="11880" y="1303"/>
                  <a:pt x="11396" y="900"/>
                  <a:pt x="10800" y="900"/>
                </a:cubicBezTo>
                <a:cubicBezTo>
                  <a:pt x="10204" y="900"/>
                  <a:pt x="9720" y="1303"/>
                  <a:pt x="9720" y="1800"/>
                </a:cubicBezTo>
                <a:close/>
                <a:moveTo>
                  <a:pt x="15120" y="9000"/>
                </a:moveTo>
                <a:lnTo>
                  <a:pt x="11340" y="9000"/>
                </a:lnTo>
                <a:lnTo>
                  <a:pt x="11340" y="5850"/>
                </a:lnTo>
                <a:cubicBezTo>
                  <a:pt x="13428" y="5850"/>
                  <a:pt x="15120" y="7261"/>
                  <a:pt x="15120" y="9000"/>
                </a:cubicBezTo>
                <a:close/>
                <a:moveTo>
                  <a:pt x="8100" y="9450"/>
                </a:moveTo>
                <a:cubicBezTo>
                  <a:pt x="8099" y="10693"/>
                  <a:pt x="9307" y="11701"/>
                  <a:pt x="10798" y="11702"/>
                </a:cubicBezTo>
                <a:cubicBezTo>
                  <a:pt x="11873" y="11702"/>
                  <a:pt x="12846" y="11171"/>
                  <a:pt x="13275" y="10350"/>
                </a:cubicBezTo>
                <a:lnTo>
                  <a:pt x="9720" y="10350"/>
                </a:lnTo>
                <a:lnTo>
                  <a:pt x="9720" y="7387"/>
                </a:lnTo>
                <a:cubicBezTo>
                  <a:pt x="8736" y="7745"/>
                  <a:pt x="8100" y="8555"/>
                  <a:pt x="8100" y="9450"/>
                </a:cubicBezTo>
                <a:close/>
                <a:moveTo>
                  <a:pt x="10800" y="12600"/>
                </a:moveTo>
                <a:cubicBezTo>
                  <a:pt x="8712" y="12600"/>
                  <a:pt x="7020" y="11190"/>
                  <a:pt x="7020" y="9450"/>
                </a:cubicBezTo>
                <a:cubicBezTo>
                  <a:pt x="7020" y="7711"/>
                  <a:pt x="8712" y="6300"/>
                  <a:pt x="10800" y="6300"/>
                </a:cubicBezTo>
                <a:lnTo>
                  <a:pt x="10800" y="9450"/>
                </a:lnTo>
                <a:lnTo>
                  <a:pt x="14580" y="9450"/>
                </a:lnTo>
                <a:cubicBezTo>
                  <a:pt x="14580" y="11190"/>
                  <a:pt x="12888" y="12600"/>
                  <a:pt x="10800" y="12600"/>
                </a:cubicBezTo>
                <a:close/>
                <a:moveTo>
                  <a:pt x="14040" y="17100"/>
                </a:moveTo>
                <a:lnTo>
                  <a:pt x="16200" y="17100"/>
                </a:lnTo>
                <a:cubicBezTo>
                  <a:pt x="16498" y="17100"/>
                  <a:pt x="16740" y="17302"/>
                  <a:pt x="16740" y="17550"/>
                </a:cubicBezTo>
                <a:cubicBezTo>
                  <a:pt x="16740" y="17799"/>
                  <a:pt x="16498" y="18000"/>
                  <a:pt x="16200" y="18000"/>
                </a:cubicBezTo>
                <a:lnTo>
                  <a:pt x="14040" y="18000"/>
                </a:lnTo>
                <a:cubicBezTo>
                  <a:pt x="13742" y="18000"/>
                  <a:pt x="13500" y="17799"/>
                  <a:pt x="13500" y="17550"/>
                </a:cubicBezTo>
                <a:cubicBezTo>
                  <a:pt x="13500" y="17302"/>
                  <a:pt x="13742" y="17100"/>
                  <a:pt x="14040" y="17100"/>
                </a:cubicBezTo>
                <a:close/>
                <a:moveTo>
                  <a:pt x="14040" y="15750"/>
                </a:moveTo>
                <a:lnTo>
                  <a:pt x="16200" y="15750"/>
                </a:lnTo>
                <a:cubicBezTo>
                  <a:pt x="16498" y="15750"/>
                  <a:pt x="16740" y="15952"/>
                  <a:pt x="16740" y="16200"/>
                </a:cubicBezTo>
                <a:cubicBezTo>
                  <a:pt x="16740" y="16449"/>
                  <a:pt x="16498" y="16650"/>
                  <a:pt x="16200" y="16650"/>
                </a:cubicBezTo>
                <a:lnTo>
                  <a:pt x="14040" y="16650"/>
                </a:lnTo>
                <a:cubicBezTo>
                  <a:pt x="13742" y="16650"/>
                  <a:pt x="13500" y="16449"/>
                  <a:pt x="13500" y="16200"/>
                </a:cubicBezTo>
                <a:cubicBezTo>
                  <a:pt x="13500" y="15952"/>
                  <a:pt x="13742" y="15750"/>
                  <a:pt x="14040" y="15750"/>
                </a:cubicBezTo>
                <a:close/>
                <a:moveTo>
                  <a:pt x="14040" y="14400"/>
                </a:moveTo>
                <a:lnTo>
                  <a:pt x="16200" y="14400"/>
                </a:lnTo>
                <a:cubicBezTo>
                  <a:pt x="16498" y="14400"/>
                  <a:pt x="16740" y="14602"/>
                  <a:pt x="16740" y="14850"/>
                </a:cubicBezTo>
                <a:cubicBezTo>
                  <a:pt x="16740" y="15099"/>
                  <a:pt x="16498" y="15300"/>
                  <a:pt x="16200" y="15300"/>
                </a:cubicBezTo>
                <a:lnTo>
                  <a:pt x="14040" y="15300"/>
                </a:lnTo>
                <a:cubicBezTo>
                  <a:pt x="13742" y="15300"/>
                  <a:pt x="13500" y="15099"/>
                  <a:pt x="13500" y="14850"/>
                </a:cubicBezTo>
                <a:cubicBezTo>
                  <a:pt x="13500" y="14602"/>
                  <a:pt x="13742" y="14400"/>
                  <a:pt x="14040" y="14400"/>
                </a:cubicBezTo>
                <a:close/>
                <a:moveTo>
                  <a:pt x="5400" y="17100"/>
                </a:moveTo>
                <a:lnTo>
                  <a:pt x="11880" y="17100"/>
                </a:lnTo>
                <a:cubicBezTo>
                  <a:pt x="12178" y="17100"/>
                  <a:pt x="12420" y="17302"/>
                  <a:pt x="12420" y="17550"/>
                </a:cubicBezTo>
                <a:cubicBezTo>
                  <a:pt x="12420" y="17799"/>
                  <a:pt x="12178" y="18000"/>
                  <a:pt x="11880" y="18000"/>
                </a:cubicBezTo>
                <a:lnTo>
                  <a:pt x="5400" y="18000"/>
                </a:lnTo>
                <a:cubicBezTo>
                  <a:pt x="5102" y="18000"/>
                  <a:pt x="4860" y="17799"/>
                  <a:pt x="4860" y="17550"/>
                </a:cubicBezTo>
                <a:cubicBezTo>
                  <a:pt x="4860" y="17302"/>
                  <a:pt x="5102" y="17100"/>
                  <a:pt x="5400" y="17100"/>
                </a:cubicBezTo>
                <a:close/>
                <a:moveTo>
                  <a:pt x="5400" y="15750"/>
                </a:moveTo>
                <a:lnTo>
                  <a:pt x="11880" y="15750"/>
                </a:lnTo>
                <a:cubicBezTo>
                  <a:pt x="12178" y="15750"/>
                  <a:pt x="12420" y="15952"/>
                  <a:pt x="12420" y="16200"/>
                </a:cubicBezTo>
                <a:cubicBezTo>
                  <a:pt x="12420" y="16449"/>
                  <a:pt x="12178" y="16650"/>
                  <a:pt x="11880" y="16650"/>
                </a:cubicBezTo>
                <a:lnTo>
                  <a:pt x="5400" y="16650"/>
                </a:lnTo>
                <a:cubicBezTo>
                  <a:pt x="5102" y="16650"/>
                  <a:pt x="4860" y="16449"/>
                  <a:pt x="4860" y="16200"/>
                </a:cubicBezTo>
                <a:cubicBezTo>
                  <a:pt x="4860" y="15952"/>
                  <a:pt x="5102" y="15750"/>
                  <a:pt x="5400" y="15750"/>
                </a:cubicBezTo>
                <a:close/>
                <a:moveTo>
                  <a:pt x="5400" y="14400"/>
                </a:moveTo>
                <a:lnTo>
                  <a:pt x="11880" y="14400"/>
                </a:lnTo>
                <a:cubicBezTo>
                  <a:pt x="12178" y="14400"/>
                  <a:pt x="12420" y="14602"/>
                  <a:pt x="12420" y="14850"/>
                </a:cubicBezTo>
                <a:cubicBezTo>
                  <a:pt x="12420" y="15099"/>
                  <a:pt x="12178" y="15300"/>
                  <a:pt x="11880" y="15300"/>
                </a:cubicBezTo>
                <a:lnTo>
                  <a:pt x="5400" y="15300"/>
                </a:lnTo>
                <a:cubicBezTo>
                  <a:pt x="5102" y="15300"/>
                  <a:pt x="4860" y="15099"/>
                  <a:pt x="4860" y="14850"/>
                </a:cubicBezTo>
                <a:cubicBezTo>
                  <a:pt x="4860" y="14602"/>
                  <a:pt x="5102" y="14400"/>
                  <a:pt x="5400" y="14400"/>
                </a:cubicBezTo>
                <a:close/>
                <a:moveTo>
                  <a:pt x="3780" y="3600"/>
                </a:moveTo>
                <a:lnTo>
                  <a:pt x="2700" y="3600"/>
                </a:lnTo>
                <a:lnTo>
                  <a:pt x="2700" y="19350"/>
                </a:lnTo>
                <a:lnTo>
                  <a:pt x="18900" y="19350"/>
                </a:lnTo>
                <a:lnTo>
                  <a:pt x="18900" y="3600"/>
                </a:lnTo>
                <a:lnTo>
                  <a:pt x="17820" y="3600"/>
                </a:lnTo>
                <a:cubicBezTo>
                  <a:pt x="17820" y="4097"/>
                  <a:pt x="17336" y="4500"/>
                  <a:pt x="16740" y="4500"/>
                </a:cubicBezTo>
                <a:lnTo>
                  <a:pt x="4860" y="4500"/>
                </a:lnTo>
                <a:cubicBezTo>
                  <a:pt x="4264" y="4500"/>
                  <a:pt x="3780" y="4097"/>
                  <a:pt x="3780" y="3600"/>
                </a:cubicBezTo>
                <a:close/>
                <a:moveTo>
                  <a:pt x="2700" y="2700"/>
                </a:moveTo>
                <a:lnTo>
                  <a:pt x="1080" y="2700"/>
                </a:lnTo>
                <a:lnTo>
                  <a:pt x="1080" y="20700"/>
                </a:lnTo>
                <a:lnTo>
                  <a:pt x="20520" y="20700"/>
                </a:lnTo>
                <a:lnTo>
                  <a:pt x="20520" y="2700"/>
                </a:lnTo>
                <a:lnTo>
                  <a:pt x="18900" y="2700"/>
                </a:lnTo>
                <a:cubicBezTo>
                  <a:pt x="19496" y="2700"/>
                  <a:pt x="19980" y="3103"/>
                  <a:pt x="19980" y="3600"/>
                </a:cubicBezTo>
                <a:lnTo>
                  <a:pt x="19980" y="19350"/>
                </a:lnTo>
                <a:cubicBezTo>
                  <a:pt x="19980" y="19847"/>
                  <a:pt x="19496" y="20250"/>
                  <a:pt x="18900" y="20250"/>
                </a:cubicBezTo>
                <a:lnTo>
                  <a:pt x="2700" y="20250"/>
                </a:lnTo>
                <a:cubicBezTo>
                  <a:pt x="2104" y="20250"/>
                  <a:pt x="1620" y="19847"/>
                  <a:pt x="1620" y="19350"/>
                </a:cubicBezTo>
                <a:lnTo>
                  <a:pt x="1620" y="3600"/>
                </a:lnTo>
                <a:cubicBezTo>
                  <a:pt x="1620" y="3103"/>
                  <a:pt x="2104" y="2700"/>
                  <a:pt x="2700" y="2700"/>
                </a:cubicBezTo>
                <a:close/>
                <a:moveTo>
                  <a:pt x="4320" y="1800"/>
                </a:moveTo>
                <a:cubicBezTo>
                  <a:pt x="4829" y="1233"/>
                  <a:pt x="5630" y="900"/>
                  <a:pt x="6480" y="900"/>
                </a:cubicBezTo>
                <a:lnTo>
                  <a:pt x="8929" y="900"/>
                </a:lnTo>
                <a:cubicBezTo>
                  <a:pt x="9315" y="343"/>
                  <a:pt x="10028" y="0"/>
                  <a:pt x="10800" y="0"/>
                </a:cubicBezTo>
                <a:cubicBezTo>
                  <a:pt x="11599" y="0"/>
                  <a:pt x="12297" y="362"/>
                  <a:pt x="12671" y="900"/>
                </a:cubicBezTo>
                <a:lnTo>
                  <a:pt x="15120" y="900"/>
                </a:lnTo>
                <a:cubicBezTo>
                  <a:pt x="16003" y="900"/>
                  <a:pt x="16788" y="1254"/>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08" name="Google Shape;808;p14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9" name="Google Shape;809;p14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0" name="Google Shape;810;p14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White Background_Deployment">
  <p:cSld name="White Background_Deployment">
    <p:bg>
      <p:bgPr>
        <a:solidFill>
          <a:schemeClr val="lt1"/>
        </a:solidFill>
        <a:effectLst/>
      </p:bgPr>
    </p:bg>
    <p:spTree>
      <p:nvGrpSpPr>
        <p:cNvPr id="1" name="Shape 811"/>
        <p:cNvGrpSpPr/>
        <p:nvPr/>
      </p:nvGrpSpPr>
      <p:grpSpPr>
        <a:xfrm>
          <a:off x="0" y="0"/>
          <a:ext cx="0" cy="0"/>
          <a:chOff x="0" y="0"/>
          <a:chExt cx="0" cy="0"/>
        </a:xfrm>
      </p:grpSpPr>
      <p:pic>
        <p:nvPicPr>
          <p:cNvPr id="812" name="Google Shape;812;p15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13" name="Google Shape;813;p150"/>
          <p:cNvSpPr/>
          <p:nvPr/>
        </p:nvSpPr>
        <p:spPr>
          <a:xfrm rot="-737665">
            <a:off x="4436018" y="1916922"/>
            <a:ext cx="5072981" cy="3276944"/>
          </a:xfrm>
          <a:custGeom>
            <a:avLst/>
            <a:gdLst/>
            <a:ahLst/>
            <a:cxnLst/>
            <a:rect l="l" t="t"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14" name="Google Shape;814;p15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5" name="Google Shape;815;p15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6" name="Google Shape;816;p15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White Background_Conversation">
  <p:cSld name="White Background_Conversation">
    <p:bg>
      <p:bgPr>
        <a:solidFill>
          <a:schemeClr val="lt1"/>
        </a:solidFill>
        <a:effectLst/>
      </p:bgPr>
    </p:bg>
    <p:spTree>
      <p:nvGrpSpPr>
        <p:cNvPr id="1" name="Shape 817"/>
        <p:cNvGrpSpPr/>
        <p:nvPr/>
      </p:nvGrpSpPr>
      <p:grpSpPr>
        <a:xfrm>
          <a:off x="0" y="0"/>
          <a:ext cx="0" cy="0"/>
          <a:chOff x="0" y="0"/>
          <a:chExt cx="0" cy="0"/>
        </a:xfrm>
      </p:grpSpPr>
      <p:pic>
        <p:nvPicPr>
          <p:cNvPr id="818" name="Google Shape;818;p15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19" name="Google Shape;819;p151"/>
          <p:cNvSpPr/>
          <p:nvPr/>
        </p:nvSpPr>
        <p:spPr>
          <a:xfrm rot="-302972">
            <a:off x="4456977" y="165679"/>
            <a:ext cx="4776622" cy="4776997"/>
          </a:xfrm>
          <a:custGeom>
            <a:avLst/>
            <a:gdLst/>
            <a:ahLst/>
            <a:cxnLst/>
            <a:rect l="l" t="t" r="r" b="b"/>
            <a:pathLst>
              <a:path w="21600" h="21325" extrusionOk="0">
                <a:moveTo>
                  <a:pt x="5220" y="18732"/>
                </a:moveTo>
                <a:cubicBezTo>
                  <a:pt x="5974" y="18971"/>
                  <a:pt x="6794" y="19102"/>
                  <a:pt x="7650" y="19102"/>
                </a:cubicBezTo>
                <a:cubicBezTo>
                  <a:pt x="11378" y="19102"/>
                  <a:pt x="14400" y="16616"/>
                  <a:pt x="14400" y="13549"/>
                </a:cubicBezTo>
                <a:cubicBezTo>
                  <a:pt x="14400" y="10482"/>
                  <a:pt x="11378" y="7996"/>
                  <a:pt x="7650" y="7996"/>
                </a:cubicBezTo>
                <a:cubicBezTo>
                  <a:pt x="3922" y="7996"/>
                  <a:pt x="900" y="10482"/>
                  <a:pt x="900" y="13549"/>
                </a:cubicBezTo>
                <a:cubicBezTo>
                  <a:pt x="900" y="15194"/>
                  <a:pt x="1769" y="16672"/>
                  <a:pt x="3150" y="17688"/>
                </a:cubicBezTo>
                <a:lnTo>
                  <a:pt x="3150" y="20435"/>
                </a:lnTo>
                <a:cubicBezTo>
                  <a:pt x="3150" y="20435"/>
                  <a:pt x="5220" y="18732"/>
                  <a:pt x="5220" y="18732"/>
                </a:cubicBezTo>
                <a:close/>
                <a:moveTo>
                  <a:pt x="15055" y="11920"/>
                </a:moveTo>
                <a:cubicBezTo>
                  <a:pt x="15514" y="11858"/>
                  <a:pt x="15957" y="11758"/>
                  <a:pt x="16380" y="11624"/>
                </a:cubicBezTo>
                <a:lnTo>
                  <a:pt x="18450" y="13327"/>
                </a:lnTo>
                <a:lnTo>
                  <a:pt x="18450" y="10581"/>
                </a:lnTo>
                <a:cubicBezTo>
                  <a:pt x="19831" y="9564"/>
                  <a:pt x="20700" y="8086"/>
                  <a:pt x="20700" y="6442"/>
                </a:cubicBezTo>
                <a:cubicBezTo>
                  <a:pt x="20700" y="3374"/>
                  <a:pt x="17678" y="888"/>
                  <a:pt x="13950" y="888"/>
                </a:cubicBezTo>
                <a:cubicBezTo>
                  <a:pt x="10222" y="888"/>
                  <a:pt x="7200" y="3374"/>
                  <a:pt x="7200" y="6442"/>
                </a:cubicBezTo>
                <a:cubicBezTo>
                  <a:pt x="7200" y="6670"/>
                  <a:pt x="7217" y="6895"/>
                  <a:pt x="7249" y="7117"/>
                </a:cubicBezTo>
                <a:cubicBezTo>
                  <a:pt x="7382" y="7111"/>
                  <a:pt x="7515" y="7108"/>
                  <a:pt x="7650" y="7108"/>
                </a:cubicBezTo>
                <a:cubicBezTo>
                  <a:pt x="11185" y="7108"/>
                  <a:pt x="14197" y="9130"/>
                  <a:pt x="15055" y="11920"/>
                </a:cubicBezTo>
                <a:close/>
                <a:moveTo>
                  <a:pt x="15248" y="12791"/>
                </a:moveTo>
                <a:cubicBezTo>
                  <a:pt x="15282" y="13039"/>
                  <a:pt x="15300" y="13293"/>
                  <a:pt x="15300" y="13549"/>
                </a:cubicBezTo>
                <a:cubicBezTo>
                  <a:pt x="15300" y="17146"/>
                  <a:pt x="11842" y="19991"/>
                  <a:pt x="7650" y="19991"/>
                </a:cubicBezTo>
                <a:cubicBezTo>
                  <a:pt x="6889" y="19991"/>
                  <a:pt x="6143" y="19898"/>
                  <a:pt x="5430" y="19716"/>
                </a:cubicBezTo>
                <a:lnTo>
                  <a:pt x="3726" y="21118"/>
                </a:lnTo>
                <a:cubicBezTo>
                  <a:pt x="3140" y="21600"/>
                  <a:pt x="2250" y="21189"/>
                  <a:pt x="2250" y="20435"/>
                </a:cubicBezTo>
                <a:lnTo>
                  <a:pt x="2250" y="18116"/>
                </a:lnTo>
                <a:cubicBezTo>
                  <a:pt x="829" y="16926"/>
                  <a:pt x="0" y="15300"/>
                  <a:pt x="0" y="13549"/>
                </a:cubicBezTo>
                <a:cubicBezTo>
                  <a:pt x="0" y="10331"/>
                  <a:pt x="2768" y="7716"/>
                  <a:pt x="6352" y="7200"/>
                </a:cubicBezTo>
                <a:cubicBezTo>
                  <a:pt x="6318" y="6952"/>
                  <a:pt x="6300" y="6698"/>
                  <a:pt x="6300" y="6442"/>
                </a:cubicBezTo>
                <a:cubicBezTo>
                  <a:pt x="6300" y="2844"/>
                  <a:pt x="9758" y="0"/>
                  <a:pt x="13950" y="0"/>
                </a:cubicBezTo>
                <a:cubicBezTo>
                  <a:pt x="18142" y="0"/>
                  <a:pt x="21600" y="2844"/>
                  <a:pt x="21600" y="6442"/>
                </a:cubicBezTo>
                <a:cubicBezTo>
                  <a:pt x="21600" y="8192"/>
                  <a:pt x="20771" y="9818"/>
                  <a:pt x="19350" y="11008"/>
                </a:cubicBezTo>
                <a:lnTo>
                  <a:pt x="19350" y="13327"/>
                </a:lnTo>
                <a:cubicBezTo>
                  <a:pt x="19350" y="14081"/>
                  <a:pt x="18460" y="14492"/>
                  <a:pt x="17874" y="14010"/>
                </a:cubicBezTo>
                <a:lnTo>
                  <a:pt x="16170" y="12608"/>
                </a:lnTo>
                <a:cubicBezTo>
                  <a:pt x="15868" y="12685"/>
                  <a:pt x="15561" y="12746"/>
                  <a:pt x="15248" y="12791"/>
                </a:cubicBezTo>
                <a:cubicBezTo>
                  <a:pt x="15248" y="12791"/>
                  <a:pt x="15248" y="12791"/>
                  <a:pt x="15248" y="12791"/>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20" name="Google Shape;820;p15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1" name="Google Shape;821;p15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2" name="Google Shape;822;p15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White Background_Secure">
  <p:cSld name="White Background_Secure">
    <p:bg>
      <p:bgPr>
        <a:solidFill>
          <a:schemeClr val="lt1"/>
        </a:solidFill>
        <a:effectLst/>
      </p:bgPr>
    </p:bg>
    <p:spTree>
      <p:nvGrpSpPr>
        <p:cNvPr id="1" name="Shape 823"/>
        <p:cNvGrpSpPr/>
        <p:nvPr/>
      </p:nvGrpSpPr>
      <p:grpSpPr>
        <a:xfrm>
          <a:off x="0" y="0"/>
          <a:ext cx="0" cy="0"/>
          <a:chOff x="0" y="0"/>
          <a:chExt cx="0" cy="0"/>
        </a:xfrm>
      </p:grpSpPr>
      <p:pic>
        <p:nvPicPr>
          <p:cNvPr id="824" name="Google Shape;824;p15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25" name="Google Shape;825;p152"/>
          <p:cNvSpPr/>
          <p:nvPr/>
        </p:nvSpPr>
        <p:spPr>
          <a:xfrm rot="-350655">
            <a:off x="5029435" y="107"/>
            <a:ext cx="3833594" cy="4961109"/>
          </a:xfrm>
          <a:custGeom>
            <a:avLst/>
            <a:gdLst/>
            <a:ahLst/>
            <a:cxnLst/>
            <a:rect l="l" t="t" r="r" b="b"/>
            <a:pathLst>
              <a:path w="21600" h="21600" extrusionOk="0">
                <a:moveTo>
                  <a:pt x="1271" y="8836"/>
                </a:moveTo>
                <a:lnTo>
                  <a:pt x="20329" y="8836"/>
                </a:lnTo>
                <a:lnTo>
                  <a:pt x="20329" y="20618"/>
                </a:lnTo>
                <a:lnTo>
                  <a:pt x="1271" y="20618"/>
                </a:lnTo>
                <a:cubicBezTo>
                  <a:pt x="1271" y="20618"/>
                  <a:pt x="1271" y="8836"/>
                  <a:pt x="1271" y="8836"/>
                </a:cubicBezTo>
                <a:close/>
                <a:moveTo>
                  <a:pt x="12960" y="5809"/>
                </a:moveTo>
                <a:lnTo>
                  <a:pt x="12960" y="7855"/>
                </a:lnTo>
                <a:lnTo>
                  <a:pt x="8640" y="7855"/>
                </a:lnTo>
                <a:lnTo>
                  <a:pt x="8640" y="5809"/>
                </a:lnTo>
                <a:cubicBezTo>
                  <a:pt x="8640" y="4907"/>
                  <a:pt x="9605" y="4173"/>
                  <a:pt x="10800" y="4173"/>
                </a:cubicBezTo>
                <a:cubicBezTo>
                  <a:pt x="11995" y="4173"/>
                  <a:pt x="12960" y="4907"/>
                  <a:pt x="12960" y="5809"/>
                </a:cubicBezTo>
                <a:close/>
                <a:moveTo>
                  <a:pt x="4447" y="5809"/>
                </a:moveTo>
                <a:cubicBezTo>
                  <a:pt x="4447" y="3145"/>
                  <a:pt x="7289" y="982"/>
                  <a:pt x="10800" y="982"/>
                </a:cubicBezTo>
                <a:cubicBezTo>
                  <a:pt x="14311" y="982"/>
                  <a:pt x="17153" y="3145"/>
                  <a:pt x="17153" y="5809"/>
                </a:cubicBezTo>
                <a:lnTo>
                  <a:pt x="17153" y="7855"/>
                </a:lnTo>
                <a:lnTo>
                  <a:pt x="14231" y="7855"/>
                </a:lnTo>
                <a:lnTo>
                  <a:pt x="14231" y="5809"/>
                </a:lnTo>
                <a:cubicBezTo>
                  <a:pt x="14231" y="4361"/>
                  <a:pt x="12693" y="3191"/>
                  <a:pt x="10800" y="3191"/>
                </a:cubicBezTo>
                <a:cubicBezTo>
                  <a:pt x="8907" y="3191"/>
                  <a:pt x="7369" y="4361"/>
                  <a:pt x="7369" y="5809"/>
                </a:cubicBezTo>
                <a:lnTo>
                  <a:pt x="7369" y="7855"/>
                </a:lnTo>
                <a:lnTo>
                  <a:pt x="4447" y="7855"/>
                </a:lnTo>
                <a:cubicBezTo>
                  <a:pt x="4447" y="7855"/>
                  <a:pt x="4447" y="5809"/>
                  <a:pt x="4447" y="5809"/>
                </a:cubicBezTo>
                <a:close/>
                <a:moveTo>
                  <a:pt x="21600" y="20618"/>
                </a:moveTo>
                <a:lnTo>
                  <a:pt x="21600" y="8836"/>
                </a:lnTo>
                <a:cubicBezTo>
                  <a:pt x="21600" y="8294"/>
                  <a:pt x="21031" y="7855"/>
                  <a:pt x="20329" y="7855"/>
                </a:cubicBezTo>
                <a:lnTo>
                  <a:pt x="18424" y="7855"/>
                </a:lnTo>
                <a:lnTo>
                  <a:pt x="18424" y="5809"/>
                </a:lnTo>
                <a:cubicBezTo>
                  <a:pt x="18424" y="2599"/>
                  <a:pt x="15008" y="0"/>
                  <a:pt x="10800" y="0"/>
                </a:cubicBezTo>
                <a:cubicBezTo>
                  <a:pt x="6592" y="0"/>
                  <a:pt x="3176" y="2599"/>
                  <a:pt x="3176" y="5809"/>
                </a:cubicBezTo>
                <a:lnTo>
                  <a:pt x="3176" y="7855"/>
                </a:lnTo>
                <a:lnTo>
                  <a:pt x="1271" y="7855"/>
                </a:lnTo>
                <a:cubicBezTo>
                  <a:pt x="569" y="7855"/>
                  <a:pt x="0" y="8294"/>
                  <a:pt x="0" y="8836"/>
                </a:cubicBezTo>
                <a:lnTo>
                  <a:pt x="0" y="20618"/>
                </a:lnTo>
                <a:cubicBezTo>
                  <a:pt x="0" y="21161"/>
                  <a:pt x="569" y="21600"/>
                  <a:pt x="1271" y="21600"/>
                </a:cubicBezTo>
                <a:lnTo>
                  <a:pt x="20329" y="21600"/>
                </a:lnTo>
                <a:cubicBezTo>
                  <a:pt x="21031" y="21600"/>
                  <a:pt x="21600" y="21161"/>
                  <a:pt x="21600" y="20618"/>
                </a:cubicBezTo>
                <a:close/>
                <a:moveTo>
                  <a:pt x="16289" y="11405"/>
                </a:moveTo>
                <a:cubicBezTo>
                  <a:pt x="16559" y="11578"/>
                  <a:pt x="16595" y="11888"/>
                  <a:pt x="16370" y="12096"/>
                </a:cubicBezTo>
                <a:lnTo>
                  <a:pt x="9573" y="18400"/>
                </a:lnTo>
                <a:lnTo>
                  <a:pt x="5268" y="15074"/>
                </a:lnTo>
                <a:cubicBezTo>
                  <a:pt x="5025" y="14879"/>
                  <a:pt x="5032" y="14569"/>
                  <a:pt x="5284" y="14380"/>
                </a:cubicBezTo>
                <a:cubicBezTo>
                  <a:pt x="5530" y="14197"/>
                  <a:pt x="5921" y="14197"/>
                  <a:pt x="6167" y="14380"/>
                </a:cubicBezTo>
                <a:lnTo>
                  <a:pt x="9487" y="16946"/>
                </a:lnTo>
                <a:lnTo>
                  <a:pt x="15394" y="11467"/>
                </a:lnTo>
                <a:cubicBezTo>
                  <a:pt x="15619" y="11259"/>
                  <a:pt x="16020" y="11231"/>
                  <a:pt x="16289" y="1140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26" name="Google Shape;826;p15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7" name="Google Shape;827;p15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8" name="Google Shape;828;p15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White Background_Time">
  <p:cSld name="White Background_Time">
    <p:bg>
      <p:bgPr>
        <a:solidFill>
          <a:schemeClr val="lt1"/>
        </a:solidFill>
        <a:effectLst/>
      </p:bgPr>
    </p:bg>
    <p:spTree>
      <p:nvGrpSpPr>
        <p:cNvPr id="1" name="Shape 829"/>
        <p:cNvGrpSpPr/>
        <p:nvPr/>
      </p:nvGrpSpPr>
      <p:grpSpPr>
        <a:xfrm>
          <a:off x="0" y="0"/>
          <a:ext cx="0" cy="0"/>
          <a:chOff x="0" y="0"/>
          <a:chExt cx="0" cy="0"/>
        </a:xfrm>
      </p:grpSpPr>
      <p:pic>
        <p:nvPicPr>
          <p:cNvPr id="830" name="Google Shape;830;p15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31" name="Google Shape;831;p153"/>
          <p:cNvSpPr/>
          <p:nvPr/>
        </p:nvSpPr>
        <p:spPr>
          <a:xfrm rot="-484266">
            <a:off x="4796678" y="148273"/>
            <a:ext cx="4553790" cy="4934072"/>
          </a:xfrm>
          <a:custGeom>
            <a:avLst/>
            <a:gdLst/>
            <a:ahLst/>
            <a:cxnLst/>
            <a:rect l="l" t="t" r="r" b="b"/>
            <a:pathLst>
              <a:path w="4553790" h="4934072" extrusionOk="0">
                <a:moveTo>
                  <a:pt x="2504729" y="2283538"/>
                </a:moveTo>
                <a:cubicBezTo>
                  <a:pt x="2492549" y="2281038"/>
                  <a:pt x="2479942" y="2279724"/>
                  <a:pt x="2467036" y="2279724"/>
                </a:cubicBezTo>
                <a:cubicBezTo>
                  <a:pt x="2363786" y="2279724"/>
                  <a:pt x="2279724" y="2363786"/>
                  <a:pt x="2279724" y="2467036"/>
                </a:cubicBezTo>
                <a:cubicBezTo>
                  <a:pt x="2279724" y="2570286"/>
                  <a:pt x="2363786" y="2654348"/>
                  <a:pt x="2467036" y="2654348"/>
                </a:cubicBezTo>
                <a:cubicBezTo>
                  <a:pt x="2570286" y="2654348"/>
                  <a:pt x="2654348" y="2570286"/>
                  <a:pt x="2654348" y="2467036"/>
                </a:cubicBezTo>
                <a:cubicBezTo>
                  <a:pt x="2654348" y="2376692"/>
                  <a:pt x="2589988" y="2301039"/>
                  <a:pt x="2504729" y="2283538"/>
                </a:cubicBezTo>
                <a:close/>
                <a:moveTo>
                  <a:pt x="1610912" y="1125528"/>
                </a:moveTo>
                <a:cubicBezTo>
                  <a:pt x="1637153" y="1131696"/>
                  <a:pt x="1661024" y="1147857"/>
                  <a:pt x="1676214" y="1172528"/>
                </a:cubicBezTo>
                <a:lnTo>
                  <a:pt x="2265790" y="2125991"/>
                </a:lnTo>
                <a:cubicBezTo>
                  <a:pt x="2324953" y="2090813"/>
                  <a:pt x="2393253" y="2069341"/>
                  <a:pt x="2467036" y="2069341"/>
                </a:cubicBezTo>
                <a:cubicBezTo>
                  <a:pt x="2562291" y="2069341"/>
                  <a:pt x="2648637" y="2104519"/>
                  <a:pt x="2717166" y="2160484"/>
                </a:cubicBezTo>
                <a:lnTo>
                  <a:pt x="3259686" y="1554690"/>
                </a:lnTo>
                <a:cubicBezTo>
                  <a:pt x="3298518" y="1511288"/>
                  <a:pt x="3364992" y="1507633"/>
                  <a:pt x="3408164" y="1546466"/>
                </a:cubicBezTo>
                <a:cubicBezTo>
                  <a:pt x="3451338" y="1585071"/>
                  <a:pt x="3454992" y="1651544"/>
                  <a:pt x="3416388" y="1694945"/>
                </a:cubicBezTo>
                <a:lnTo>
                  <a:pt x="2841203" y="2337288"/>
                </a:lnTo>
                <a:cubicBezTo>
                  <a:pt x="2855366" y="2378177"/>
                  <a:pt x="2864731" y="2421350"/>
                  <a:pt x="2864731" y="2467036"/>
                </a:cubicBezTo>
                <a:cubicBezTo>
                  <a:pt x="2864731" y="2686328"/>
                  <a:pt x="2686328" y="2864731"/>
                  <a:pt x="2467036" y="2864731"/>
                </a:cubicBezTo>
                <a:cubicBezTo>
                  <a:pt x="2247744" y="2864731"/>
                  <a:pt x="2069341" y="2686328"/>
                  <a:pt x="2069341" y="2467036"/>
                </a:cubicBezTo>
                <a:cubicBezTo>
                  <a:pt x="2069341" y="2400791"/>
                  <a:pt x="2087387" y="2339115"/>
                  <a:pt x="2116169" y="2284064"/>
                </a:cubicBezTo>
                <a:lnTo>
                  <a:pt x="1497354" y="1283316"/>
                </a:lnTo>
                <a:cubicBezTo>
                  <a:pt x="1466744" y="1233746"/>
                  <a:pt x="1482049" y="1169101"/>
                  <a:pt x="1531390" y="1138492"/>
                </a:cubicBezTo>
                <a:cubicBezTo>
                  <a:pt x="1556060" y="1123187"/>
                  <a:pt x="1584671" y="1119361"/>
                  <a:pt x="1610912" y="1125528"/>
                </a:cubicBezTo>
                <a:close/>
                <a:moveTo>
                  <a:pt x="2733154" y="759228"/>
                </a:moveTo>
                <a:cubicBezTo>
                  <a:pt x="2680227" y="751024"/>
                  <a:pt x="2626509" y="745222"/>
                  <a:pt x="2572114" y="741938"/>
                </a:cubicBezTo>
                <a:lnTo>
                  <a:pt x="2572114" y="1066079"/>
                </a:lnTo>
                <a:cubicBezTo>
                  <a:pt x="2572113" y="1124101"/>
                  <a:pt x="2525057" y="1171157"/>
                  <a:pt x="2467036" y="1171157"/>
                </a:cubicBezTo>
                <a:cubicBezTo>
                  <a:pt x="2409015" y="1171157"/>
                  <a:pt x="2361958" y="1124100"/>
                  <a:pt x="2361959" y="1066079"/>
                </a:cubicBezTo>
                <a:lnTo>
                  <a:pt x="2361959" y="741938"/>
                </a:lnTo>
                <a:cubicBezTo>
                  <a:pt x="1491643" y="794477"/>
                  <a:pt x="794477" y="1491643"/>
                  <a:pt x="741938" y="2361959"/>
                </a:cubicBezTo>
                <a:lnTo>
                  <a:pt x="1066080" y="2361959"/>
                </a:lnTo>
                <a:cubicBezTo>
                  <a:pt x="1124100" y="2361959"/>
                  <a:pt x="1171157" y="2409015"/>
                  <a:pt x="1171157" y="2467036"/>
                </a:cubicBezTo>
                <a:cubicBezTo>
                  <a:pt x="1171157" y="2525057"/>
                  <a:pt x="1124101" y="2572113"/>
                  <a:pt x="1066079" y="2572113"/>
                </a:cubicBezTo>
                <a:lnTo>
                  <a:pt x="741938" y="2572113"/>
                </a:lnTo>
                <a:cubicBezTo>
                  <a:pt x="794477" y="3442429"/>
                  <a:pt x="1491643" y="4139595"/>
                  <a:pt x="2361959" y="4192362"/>
                </a:cubicBezTo>
                <a:lnTo>
                  <a:pt x="2361958" y="3867993"/>
                </a:lnTo>
                <a:cubicBezTo>
                  <a:pt x="2361959" y="3809971"/>
                  <a:pt x="2409015" y="3762915"/>
                  <a:pt x="2467036" y="3762915"/>
                </a:cubicBezTo>
                <a:cubicBezTo>
                  <a:pt x="2525057" y="3762915"/>
                  <a:pt x="2572114" y="3809971"/>
                  <a:pt x="2572113" y="3867993"/>
                </a:cubicBezTo>
                <a:lnTo>
                  <a:pt x="2572113" y="4192362"/>
                </a:lnTo>
                <a:cubicBezTo>
                  <a:pt x="3442429" y="4139595"/>
                  <a:pt x="4139595" y="3442429"/>
                  <a:pt x="4192134" y="2572113"/>
                </a:cubicBezTo>
                <a:lnTo>
                  <a:pt x="3867993" y="2572114"/>
                </a:lnTo>
                <a:cubicBezTo>
                  <a:pt x="3809971" y="2572113"/>
                  <a:pt x="3762915" y="2525057"/>
                  <a:pt x="3762915" y="2467036"/>
                </a:cubicBezTo>
                <a:cubicBezTo>
                  <a:pt x="3762915" y="2409015"/>
                  <a:pt x="3809971" y="2361959"/>
                  <a:pt x="3867993" y="2361959"/>
                </a:cubicBezTo>
                <a:lnTo>
                  <a:pt x="4192134" y="2361959"/>
                </a:lnTo>
                <a:cubicBezTo>
                  <a:pt x="4142879" y="1546038"/>
                  <a:pt x="3527057" y="882299"/>
                  <a:pt x="2733154" y="759228"/>
                </a:cubicBezTo>
                <a:close/>
                <a:moveTo>
                  <a:pt x="2665193" y="536339"/>
                </a:moveTo>
                <a:cubicBezTo>
                  <a:pt x="3512318" y="622624"/>
                  <a:pt x="4199962" y="1255923"/>
                  <a:pt x="4368274" y="2076383"/>
                </a:cubicBezTo>
                <a:lnTo>
                  <a:pt x="4396904" y="2263460"/>
                </a:lnTo>
                <a:lnTo>
                  <a:pt x="4264775" y="3195210"/>
                </a:lnTo>
                <a:lnTo>
                  <a:pt x="4255027" y="3221798"/>
                </a:lnTo>
                <a:cubicBezTo>
                  <a:pt x="3960021" y="3918190"/>
                  <a:pt x="3269679" y="4408000"/>
                  <a:pt x="2467036" y="4408000"/>
                </a:cubicBezTo>
                <a:cubicBezTo>
                  <a:pt x="1396845" y="4408000"/>
                  <a:pt x="526301" y="3537227"/>
                  <a:pt x="526301" y="2467036"/>
                </a:cubicBezTo>
                <a:cubicBezTo>
                  <a:pt x="526301" y="1396845"/>
                  <a:pt x="1396845" y="526301"/>
                  <a:pt x="2467036" y="526301"/>
                </a:cubicBezTo>
                <a:cubicBezTo>
                  <a:pt x="2533923" y="526301"/>
                  <a:pt x="2600030" y="529702"/>
                  <a:pt x="2665193" y="536339"/>
                </a:cubicBezTo>
                <a:close/>
                <a:moveTo>
                  <a:pt x="2718912" y="12761"/>
                </a:moveTo>
                <a:cubicBezTo>
                  <a:pt x="3464376" y="88704"/>
                  <a:pt x="4112741" y="497955"/>
                  <a:pt x="4512159" y="1088664"/>
                </a:cubicBezTo>
                <a:lnTo>
                  <a:pt x="4553790" y="1157118"/>
                </a:lnTo>
                <a:lnTo>
                  <a:pt x="4504646" y="1503677"/>
                </a:lnTo>
                <a:lnTo>
                  <a:pt x="4450908" y="1392295"/>
                </a:lnTo>
                <a:cubicBezTo>
                  <a:pt x="4068298" y="688900"/>
                  <a:pt x="3322461" y="210383"/>
                  <a:pt x="2467036" y="210383"/>
                </a:cubicBezTo>
                <a:cubicBezTo>
                  <a:pt x="1222554" y="210384"/>
                  <a:pt x="210384" y="1222782"/>
                  <a:pt x="210383" y="2467036"/>
                </a:cubicBezTo>
                <a:cubicBezTo>
                  <a:pt x="210383" y="3711518"/>
                  <a:pt x="1222553" y="4723688"/>
                  <a:pt x="2467036" y="4723689"/>
                </a:cubicBezTo>
                <a:cubicBezTo>
                  <a:pt x="3089163" y="4723689"/>
                  <a:pt x="3653326" y="4470646"/>
                  <a:pt x="4061957" y="4062043"/>
                </a:cubicBezTo>
                <a:lnTo>
                  <a:pt x="4156618" y="3957919"/>
                </a:lnTo>
                <a:lnTo>
                  <a:pt x="4107475" y="4304470"/>
                </a:lnTo>
                <a:lnTo>
                  <a:pt x="4035382" y="4370007"/>
                </a:lnTo>
                <a:cubicBezTo>
                  <a:pt x="3608763" y="4722235"/>
                  <a:pt x="3062166" y="4934072"/>
                  <a:pt x="2467036" y="4934072"/>
                </a:cubicBezTo>
                <a:cubicBezTo>
                  <a:pt x="1106740" y="4934072"/>
                  <a:pt x="0" y="3827332"/>
                  <a:pt x="0" y="2467036"/>
                </a:cubicBezTo>
                <a:cubicBezTo>
                  <a:pt x="0" y="1106740"/>
                  <a:pt x="1106740" y="0"/>
                  <a:pt x="2467036" y="0"/>
                </a:cubicBezTo>
                <a:cubicBezTo>
                  <a:pt x="2552055" y="0"/>
                  <a:pt x="2636082" y="4323"/>
                  <a:pt x="2718912" y="1276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32" name="Google Shape;832;p15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3" name="Google Shape;833;p15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4" name="Google Shape;834;p15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White Background_Rocket">
  <p:cSld name="White Background_Rocket">
    <p:bg>
      <p:bgPr>
        <a:solidFill>
          <a:schemeClr val="lt1"/>
        </a:solidFill>
        <a:effectLst/>
      </p:bgPr>
    </p:bg>
    <p:spTree>
      <p:nvGrpSpPr>
        <p:cNvPr id="1" name="Shape 835"/>
        <p:cNvGrpSpPr/>
        <p:nvPr/>
      </p:nvGrpSpPr>
      <p:grpSpPr>
        <a:xfrm>
          <a:off x="0" y="0"/>
          <a:ext cx="0" cy="0"/>
          <a:chOff x="0" y="0"/>
          <a:chExt cx="0" cy="0"/>
        </a:xfrm>
      </p:grpSpPr>
      <p:pic>
        <p:nvPicPr>
          <p:cNvPr id="836" name="Google Shape;836;p15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37" name="Google Shape;837;p154"/>
          <p:cNvSpPr/>
          <p:nvPr/>
        </p:nvSpPr>
        <p:spPr>
          <a:xfrm rot="-418219">
            <a:off x="4767250" y="325329"/>
            <a:ext cx="4502934" cy="4506079"/>
          </a:xfrm>
          <a:custGeom>
            <a:avLst/>
            <a:gdLst/>
            <a:ahLst/>
            <a:cxnLst/>
            <a:rect l="l" t="t"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838" name="Google Shape;838;p15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9" name="Google Shape;839;p15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0" name="Google Shape;840;p15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Background_Technology">
  <p:cSld name="Blue Background_Technology">
    <p:bg>
      <p:bgPr>
        <a:solidFill>
          <a:schemeClr val="dk2"/>
        </a:solidFill>
        <a:effectLst/>
      </p:bgPr>
    </p:bg>
    <p:spTree>
      <p:nvGrpSpPr>
        <p:cNvPr id="1" name="Shape 135"/>
        <p:cNvGrpSpPr/>
        <p:nvPr/>
      </p:nvGrpSpPr>
      <p:grpSpPr>
        <a:xfrm>
          <a:off x="0" y="0"/>
          <a:ext cx="0" cy="0"/>
          <a:chOff x="0" y="0"/>
          <a:chExt cx="0" cy="0"/>
        </a:xfrm>
      </p:grpSpPr>
      <p:pic>
        <p:nvPicPr>
          <p:cNvPr id="136" name="Google Shape;136;p5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7" name="Google Shape;137;p5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8" name="Google Shape;138;p57"/>
          <p:cNvSpPr/>
          <p:nvPr/>
        </p:nvSpPr>
        <p:spPr>
          <a:xfrm rot="-507967">
            <a:off x="5108677" y="399166"/>
            <a:ext cx="4359942" cy="4374081"/>
          </a:xfrm>
          <a:custGeom>
            <a:avLst/>
            <a:gdLst/>
            <a:ahLst/>
            <a:cxnLst/>
            <a:rect l="l" t="t" r="r" b="b"/>
            <a:pathLst>
              <a:path w="4359942" h="4374081" extrusionOk="0">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39" name="Google Shape;139;p5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40" name="Google Shape;140;p5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Laptop">
  <p:cSld name="Laptop">
    <p:spTree>
      <p:nvGrpSpPr>
        <p:cNvPr id="1" name="Shape 841"/>
        <p:cNvGrpSpPr/>
        <p:nvPr/>
      </p:nvGrpSpPr>
      <p:grpSpPr>
        <a:xfrm>
          <a:off x="0" y="0"/>
          <a:ext cx="0" cy="0"/>
          <a:chOff x="0" y="0"/>
          <a:chExt cx="0" cy="0"/>
        </a:xfrm>
      </p:grpSpPr>
      <p:sp>
        <p:nvSpPr>
          <p:cNvPr id="842" name="Google Shape;842;p155"/>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3" name="Google Shape;843;p15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4" name="Google Shape;844;p155"/>
          <p:cNvSpPr>
            <a:spLocks noGrp="1"/>
          </p:cNvSpPr>
          <p:nvPr>
            <p:ph type="pic" idx="2"/>
          </p:nvPr>
        </p:nvSpPr>
        <p:spPr>
          <a:xfrm>
            <a:off x="2202512" y="1489894"/>
            <a:ext cx="4746929" cy="2672370"/>
          </a:xfrm>
          <a:prstGeom prst="rect">
            <a:avLst/>
          </a:prstGeom>
          <a:solidFill>
            <a:srgbClr val="F2F2F2"/>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rgbClr val="F38B00"/>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ablet">
  <p:cSld name="Tablet">
    <p:spTree>
      <p:nvGrpSpPr>
        <p:cNvPr id="1" name="Shape 845"/>
        <p:cNvGrpSpPr/>
        <p:nvPr/>
      </p:nvGrpSpPr>
      <p:grpSpPr>
        <a:xfrm>
          <a:off x="0" y="0"/>
          <a:ext cx="0" cy="0"/>
          <a:chOff x="0" y="0"/>
          <a:chExt cx="0" cy="0"/>
        </a:xfrm>
      </p:grpSpPr>
      <p:sp>
        <p:nvSpPr>
          <p:cNvPr id="846" name="Google Shape;846;p156"/>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7" name="Google Shape;847;p15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8" name="Google Shape;848;p156"/>
          <p:cNvSpPr>
            <a:spLocks noGrp="1"/>
          </p:cNvSpPr>
          <p:nvPr>
            <p:ph type="pic" idx="2"/>
          </p:nvPr>
        </p:nvSpPr>
        <p:spPr>
          <a:xfrm>
            <a:off x="2501719" y="1289050"/>
            <a:ext cx="4114800" cy="3074058"/>
          </a:xfrm>
          <a:prstGeom prst="rect">
            <a:avLst/>
          </a:prstGeom>
          <a:solidFill>
            <a:srgbClr val="F2F2F2"/>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rgbClr val="F38B00"/>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Phone">
  <p:cSld name="Phone">
    <p:spTree>
      <p:nvGrpSpPr>
        <p:cNvPr id="1" name="Shape 849"/>
        <p:cNvGrpSpPr/>
        <p:nvPr/>
      </p:nvGrpSpPr>
      <p:grpSpPr>
        <a:xfrm>
          <a:off x="0" y="0"/>
          <a:ext cx="0" cy="0"/>
          <a:chOff x="0" y="0"/>
          <a:chExt cx="0" cy="0"/>
        </a:xfrm>
      </p:grpSpPr>
      <p:sp>
        <p:nvSpPr>
          <p:cNvPr id="850" name="Google Shape;850;p157"/>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1" name="Google Shape;851;p15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2" name="Google Shape;852;p157"/>
          <p:cNvSpPr>
            <a:spLocks noGrp="1"/>
          </p:cNvSpPr>
          <p:nvPr>
            <p:ph type="pic" idx="2"/>
          </p:nvPr>
        </p:nvSpPr>
        <p:spPr>
          <a:xfrm>
            <a:off x="3789488" y="1563224"/>
            <a:ext cx="1581912" cy="2816352"/>
          </a:xfrm>
          <a:prstGeom prst="rect">
            <a:avLst/>
          </a:prstGeom>
          <a:solidFill>
            <a:srgbClr val="F2F2F2"/>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rgbClr val="F38B00"/>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853"/>
        <p:cNvGrpSpPr/>
        <p:nvPr/>
      </p:nvGrpSpPr>
      <p:grpSpPr>
        <a:xfrm>
          <a:off x="0" y="0"/>
          <a:ext cx="0" cy="0"/>
          <a:chOff x="0" y="0"/>
          <a:chExt cx="0" cy="0"/>
        </a:xfrm>
      </p:grpSpPr>
      <p:pic>
        <p:nvPicPr>
          <p:cNvPr id="854" name="Google Shape;854;p15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55" name="Google Shape;855;p15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6" name="Google Shape;856;p158"/>
          <p:cNvSpPr txBox="1">
            <a:spLocks noGrp="1"/>
          </p:cNvSpPr>
          <p:nvPr>
            <p:ph type="ctrTitle"/>
          </p:nvPr>
        </p:nvSpPr>
        <p:spPr>
          <a:xfrm>
            <a:off x="685800" y="1482031"/>
            <a:ext cx="7772400" cy="123431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7" name="Google Shape;857;p158"/>
          <p:cNvSpPr txBox="1">
            <a:spLocks noGrp="1"/>
          </p:cNvSpPr>
          <p:nvPr>
            <p:ph type="subTitle" idx="1"/>
          </p:nvPr>
        </p:nvSpPr>
        <p:spPr>
          <a:xfrm>
            <a:off x="685800" y="2823764"/>
            <a:ext cx="77724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Demo Intro">
  <p:cSld name="Demo Intro">
    <p:bg>
      <p:bgPr>
        <a:solidFill>
          <a:schemeClr val="dk2"/>
        </a:solidFill>
        <a:effectLst/>
      </p:bgPr>
    </p:bg>
    <p:spTree>
      <p:nvGrpSpPr>
        <p:cNvPr id="1" name="Shape 858"/>
        <p:cNvGrpSpPr/>
        <p:nvPr/>
      </p:nvGrpSpPr>
      <p:grpSpPr>
        <a:xfrm>
          <a:off x="0" y="0"/>
          <a:ext cx="0" cy="0"/>
          <a:chOff x="0" y="0"/>
          <a:chExt cx="0" cy="0"/>
        </a:xfrm>
      </p:grpSpPr>
      <p:pic>
        <p:nvPicPr>
          <p:cNvPr id="859" name="Google Shape;859;p15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60" name="Google Shape;860;p159"/>
          <p:cNvSpPr txBox="1">
            <a:spLocks noGrp="1"/>
          </p:cNvSpPr>
          <p:nvPr>
            <p:ph type="body" idx="1"/>
          </p:nvPr>
        </p:nvSpPr>
        <p:spPr>
          <a:xfrm>
            <a:off x="769586" y="3304051"/>
            <a:ext cx="7633528" cy="7078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1" name="Google Shape;861;p15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862" name="Google Shape;862;p159"/>
          <p:cNvGrpSpPr/>
          <p:nvPr/>
        </p:nvGrpSpPr>
        <p:grpSpPr>
          <a:xfrm>
            <a:off x="2567478" y="1435850"/>
            <a:ext cx="4037743" cy="1705509"/>
            <a:chOff x="2567477" y="1435848"/>
            <a:chExt cx="4037743" cy="1705509"/>
          </a:xfrm>
        </p:grpSpPr>
        <p:sp>
          <p:nvSpPr>
            <p:cNvPr id="863" name="Google Shape;863;p159"/>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rgbClr val="40B4E5"/>
            </a:solidFill>
            <a:ln w="79375" cap="flat" cmpd="sng">
              <a:solidFill>
                <a:srgbClr val="8CD2EF"/>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864" name="Google Shape;864;p159"/>
            <p:cNvSpPr/>
            <p:nvPr/>
          </p:nvSpPr>
          <p:spPr>
            <a:xfrm>
              <a:off x="4133194" y="1749141"/>
              <a:ext cx="2270590" cy="83099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4800"/>
                <a:buFont typeface="Arial"/>
                <a:buNone/>
              </a:pPr>
              <a:r>
                <a:rPr lang="en-US" sz="4800" b="0" i="0" u="none" strike="noStrike" cap="none">
                  <a:solidFill>
                    <a:schemeClr val="lt1"/>
                  </a:solidFill>
                  <a:latin typeface="Arial"/>
                  <a:ea typeface="Arial"/>
                  <a:cs typeface="Arial"/>
                  <a:sym typeface="Arial"/>
                </a:rPr>
                <a:t>DEMO</a:t>
              </a:r>
              <a:endParaRPr/>
            </a:p>
          </p:txBody>
        </p:sp>
        <p:sp>
          <p:nvSpPr>
            <p:cNvPr id="865" name="Google Shape;865;p159"/>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accent1"/>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866" name="Google Shape;866;p159"/>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rgbClr val="8CD2EF"/>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sp>
          <p:nvSpPr>
            <p:cNvPr id="867" name="Google Shape;867;p159"/>
            <p:cNvSpPr/>
            <p:nvPr/>
          </p:nvSpPr>
          <p:spPr>
            <a:xfrm>
              <a:off x="2988945" y="1860769"/>
              <a:ext cx="596912" cy="596871"/>
            </a:xfrm>
            <a:custGeom>
              <a:avLst/>
              <a:gdLst/>
              <a:ahLst/>
              <a:cxnLst/>
              <a:rect l="l" t="t" r="r" b="b"/>
              <a:pathLst>
                <a:path w="20954" h="21057" extrusionOk="0">
                  <a:moveTo>
                    <a:pt x="17610" y="7168"/>
                  </a:moveTo>
                  <a:cubicBezTo>
                    <a:pt x="16256" y="7168"/>
                    <a:pt x="15158" y="6064"/>
                    <a:pt x="15158" y="4703"/>
                  </a:cubicBezTo>
                  <a:cubicBezTo>
                    <a:pt x="15158" y="3343"/>
                    <a:pt x="16256" y="2239"/>
                    <a:pt x="17610" y="2239"/>
                  </a:cubicBezTo>
                  <a:cubicBezTo>
                    <a:pt x="18964" y="2239"/>
                    <a:pt x="20062" y="3343"/>
                    <a:pt x="20062" y="4703"/>
                  </a:cubicBezTo>
                  <a:cubicBezTo>
                    <a:pt x="20062" y="6064"/>
                    <a:pt x="18964" y="7168"/>
                    <a:pt x="17610" y="7168"/>
                  </a:cubicBezTo>
                  <a:close/>
                  <a:moveTo>
                    <a:pt x="10700" y="6262"/>
                  </a:moveTo>
                  <a:lnTo>
                    <a:pt x="10700" y="3807"/>
                  </a:lnTo>
                  <a:cubicBezTo>
                    <a:pt x="10700" y="2941"/>
                    <a:pt x="10001" y="2239"/>
                    <a:pt x="9139" y="2239"/>
                  </a:cubicBezTo>
                  <a:cubicBezTo>
                    <a:pt x="8278" y="2239"/>
                    <a:pt x="7579" y="2941"/>
                    <a:pt x="7579" y="3807"/>
                  </a:cubicBezTo>
                  <a:lnTo>
                    <a:pt x="7579" y="6262"/>
                  </a:lnTo>
                  <a:cubicBezTo>
                    <a:pt x="7225" y="6034"/>
                    <a:pt x="6924" y="5732"/>
                    <a:pt x="6698" y="5376"/>
                  </a:cubicBezTo>
                  <a:cubicBezTo>
                    <a:pt x="5836" y="4021"/>
                    <a:pt x="6230" y="2220"/>
                    <a:pt x="7579" y="1354"/>
                  </a:cubicBezTo>
                  <a:cubicBezTo>
                    <a:pt x="8928" y="488"/>
                    <a:pt x="10720" y="884"/>
                    <a:pt x="11581" y="2240"/>
                  </a:cubicBezTo>
                  <a:cubicBezTo>
                    <a:pt x="12443" y="3595"/>
                    <a:pt x="12049" y="5396"/>
                    <a:pt x="10700" y="6262"/>
                  </a:cubicBezTo>
                  <a:close/>
                  <a:moveTo>
                    <a:pt x="11083" y="8128"/>
                  </a:moveTo>
                  <a:cubicBezTo>
                    <a:pt x="11390" y="7981"/>
                    <a:pt x="11758" y="8090"/>
                    <a:pt x="11937" y="8381"/>
                  </a:cubicBezTo>
                  <a:lnTo>
                    <a:pt x="12037" y="8542"/>
                  </a:lnTo>
                  <a:lnTo>
                    <a:pt x="12037" y="9856"/>
                  </a:lnTo>
                  <a:cubicBezTo>
                    <a:pt x="12037" y="10453"/>
                    <a:pt x="12929" y="10453"/>
                    <a:pt x="12929" y="9856"/>
                  </a:cubicBezTo>
                  <a:lnTo>
                    <a:pt x="12929" y="8837"/>
                  </a:lnTo>
                  <a:lnTo>
                    <a:pt x="13211" y="8635"/>
                  </a:lnTo>
                  <a:cubicBezTo>
                    <a:pt x="13315" y="8561"/>
                    <a:pt x="13439" y="8518"/>
                    <a:pt x="13567" y="8512"/>
                  </a:cubicBezTo>
                  <a:cubicBezTo>
                    <a:pt x="13936" y="8495"/>
                    <a:pt x="14249" y="8782"/>
                    <a:pt x="14266" y="9153"/>
                  </a:cubicBezTo>
                  <a:lnTo>
                    <a:pt x="14274" y="9318"/>
                  </a:lnTo>
                  <a:cubicBezTo>
                    <a:pt x="14269" y="9347"/>
                    <a:pt x="14266" y="9377"/>
                    <a:pt x="14266" y="9408"/>
                  </a:cubicBezTo>
                  <a:lnTo>
                    <a:pt x="14266" y="10752"/>
                  </a:lnTo>
                  <a:cubicBezTo>
                    <a:pt x="14266" y="11349"/>
                    <a:pt x="15158" y="11349"/>
                    <a:pt x="15158" y="10752"/>
                  </a:cubicBezTo>
                  <a:lnTo>
                    <a:pt x="15158" y="10105"/>
                  </a:lnTo>
                  <a:lnTo>
                    <a:pt x="15542" y="9920"/>
                  </a:lnTo>
                  <a:cubicBezTo>
                    <a:pt x="15631" y="9878"/>
                    <a:pt x="15728" y="9856"/>
                    <a:pt x="15827" y="9856"/>
                  </a:cubicBezTo>
                  <a:cubicBezTo>
                    <a:pt x="16196" y="9856"/>
                    <a:pt x="16496" y="10157"/>
                    <a:pt x="16496" y="10528"/>
                  </a:cubicBezTo>
                  <a:lnTo>
                    <a:pt x="16492" y="15231"/>
                  </a:lnTo>
                  <a:cubicBezTo>
                    <a:pt x="16392" y="17964"/>
                    <a:pt x="14130" y="20161"/>
                    <a:pt x="11369" y="20161"/>
                  </a:cubicBezTo>
                  <a:cubicBezTo>
                    <a:pt x="9834" y="20163"/>
                    <a:pt x="8380" y="19472"/>
                    <a:pt x="7407" y="18280"/>
                  </a:cubicBezTo>
                  <a:cubicBezTo>
                    <a:pt x="6033" y="16208"/>
                    <a:pt x="5350" y="14765"/>
                    <a:pt x="5350" y="14112"/>
                  </a:cubicBezTo>
                  <a:cubicBezTo>
                    <a:pt x="5350" y="12649"/>
                    <a:pt x="6371" y="10769"/>
                    <a:pt x="7579" y="9672"/>
                  </a:cubicBezTo>
                  <a:lnTo>
                    <a:pt x="7579" y="12544"/>
                  </a:lnTo>
                  <a:cubicBezTo>
                    <a:pt x="7579" y="12792"/>
                    <a:pt x="7779" y="12992"/>
                    <a:pt x="8025" y="12992"/>
                  </a:cubicBezTo>
                  <a:cubicBezTo>
                    <a:pt x="8271" y="12992"/>
                    <a:pt x="8471" y="12792"/>
                    <a:pt x="8471" y="12544"/>
                  </a:cubicBezTo>
                  <a:lnTo>
                    <a:pt x="8471" y="3807"/>
                  </a:lnTo>
                  <a:cubicBezTo>
                    <a:pt x="8471" y="3436"/>
                    <a:pt x="8770" y="3135"/>
                    <a:pt x="9139" y="3135"/>
                  </a:cubicBezTo>
                  <a:cubicBezTo>
                    <a:pt x="9509" y="3135"/>
                    <a:pt x="9808" y="3436"/>
                    <a:pt x="9808" y="3807"/>
                  </a:cubicBezTo>
                  <a:lnTo>
                    <a:pt x="9808" y="9408"/>
                  </a:lnTo>
                  <a:cubicBezTo>
                    <a:pt x="9808" y="9655"/>
                    <a:pt x="10008" y="9856"/>
                    <a:pt x="10254" y="9856"/>
                  </a:cubicBezTo>
                  <a:cubicBezTo>
                    <a:pt x="10500" y="9856"/>
                    <a:pt x="10700" y="9655"/>
                    <a:pt x="10700" y="9408"/>
                  </a:cubicBezTo>
                  <a:lnTo>
                    <a:pt x="10700" y="8310"/>
                  </a:lnTo>
                  <a:cubicBezTo>
                    <a:pt x="10700" y="8310"/>
                    <a:pt x="11083" y="8128"/>
                    <a:pt x="11083" y="8128"/>
                  </a:cubicBezTo>
                  <a:close/>
                  <a:moveTo>
                    <a:pt x="2452" y="10752"/>
                  </a:moveTo>
                  <a:cubicBezTo>
                    <a:pt x="1590" y="10752"/>
                    <a:pt x="892" y="10050"/>
                    <a:pt x="892" y="9184"/>
                  </a:cubicBezTo>
                  <a:cubicBezTo>
                    <a:pt x="892" y="8318"/>
                    <a:pt x="1590" y="7616"/>
                    <a:pt x="2452" y="7616"/>
                  </a:cubicBezTo>
                  <a:cubicBezTo>
                    <a:pt x="3314" y="7616"/>
                    <a:pt x="4012" y="8318"/>
                    <a:pt x="4012" y="9184"/>
                  </a:cubicBezTo>
                  <a:cubicBezTo>
                    <a:pt x="4012" y="10050"/>
                    <a:pt x="3314" y="10752"/>
                    <a:pt x="2452" y="10752"/>
                  </a:cubicBezTo>
                  <a:close/>
                  <a:moveTo>
                    <a:pt x="18298" y="1413"/>
                  </a:moveTo>
                  <a:cubicBezTo>
                    <a:pt x="16491" y="1030"/>
                    <a:pt x="14718" y="2193"/>
                    <a:pt x="14338" y="4009"/>
                  </a:cubicBezTo>
                  <a:lnTo>
                    <a:pt x="12929" y="3832"/>
                  </a:lnTo>
                  <a:cubicBezTo>
                    <a:pt x="12933" y="3197"/>
                    <a:pt x="12779" y="2572"/>
                    <a:pt x="12481" y="2012"/>
                  </a:cubicBezTo>
                  <a:cubicBezTo>
                    <a:pt x="11493" y="158"/>
                    <a:pt x="9197" y="-541"/>
                    <a:pt x="7351" y="451"/>
                  </a:cubicBezTo>
                  <a:cubicBezTo>
                    <a:pt x="5506" y="1444"/>
                    <a:pt x="4811" y="3752"/>
                    <a:pt x="5799" y="5606"/>
                  </a:cubicBezTo>
                  <a:lnTo>
                    <a:pt x="3859" y="7165"/>
                  </a:lnTo>
                  <a:cubicBezTo>
                    <a:pt x="3029" y="6581"/>
                    <a:pt x="1925" y="6570"/>
                    <a:pt x="1084" y="7139"/>
                  </a:cubicBezTo>
                  <a:cubicBezTo>
                    <a:pt x="-40" y="7899"/>
                    <a:pt x="-338" y="9430"/>
                    <a:pt x="418" y="10559"/>
                  </a:cubicBezTo>
                  <a:cubicBezTo>
                    <a:pt x="1173" y="11688"/>
                    <a:pt x="2697" y="11988"/>
                    <a:pt x="3821" y="11228"/>
                  </a:cubicBezTo>
                  <a:cubicBezTo>
                    <a:pt x="4945" y="10469"/>
                    <a:pt x="5243" y="8938"/>
                    <a:pt x="4487" y="7808"/>
                  </a:cubicBezTo>
                  <a:lnTo>
                    <a:pt x="6311" y="6342"/>
                  </a:lnTo>
                  <a:cubicBezTo>
                    <a:pt x="6664" y="6739"/>
                    <a:pt x="7096" y="7059"/>
                    <a:pt x="7579" y="7279"/>
                  </a:cubicBezTo>
                  <a:lnTo>
                    <a:pt x="7579" y="7279"/>
                  </a:lnTo>
                  <a:lnTo>
                    <a:pt x="7579" y="8529"/>
                  </a:lnTo>
                  <a:cubicBezTo>
                    <a:pt x="5889" y="9697"/>
                    <a:pt x="4458" y="12185"/>
                    <a:pt x="4458" y="14112"/>
                  </a:cubicBezTo>
                  <a:cubicBezTo>
                    <a:pt x="4458" y="15033"/>
                    <a:pt x="5231" y="16613"/>
                    <a:pt x="6665" y="18776"/>
                  </a:cubicBezTo>
                  <a:lnTo>
                    <a:pt x="6719" y="18849"/>
                  </a:lnTo>
                  <a:cubicBezTo>
                    <a:pt x="7861" y="20249"/>
                    <a:pt x="9568" y="21059"/>
                    <a:pt x="11369" y="21057"/>
                  </a:cubicBezTo>
                  <a:cubicBezTo>
                    <a:pt x="14601" y="21057"/>
                    <a:pt x="17265" y="18486"/>
                    <a:pt x="17383" y="15265"/>
                  </a:cubicBezTo>
                  <a:lnTo>
                    <a:pt x="17387" y="10529"/>
                  </a:lnTo>
                  <a:cubicBezTo>
                    <a:pt x="17387" y="10296"/>
                    <a:pt x="17336" y="10065"/>
                    <a:pt x="17236" y="9855"/>
                  </a:cubicBezTo>
                  <a:cubicBezTo>
                    <a:pt x="16866" y="9072"/>
                    <a:pt x="15935" y="8740"/>
                    <a:pt x="15157" y="9112"/>
                  </a:cubicBezTo>
                  <a:cubicBezTo>
                    <a:pt x="15143" y="8811"/>
                    <a:pt x="15043" y="8520"/>
                    <a:pt x="14869" y="8274"/>
                  </a:cubicBezTo>
                  <a:cubicBezTo>
                    <a:pt x="14370" y="7569"/>
                    <a:pt x="13395" y="7404"/>
                    <a:pt x="12693" y="7906"/>
                  </a:cubicBezTo>
                  <a:cubicBezTo>
                    <a:pt x="12274" y="7229"/>
                    <a:pt x="11416" y="6977"/>
                    <a:pt x="10700" y="7319"/>
                  </a:cubicBezTo>
                  <a:lnTo>
                    <a:pt x="10700" y="7279"/>
                  </a:lnTo>
                  <a:cubicBezTo>
                    <a:pt x="11758" y="6797"/>
                    <a:pt x="12539" y="5855"/>
                    <a:pt x="12819" y="4721"/>
                  </a:cubicBezTo>
                  <a:lnTo>
                    <a:pt x="14272" y="4904"/>
                  </a:lnTo>
                  <a:cubicBezTo>
                    <a:pt x="14363" y="6414"/>
                    <a:pt x="15448" y="7678"/>
                    <a:pt x="16922" y="7989"/>
                  </a:cubicBezTo>
                  <a:cubicBezTo>
                    <a:pt x="18729" y="8371"/>
                    <a:pt x="20502" y="7209"/>
                    <a:pt x="20882" y="5393"/>
                  </a:cubicBezTo>
                  <a:cubicBezTo>
                    <a:pt x="21262" y="3577"/>
                    <a:pt x="20105" y="1795"/>
                    <a:pt x="18298" y="1413"/>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Video Intro">
  <p:cSld name="Video Intro">
    <p:bg>
      <p:bgPr>
        <a:solidFill>
          <a:schemeClr val="dk2"/>
        </a:solidFill>
        <a:effectLst/>
      </p:bgPr>
    </p:bg>
    <p:spTree>
      <p:nvGrpSpPr>
        <p:cNvPr id="1" name="Shape 868"/>
        <p:cNvGrpSpPr/>
        <p:nvPr/>
      </p:nvGrpSpPr>
      <p:grpSpPr>
        <a:xfrm>
          <a:off x="0" y="0"/>
          <a:ext cx="0" cy="0"/>
          <a:chOff x="0" y="0"/>
          <a:chExt cx="0" cy="0"/>
        </a:xfrm>
      </p:grpSpPr>
      <p:pic>
        <p:nvPicPr>
          <p:cNvPr id="869" name="Google Shape;869;p16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70" name="Google Shape;870;p160"/>
          <p:cNvSpPr txBox="1">
            <a:spLocks noGrp="1"/>
          </p:cNvSpPr>
          <p:nvPr>
            <p:ph type="body" idx="1"/>
          </p:nvPr>
        </p:nvSpPr>
        <p:spPr>
          <a:xfrm>
            <a:off x="769586" y="3304051"/>
            <a:ext cx="7633528" cy="7078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1" name="Google Shape;871;p16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872" name="Google Shape;872;p160"/>
          <p:cNvGrpSpPr/>
          <p:nvPr/>
        </p:nvGrpSpPr>
        <p:grpSpPr>
          <a:xfrm>
            <a:off x="2567478" y="1435850"/>
            <a:ext cx="4037743" cy="1705509"/>
            <a:chOff x="2567477" y="1435848"/>
            <a:chExt cx="4037743" cy="1705509"/>
          </a:xfrm>
        </p:grpSpPr>
        <p:sp>
          <p:nvSpPr>
            <p:cNvPr id="873" name="Google Shape;873;p160"/>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rgbClr val="40B4E5"/>
            </a:solidFill>
            <a:ln w="79375" cap="flat" cmpd="sng">
              <a:solidFill>
                <a:srgbClr val="8CD2EF"/>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874" name="Google Shape;874;p160"/>
            <p:cNvSpPr/>
            <p:nvPr/>
          </p:nvSpPr>
          <p:spPr>
            <a:xfrm>
              <a:off x="4133194" y="1749141"/>
              <a:ext cx="2270590" cy="830993"/>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4800"/>
                <a:buFont typeface="Arial"/>
                <a:buNone/>
              </a:pPr>
              <a:r>
                <a:rPr lang="en-US" sz="4800" b="0" i="0" u="none" strike="noStrike" cap="none">
                  <a:solidFill>
                    <a:schemeClr val="lt1"/>
                  </a:solidFill>
                  <a:latin typeface="Arial"/>
                  <a:ea typeface="Arial"/>
                  <a:cs typeface="Arial"/>
                  <a:sym typeface="Arial"/>
                </a:rPr>
                <a:t>VIDEO</a:t>
              </a:r>
              <a:endParaRPr/>
            </a:p>
          </p:txBody>
        </p:sp>
        <p:sp>
          <p:nvSpPr>
            <p:cNvPr id="875" name="Google Shape;875;p160"/>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accent1"/>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876" name="Google Shape;876;p160"/>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rgbClr val="8CD2EF"/>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sp>
          <p:nvSpPr>
            <p:cNvPr id="877" name="Google Shape;877;p160"/>
            <p:cNvSpPr/>
            <p:nvPr/>
          </p:nvSpPr>
          <p:spPr>
            <a:xfrm>
              <a:off x="2958325" y="1854405"/>
              <a:ext cx="609600" cy="609600"/>
            </a:xfrm>
            <a:custGeom>
              <a:avLst/>
              <a:gdLst/>
              <a:ahLst/>
              <a:cxnLst/>
              <a:rect l="l" t="t" r="r" b="b"/>
              <a:pathLst>
                <a:path w="21600" h="21600" extrusionOk="0">
                  <a:moveTo>
                    <a:pt x="15053" y="10386"/>
                  </a:moveTo>
                  <a:lnTo>
                    <a:pt x="15053" y="10391"/>
                  </a:lnTo>
                  <a:cubicBezTo>
                    <a:pt x="15205" y="10473"/>
                    <a:pt x="15300" y="10631"/>
                    <a:pt x="15300" y="10802"/>
                  </a:cubicBezTo>
                  <a:cubicBezTo>
                    <a:pt x="15300" y="10974"/>
                    <a:pt x="15205" y="11132"/>
                    <a:pt x="15053" y="11214"/>
                  </a:cubicBezTo>
                  <a:lnTo>
                    <a:pt x="8821" y="14779"/>
                  </a:lnTo>
                  <a:cubicBezTo>
                    <a:pt x="8674" y="14871"/>
                    <a:pt x="8487" y="14874"/>
                    <a:pt x="8336" y="14788"/>
                  </a:cubicBezTo>
                  <a:cubicBezTo>
                    <a:pt x="8186" y="14702"/>
                    <a:pt x="8095" y="14541"/>
                    <a:pt x="8100" y="14368"/>
                  </a:cubicBezTo>
                  <a:lnTo>
                    <a:pt x="8100" y="7232"/>
                  </a:lnTo>
                  <a:cubicBezTo>
                    <a:pt x="8095" y="7060"/>
                    <a:pt x="8186" y="6899"/>
                    <a:pt x="8336" y="6812"/>
                  </a:cubicBezTo>
                  <a:cubicBezTo>
                    <a:pt x="8487" y="6726"/>
                    <a:pt x="8674" y="6730"/>
                    <a:pt x="8821" y="6821"/>
                  </a:cubicBezTo>
                  <a:cubicBezTo>
                    <a:pt x="8821" y="6821"/>
                    <a:pt x="15053" y="10386"/>
                    <a:pt x="15053" y="10386"/>
                  </a:cubicBezTo>
                  <a:close/>
                  <a:moveTo>
                    <a:pt x="10800" y="20700"/>
                  </a:moveTo>
                  <a:cubicBezTo>
                    <a:pt x="16268" y="20700"/>
                    <a:pt x="20700" y="16267"/>
                    <a:pt x="20700" y="10800"/>
                  </a:cubicBezTo>
                  <a:cubicBezTo>
                    <a:pt x="20700" y="5332"/>
                    <a:pt x="16268" y="900"/>
                    <a:pt x="10800" y="900"/>
                  </a:cubicBezTo>
                  <a:cubicBezTo>
                    <a:pt x="5333" y="900"/>
                    <a:pt x="900" y="5332"/>
                    <a:pt x="900" y="10800"/>
                  </a:cubicBezTo>
                  <a:cubicBezTo>
                    <a:pt x="900" y="16267"/>
                    <a:pt x="5333" y="20700"/>
                    <a:pt x="10800" y="2070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Built for the Future_Thank You_Q&amp;A">
  <p:cSld name="Built for the Future_Thank You_Q&amp;A">
    <p:bg>
      <p:bgPr>
        <a:solidFill>
          <a:schemeClr val="dk2"/>
        </a:solidFill>
        <a:effectLst/>
      </p:bgPr>
    </p:bg>
    <p:spTree>
      <p:nvGrpSpPr>
        <p:cNvPr id="1" name="Shape 878"/>
        <p:cNvGrpSpPr/>
        <p:nvPr/>
      </p:nvGrpSpPr>
      <p:grpSpPr>
        <a:xfrm>
          <a:off x="0" y="0"/>
          <a:ext cx="0" cy="0"/>
          <a:chOff x="0" y="0"/>
          <a:chExt cx="0" cy="0"/>
        </a:xfrm>
      </p:grpSpPr>
      <p:pic>
        <p:nvPicPr>
          <p:cNvPr id="879" name="Google Shape;879;p161"/>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880" name="Google Shape;880;p161"/>
          <p:cNvPicPr preferRelativeResize="0"/>
          <p:nvPr/>
        </p:nvPicPr>
        <p:blipFill rotWithShape="1">
          <a:blip r:embed="rId3">
            <a:alphaModFix/>
          </a:blip>
          <a:srcRect/>
          <a:stretch/>
        </p:blipFill>
        <p:spPr>
          <a:xfrm>
            <a:off x="2615874" y="1155132"/>
            <a:ext cx="3912254" cy="2200643"/>
          </a:xfrm>
          <a:prstGeom prst="rect">
            <a:avLst/>
          </a:prstGeom>
          <a:noFill/>
          <a:ln>
            <a:noFill/>
          </a:ln>
        </p:spPr>
      </p:pic>
      <p:sp>
        <p:nvSpPr>
          <p:cNvPr id="881" name="Google Shape;881;p161"/>
          <p:cNvSpPr txBox="1">
            <a:spLocks noGrp="1"/>
          </p:cNvSpPr>
          <p:nvPr>
            <p:ph type="subTitle" idx="1"/>
          </p:nvPr>
        </p:nvSpPr>
        <p:spPr>
          <a:xfrm>
            <a:off x="1371600" y="3729884"/>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Blue Background_White Bar">
  <p:cSld name="Blue Background_White Bar">
    <p:bg>
      <p:bgPr>
        <a:solidFill>
          <a:schemeClr val="dk2"/>
        </a:solidFill>
        <a:effectLst/>
      </p:bgPr>
    </p:bg>
    <p:spTree>
      <p:nvGrpSpPr>
        <p:cNvPr id="1" name="Shape 882"/>
        <p:cNvGrpSpPr/>
        <p:nvPr/>
      </p:nvGrpSpPr>
      <p:grpSpPr>
        <a:xfrm>
          <a:off x="0" y="0"/>
          <a:ext cx="0" cy="0"/>
          <a:chOff x="0" y="0"/>
          <a:chExt cx="0" cy="0"/>
        </a:xfrm>
      </p:grpSpPr>
      <p:pic>
        <p:nvPicPr>
          <p:cNvPr id="883" name="Google Shape;883;p16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84" name="Google Shape;884;p16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White Background_Blue Bar">
  <p:cSld name="White Background_Blue Bar">
    <p:bg>
      <p:bgPr>
        <a:solidFill>
          <a:schemeClr val="lt1"/>
        </a:solidFill>
        <a:effectLst/>
      </p:bgPr>
    </p:bg>
    <p:spTree>
      <p:nvGrpSpPr>
        <p:cNvPr id="1" name="Shape 885"/>
        <p:cNvGrpSpPr/>
        <p:nvPr/>
      </p:nvGrpSpPr>
      <p:grpSpPr>
        <a:xfrm>
          <a:off x="0" y="0"/>
          <a:ext cx="0" cy="0"/>
          <a:chOff x="0" y="0"/>
          <a:chExt cx="0" cy="0"/>
        </a:xfrm>
      </p:grpSpPr>
      <p:pic>
        <p:nvPicPr>
          <p:cNvPr id="886" name="Google Shape;886;p16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87" name="Google Shape;887;p16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Blank Blue Background">
  <p:cSld name="Blank Blue Background">
    <p:bg>
      <p:bgPr>
        <a:solidFill>
          <a:schemeClr val="dk2"/>
        </a:solidFill>
        <a:effectLst/>
      </p:bgPr>
    </p:bg>
    <p:spTree>
      <p:nvGrpSpPr>
        <p:cNvPr id="1" name="Shape 888"/>
        <p:cNvGrpSpPr/>
        <p:nvPr/>
      </p:nvGrpSpPr>
      <p:grpSpPr>
        <a:xfrm>
          <a:off x="0" y="0"/>
          <a:ext cx="0" cy="0"/>
          <a:chOff x="0" y="0"/>
          <a:chExt cx="0" cy="0"/>
        </a:xfrm>
      </p:grpSpPr>
      <p:sp>
        <p:nvSpPr>
          <p:cNvPr id="889" name="Google Shape;889;p16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ue Background_News">
  <p:cSld name="Blue Background_News">
    <p:bg>
      <p:bgPr>
        <a:solidFill>
          <a:schemeClr val="dk2"/>
        </a:solidFill>
        <a:effectLst/>
      </p:bgPr>
    </p:bg>
    <p:spTree>
      <p:nvGrpSpPr>
        <p:cNvPr id="1" name="Shape 141"/>
        <p:cNvGrpSpPr/>
        <p:nvPr/>
      </p:nvGrpSpPr>
      <p:grpSpPr>
        <a:xfrm>
          <a:off x="0" y="0"/>
          <a:ext cx="0" cy="0"/>
          <a:chOff x="0" y="0"/>
          <a:chExt cx="0" cy="0"/>
        </a:xfrm>
      </p:grpSpPr>
      <p:pic>
        <p:nvPicPr>
          <p:cNvPr id="142" name="Google Shape;142;p5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3" name="Google Shape;143;p58"/>
          <p:cNvSpPr/>
          <p:nvPr/>
        </p:nvSpPr>
        <p:spPr>
          <a:xfrm rot="-312119">
            <a:off x="5716180" y="-12611"/>
            <a:ext cx="3536119" cy="5228928"/>
          </a:xfrm>
          <a:custGeom>
            <a:avLst/>
            <a:gdLst/>
            <a:ahLst/>
            <a:cxnLst/>
            <a:rect l="l" t="t" r="r" b="b"/>
            <a:pathLst>
              <a:path w="3536119" h="5228928" extrusionOk="0">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44" name="Google Shape;144;p5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45" name="Google Shape;145;p5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46" name="Google Shape;146;p5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Blank White Background">
  <p:cSld name="Blank White Background">
    <p:spTree>
      <p:nvGrpSpPr>
        <p:cNvPr id="1" name="Shape 890"/>
        <p:cNvGrpSpPr/>
        <p:nvPr/>
      </p:nvGrpSpPr>
      <p:grpSpPr>
        <a:xfrm>
          <a:off x="0" y="0"/>
          <a:ext cx="0" cy="0"/>
          <a:chOff x="0" y="0"/>
          <a:chExt cx="0" cy="0"/>
        </a:xfrm>
      </p:grpSpPr>
      <p:sp>
        <p:nvSpPr>
          <p:cNvPr id="891" name="Google Shape;891;p16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and Content Left">
  <p:cSld name="1_Title and Content Left">
    <p:spTree>
      <p:nvGrpSpPr>
        <p:cNvPr id="1" name="Shape 892"/>
        <p:cNvGrpSpPr/>
        <p:nvPr/>
      </p:nvGrpSpPr>
      <p:grpSpPr>
        <a:xfrm>
          <a:off x="0" y="0"/>
          <a:ext cx="0" cy="0"/>
          <a:chOff x="0" y="0"/>
          <a:chExt cx="0" cy="0"/>
        </a:xfrm>
      </p:grpSpPr>
      <p:sp>
        <p:nvSpPr>
          <p:cNvPr id="893" name="Google Shape;893;p166"/>
          <p:cNvSpPr txBox="1">
            <a:spLocks noGrp="1"/>
          </p:cNvSpPr>
          <p:nvPr>
            <p:ph type="body" idx="1"/>
          </p:nvPr>
        </p:nvSpPr>
        <p:spPr>
          <a:xfrm>
            <a:off x="310312" y="1057417"/>
            <a:ext cx="4338000" cy="3722175"/>
          </a:xfrm>
          <a:prstGeom prst="rect">
            <a:avLst/>
          </a:prstGeom>
          <a:noFill/>
          <a:ln>
            <a:noFill/>
          </a:ln>
        </p:spPr>
        <p:txBody>
          <a:bodyPr spcFirstLastPara="1" wrap="square" lIns="121900" tIns="60925" rIns="121900" bIns="60925" anchor="t" anchorCtr="0">
            <a:normAutofit/>
          </a:bodyPr>
          <a:lstStyle>
            <a:lvl1pPr marL="457200" marR="0" lvl="0" indent="-400050" algn="l">
              <a:lnSpc>
                <a:spcPct val="100000"/>
              </a:lnSpc>
              <a:spcBef>
                <a:spcPts val="600"/>
              </a:spcBef>
              <a:spcAft>
                <a:spcPts val="0"/>
              </a:spcAft>
              <a:buClr>
                <a:srgbClr val="F38B00"/>
              </a:buClr>
              <a:buSzPts val="2700"/>
              <a:buFont typeface="Arial"/>
              <a:buChar char="•"/>
              <a:defRPr sz="2025" b="0" i="0" u="none" strike="noStrike" cap="none">
                <a:solidFill>
                  <a:schemeClr val="dk1"/>
                </a:solidFill>
                <a:latin typeface="Arial"/>
                <a:ea typeface="Arial"/>
                <a:cs typeface="Arial"/>
                <a:sym typeface="Arial"/>
              </a:defRPr>
            </a:lvl1pPr>
            <a:lvl2pPr marL="914400" marR="0" lvl="1" indent="-361950" algn="l">
              <a:lnSpc>
                <a:spcPct val="100000"/>
              </a:lnSpc>
              <a:spcBef>
                <a:spcPts val="600"/>
              </a:spcBef>
              <a:spcAft>
                <a:spcPts val="0"/>
              </a:spcAft>
              <a:buClr>
                <a:srgbClr val="F38B00"/>
              </a:buClr>
              <a:buSzPts val="2100"/>
              <a:buFont typeface="Arial"/>
              <a:buChar char="‒"/>
              <a:defRPr sz="1575" b="0" i="0" u="none" strike="noStrike" cap="none">
                <a:solidFill>
                  <a:schemeClr val="dk1"/>
                </a:solidFill>
                <a:latin typeface="Arial"/>
                <a:ea typeface="Arial"/>
                <a:cs typeface="Arial"/>
                <a:sym typeface="Arial"/>
              </a:defRPr>
            </a:lvl2pPr>
            <a:lvl3pPr marL="1371600" marR="0" lvl="2" indent="-349250" algn="l">
              <a:lnSpc>
                <a:spcPct val="100000"/>
              </a:lnSpc>
              <a:spcBef>
                <a:spcPts val="600"/>
              </a:spcBef>
              <a:spcAft>
                <a:spcPts val="0"/>
              </a:spcAft>
              <a:buClr>
                <a:srgbClr val="F38B00"/>
              </a:buClr>
              <a:buSzPts val="1900"/>
              <a:buFont typeface="Noto Sans Symbols"/>
              <a:buChar char="▪"/>
              <a:defRPr sz="1425" b="0" i="0" u="none" strike="noStrike" cap="none">
                <a:solidFill>
                  <a:schemeClr val="dk1"/>
                </a:solidFill>
                <a:latin typeface="Arial"/>
                <a:ea typeface="Arial"/>
                <a:cs typeface="Arial"/>
                <a:sym typeface="Arial"/>
              </a:defRPr>
            </a:lvl3pPr>
            <a:lvl4pPr marL="1828800" marR="0" lvl="3" indent="-349250" algn="l">
              <a:lnSpc>
                <a:spcPct val="100000"/>
              </a:lnSpc>
              <a:spcBef>
                <a:spcPts val="600"/>
              </a:spcBef>
              <a:spcAft>
                <a:spcPts val="0"/>
              </a:spcAft>
              <a:buClr>
                <a:srgbClr val="5D87A1"/>
              </a:buClr>
              <a:buSzPts val="1900"/>
              <a:buFont typeface="Arial"/>
              <a:buChar char="–"/>
              <a:defRPr sz="1425" b="0" i="0" u="none" strike="noStrike" cap="none">
                <a:solidFill>
                  <a:srgbClr val="7F7F7F"/>
                </a:solidFill>
                <a:latin typeface="Arial"/>
                <a:ea typeface="Arial"/>
                <a:cs typeface="Arial"/>
                <a:sym typeface="Arial"/>
              </a:defRPr>
            </a:lvl4pPr>
            <a:lvl5pPr marL="2286000" marR="0" lvl="4" indent="-349250" algn="l">
              <a:lnSpc>
                <a:spcPct val="100000"/>
              </a:lnSpc>
              <a:spcBef>
                <a:spcPts val="300"/>
              </a:spcBef>
              <a:spcAft>
                <a:spcPts val="0"/>
              </a:spcAft>
              <a:buClr>
                <a:srgbClr val="5D87A1"/>
              </a:buClr>
              <a:buSzPts val="1900"/>
              <a:buFont typeface="Arial"/>
              <a:buChar char="»"/>
              <a:defRPr sz="1425" b="0" i="0" u="none" strike="noStrike" cap="none">
                <a:solidFill>
                  <a:srgbClr val="7F7F7F"/>
                </a:solidFill>
                <a:latin typeface="Arial"/>
                <a:ea typeface="Arial"/>
                <a:cs typeface="Arial"/>
                <a:sym typeface="Arial"/>
              </a:defRPr>
            </a:lvl5pPr>
            <a:lvl6pPr marL="2743200" marR="0" lvl="5" indent="-355600" algn="l">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6pPr>
            <a:lvl7pPr marL="3200400" marR="0" lvl="6" indent="-355600" algn="l">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7pPr>
            <a:lvl8pPr marL="3657600" marR="0" lvl="7" indent="-355600" algn="l">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8pPr>
            <a:lvl9pPr marL="4114800" marR="0" lvl="8" indent="-355600" algn="l">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4" name="Google Shape;894;p166"/>
          <p:cNvSpPr txBox="1">
            <a:spLocks noGrp="1"/>
          </p:cNvSpPr>
          <p:nvPr>
            <p:ph type="title"/>
          </p:nvPr>
        </p:nvSpPr>
        <p:spPr>
          <a:xfrm>
            <a:off x="0" y="-3763"/>
            <a:ext cx="9144000" cy="865800"/>
          </a:xfrm>
          <a:prstGeom prst="rect">
            <a:avLst/>
          </a:prstGeom>
          <a:solidFill>
            <a:schemeClr val="dk2"/>
          </a:solidFill>
          <a:ln>
            <a:noFill/>
          </a:ln>
        </p:spPr>
        <p:txBody>
          <a:bodyPr spcFirstLastPara="1" wrap="square" lIns="121900" tIns="60925" rIns="121900" bIns="60925" anchor="ctr" anchorCtr="0">
            <a:normAutofit/>
          </a:bodyPr>
          <a:lstStyle>
            <a:lvl1pPr marR="0" lvl="0" algn="ctr">
              <a:lnSpc>
                <a:spcPct val="100000"/>
              </a:lnSpc>
              <a:spcBef>
                <a:spcPts val="0"/>
              </a:spcBef>
              <a:spcAft>
                <a:spcPts val="0"/>
              </a:spcAft>
              <a:buClr>
                <a:schemeClr val="lt1"/>
              </a:buClr>
              <a:buSzPts val="3700"/>
              <a:buFont typeface="Arial"/>
              <a:buNone/>
              <a:defRPr sz="2775"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800" b="0" i="0" u="none" strike="noStrike" cap="none">
                <a:solidFill>
                  <a:schemeClr val="lt1"/>
                </a:solidFill>
                <a:latin typeface="Arial"/>
                <a:ea typeface="Arial"/>
                <a:cs typeface="Arial"/>
                <a:sym typeface="Arial"/>
              </a:defRPr>
            </a:lvl9pPr>
          </a:lstStyle>
          <a:p>
            <a:endParaRPr/>
          </a:p>
        </p:txBody>
      </p:sp>
      <p:sp>
        <p:nvSpPr>
          <p:cNvPr id="895" name="Google Shape;895;p166"/>
          <p:cNvSpPr txBox="1">
            <a:spLocks noGrp="1"/>
          </p:cNvSpPr>
          <p:nvPr>
            <p:ph type="ftr" idx="11"/>
          </p:nvPr>
        </p:nvSpPr>
        <p:spPr>
          <a:xfrm>
            <a:off x="0" y="4868864"/>
            <a:ext cx="3086100" cy="274725"/>
          </a:xfrm>
          <a:prstGeom prst="rect">
            <a:avLst/>
          </a:prstGeom>
          <a:noFill/>
          <a:ln>
            <a:noFill/>
          </a:ln>
        </p:spPr>
        <p:txBody>
          <a:bodyPr spcFirstLastPara="1" wrap="square" lIns="121900" tIns="60925" rIns="121900" bIns="60925" anchor="b" anchorCtr="0">
            <a:noAutofit/>
          </a:bodyPr>
          <a:lstStyle>
            <a:lvl1pPr marR="0" lvl="0" algn="l">
              <a:lnSpc>
                <a:spcPct val="100000"/>
              </a:lnSpc>
              <a:spcBef>
                <a:spcPts val="0"/>
              </a:spcBef>
              <a:spcAft>
                <a:spcPts val="0"/>
              </a:spcAft>
              <a:buClr>
                <a:srgbClr val="000000"/>
              </a:buClr>
              <a:buSzPts val="1900"/>
              <a:buFont typeface="Arial"/>
              <a:buNone/>
              <a:defRPr sz="825" b="0" i="0" u="none" strike="noStrike" cap="none">
                <a:solidFill>
                  <a:srgbClr val="9E9E9E"/>
                </a:solidFill>
                <a:latin typeface="Arial"/>
                <a:ea typeface="Arial"/>
                <a:cs typeface="Arial"/>
                <a:sym typeface="Arial"/>
              </a:defRPr>
            </a:lvl1pPr>
            <a:lvl2pPr marR="0" lvl="1"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1_Title and Comparison">
  <p:cSld name="1_Title and Comparison">
    <p:spTree>
      <p:nvGrpSpPr>
        <p:cNvPr id="1" name="Shape 896"/>
        <p:cNvGrpSpPr/>
        <p:nvPr/>
      </p:nvGrpSpPr>
      <p:grpSpPr>
        <a:xfrm>
          <a:off x="0" y="0"/>
          <a:ext cx="0" cy="0"/>
          <a:chOff x="0" y="0"/>
          <a:chExt cx="0" cy="0"/>
        </a:xfrm>
      </p:grpSpPr>
      <p:sp>
        <p:nvSpPr>
          <p:cNvPr id="897" name="Google Shape;897;p167"/>
          <p:cNvSpPr txBox="1">
            <a:spLocks noGrp="1"/>
          </p:cNvSpPr>
          <p:nvPr>
            <p:ph type="body" idx="1"/>
          </p:nvPr>
        </p:nvSpPr>
        <p:spPr>
          <a:xfrm>
            <a:off x="310311" y="1120817"/>
            <a:ext cx="4037513" cy="422293"/>
          </a:xfrm>
          <a:prstGeom prst="rect">
            <a:avLst/>
          </a:prstGeom>
          <a:noFill/>
          <a:ln>
            <a:noFill/>
          </a:ln>
        </p:spPr>
        <p:txBody>
          <a:bodyPr spcFirstLastPara="1" wrap="square" lIns="91425" tIns="91425" rIns="91425" bIns="91425" anchor="t" anchorCtr="0">
            <a:normAutofit/>
          </a:bodyPr>
          <a:lstStyle>
            <a:lvl1pPr marL="457200" marR="0" lvl="0" indent="-228600" algn="ctr">
              <a:lnSpc>
                <a:spcPct val="100000"/>
              </a:lnSpc>
              <a:spcBef>
                <a:spcPts val="600"/>
              </a:spcBef>
              <a:spcAft>
                <a:spcPts val="0"/>
              </a:spcAft>
              <a:buClr>
                <a:srgbClr val="F38B00"/>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800"/>
              <a:buFont typeface="Arial"/>
              <a:buNone/>
              <a:defRPr sz="18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4325" algn="l">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8" name="Google Shape;898;p167"/>
          <p:cNvSpPr txBox="1">
            <a:spLocks noGrp="1"/>
          </p:cNvSpPr>
          <p:nvPr>
            <p:ph type="body" idx="2"/>
          </p:nvPr>
        </p:nvSpPr>
        <p:spPr>
          <a:xfrm>
            <a:off x="4787918" y="1120817"/>
            <a:ext cx="4037513" cy="401679"/>
          </a:xfrm>
          <a:prstGeom prst="rect">
            <a:avLst/>
          </a:prstGeom>
          <a:noFill/>
          <a:ln>
            <a:noFill/>
          </a:ln>
        </p:spPr>
        <p:txBody>
          <a:bodyPr spcFirstLastPara="1" wrap="square" lIns="91425" tIns="91425" rIns="91425" bIns="91425" anchor="t" anchorCtr="0">
            <a:normAutofit/>
          </a:bodyPr>
          <a:lstStyle>
            <a:lvl1pPr marL="457200" marR="0" lvl="0" indent="-228600" algn="ctr">
              <a:lnSpc>
                <a:spcPct val="100000"/>
              </a:lnSpc>
              <a:spcBef>
                <a:spcPts val="600"/>
              </a:spcBef>
              <a:spcAft>
                <a:spcPts val="0"/>
              </a:spcAft>
              <a:buClr>
                <a:srgbClr val="F38B00"/>
              </a:buClr>
              <a:buSzPts val="2000"/>
              <a:buFont typeface="Arial"/>
              <a:buNone/>
              <a:defRPr sz="2000" b="0" i="0" u="none" strike="noStrike" cap="none">
                <a:solidFill>
                  <a:schemeClr val="lt1"/>
                </a:solidFill>
                <a:latin typeface="Arial"/>
                <a:ea typeface="Arial"/>
                <a:cs typeface="Arial"/>
                <a:sym typeface="Arial"/>
              </a:defRPr>
            </a:lvl1pPr>
            <a:lvl2pPr marL="914400" marR="0" lvl="1" indent="-342900"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4325" algn="l">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9" name="Google Shape;899;p167"/>
          <p:cNvSpPr txBox="1">
            <a:spLocks noGrp="1"/>
          </p:cNvSpPr>
          <p:nvPr>
            <p:ph type="body" idx="3"/>
          </p:nvPr>
        </p:nvSpPr>
        <p:spPr>
          <a:xfrm>
            <a:off x="310311" y="1619250"/>
            <a:ext cx="4037513" cy="3167636"/>
          </a:xfrm>
          <a:prstGeom prst="rect">
            <a:avLst/>
          </a:prstGeom>
          <a:noFill/>
          <a:ln>
            <a:noFill/>
          </a:ln>
        </p:spPr>
        <p:txBody>
          <a:bodyPr spcFirstLastPara="1" wrap="square" lIns="91425" tIns="91425" rIns="91425" bIns="91425" anchor="t" anchorCtr="0">
            <a:normAutofit/>
          </a:bodyPr>
          <a:lstStyle>
            <a:lvl1pPr marL="457200" marR="0" lvl="0" indent="-342900"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a:lnSpc>
                <a:spcPct val="100000"/>
              </a:lnSpc>
              <a:spcBef>
                <a:spcPts val="600"/>
              </a:spcBef>
              <a:spcAft>
                <a:spcPts val="0"/>
              </a:spcAft>
              <a:buClr>
                <a:srgbClr val="F38B00"/>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a:lnSpc>
                <a:spcPct val="100000"/>
              </a:lnSpc>
              <a:spcBef>
                <a:spcPts val="600"/>
              </a:spcBef>
              <a:spcAft>
                <a:spcPts val="0"/>
              </a:spcAft>
              <a:buClr>
                <a:srgbClr val="F38B00"/>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spcBef>
                <a:spcPts val="600"/>
              </a:spcBef>
              <a:spcAft>
                <a:spcPts val="0"/>
              </a:spcAft>
              <a:buClr>
                <a:srgbClr val="5D87A1"/>
              </a:buClr>
              <a:buSzPts val="1200"/>
              <a:buFont typeface="Arial"/>
              <a:buChar char="–"/>
              <a:defRPr sz="1200" b="0" i="0" u="none" strike="noStrike" cap="none">
                <a:solidFill>
                  <a:srgbClr val="7F7F7F"/>
                </a:solidFill>
                <a:latin typeface="Arial"/>
                <a:ea typeface="Arial"/>
                <a:cs typeface="Arial"/>
                <a:sym typeface="Arial"/>
              </a:defRPr>
            </a:lvl4pPr>
            <a:lvl5pPr marL="2286000" marR="0" lvl="4" indent="-304800" algn="l">
              <a:spcBef>
                <a:spcPts val="240"/>
              </a:spcBef>
              <a:spcAft>
                <a:spcPts val="0"/>
              </a:spcAft>
              <a:buClr>
                <a:srgbClr val="5D87A1"/>
              </a:buClr>
              <a:buSzPts val="1200"/>
              <a:buFont typeface="Arial"/>
              <a:buChar char="»"/>
              <a:defRPr sz="1200" b="0" i="0" u="none" strike="noStrike" cap="none">
                <a:solidFill>
                  <a:srgbClr val="7F7F7F"/>
                </a:solidFill>
                <a:latin typeface="Arial"/>
                <a:ea typeface="Arial"/>
                <a:cs typeface="Arial"/>
                <a:sym typeface="Arial"/>
              </a:defRPr>
            </a:lvl5pPr>
            <a:lvl6pPr marL="2743200" marR="0" lvl="5"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0" name="Google Shape;900;p167"/>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91425" rIns="91425" bIns="91425" anchor="ctr" anchorCtr="0">
            <a:normAutofit/>
          </a:bodyPr>
          <a:lstStyle>
            <a:lvl1pPr marR="0" lvl="0" algn="ctr">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2pPr>
            <a:lvl3pPr lvl="2">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3pPr>
            <a:lvl4pPr lvl="3">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4pPr>
            <a:lvl5pPr lvl="4">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5pPr>
            <a:lvl6pPr lvl="5">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6pPr>
            <a:lvl7pPr lvl="6">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7pPr>
            <a:lvl8pPr lvl="7">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8pPr>
            <a:lvl9pPr lvl="8">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9pPr>
          </a:lstStyle>
          <a:p>
            <a:endParaRPr/>
          </a:p>
        </p:txBody>
      </p:sp>
      <p:sp>
        <p:nvSpPr>
          <p:cNvPr id="901" name="Google Shape;901;p167"/>
          <p:cNvSpPr txBox="1">
            <a:spLocks noGrp="1"/>
          </p:cNvSpPr>
          <p:nvPr>
            <p:ph type="ftr" idx="11"/>
          </p:nvPr>
        </p:nvSpPr>
        <p:spPr>
          <a:xfrm>
            <a:off x="0" y="4868863"/>
            <a:ext cx="3086100" cy="274637"/>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SzPts val="1400"/>
              <a:buNone/>
              <a:defRPr sz="800">
                <a:solidFill>
                  <a:srgbClr val="9E9E9E"/>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2" name="Google Shape;902;p167"/>
          <p:cNvSpPr txBox="1">
            <a:spLocks noGrp="1"/>
          </p:cNvSpPr>
          <p:nvPr>
            <p:ph type="body" idx="4"/>
          </p:nvPr>
        </p:nvSpPr>
        <p:spPr>
          <a:xfrm>
            <a:off x="4787919" y="1619250"/>
            <a:ext cx="4037513" cy="3167635"/>
          </a:xfrm>
          <a:prstGeom prst="rect">
            <a:avLst/>
          </a:prstGeom>
          <a:noFill/>
          <a:ln>
            <a:noFill/>
          </a:ln>
        </p:spPr>
        <p:txBody>
          <a:bodyPr spcFirstLastPara="1" wrap="square" lIns="91425" tIns="91425" rIns="91425" bIns="91425" anchor="t" anchorCtr="0">
            <a:normAutofit/>
          </a:bodyPr>
          <a:lstStyle>
            <a:lvl1pPr marL="457200" marR="0" lvl="0" indent="-342900" algn="l">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a:lnSpc>
                <a:spcPct val="100000"/>
              </a:lnSpc>
              <a:spcBef>
                <a:spcPts val="600"/>
              </a:spcBef>
              <a:spcAft>
                <a:spcPts val="0"/>
              </a:spcAft>
              <a:buClr>
                <a:srgbClr val="F38B00"/>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a:lnSpc>
                <a:spcPct val="100000"/>
              </a:lnSpc>
              <a:spcBef>
                <a:spcPts val="600"/>
              </a:spcBef>
              <a:spcAft>
                <a:spcPts val="0"/>
              </a:spcAft>
              <a:buClr>
                <a:srgbClr val="F38B00"/>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spcBef>
                <a:spcPts val="600"/>
              </a:spcBef>
              <a:spcAft>
                <a:spcPts val="0"/>
              </a:spcAft>
              <a:buClr>
                <a:srgbClr val="5D87A1"/>
              </a:buClr>
              <a:buSzPts val="1200"/>
              <a:buFont typeface="Arial"/>
              <a:buChar char="–"/>
              <a:defRPr sz="1200" b="0" i="0" u="none" strike="noStrike" cap="none">
                <a:solidFill>
                  <a:srgbClr val="7F7F7F"/>
                </a:solidFill>
                <a:latin typeface="Arial"/>
                <a:ea typeface="Arial"/>
                <a:cs typeface="Arial"/>
                <a:sym typeface="Arial"/>
              </a:defRPr>
            </a:lvl4pPr>
            <a:lvl5pPr marL="2286000" marR="0" lvl="4" indent="-304800" algn="l">
              <a:spcBef>
                <a:spcPts val="240"/>
              </a:spcBef>
              <a:spcAft>
                <a:spcPts val="0"/>
              </a:spcAft>
              <a:buClr>
                <a:srgbClr val="5D87A1"/>
              </a:buClr>
              <a:buSzPts val="1200"/>
              <a:buFont typeface="Arial"/>
              <a:buChar char="»"/>
              <a:defRPr sz="1200" b="0" i="0" u="none" strike="noStrike" cap="none">
                <a:solidFill>
                  <a:srgbClr val="7F7F7F"/>
                </a:solidFill>
                <a:latin typeface="Arial"/>
                <a:ea typeface="Arial"/>
                <a:cs typeface="Arial"/>
                <a:sym typeface="Arial"/>
              </a:defRPr>
            </a:lvl5pPr>
            <a:lvl6pPr marL="2743200" marR="0" lvl="5"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
  <p:cSld name="1_Title and Content ">
    <p:spTree>
      <p:nvGrpSpPr>
        <p:cNvPr id="1" name="Shape 903"/>
        <p:cNvGrpSpPr/>
        <p:nvPr/>
      </p:nvGrpSpPr>
      <p:grpSpPr>
        <a:xfrm>
          <a:off x="0" y="0"/>
          <a:ext cx="0" cy="0"/>
          <a:chOff x="0" y="0"/>
          <a:chExt cx="0" cy="0"/>
        </a:xfrm>
      </p:grpSpPr>
      <p:sp>
        <p:nvSpPr>
          <p:cNvPr id="904" name="Google Shape;904;p168"/>
          <p:cNvSpPr txBox="1">
            <a:spLocks noGrp="1"/>
          </p:cNvSpPr>
          <p:nvPr>
            <p:ph type="body" idx="1"/>
          </p:nvPr>
        </p:nvSpPr>
        <p:spPr>
          <a:xfrm>
            <a:off x="315686" y="1067143"/>
            <a:ext cx="8551863" cy="3750601"/>
          </a:xfrm>
          <a:prstGeom prst="rect">
            <a:avLst/>
          </a:prstGeom>
          <a:noFill/>
          <a:ln>
            <a:noFill/>
          </a:ln>
        </p:spPr>
        <p:txBody>
          <a:bodyPr spcFirstLastPara="1" wrap="square" lIns="91425" tIns="91425" rIns="91425" bIns="91425" anchor="t" anchorCtr="0">
            <a:normAutofit/>
          </a:bodyPr>
          <a:lstStyle>
            <a:lvl1pPr marL="457200" marR="0" lvl="0" indent="-355600" algn="l">
              <a:lnSpc>
                <a:spcPct val="100000"/>
              </a:lnSpc>
              <a:spcBef>
                <a:spcPts val="600"/>
              </a:spcBef>
              <a:spcAft>
                <a:spcPts val="0"/>
              </a:spcAft>
              <a:buClr>
                <a:srgbClr val="F38B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a:lnSpc>
                <a:spcPct val="100000"/>
              </a:lnSpc>
              <a:spcBef>
                <a:spcPts val="600"/>
              </a:spcBef>
              <a:spcAft>
                <a:spcPts val="0"/>
              </a:spcAft>
              <a:buClr>
                <a:srgbClr val="F38B00"/>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a:lnSpc>
                <a:spcPct val="100000"/>
              </a:lnSpc>
              <a:spcBef>
                <a:spcPts val="600"/>
              </a:spcBef>
              <a:spcAft>
                <a:spcPts val="0"/>
              </a:spcAft>
              <a:buClr>
                <a:srgbClr val="F38B00"/>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4325" algn="l">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5" name="Google Shape;905;p168"/>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91425" rIns="91425" bIns="91425" anchor="ctr" anchorCtr="0">
            <a:normAutofit/>
          </a:bodyPr>
          <a:lstStyle>
            <a:lvl1pPr marR="0" lvl="0" algn="ctr">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2pPr>
            <a:lvl3pPr lvl="2">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3pPr>
            <a:lvl4pPr lvl="3">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4pPr>
            <a:lvl5pPr lvl="4">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5pPr>
            <a:lvl6pPr lvl="5">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6pPr>
            <a:lvl7pPr lvl="6">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7pPr>
            <a:lvl8pPr lvl="7">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8pPr>
            <a:lvl9pPr lvl="8">
              <a:spcBef>
                <a:spcPts val="0"/>
              </a:spcBef>
              <a:spcAft>
                <a:spcPts val="0"/>
              </a:spcAft>
              <a:buClr>
                <a:schemeClr val="lt1"/>
              </a:buClr>
              <a:buSzPts val="1400"/>
              <a:buFont typeface="Arial"/>
              <a:buNone/>
              <a:defRPr sz="1800">
                <a:solidFill>
                  <a:schemeClr val="lt1"/>
                </a:solidFill>
                <a:latin typeface="Arial"/>
                <a:ea typeface="Arial"/>
                <a:cs typeface="Arial"/>
                <a:sym typeface="Arial"/>
              </a:defRPr>
            </a:lvl9pPr>
          </a:lstStyle>
          <a:p>
            <a:endParaRPr/>
          </a:p>
        </p:txBody>
      </p:sp>
      <p:sp>
        <p:nvSpPr>
          <p:cNvPr id="906" name="Google Shape;906;p168"/>
          <p:cNvSpPr txBox="1">
            <a:spLocks noGrp="1"/>
          </p:cNvSpPr>
          <p:nvPr>
            <p:ph type="ftr" idx="11"/>
          </p:nvPr>
        </p:nvSpPr>
        <p:spPr>
          <a:xfrm>
            <a:off x="0" y="4868863"/>
            <a:ext cx="3086100" cy="274637"/>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SzPts val="1400"/>
              <a:buNone/>
              <a:defRPr sz="800">
                <a:solidFill>
                  <a:srgbClr val="9E9E9E"/>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and Content ">
  <p:cSld name="Title and Content ">
    <p:spTree>
      <p:nvGrpSpPr>
        <p:cNvPr id="1" name="Shape 911"/>
        <p:cNvGrpSpPr/>
        <p:nvPr/>
      </p:nvGrpSpPr>
      <p:grpSpPr>
        <a:xfrm>
          <a:off x="0" y="0"/>
          <a:ext cx="0" cy="0"/>
          <a:chOff x="0" y="0"/>
          <a:chExt cx="0" cy="0"/>
        </a:xfrm>
      </p:grpSpPr>
      <p:sp>
        <p:nvSpPr>
          <p:cNvPr id="912" name="Google Shape;912;p45"/>
          <p:cNvSpPr txBox="1">
            <a:spLocks noGrp="1"/>
          </p:cNvSpPr>
          <p:nvPr>
            <p:ph type="body" idx="1"/>
          </p:nvPr>
        </p:nvSpPr>
        <p:spPr>
          <a:xfrm>
            <a:off x="315686" y="1067143"/>
            <a:ext cx="8551863" cy="3750601"/>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sz="2000"/>
            </a:lvl1pPr>
            <a:lvl2pPr marL="914400" lvl="1" indent="-330200" algn="l">
              <a:lnSpc>
                <a:spcPct val="100000"/>
              </a:lnSpc>
              <a:spcBef>
                <a:spcPts val="600"/>
              </a:spcBef>
              <a:spcAft>
                <a:spcPts val="0"/>
              </a:spcAft>
              <a:buSzPts val="1600"/>
              <a:buFont typeface="Arial"/>
              <a:buChar char="‒"/>
              <a:defRPr sz="1600"/>
            </a:lvl2pPr>
            <a:lvl3pPr marL="1371600" lvl="2" indent="-317500" algn="l">
              <a:lnSpc>
                <a:spcPct val="100000"/>
              </a:lnSpc>
              <a:spcBef>
                <a:spcPts val="600"/>
              </a:spcBef>
              <a:spcAft>
                <a:spcPts val="0"/>
              </a:spcAft>
              <a:buSzPts val="1400"/>
              <a:buFont typeface="Noto Sans Symbols"/>
              <a:buChar char="▪"/>
              <a:defRPr sz="1400"/>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3" name="Google Shape;913;p45"/>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4" name="Google Shape;914;p45"/>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918"/>
        <p:cNvGrpSpPr/>
        <p:nvPr/>
      </p:nvGrpSpPr>
      <p:grpSpPr>
        <a:xfrm>
          <a:off x="0" y="0"/>
          <a:ext cx="0" cy="0"/>
          <a:chOff x="0" y="0"/>
          <a:chExt cx="0" cy="0"/>
        </a:xfrm>
      </p:grpSpPr>
      <p:sp>
        <p:nvSpPr>
          <p:cNvPr id="919" name="Google Shape;919;p169"/>
          <p:cNvSpPr txBox="1">
            <a:spLocks noGrp="1"/>
          </p:cNvSpPr>
          <p:nvPr>
            <p:ph type="body" idx="1"/>
          </p:nvPr>
        </p:nvSpPr>
        <p:spPr>
          <a:xfrm>
            <a:off x="310312" y="1057416"/>
            <a:ext cx="4337888" cy="3722139"/>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SzPts val="2000"/>
              <a:buChar char="•"/>
              <a:defRPr sz="2000"/>
            </a:lvl1pPr>
            <a:lvl2pPr marL="914400" lvl="1" indent="-330200" algn="l">
              <a:lnSpc>
                <a:spcPct val="100000"/>
              </a:lnSpc>
              <a:spcBef>
                <a:spcPts val="600"/>
              </a:spcBef>
              <a:spcAft>
                <a:spcPts val="0"/>
              </a:spcAft>
              <a:buSzPts val="1600"/>
              <a:buFont typeface="Arial"/>
              <a:buChar char="‒"/>
              <a:defRPr sz="1600"/>
            </a:lvl2pPr>
            <a:lvl3pPr marL="1371600" lvl="2" indent="-317500" algn="l">
              <a:lnSpc>
                <a:spcPct val="100000"/>
              </a:lnSpc>
              <a:spcBef>
                <a:spcPts val="600"/>
              </a:spcBef>
              <a:spcAft>
                <a:spcPts val="0"/>
              </a:spcAft>
              <a:buSzPts val="1400"/>
              <a:buFont typeface="Noto Sans Symbols"/>
              <a:buChar char="▪"/>
              <a:defRPr sz="1400"/>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0" name="Google Shape;920;p169"/>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1" name="Google Shape;921;p169"/>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ontent_Blue Gradient Top">
  <p:cSld name="Content_Blue Gradient Top">
    <p:spTree>
      <p:nvGrpSpPr>
        <p:cNvPr id="1" name="Shape 922"/>
        <p:cNvGrpSpPr/>
        <p:nvPr/>
      </p:nvGrpSpPr>
      <p:grpSpPr>
        <a:xfrm>
          <a:off x="0" y="0"/>
          <a:ext cx="0" cy="0"/>
          <a:chOff x="0" y="0"/>
          <a:chExt cx="0" cy="0"/>
        </a:xfrm>
      </p:grpSpPr>
      <p:sp>
        <p:nvSpPr>
          <p:cNvPr id="923" name="Google Shape;923;p170"/>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4" name="Google Shape;924;p170"/>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5" name="Google Shape;925;p170"/>
          <p:cNvSpPr/>
          <p:nvPr/>
        </p:nvSpPr>
        <p:spPr>
          <a:xfrm rot="10800000" flipH="1">
            <a:off x="-906" y="1289538"/>
            <a:ext cx="9144906" cy="2150485"/>
          </a:xfrm>
          <a:prstGeom prst="rect">
            <a:avLst/>
          </a:prstGeom>
          <a:gradFill>
            <a:gsLst>
              <a:gs pos="0">
                <a:srgbClr val="005CB9">
                  <a:alpha val="0"/>
                </a:srgbClr>
              </a:gs>
              <a:gs pos="100000">
                <a:srgbClr val="005CB9">
                  <a:alpha val="13725"/>
                </a:srgbClr>
              </a:gs>
            </a:gsLst>
            <a:lin ang="16200000" scaled="0"/>
          </a:gradFill>
          <a:ln>
            <a:noFill/>
          </a:ln>
        </p:spPr>
        <p:txBody>
          <a:bodyPr spcFirstLastPara="1" wrap="square" lIns="91425" tIns="45700" rIns="91425" bIns="45700" anchor="t" anchorCtr="0">
            <a:noAutofit/>
          </a:bodyPr>
          <a:lstStyle/>
          <a:p>
            <a:pPr marL="68577" marR="0" lvl="0" indent="-68577" algn="ctr" rtl="0">
              <a:lnSpc>
                <a:spcPct val="100000"/>
              </a:lnSpc>
              <a:spcBef>
                <a:spcPts val="0"/>
              </a:spcBef>
              <a:spcAft>
                <a:spcPts val="0"/>
              </a:spcAft>
              <a:buNone/>
            </a:pPr>
            <a:endParaRPr sz="1050" b="1" i="0" u="none" strike="noStrike" cap="none">
              <a:solidFill>
                <a:srgbClr val="666666"/>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ontent_Blue Gradient Bottom">
  <p:cSld name="Content_Blue Gradient Bottom">
    <p:spTree>
      <p:nvGrpSpPr>
        <p:cNvPr id="1" name="Shape 926"/>
        <p:cNvGrpSpPr/>
        <p:nvPr/>
      </p:nvGrpSpPr>
      <p:grpSpPr>
        <a:xfrm>
          <a:off x="0" y="0"/>
          <a:ext cx="0" cy="0"/>
          <a:chOff x="0" y="0"/>
          <a:chExt cx="0" cy="0"/>
        </a:xfrm>
      </p:grpSpPr>
      <p:sp>
        <p:nvSpPr>
          <p:cNvPr id="927" name="Google Shape;927;p171"/>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8" name="Google Shape;928;p171"/>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9" name="Google Shape;929;p171"/>
          <p:cNvSpPr/>
          <p:nvPr/>
        </p:nvSpPr>
        <p:spPr>
          <a:xfrm>
            <a:off x="-906" y="3440021"/>
            <a:ext cx="9144906" cy="1703478"/>
          </a:xfrm>
          <a:prstGeom prst="rect">
            <a:avLst/>
          </a:prstGeom>
          <a:gradFill>
            <a:gsLst>
              <a:gs pos="0">
                <a:srgbClr val="005CB9">
                  <a:alpha val="0"/>
                </a:srgbClr>
              </a:gs>
              <a:gs pos="100000">
                <a:srgbClr val="005CB9">
                  <a:alpha val="13725"/>
                </a:srgbClr>
              </a:gs>
            </a:gsLst>
            <a:lin ang="16200000" scaled="0"/>
          </a:gradFill>
          <a:ln>
            <a:noFill/>
          </a:ln>
        </p:spPr>
        <p:txBody>
          <a:bodyPr spcFirstLastPara="1" wrap="square" lIns="91425" tIns="45700" rIns="91425" bIns="45700" anchor="t" anchorCtr="0">
            <a:noAutofit/>
          </a:bodyPr>
          <a:lstStyle/>
          <a:p>
            <a:pPr marL="68577" marR="0" lvl="0" indent="-68577" algn="ctr" rtl="0">
              <a:lnSpc>
                <a:spcPct val="100000"/>
              </a:lnSpc>
              <a:spcBef>
                <a:spcPts val="0"/>
              </a:spcBef>
              <a:spcAft>
                <a:spcPts val="0"/>
              </a:spcAft>
              <a:buNone/>
            </a:pPr>
            <a:endParaRPr sz="1050" b="1" i="0" u="none" strike="noStrike" cap="none">
              <a:solidFill>
                <a:srgbClr val="666666"/>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Quotes">
  <p:cSld name="Quotes">
    <p:bg>
      <p:bgPr>
        <a:solidFill>
          <a:schemeClr val="dk2"/>
        </a:solidFill>
        <a:effectLst/>
      </p:bgPr>
    </p:bg>
    <p:spTree>
      <p:nvGrpSpPr>
        <p:cNvPr id="1" name="Shape 930"/>
        <p:cNvGrpSpPr/>
        <p:nvPr/>
      </p:nvGrpSpPr>
      <p:grpSpPr>
        <a:xfrm>
          <a:off x="0" y="0"/>
          <a:ext cx="0" cy="0"/>
          <a:chOff x="0" y="0"/>
          <a:chExt cx="0" cy="0"/>
        </a:xfrm>
      </p:grpSpPr>
      <p:sp>
        <p:nvSpPr>
          <p:cNvPr id="931" name="Google Shape;931;p172"/>
          <p:cNvSpPr/>
          <p:nvPr/>
        </p:nvSpPr>
        <p:spPr>
          <a:xfrm>
            <a:off x="1" y="0"/>
            <a:ext cx="4572000" cy="51435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932" name="Google Shape;932;p172"/>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3" name="Google Shape;933;p172"/>
          <p:cNvSpPr txBox="1">
            <a:spLocks noGrp="1"/>
          </p:cNvSpPr>
          <p:nvPr>
            <p:ph type="body" idx="1"/>
          </p:nvPr>
        </p:nvSpPr>
        <p:spPr>
          <a:xfrm>
            <a:off x="4751457" y="1358901"/>
            <a:ext cx="4104307" cy="2425699"/>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2000"/>
              <a:buNone/>
              <a:defRPr sz="2000">
                <a:solidFill>
                  <a:schemeClr val="lt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spcBef>
                <a:spcPts val="600"/>
              </a:spcBef>
              <a:spcAft>
                <a:spcPts val="0"/>
              </a:spcAft>
              <a:buSzPts val="1350"/>
              <a:buNone/>
              <a:defRPr>
                <a:solidFill>
                  <a:schemeClr val="lt1"/>
                </a:solidFill>
              </a:defRPr>
            </a:lvl4pPr>
            <a:lvl5pPr marL="2286000" lvl="4" indent="-228600" algn="l">
              <a:spcBef>
                <a:spcPts val="270"/>
              </a:spcBef>
              <a:spcAft>
                <a:spcPts val="0"/>
              </a:spcAft>
              <a:buSzPts val="1350"/>
              <a:buNone/>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4" name="Google Shape;934;p172"/>
          <p:cNvSpPr>
            <a:spLocks noGrp="1"/>
          </p:cNvSpPr>
          <p:nvPr>
            <p:ph type="pic" idx="2"/>
          </p:nvPr>
        </p:nvSpPr>
        <p:spPr>
          <a:xfrm>
            <a:off x="661195" y="1448593"/>
            <a:ext cx="3249612" cy="2246313"/>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rgbClr val="F38B00"/>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Demo Intro">
  <p:cSld name="Demo Intro">
    <p:bg>
      <p:bgPr>
        <a:solidFill>
          <a:schemeClr val="dk2"/>
        </a:solidFill>
        <a:effectLst/>
      </p:bgPr>
    </p:bg>
    <p:spTree>
      <p:nvGrpSpPr>
        <p:cNvPr id="1" name="Shape 935"/>
        <p:cNvGrpSpPr/>
        <p:nvPr/>
      </p:nvGrpSpPr>
      <p:grpSpPr>
        <a:xfrm>
          <a:off x="0" y="0"/>
          <a:ext cx="0" cy="0"/>
          <a:chOff x="0" y="0"/>
          <a:chExt cx="0" cy="0"/>
        </a:xfrm>
      </p:grpSpPr>
      <p:sp>
        <p:nvSpPr>
          <p:cNvPr id="936" name="Google Shape;936;p173"/>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937" name="Google Shape;937;p173"/>
          <p:cNvGrpSpPr/>
          <p:nvPr/>
        </p:nvGrpSpPr>
        <p:grpSpPr>
          <a:xfrm>
            <a:off x="2567477" y="1435848"/>
            <a:ext cx="4037743" cy="1705509"/>
            <a:chOff x="2188396" y="2839093"/>
            <a:chExt cx="4037743" cy="1705509"/>
          </a:xfrm>
        </p:grpSpPr>
        <p:sp>
          <p:nvSpPr>
            <p:cNvPr id="938" name="Google Shape;938;p173"/>
            <p:cNvSpPr/>
            <p:nvPr/>
          </p:nvSpPr>
          <p:spPr>
            <a:xfrm rot="10800000">
              <a:off x="2188396" y="2839093"/>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rgbClr val="40B4E5"/>
            </a:solidFill>
            <a:ln w="79375" cap="flat" cmpd="sng">
              <a:solidFill>
                <a:srgbClr val="8CD2EF"/>
              </a:solidFill>
              <a:prstDash val="solid"/>
              <a:round/>
              <a:headEnd type="none" w="sm" len="sm"/>
              <a:tailEnd type="none" w="sm" len="sm"/>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9" name="Google Shape;939;p173"/>
            <p:cNvSpPr/>
            <p:nvPr/>
          </p:nvSpPr>
          <p:spPr>
            <a:xfrm>
              <a:off x="3698697" y="3106220"/>
              <a:ext cx="2270590" cy="92332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5400"/>
                <a:buFont typeface="Arial"/>
                <a:buNone/>
              </a:pPr>
              <a:r>
                <a:rPr lang="en-US" sz="5400" b="0" i="0" u="none" strike="noStrike" cap="none">
                  <a:solidFill>
                    <a:schemeClr val="lt1"/>
                  </a:solidFill>
                  <a:latin typeface="Arial"/>
                  <a:ea typeface="Arial"/>
                  <a:cs typeface="Arial"/>
                  <a:sym typeface="Arial"/>
                </a:rPr>
                <a:t>DEMO</a:t>
              </a:r>
              <a:endParaRPr/>
            </a:p>
          </p:txBody>
        </p:sp>
        <p:sp>
          <p:nvSpPr>
            <p:cNvPr id="940" name="Google Shape;940;p173"/>
            <p:cNvSpPr/>
            <p:nvPr/>
          </p:nvSpPr>
          <p:spPr>
            <a:xfrm>
              <a:off x="2229853" y="2884651"/>
              <a:ext cx="1356935" cy="1357149"/>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accen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941" name="Google Shape;941;p173"/>
            <p:cNvGrpSpPr/>
            <p:nvPr/>
          </p:nvGrpSpPr>
          <p:grpSpPr>
            <a:xfrm>
              <a:off x="2563720" y="3318838"/>
              <a:ext cx="620762" cy="498088"/>
              <a:chOff x="5540761" y="-1446134"/>
              <a:chExt cx="1333500" cy="1069975"/>
            </a:xfrm>
          </p:grpSpPr>
          <p:sp>
            <p:nvSpPr>
              <p:cNvPr id="942" name="Google Shape;942;p173"/>
              <p:cNvSpPr/>
              <p:nvPr/>
            </p:nvSpPr>
            <p:spPr>
              <a:xfrm>
                <a:off x="5853499" y="-1200072"/>
                <a:ext cx="708025" cy="823913"/>
              </a:xfrm>
              <a:custGeom>
                <a:avLst/>
                <a:gdLst/>
                <a:ahLst/>
                <a:cxnLst/>
                <a:rect l="l" t="t" r="r" b="b"/>
                <a:pathLst>
                  <a:path w="551" h="641" extrusionOk="0">
                    <a:moveTo>
                      <a:pt x="506" y="275"/>
                    </a:moveTo>
                    <a:cubicBezTo>
                      <a:pt x="480" y="275"/>
                      <a:pt x="460" y="294"/>
                      <a:pt x="460" y="320"/>
                    </a:cubicBezTo>
                    <a:cubicBezTo>
                      <a:pt x="460" y="289"/>
                      <a:pt x="460" y="289"/>
                      <a:pt x="460" y="289"/>
                    </a:cubicBezTo>
                    <a:cubicBezTo>
                      <a:pt x="460" y="264"/>
                      <a:pt x="439" y="244"/>
                      <a:pt x="414" y="244"/>
                    </a:cubicBezTo>
                    <a:cubicBezTo>
                      <a:pt x="388" y="244"/>
                      <a:pt x="368" y="264"/>
                      <a:pt x="368" y="289"/>
                    </a:cubicBezTo>
                    <a:cubicBezTo>
                      <a:pt x="368" y="259"/>
                      <a:pt x="368" y="259"/>
                      <a:pt x="368" y="259"/>
                    </a:cubicBezTo>
                    <a:cubicBezTo>
                      <a:pt x="368" y="233"/>
                      <a:pt x="347" y="214"/>
                      <a:pt x="322" y="214"/>
                    </a:cubicBezTo>
                    <a:cubicBezTo>
                      <a:pt x="297" y="214"/>
                      <a:pt x="276" y="233"/>
                      <a:pt x="276" y="259"/>
                    </a:cubicBezTo>
                    <a:cubicBezTo>
                      <a:pt x="276" y="45"/>
                      <a:pt x="276" y="45"/>
                      <a:pt x="276" y="45"/>
                    </a:cubicBezTo>
                    <a:cubicBezTo>
                      <a:pt x="276" y="20"/>
                      <a:pt x="255" y="0"/>
                      <a:pt x="230" y="0"/>
                    </a:cubicBezTo>
                    <a:cubicBezTo>
                      <a:pt x="205" y="0"/>
                      <a:pt x="184" y="20"/>
                      <a:pt x="184" y="45"/>
                    </a:cubicBezTo>
                    <a:cubicBezTo>
                      <a:pt x="184" y="397"/>
                      <a:pt x="184" y="397"/>
                      <a:pt x="184" y="397"/>
                    </a:cubicBezTo>
                    <a:cubicBezTo>
                      <a:pt x="184" y="397"/>
                      <a:pt x="147" y="347"/>
                      <a:pt x="130" y="326"/>
                    </a:cubicBezTo>
                    <a:cubicBezTo>
                      <a:pt x="99" y="288"/>
                      <a:pt x="73" y="253"/>
                      <a:pt x="43" y="253"/>
                    </a:cubicBezTo>
                    <a:cubicBezTo>
                      <a:pt x="15" y="253"/>
                      <a:pt x="0" y="271"/>
                      <a:pt x="0" y="289"/>
                    </a:cubicBezTo>
                    <a:cubicBezTo>
                      <a:pt x="0" y="309"/>
                      <a:pt x="30" y="338"/>
                      <a:pt x="43" y="363"/>
                    </a:cubicBezTo>
                    <a:cubicBezTo>
                      <a:pt x="65" y="398"/>
                      <a:pt x="92" y="488"/>
                      <a:pt x="92" y="488"/>
                    </a:cubicBezTo>
                    <a:cubicBezTo>
                      <a:pt x="184" y="641"/>
                      <a:pt x="184" y="641"/>
                      <a:pt x="184" y="641"/>
                    </a:cubicBezTo>
                    <a:cubicBezTo>
                      <a:pt x="490" y="641"/>
                      <a:pt x="490" y="641"/>
                      <a:pt x="490" y="641"/>
                    </a:cubicBezTo>
                    <a:cubicBezTo>
                      <a:pt x="551" y="488"/>
                      <a:pt x="551" y="488"/>
                      <a:pt x="551" y="488"/>
                    </a:cubicBezTo>
                    <a:cubicBezTo>
                      <a:pt x="551" y="320"/>
                      <a:pt x="551" y="320"/>
                      <a:pt x="551" y="320"/>
                    </a:cubicBezTo>
                    <a:cubicBezTo>
                      <a:pt x="551" y="294"/>
                      <a:pt x="531" y="275"/>
                      <a:pt x="506" y="275"/>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43" name="Google Shape;943;p173"/>
              <p:cNvSpPr/>
              <p:nvPr/>
            </p:nvSpPr>
            <p:spPr>
              <a:xfrm>
                <a:off x="5972561" y="-1315959"/>
                <a:ext cx="354013" cy="322263"/>
              </a:xfrm>
              <a:custGeom>
                <a:avLst/>
                <a:gdLst/>
                <a:ahLst/>
                <a:cxnLst/>
                <a:rect l="l" t="t" r="r" b="b"/>
                <a:pathLst>
                  <a:path w="276" h="251" extrusionOk="0">
                    <a:moveTo>
                      <a:pt x="61" y="251"/>
                    </a:moveTo>
                    <a:cubicBezTo>
                      <a:pt x="61" y="194"/>
                      <a:pt x="61" y="194"/>
                      <a:pt x="61" y="194"/>
                    </a:cubicBezTo>
                    <a:cubicBezTo>
                      <a:pt x="49" y="178"/>
                      <a:pt x="42" y="158"/>
                      <a:pt x="42" y="136"/>
                    </a:cubicBezTo>
                    <a:cubicBezTo>
                      <a:pt x="42" y="84"/>
                      <a:pt x="85" y="41"/>
                      <a:pt x="138" y="41"/>
                    </a:cubicBezTo>
                    <a:cubicBezTo>
                      <a:pt x="191" y="41"/>
                      <a:pt x="234" y="84"/>
                      <a:pt x="234" y="136"/>
                    </a:cubicBezTo>
                    <a:cubicBezTo>
                      <a:pt x="234" y="158"/>
                      <a:pt x="227" y="178"/>
                      <a:pt x="214" y="194"/>
                    </a:cubicBezTo>
                    <a:cubicBezTo>
                      <a:pt x="214" y="251"/>
                      <a:pt x="214" y="251"/>
                      <a:pt x="214" y="251"/>
                    </a:cubicBezTo>
                    <a:cubicBezTo>
                      <a:pt x="251" y="227"/>
                      <a:pt x="276" y="184"/>
                      <a:pt x="276" y="136"/>
                    </a:cubicBezTo>
                    <a:cubicBezTo>
                      <a:pt x="276" y="61"/>
                      <a:pt x="214" y="0"/>
                      <a:pt x="138" y="0"/>
                    </a:cubicBezTo>
                    <a:cubicBezTo>
                      <a:pt x="61" y="0"/>
                      <a:pt x="0" y="61"/>
                      <a:pt x="0" y="136"/>
                    </a:cubicBezTo>
                    <a:cubicBezTo>
                      <a:pt x="0" y="184"/>
                      <a:pt x="25" y="227"/>
                      <a:pt x="61" y="251"/>
                    </a:cubicBez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44" name="Google Shape;944;p173"/>
              <p:cNvSpPr/>
              <p:nvPr/>
            </p:nvSpPr>
            <p:spPr>
              <a:xfrm>
                <a:off x="5540761" y="-1446134"/>
                <a:ext cx="1333500" cy="911225"/>
              </a:xfrm>
              <a:custGeom>
                <a:avLst/>
                <a:gdLst/>
                <a:ahLst/>
                <a:cxnLst/>
                <a:rect l="l" t="t" r="r" b="b"/>
                <a:pathLst>
                  <a:path w="1039" h="709" extrusionOk="0">
                    <a:moveTo>
                      <a:pt x="311" y="709"/>
                    </a:moveTo>
                    <a:cubicBezTo>
                      <a:pt x="126" y="709"/>
                      <a:pt x="126" y="709"/>
                      <a:pt x="126" y="709"/>
                    </a:cubicBezTo>
                    <a:cubicBezTo>
                      <a:pt x="57" y="709"/>
                      <a:pt x="0" y="653"/>
                      <a:pt x="0" y="584"/>
                    </a:cubicBezTo>
                    <a:cubicBezTo>
                      <a:pt x="0" y="125"/>
                      <a:pt x="0" y="125"/>
                      <a:pt x="0" y="125"/>
                    </a:cubicBezTo>
                    <a:cubicBezTo>
                      <a:pt x="0" y="56"/>
                      <a:pt x="57" y="0"/>
                      <a:pt x="126" y="0"/>
                    </a:cubicBezTo>
                    <a:cubicBezTo>
                      <a:pt x="913" y="0"/>
                      <a:pt x="913" y="0"/>
                      <a:pt x="913" y="0"/>
                    </a:cubicBezTo>
                    <a:cubicBezTo>
                      <a:pt x="983" y="0"/>
                      <a:pt x="1039" y="56"/>
                      <a:pt x="1039" y="125"/>
                    </a:cubicBezTo>
                    <a:cubicBezTo>
                      <a:pt x="1039" y="584"/>
                      <a:pt x="1039" y="584"/>
                      <a:pt x="1039" y="584"/>
                    </a:cubicBezTo>
                    <a:cubicBezTo>
                      <a:pt x="1039" y="653"/>
                      <a:pt x="983" y="709"/>
                      <a:pt x="913" y="709"/>
                    </a:cubicBezTo>
                    <a:cubicBezTo>
                      <a:pt x="824" y="709"/>
                      <a:pt x="824" y="709"/>
                      <a:pt x="824" y="709"/>
                    </a:cubicBezTo>
                    <a:cubicBezTo>
                      <a:pt x="843" y="650"/>
                      <a:pt x="843" y="650"/>
                      <a:pt x="843" y="650"/>
                    </a:cubicBezTo>
                    <a:cubicBezTo>
                      <a:pt x="913" y="650"/>
                      <a:pt x="913" y="650"/>
                      <a:pt x="913" y="650"/>
                    </a:cubicBezTo>
                    <a:cubicBezTo>
                      <a:pt x="950" y="650"/>
                      <a:pt x="980" y="620"/>
                      <a:pt x="980" y="584"/>
                    </a:cubicBezTo>
                    <a:cubicBezTo>
                      <a:pt x="980" y="125"/>
                      <a:pt x="980" y="125"/>
                      <a:pt x="980" y="125"/>
                    </a:cubicBezTo>
                    <a:cubicBezTo>
                      <a:pt x="980" y="89"/>
                      <a:pt x="950" y="59"/>
                      <a:pt x="913" y="59"/>
                    </a:cubicBezTo>
                    <a:cubicBezTo>
                      <a:pt x="126" y="59"/>
                      <a:pt x="126" y="59"/>
                      <a:pt x="126" y="59"/>
                    </a:cubicBezTo>
                    <a:cubicBezTo>
                      <a:pt x="90" y="59"/>
                      <a:pt x="60" y="89"/>
                      <a:pt x="60" y="125"/>
                    </a:cubicBezTo>
                    <a:cubicBezTo>
                      <a:pt x="60" y="584"/>
                      <a:pt x="60" y="584"/>
                      <a:pt x="60" y="584"/>
                    </a:cubicBezTo>
                    <a:cubicBezTo>
                      <a:pt x="60" y="620"/>
                      <a:pt x="90" y="650"/>
                      <a:pt x="126" y="650"/>
                    </a:cubicBezTo>
                    <a:cubicBezTo>
                      <a:pt x="278" y="650"/>
                      <a:pt x="278" y="650"/>
                      <a:pt x="278" y="650"/>
                    </a:cubicBezTo>
                    <a:lnTo>
                      <a:pt x="311" y="70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945" name="Google Shape;945;p173"/>
            <p:cNvSpPr/>
            <p:nvPr/>
          </p:nvSpPr>
          <p:spPr>
            <a:xfrm rot="5400000">
              <a:off x="2836000" y="3523697"/>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rgbClr val="8CD2EF"/>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grpSp>
      <p:sp>
        <p:nvSpPr>
          <p:cNvPr id="946" name="Google Shape;946;p173"/>
          <p:cNvSpPr txBox="1">
            <a:spLocks noGrp="1"/>
          </p:cNvSpPr>
          <p:nvPr>
            <p:ph type="body" idx="1"/>
          </p:nvPr>
        </p:nvSpPr>
        <p:spPr>
          <a:xfrm>
            <a:off x="769585" y="3304050"/>
            <a:ext cx="7633528" cy="7078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37"/>
                                        </p:tgtEl>
                                        <p:attrNameLst>
                                          <p:attrName>style.visibility</p:attrName>
                                        </p:attrNameLst>
                                      </p:cBhvr>
                                      <p:to>
                                        <p:strVal val="visible"/>
                                      </p:to>
                                    </p:set>
                                    <p:anim calcmode="lin" valueType="num">
                                      <p:cBhvr additive="base">
                                        <p:cTn id="7" dur="750"/>
                                        <p:tgtEl>
                                          <p:spTgt spid="937"/>
                                        </p:tgtEl>
                                        <p:attrNameLst>
                                          <p:attrName>ppt_y</p:attrName>
                                        </p:attrNameLst>
                                      </p:cBhvr>
                                      <p:tavLst>
                                        <p:tav tm="0">
                                          <p:val>
                                            <p:strVal val="#ppt_y-1"/>
                                          </p:val>
                                        </p:tav>
                                        <p:tav tm="100000">
                                          <p:val>
                                            <p:strVal val="#ppt_y"/>
                                          </p:val>
                                        </p:tav>
                                      </p:tavLst>
                                    </p:anim>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946">
                                            <p:txEl>
                                              <p:pRg st="0" end="0"/>
                                            </p:txEl>
                                          </p:spTgt>
                                        </p:tgtEl>
                                        <p:attrNameLst>
                                          <p:attrName>style.visibility</p:attrName>
                                        </p:attrNameLst>
                                      </p:cBhvr>
                                      <p:to>
                                        <p:strVal val="visible"/>
                                      </p:to>
                                    </p:set>
                                    <p:animEffect transition="in" filter="fade">
                                      <p:cBhvr>
                                        <p:cTn id="11" dur="500"/>
                                        <p:tgtEl>
                                          <p:spTgt spid="946">
                                            <p:txEl>
                                              <p:pRg st="0" end="0"/>
                                            </p:txEl>
                                          </p:spTgt>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946">
                                            <p:txEl>
                                              <p:pRg st="1" end="1"/>
                                            </p:txEl>
                                          </p:spTgt>
                                        </p:tgtEl>
                                        <p:attrNameLst>
                                          <p:attrName>style.visibility</p:attrName>
                                        </p:attrNameLst>
                                      </p:cBhvr>
                                      <p:to>
                                        <p:strVal val="visible"/>
                                      </p:to>
                                    </p:set>
                                    <p:animEffect transition="in" filter="fade">
                                      <p:cBhvr>
                                        <p:cTn id="15" dur="500"/>
                                        <p:tgtEl>
                                          <p:spTgt spid="946">
                                            <p:txEl>
                                              <p:pRg st="1" end="1"/>
                                            </p:txEl>
                                          </p:spTgt>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946">
                                            <p:txEl>
                                              <p:pRg st="2" end="2"/>
                                            </p:txEl>
                                          </p:spTgt>
                                        </p:tgtEl>
                                        <p:attrNameLst>
                                          <p:attrName>style.visibility</p:attrName>
                                        </p:attrNameLst>
                                      </p:cBhvr>
                                      <p:to>
                                        <p:strVal val="visible"/>
                                      </p:to>
                                    </p:set>
                                    <p:animEffect transition="in" filter="fade">
                                      <p:cBhvr>
                                        <p:cTn id="19" dur="500"/>
                                        <p:tgtEl>
                                          <p:spTgt spid="946">
                                            <p:txEl>
                                              <p:pRg st="2" end="2"/>
                                            </p:txEl>
                                          </p:spTgt>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946">
                                            <p:txEl>
                                              <p:pRg st="3" end="3"/>
                                            </p:txEl>
                                          </p:spTgt>
                                        </p:tgtEl>
                                        <p:attrNameLst>
                                          <p:attrName>style.visibility</p:attrName>
                                        </p:attrNameLst>
                                      </p:cBhvr>
                                      <p:to>
                                        <p:strVal val="visible"/>
                                      </p:to>
                                    </p:set>
                                    <p:animEffect transition="in" filter="fade">
                                      <p:cBhvr>
                                        <p:cTn id="23" dur="500"/>
                                        <p:tgtEl>
                                          <p:spTgt spid="946">
                                            <p:txEl>
                                              <p:pRg st="3" end="3"/>
                                            </p:txEl>
                                          </p:spTgt>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946">
                                            <p:txEl>
                                              <p:pRg st="4" end="4"/>
                                            </p:txEl>
                                          </p:spTgt>
                                        </p:tgtEl>
                                        <p:attrNameLst>
                                          <p:attrName>style.visibility</p:attrName>
                                        </p:attrNameLst>
                                      </p:cBhvr>
                                      <p:to>
                                        <p:strVal val="visible"/>
                                      </p:to>
                                    </p:set>
                                    <p:animEffect transition="in" filter="fade">
                                      <p:cBhvr>
                                        <p:cTn id="27" dur="500"/>
                                        <p:tgtEl>
                                          <p:spTgt spid="946">
                                            <p:txEl>
                                              <p:pRg st="4" end="4"/>
                                            </p:txEl>
                                          </p:spTgt>
                                        </p:tgtEl>
                                      </p:cBhvr>
                                    </p:animEffect>
                                  </p:childTnLst>
                                </p:cTn>
                              </p:par>
                            </p:childTnLst>
                          </p:cTn>
                        </p:par>
                        <p:par>
                          <p:cTn id="28" fill="hold">
                            <p:stCondLst>
                              <p:cond delay="3250"/>
                            </p:stCondLst>
                            <p:childTnLst>
                              <p:par>
                                <p:cTn id="29" presetID="10" presetClass="entr" presetSubtype="0" fill="hold" nodeType="afterEffect">
                                  <p:stCondLst>
                                    <p:cond delay="0"/>
                                  </p:stCondLst>
                                  <p:childTnLst>
                                    <p:set>
                                      <p:cBhvr>
                                        <p:cTn id="30" dur="1" fill="hold">
                                          <p:stCondLst>
                                            <p:cond delay="0"/>
                                          </p:stCondLst>
                                        </p:cTn>
                                        <p:tgtEl>
                                          <p:spTgt spid="946">
                                            <p:txEl>
                                              <p:pRg st="5" end="5"/>
                                            </p:txEl>
                                          </p:spTgt>
                                        </p:tgtEl>
                                        <p:attrNameLst>
                                          <p:attrName>style.visibility</p:attrName>
                                        </p:attrNameLst>
                                      </p:cBhvr>
                                      <p:to>
                                        <p:strVal val="visible"/>
                                      </p:to>
                                    </p:set>
                                    <p:animEffect transition="in" filter="fade">
                                      <p:cBhvr>
                                        <p:cTn id="31" dur="500"/>
                                        <p:tgtEl>
                                          <p:spTgt spid="946">
                                            <p:txEl>
                                              <p:pRg st="5" end="5"/>
                                            </p:txEl>
                                          </p:spTgt>
                                        </p:tgtEl>
                                      </p:cBhvr>
                                    </p:animEffect>
                                  </p:childTnLst>
                                </p:cTn>
                              </p:par>
                            </p:childTnLst>
                          </p:cTn>
                        </p:par>
                        <p:par>
                          <p:cTn id="32" fill="hold">
                            <p:stCondLst>
                              <p:cond delay="3750"/>
                            </p:stCondLst>
                            <p:childTnLst>
                              <p:par>
                                <p:cTn id="33" presetID="10" presetClass="entr" presetSubtype="0" fill="hold" nodeType="afterEffect">
                                  <p:stCondLst>
                                    <p:cond delay="0"/>
                                  </p:stCondLst>
                                  <p:childTnLst>
                                    <p:set>
                                      <p:cBhvr>
                                        <p:cTn id="34" dur="1" fill="hold">
                                          <p:stCondLst>
                                            <p:cond delay="0"/>
                                          </p:stCondLst>
                                        </p:cTn>
                                        <p:tgtEl>
                                          <p:spTgt spid="946">
                                            <p:txEl>
                                              <p:pRg st="6" end="6"/>
                                            </p:txEl>
                                          </p:spTgt>
                                        </p:tgtEl>
                                        <p:attrNameLst>
                                          <p:attrName>style.visibility</p:attrName>
                                        </p:attrNameLst>
                                      </p:cBhvr>
                                      <p:to>
                                        <p:strVal val="visible"/>
                                      </p:to>
                                    </p:set>
                                    <p:animEffect transition="in" filter="fade">
                                      <p:cBhvr>
                                        <p:cTn id="35" dur="500"/>
                                        <p:tgtEl>
                                          <p:spTgt spid="946">
                                            <p:txEl>
                                              <p:pRg st="6" end="6"/>
                                            </p:txEl>
                                          </p:spTgt>
                                        </p:tgtEl>
                                      </p:cBhvr>
                                    </p:animEffect>
                                  </p:childTnLst>
                                </p:cTn>
                              </p:par>
                            </p:childTnLst>
                          </p:cTn>
                        </p:par>
                        <p:par>
                          <p:cTn id="36" fill="hold">
                            <p:stCondLst>
                              <p:cond delay="4250"/>
                            </p:stCondLst>
                            <p:childTnLst>
                              <p:par>
                                <p:cTn id="37" presetID="10" presetClass="entr" presetSubtype="0" fill="hold" nodeType="afterEffect">
                                  <p:stCondLst>
                                    <p:cond delay="0"/>
                                  </p:stCondLst>
                                  <p:childTnLst>
                                    <p:set>
                                      <p:cBhvr>
                                        <p:cTn id="38" dur="1" fill="hold">
                                          <p:stCondLst>
                                            <p:cond delay="0"/>
                                          </p:stCondLst>
                                        </p:cTn>
                                        <p:tgtEl>
                                          <p:spTgt spid="946">
                                            <p:txEl>
                                              <p:pRg st="7" end="7"/>
                                            </p:txEl>
                                          </p:spTgt>
                                        </p:tgtEl>
                                        <p:attrNameLst>
                                          <p:attrName>style.visibility</p:attrName>
                                        </p:attrNameLst>
                                      </p:cBhvr>
                                      <p:to>
                                        <p:strVal val="visible"/>
                                      </p:to>
                                    </p:set>
                                    <p:animEffect transition="in" filter="fade">
                                      <p:cBhvr>
                                        <p:cTn id="39" dur="500"/>
                                        <p:tgtEl>
                                          <p:spTgt spid="946">
                                            <p:txEl>
                                              <p:pRg st="7" end="7"/>
                                            </p:txEl>
                                          </p:spTgt>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946">
                                            <p:txEl>
                                              <p:pRg st="8" end="8"/>
                                            </p:txEl>
                                          </p:spTgt>
                                        </p:tgtEl>
                                        <p:attrNameLst>
                                          <p:attrName>style.visibility</p:attrName>
                                        </p:attrNameLst>
                                      </p:cBhvr>
                                      <p:to>
                                        <p:strVal val="visible"/>
                                      </p:to>
                                    </p:set>
                                    <p:animEffect transition="in" filter="fade">
                                      <p:cBhvr>
                                        <p:cTn id="43" dur="500"/>
                                        <p:tgtEl>
                                          <p:spTgt spid="9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ue Background_Award">
  <p:cSld name="Blue Background_Award">
    <p:bg>
      <p:bgPr>
        <a:solidFill>
          <a:schemeClr val="dk2"/>
        </a:solidFill>
        <a:effectLst/>
      </p:bgPr>
    </p:bg>
    <p:spTree>
      <p:nvGrpSpPr>
        <p:cNvPr id="1" name="Shape 147"/>
        <p:cNvGrpSpPr/>
        <p:nvPr/>
      </p:nvGrpSpPr>
      <p:grpSpPr>
        <a:xfrm>
          <a:off x="0" y="0"/>
          <a:ext cx="0" cy="0"/>
          <a:chOff x="0" y="0"/>
          <a:chExt cx="0" cy="0"/>
        </a:xfrm>
      </p:grpSpPr>
      <p:pic>
        <p:nvPicPr>
          <p:cNvPr id="148" name="Google Shape;148;p5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9" name="Google Shape;149;p59"/>
          <p:cNvSpPr/>
          <p:nvPr/>
        </p:nvSpPr>
        <p:spPr>
          <a:xfrm rot="-405789">
            <a:off x="5989772" y="-19202"/>
            <a:ext cx="3033030" cy="5062641"/>
          </a:xfrm>
          <a:custGeom>
            <a:avLst/>
            <a:gdLst/>
            <a:ahLst/>
            <a:cxnLst/>
            <a:rect l="l" t="t" r="r" b="b"/>
            <a:pathLst>
              <a:path w="3033030" h="5062641" extrusionOk="0">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50" name="Google Shape;150;p5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51" name="Google Shape;151;p5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52" name="Google Shape;152;p5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Section Title" type="title">
  <p:cSld name="TITLE">
    <p:bg>
      <p:bgPr>
        <a:solidFill>
          <a:schemeClr val="dk2"/>
        </a:solidFill>
        <a:effectLst/>
      </p:bgPr>
    </p:bg>
    <p:spTree>
      <p:nvGrpSpPr>
        <p:cNvPr id="1" name="Shape 947"/>
        <p:cNvGrpSpPr/>
        <p:nvPr/>
      </p:nvGrpSpPr>
      <p:grpSpPr>
        <a:xfrm>
          <a:off x="0" y="0"/>
          <a:ext cx="0" cy="0"/>
          <a:chOff x="0" y="0"/>
          <a:chExt cx="0" cy="0"/>
        </a:xfrm>
      </p:grpSpPr>
      <p:sp>
        <p:nvSpPr>
          <p:cNvPr id="948" name="Google Shape;948;p174"/>
          <p:cNvSpPr/>
          <p:nvPr/>
        </p:nvSpPr>
        <p:spPr>
          <a:xfrm>
            <a:off x="0" y="3060022"/>
            <a:ext cx="9144000" cy="1628775"/>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49" name="Google Shape;949;p174"/>
          <p:cNvSpPr txBox="1">
            <a:spLocks noGrp="1"/>
          </p:cNvSpPr>
          <p:nvPr>
            <p:ph type="ctrTitle"/>
          </p:nvPr>
        </p:nvSpPr>
        <p:spPr>
          <a:xfrm>
            <a:off x="685800" y="3074367"/>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accent1"/>
              </a:buClr>
              <a:buSzPts val="28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0" name="Google Shape;950;p174"/>
          <p:cNvSpPr txBox="1">
            <a:spLocks noGrp="1"/>
          </p:cNvSpPr>
          <p:nvPr>
            <p:ph type="subTitle" idx="1"/>
          </p:nvPr>
        </p:nvSpPr>
        <p:spPr>
          <a:xfrm>
            <a:off x="1371600" y="3891377"/>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dk2"/>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951" name="Google Shape;951;p174"/>
          <p:cNvSpPr/>
          <p:nvPr/>
        </p:nvSpPr>
        <p:spPr>
          <a:xfrm>
            <a:off x="3150694" y="3137943"/>
            <a:ext cx="2842613" cy="155011"/>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chemeClr val="lt1">
                <a:alpha val="49803"/>
              </a:schemeClr>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grpSp>
        <p:nvGrpSpPr>
          <p:cNvPr id="952" name="Google Shape;952;p174"/>
          <p:cNvGrpSpPr/>
          <p:nvPr/>
        </p:nvGrpSpPr>
        <p:grpSpPr>
          <a:xfrm>
            <a:off x="2653086" y="1213142"/>
            <a:ext cx="3837828" cy="1542093"/>
            <a:chOff x="2960265" y="2491587"/>
            <a:chExt cx="3117110" cy="1252498"/>
          </a:xfrm>
        </p:grpSpPr>
        <p:sp>
          <p:nvSpPr>
            <p:cNvPr id="953" name="Google Shape;953;p174"/>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4" name="Google Shape;954;p174"/>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5" name="Google Shape;955;p174"/>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6" name="Google Shape;956;p174"/>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7" name="Google Shape;957;p174"/>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8" name="Google Shape;958;p174"/>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59" name="Google Shape;959;p174"/>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60" name="Google Shape;960;p174"/>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61" name="Google Shape;961;p174"/>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962"/>
        <p:cNvGrpSpPr/>
        <p:nvPr/>
      </p:nvGrpSpPr>
      <p:grpSpPr>
        <a:xfrm>
          <a:off x="0" y="0"/>
          <a:ext cx="0" cy="0"/>
          <a:chOff x="0" y="0"/>
          <a:chExt cx="0" cy="0"/>
        </a:xfrm>
      </p:grpSpPr>
      <p:sp>
        <p:nvSpPr>
          <p:cNvPr id="963" name="Google Shape;963;p175"/>
          <p:cNvSpPr/>
          <p:nvPr/>
        </p:nvSpPr>
        <p:spPr>
          <a:xfrm>
            <a:off x="1163748" y="297817"/>
            <a:ext cx="1370909" cy="71255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4" name="Google Shape;964;p175"/>
          <p:cNvSpPr/>
          <p:nvPr/>
        </p:nvSpPr>
        <p:spPr>
          <a:xfrm>
            <a:off x="7384887" y="1692855"/>
            <a:ext cx="406472" cy="21127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5" name="Google Shape;965;p175"/>
          <p:cNvSpPr/>
          <p:nvPr/>
        </p:nvSpPr>
        <p:spPr>
          <a:xfrm>
            <a:off x="2035229" y="2308829"/>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6" name="Google Shape;966;p175"/>
          <p:cNvSpPr/>
          <p:nvPr/>
        </p:nvSpPr>
        <p:spPr>
          <a:xfrm>
            <a:off x="2883524" y="1640037"/>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7" name="Google Shape;967;p175"/>
          <p:cNvSpPr/>
          <p:nvPr/>
        </p:nvSpPr>
        <p:spPr>
          <a:xfrm>
            <a:off x="7791359" y="4204831"/>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8" name="Google Shape;968;p175"/>
          <p:cNvSpPr/>
          <p:nvPr/>
        </p:nvSpPr>
        <p:spPr>
          <a:xfrm>
            <a:off x="5304134" y="4491266"/>
            <a:ext cx="682723" cy="354856"/>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69" name="Google Shape;969;p175"/>
          <p:cNvSpPr/>
          <p:nvPr/>
        </p:nvSpPr>
        <p:spPr>
          <a:xfrm>
            <a:off x="7538176" y="3244977"/>
            <a:ext cx="506366" cy="26319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0" name="Google Shape;970;p175"/>
          <p:cNvSpPr/>
          <p:nvPr/>
        </p:nvSpPr>
        <p:spPr>
          <a:xfrm>
            <a:off x="6254202" y="1121569"/>
            <a:ext cx="308333" cy="160261"/>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1" name="Google Shape;971;p175"/>
          <p:cNvSpPr/>
          <p:nvPr/>
        </p:nvSpPr>
        <p:spPr>
          <a:xfrm>
            <a:off x="631080" y="1422913"/>
            <a:ext cx="519353" cy="26994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2" name="Google Shape;972;p175"/>
          <p:cNvSpPr/>
          <p:nvPr/>
        </p:nvSpPr>
        <p:spPr>
          <a:xfrm>
            <a:off x="3017008" y="4682819"/>
            <a:ext cx="506366" cy="26319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3" name="Google Shape;973;p175"/>
          <p:cNvSpPr/>
          <p:nvPr/>
        </p:nvSpPr>
        <p:spPr>
          <a:xfrm>
            <a:off x="631080" y="3818562"/>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4" name="Google Shape;974;p175"/>
          <p:cNvSpPr/>
          <p:nvPr/>
        </p:nvSpPr>
        <p:spPr>
          <a:xfrm>
            <a:off x="631080" y="2616522"/>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5" name="Google Shape;975;p175"/>
          <p:cNvSpPr/>
          <p:nvPr/>
        </p:nvSpPr>
        <p:spPr>
          <a:xfrm>
            <a:off x="8248639" y="2259560"/>
            <a:ext cx="656503" cy="341227"/>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6" name="Google Shape;976;p175"/>
          <p:cNvSpPr/>
          <p:nvPr/>
        </p:nvSpPr>
        <p:spPr>
          <a:xfrm>
            <a:off x="6709971" y="149578"/>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7" name="Google Shape;977;p175"/>
          <p:cNvSpPr/>
          <p:nvPr/>
        </p:nvSpPr>
        <p:spPr>
          <a:xfrm>
            <a:off x="3523375" y="589348"/>
            <a:ext cx="519353" cy="26994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8" name="Google Shape;978;p175"/>
          <p:cNvSpPr/>
          <p:nvPr/>
        </p:nvSpPr>
        <p:spPr>
          <a:xfrm>
            <a:off x="1442730" y="3081684"/>
            <a:ext cx="406472" cy="21127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979" name="Google Shape;979;p175"/>
          <p:cNvSpPr txBox="1">
            <a:spLocks noGrp="1"/>
          </p:cNvSpPr>
          <p:nvPr>
            <p:ph type="ctrTitle"/>
          </p:nvPr>
        </p:nvSpPr>
        <p:spPr>
          <a:xfrm>
            <a:off x="685800" y="3165077"/>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0" name="Google Shape;980;p175"/>
          <p:cNvSpPr txBox="1">
            <a:spLocks noGrp="1"/>
          </p:cNvSpPr>
          <p:nvPr>
            <p:ph type="subTitle" idx="1"/>
          </p:nvPr>
        </p:nvSpPr>
        <p:spPr>
          <a:xfrm>
            <a:off x="1371600" y="3982087"/>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981" name="Google Shape;981;p175"/>
          <p:cNvSpPr/>
          <p:nvPr/>
        </p:nvSpPr>
        <p:spPr>
          <a:xfrm>
            <a:off x="3150694" y="3228653"/>
            <a:ext cx="2842613" cy="155011"/>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chemeClr val="lt1">
                <a:alpha val="49803"/>
              </a:schemeClr>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grpSp>
        <p:nvGrpSpPr>
          <p:cNvPr id="982" name="Google Shape;982;p175"/>
          <p:cNvGrpSpPr/>
          <p:nvPr/>
        </p:nvGrpSpPr>
        <p:grpSpPr>
          <a:xfrm>
            <a:off x="2653086" y="1221968"/>
            <a:ext cx="3837828" cy="1542093"/>
            <a:chOff x="2960265" y="2491587"/>
            <a:chExt cx="3117110" cy="1252498"/>
          </a:xfrm>
        </p:grpSpPr>
        <p:sp>
          <p:nvSpPr>
            <p:cNvPr id="983" name="Google Shape;983;p175"/>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4" name="Google Shape;984;p175"/>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5" name="Google Shape;985;p175"/>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6" name="Google Shape;986;p175"/>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7" name="Google Shape;987;p175"/>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8" name="Google Shape;988;p175"/>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89" name="Google Shape;989;p175"/>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90" name="Google Shape;990;p175"/>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91" name="Google Shape;991;p175"/>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sp>
        <p:nvSpPr>
          <p:cNvPr id="992" name="Google Shape;992;p175"/>
          <p:cNvSpPr/>
          <p:nvPr/>
        </p:nvSpPr>
        <p:spPr>
          <a:xfrm>
            <a:off x="4886780" y="778958"/>
            <a:ext cx="471524" cy="245081"/>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500"/>
                                        <p:tgtEl>
                                          <p:spTgt spid="981"/>
                                        </p:tgtEl>
                                      </p:cBhvr>
                                    </p:animEffect>
                                  </p:childTnLst>
                                </p:cTn>
                              </p:par>
                              <p:par>
                                <p:cTn id="8" presetID="2" presetClass="entr" presetSubtype="4" fill="hold" nodeType="withEffect">
                                  <p:stCondLst>
                                    <p:cond delay="500"/>
                                  </p:stCondLst>
                                  <p:childTnLst>
                                    <p:set>
                                      <p:cBhvr>
                                        <p:cTn id="9" dur="1" fill="hold">
                                          <p:stCondLst>
                                            <p:cond delay="0"/>
                                          </p:stCondLst>
                                        </p:cTn>
                                        <p:tgtEl>
                                          <p:spTgt spid="979"/>
                                        </p:tgtEl>
                                        <p:attrNameLst>
                                          <p:attrName>style.visibility</p:attrName>
                                        </p:attrNameLst>
                                      </p:cBhvr>
                                      <p:to>
                                        <p:strVal val="visible"/>
                                      </p:to>
                                    </p:set>
                                    <p:anim calcmode="lin" valueType="num">
                                      <p:cBhvr additive="base">
                                        <p:cTn id="10" dur="1000"/>
                                        <p:tgtEl>
                                          <p:spTgt spid="979"/>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1250"/>
                                  </p:stCondLst>
                                  <p:childTnLst>
                                    <p:set>
                                      <p:cBhvr>
                                        <p:cTn id="12" dur="1" fill="hold">
                                          <p:stCondLst>
                                            <p:cond delay="0"/>
                                          </p:stCondLst>
                                        </p:cTn>
                                        <p:tgtEl>
                                          <p:spTgt spid="980">
                                            <p:txEl>
                                              <p:pRg st="0" end="0"/>
                                            </p:txEl>
                                          </p:spTgt>
                                        </p:tgtEl>
                                        <p:attrNameLst>
                                          <p:attrName>style.visibility</p:attrName>
                                        </p:attrNameLst>
                                      </p:cBhvr>
                                      <p:to>
                                        <p:strVal val="visible"/>
                                      </p:to>
                                    </p:set>
                                    <p:animEffect transition="in" filter="fade">
                                      <p:cBhvr>
                                        <p:cTn id="13" dur="500"/>
                                        <p:tgtEl>
                                          <p:spTgt spid="980">
                                            <p:txEl>
                                              <p:pRg st="0" end="0"/>
                                            </p:txEl>
                                          </p:spTgt>
                                        </p:tgtEl>
                                      </p:cBhvr>
                                    </p:animEffect>
                                  </p:childTnLst>
                                </p:cTn>
                              </p:par>
                              <p:par>
                                <p:cTn id="14" presetID="10" presetClass="entr" presetSubtype="0" fill="hold" nodeType="withEffect">
                                  <p:stCondLst>
                                    <p:cond delay="1250"/>
                                  </p:stCondLst>
                                  <p:childTnLst>
                                    <p:set>
                                      <p:cBhvr>
                                        <p:cTn id="15" dur="1" fill="hold">
                                          <p:stCondLst>
                                            <p:cond delay="0"/>
                                          </p:stCondLst>
                                        </p:cTn>
                                        <p:tgtEl>
                                          <p:spTgt spid="980">
                                            <p:txEl>
                                              <p:pRg st="1" end="1"/>
                                            </p:txEl>
                                          </p:spTgt>
                                        </p:tgtEl>
                                        <p:attrNameLst>
                                          <p:attrName>style.visibility</p:attrName>
                                        </p:attrNameLst>
                                      </p:cBhvr>
                                      <p:to>
                                        <p:strVal val="visible"/>
                                      </p:to>
                                    </p:set>
                                    <p:animEffect transition="in" filter="fade">
                                      <p:cBhvr>
                                        <p:cTn id="16" dur="500"/>
                                        <p:tgtEl>
                                          <p:spTgt spid="980">
                                            <p:txEl>
                                              <p:pRg st="1" end="1"/>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980">
                                            <p:txEl>
                                              <p:pRg st="2" end="2"/>
                                            </p:txEl>
                                          </p:spTgt>
                                        </p:tgtEl>
                                        <p:attrNameLst>
                                          <p:attrName>style.visibility</p:attrName>
                                        </p:attrNameLst>
                                      </p:cBhvr>
                                      <p:to>
                                        <p:strVal val="visible"/>
                                      </p:to>
                                    </p:set>
                                    <p:animEffect transition="in" filter="fade">
                                      <p:cBhvr>
                                        <p:cTn id="19" dur="500"/>
                                        <p:tgtEl>
                                          <p:spTgt spid="980">
                                            <p:txEl>
                                              <p:pRg st="2" end="2"/>
                                            </p:txEl>
                                          </p:spTgt>
                                        </p:tgtEl>
                                      </p:cBhvr>
                                    </p:animEffect>
                                  </p:childTnLst>
                                </p:cTn>
                              </p:par>
                              <p:par>
                                <p:cTn id="20" presetID="10" presetClass="entr" presetSubtype="0" fill="hold" nodeType="withEffect">
                                  <p:stCondLst>
                                    <p:cond delay="1250"/>
                                  </p:stCondLst>
                                  <p:childTnLst>
                                    <p:set>
                                      <p:cBhvr>
                                        <p:cTn id="21" dur="1" fill="hold">
                                          <p:stCondLst>
                                            <p:cond delay="0"/>
                                          </p:stCondLst>
                                        </p:cTn>
                                        <p:tgtEl>
                                          <p:spTgt spid="980">
                                            <p:txEl>
                                              <p:pRg st="3" end="3"/>
                                            </p:txEl>
                                          </p:spTgt>
                                        </p:tgtEl>
                                        <p:attrNameLst>
                                          <p:attrName>style.visibility</p:attrName>
                                        </p:attrNameLst>
                                      </p:cBhvr>
                                      <p:to>
                                        <p:strVal val="visible"/>
                                      </p:to>
                                    </p:set>
                                    <p:animEffect transition="in" filter="fade">
                                      <p:cBhvr>
                                        <p:cTn id="22" dur="500"/>
                                        <p:tgtEl>
                                          <p:spTgt spid="980">
                                            <p:txEl>
                                              <p:pRg st="3" end="3"/>
                                            </p:txEl>
                                          </p:spTgt>
                                        </p:tgtEl>
                                      </p:cBhvr>
                                    </p:animEffect>
                                  </p:childTnLst>
                                </p:cTn>
                              </p:par>
                              <p:par>
                                <p:cTn id="23" presetID="10" presetClass="entr" presetSubtype="0" fill="hold" nodeType="withEffect">
                                  <p:stCondLst>
                                    <p:cond delay="1250"/>
                                  </p:stCondLst>
                                  <p:childTnLst>
                                    <p:set>
                                      <p:cBhvr>
                                        <p:cTn id="24" dur="1" fill="hold">
                                          <p:stCondLst>
                                            <p:cond delay="0"/>
                                          </p:stCondLst>
                                        </p:cTn>
                                        <p:tgtEl>
                                          <p:spTgt spid="980">
                                            <p:txEl>
                                              <p:pRg st="4" end="4"/>
                                            </p:txEl>
                                          </p:spTgt>
                                        </p:tgtEl>
                                        <p:attrNameLst>
                                          <p:attrName>style.visibility</p:attrName>
                                        </p:attrNameLst>
                                      </p:cBhvr>
                                      <p:to>
                                        <p:strVal val="visible"/>
                                      </p:to>
                                    </p:set>
                                    <p:animEffect transition="in" filter="fade">
                                      <p:cBhvr>
                                        <p:cTn id="25" dur="500"/>
                                        <p:tgtEl>
                                          <p:spTgt spid="980">
                                            <p:txEl>
                                              <p:pRg st="4" end="4"/>
                                            </p:txEl>
                                          </p:spTgt>
                                        </p:tgtEl>
                                      </p:cBhvr>
                                    </p:animEffect>
                                  </p:childTnLst>
                                </p:cTn>
                              </p:par>
                              <p:par>
                                <p:cTn id="26" presetID="10" presetClass="entr" presetSubtype="0" fill="hold" nodeType="withEffect">
                                  <p:stCondLst>
                                    <p:cond delay="1250"/>
                                  </p:stCondLst>
                                  <p:childTnLst>
                                    <p:set>
                                      <p:cBhvr>
                                        <p:cTn id="27" dur="1" fill="hold">
                                          <p:stCondLst>
                                            <p:cond delay="0"/>
                                          </p:stCondLst>
                                        </p:cTn>
                                        <p:tgtEl>
                                          <p:spTgt spid="980">
                                            <p:txEl>
                                              <p:pRg st="5" end="5"/>
                                            </p:txEl>
                                          </p:spTgt>
                                        </p:tgtEl>
                                        <p:attrNameLst>
                                          <p:attrName>style.visibility</p:attrName>
                                        </p:attrNameLst>
                                      </p:cBhvr>
                                      <p:to>
                                        <p:strVal val="visible"/>
                                      </p:to>
                                    </p:set>
                                    <p:animEffect transition="in" filter="fade">
                                      <p:cBhvr>
                                        <p:cTn id="28" dur="500"/>
                                        <p:tgtEl>
                                          <p:spTgt spid="980">
                                            <p:txEl>
                                              <p:pRg st="5" end="5"/>
                                            </p:txEl>
                                          </p:spTgt>
                                        </p:tgtEl>
                                      </p:cBhvr>
                                    </p:animEffect>
                                  </p:childTnLst>
                                </p:cTn>
                              </p:par>
                              <p:par>
                                <p:cTn id="29" presetID="10" presetClass="entr" presetSubtype="0" fill="hold" nodeType="withEffect">
                                  <p:stCondLst>
                                    <p:cond delay="1250"/>
                                  </p:stCondLst>
                                  <p:childTnLst>
                                    <p:set>
                                      <p:cBhvr>
                                        <p:cTn id="30" dur="1" fill="hold">
                                          <p:stCondLst>
                                            <p:cond delay="0"/>
                                          </p:stCondLst>
                                        </p:cTn>
                                        <p:tgtEl>
                                          <p:spTgt spid="980">
                                            <p:txEl>
                                              <p:pRg st="6" end="6"/>
                                            </p:txEl>
                                          </p:spTgt>
                                        </p:tgtEl>
                                        <p:attrNameLst>
                                          <p:attrName>style.visibility</p:attrName>
                                        </p:attrNameLst>
                                      </p:cBhvr>
                                      <p:to>
                                        <p:strVal val="visible"/>
                                      </p:to>
                                    </p:set>
                                    <p:animEffect transition="in" filter="fade">
                                      <p:cBhvr>
                                        <p:cTn id="31" dur="500"/>
                                        <p:tgtEl>
                                          <p:spTgt spid="980">
                                            <p:txEl>
                                              <p:pRg st="6" end="6"/>
                                            </p:txEl>
                                          </p:spTgt>
                                        </p:tgtEl>
                                      </p:cBhvr>
                                    </p:animEffect>
                                  </p:childTnLst>
                                </p:cTn>
                              </p:par>
                              <p:par>
                                <p:cTn id="32" presetID="10" presetClass="entr" presetSubtype="0" fill="hold" nodeType="withEffect">
                                  <p:stCondLst>
                                    <p:cond delay="1250"/>
                                  </p:stCondLst>
                                  <p:childTnLst>
                                    <p:set>
                                      <p:cBhvr>
                                        <p:cTn id="33" dur="1" fill="hold">
                                          <p:stCondLst>
                                            <p:cond delay="0"/>
                                          </p:stCondLst>
                                        </p:cTn>
                                        <p:tgtEl>
                                          <p:spTgt spid="980">
                                            <p:txEl>
                                              <p:pRg st="7" end="7"/>
                                            </p:txEl>
                                          </p:spTgt>
                                        </p:tgtEl>
                                        <p:attrNameLst>
                                          <p:attrName>style.visibility</p:attrName>
                                        </p:attrNameLst>
                                      </p:cBhvr>
                                      <p:to>
                                        <p:strVal val="visible"/>
                                      </p:to>
                                    </p:set>
                                    <p:animEffect transition="in" filter="fade">
                                      <p:cBhvr>
                                        <p:cTn id="34" dur="500"/>
                                        <p:tgtEl>
                                          <p:spTgt spid="980">
                                            <p:txEl>
                                              <p:pRg st="7" end="7"/>
                                            </p:txEl>
                                          </p:spTgt>
                                        </p:tgtEl>
                                      </p:cBhvr>
                                    </p:animEffect>
                                  </p:childTnLst>
                                </p:cTn>
                              </p:par>
                              <p:par>
                                <p:cTn id="35" presetID="10" presetClass="entr" presetSubtype="0" fill="hold" nodeType="withEffect">
                                  <p:stCondLst>
                                    <p:cond delay="1250"/>
                                  </p:stCondLst>
                                  <p:childTnLst>
                                    <p:set>
                                      <p:cBhvr>
                                        <p:cTn id="36" dur="1" fill="hold">
                                          <p:stCondLst>
                                            <p:cond delay="0"/>
                                          </p:stCondLst>
                                        </p:cTn>
                                        <p:tgtEl>
                                          <p:spTgt spid="980">
                                            <p:txEl>
                                              <p:pRg st="8" end="8"/>
                                            </p:txEl>
                                          </p:spTgt>
                                        </p:tgtEl>
                                        <p:attrNameLst>
                                          <p:attrName>style.visibility</p:attrName>
                                        </p:attrNameLst>
                                      </p:cBhvr>
                                      <p:to>
                                        <p:strVal val="visible"/>
                                      </p:to>
                                    </p:set>
                                    <p:animEffect transition="in" filter="fade">
                                      <p:cBhvr>
                                        <p:cTn id="37" dur="500"/>
                                        <p:tgtEl>
                                          <p:spTgt spid="980">
                                            <p:txEl>
                                              <p:pRg st="8" end="8"/>
                                            </p:txEl>
                                          </p:spTgt>
                                        </p:tgtEl>
                                      </p:cBhvr>
                                    </p:animEffect>
                                  </p:childTnLst>
                                </p:cTn>
                              </p:par>
                            </p:childTnLst>
                          </p:cTn>
                        </p:par>
                        <p:par>
                          <p:cTn id="38" fill="hold">
                            <p:stCondLst>
                              <p:cond delay="1000"/>
                            </p:stCondLst>
                            <p:childTnLst>
                              <p:par>
                                <p:cTn id="39" presetID="10" presetClass="entr" presetSubtype="0" fill="hold" nodeType="afterEffect">
                                  <p:stCondLst>
                                    <p:cond delay="10"/>
                                  </p:stCondLst>
                                  <p:childTnLst>
                                    <p:set>
                                      <p:cBhvr>
                                        <p:cTn id="40" dur="1" fill="hold">
                                          <p:stCondLst>
                                            <p:cond delay="0"/>
                                          </p:stCondLst>
                                        </p:cTn>
                                        <p:tgtEl>
                                          <p:spTgt spid="982"/>
                                        </p:tgtEl>
                                        <p:attrNameLst>
                                          <p:attrName>style.visibility</p:attrName>
                                        </p:attrNameLst>
                                      </p:cBhvr>
                                      <p:to>
                                        <p:strVal val="visible"/>
                                      </p:to>
                                    </p:set>
                                    <p:animEffect transition="in" filter="fade">
                                      <p:cBhvr>
                                        <p:cTn id="41" dur="5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o-Partner Title Slide no Tagline">
  <p:cSld name="Co-Partner Title Slide no Tagline">
    <p:bg>
      <p:bgPr>
        <a:solidFill>
          <a:srgbClr val="005CB9"/>
        </a:solidFill>
        <a:effectLst/>
      </p:bgPr>
    </p:bg>
    <p:spTree>
      <p:nvGrpSpPr>
        <p:cNvPr id="1" name="Shape 993"/>
        <p:cNvGrpSpPr/>
        <p:nvPr/>
      </p:nvGrpSpPr>
      <p:grpSpPr>
        <a:xfrm>
          <a:off x="0" y="0"/>
          <a:ext cx="0" cy="0"/>
          <a:chOff x="0" y="0"/>
          <a:chExt cx="0" cy="0"/>
        </a:xfrm>
      </p:grpSpPr>
      <p:sp>
        <p:nvSpPr>
          <p:cNvPr id="994" name="Google Shape;994;p176"/>
          <p:cNvSpPr/>
          <p:nvPr/>
        </p:nvSpPr>
        <p:spPr>
          <a:xfrm>
            <a:off x="0" y="979714"/>
            <a:ext cx="9144000" cy="1750423"/>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5" name="Google Shape;995;p176"/>
          <p:cNvSpPr txBox="1">
            <a:spLocks noGrp="1"/>
          </p:cNvSpPr>
          <p:nvPr>
            <p:ph type="ctrTitle"/>
          </p:nvPr>
        </p:nvSpPr>
        <p:spPr>
          <a:xfrm>
            <a:off x="685800" y="3165077"/>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6" name="Google Shape;996;p176"/>
          <p:cNvSpPr txBox="1">
            <a:spLocks noGrp="1"/>
          </p:cNvSpPr>
          <p:nvPr>
            <p:ph type="subTitle" idx="1"/>
          </p:nvPr>
        </p:nvSpPr>
        <p:spPr>
          <a:xfrm>
            <a:off x="1371600" y="3982087"/>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grpSp>
        <p:nvGrpSpPr>
          <p:cNvPr id="997" name="Google Shape;997;p176"/>
          <p:cNvGrpSpPr/>
          <p:nvPr/>
        </p:nvGrpSpPr>
        <p:grpSpPr>
          <a:xfrm>
            <a:off x="1429020" y="1422166"/>
            <a:ext cx="2476870" cy="995241"/>
            <a:chOff x="2960265" y="2491587"/>
            <a:chExt cx="3117110" cy="1252498"/>
          </a:xfrm>
        </p:grpSpPr>
        <p:sp>
          <p:nvSpPr>
            <p:cNvPr id="998" name="Google Shape;998;p176"/>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999" name="Google Shape;999;p176"/>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0" name="Google Shape;1000;p176"/>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1" name="Google Shape;1001;p176"/>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2" name="Google Shape;1002;p176"/>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3" name="Google Shape;1003;p176"/>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4" name="Google Shape;1004;p176"/>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5" name="Google Shape;1005;p176"/>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06" name="Google Shape;1006;p176"/>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cxnSp>
        <p:nvCxnSpPr>
          <p:cNvPr id="1007" name="Google Shape;1007;p176"/>
          <p:cNvCxnSpPr/>
          <p:nvPr/>
        </p:nvCxnSpPr>
        <p:spPr>
          <a:xfrm>
            <a:off x="4581671" y="1419849"/>
            <a:ext cx="0" cy="999875"/>
          </a:xfrm>
          <a:prstGeom prst="straightConnector1">
            <a:avLst/>
          </a:prstGeom>
          <a:noFill/>
          <a:ln w="22225" cap="flat" cmpd="sng">
            <a:solidFill>
              <a:srgbClr val="FFFFFF"/>
            </a:solidFill>
            <a:prstDash val="solid"/>
            <a:round/>
            <a:headEnd type="none" w="sm" len="sm"/>
            <a:tailEnd type="none" w="sm" len="sm"/>
          </a:ln>
        </p:spPr>
      </p:cxnSp>
      <p:sp>
        <p:nvSpPr>
          <p:cNvPr id="1008" name="Google Shape;1008;p176"/>
          <p:cNvSpPr>
            <a:spLocks noGrp="1"/>
          </p:cNvSpPr>
          <p:nvPr>
            <p:ph type="pic" idx="2"/>
          </p:nvPr>
        </p:nvSpPr>
        <p:spPr>
          <a:xfrm>
            <a:off x="5325599" y="1428750"/>
            <a:ext cx="2388235" cy="9769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995"/>
                                        </p:tgtEl>
                                        <p:attrNameLst>
                                          <p:attrName>style.visibility</p:attrName>
                                        </p:attrNameLst>
                                      </p:cBhvr>
                                      <p:to>
                                        <p:strVal val="visible"/>
                                      </p:to>
                                    </p:set>
                                    <p:anim calcmode="lin" valueType="num">
                                      <p:cBhvr additive="base">
                                        <p:cTn id="7" dur="1000"/>
                                        <p:tgtEl>
                                          <p:spTgt spid="995"/>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1250"/>
                                  </p:stCondLst>
                                  <p:childTnLst>
                                    <p:set>
                                      <p:cBhvr>
                                        <p:cTn id="9" dur="1" fill="hold">
                                          <p:stCondLst>
                                            <p:cond delay="0"/>
                                          </p:stCondLst>
                                        </p:cTn>
                                        <p:tgtEl>
                                          <p:spTgt spid="996">
                                            <p:txEl>
                                              <p:pRg st="0" end="0"/>
                                            </p:txEl>
                                          </p:spTgt>
                                        </p:tgtEl>
                                        <p:attrNameLst>
                                          <p:attrName>style.visibility</p:attrName>
                                        </p:attrNameLst>
                                      </p:cBhvr>
                                      <p:to>
                                        <p:strVal val="visible"/>
                                      </p:to>
                                    </p:set>
                                    <p:animEffect transition="in" filter="fade">
                                      <p:cBhvr>
                                        <p:cTn id="10" dur="500"/>
                                        <p:tgtEl>
                                          <p:spTgt spid="996">
                                            <p:txEl>
                                              <p:pRg st="0" end="0"/>
                                            </p:txEl>
                                          </p:spTgt>
                                        </p:tgtEl>
                                      </p:cBhvr>
                                    </p:animEffect>
                                  </p:childTnLst>
                                </p:cTn>
                              </p:par>
                              <p:par>
                                <p:cTn id="11" presetID="10" presetClass="entr" presetSubtype="0" fill="hold" nodeType="withEffect">
                                  <p:stCondLst>
                                    <p:cond delay="1250"/>
                                  </p:stCondLst>
                                  <p:childTnLst>
                                    <p:set>
                                      <p:cBhvr>
                                        <p:cTn id="12" dur="1" fill="hold">
                                          <p:stCondLst>
                                            <p:cond delay="0"/>
                                          </p:stCondLst>
                                        </p:cTn>
                                        <p:tgtEl>
                                          <p:spTgt spid="996">
                                            <p:txEl>
                                              <p:pRg st="1" end="1"/>
                                            </p:txEl>
                                          </p:spTgt>
                                        </p:tgtEl>
                                        <p:attrNameLst>
                                          <p:attrName>style.visibility</p:attrName>
                                        </p:attrNameLst>
                                      </p:cBhvr>
                                      <p:to>
                                        <p:strVal val="visible"/>
                                      </p:to>
                                    </p:set>
                                    <p:animEffect transition="in" filter="fade">
                                      <p:cBhvr>
                                        <p:cTn id="13" dur="500"/>
                                        <p:tgtEl>
                                          <p:spTgt spid="996">
                                            <p:txEl>
                                              <p:pRg st="1" end="1"/>
                                            </p:txEl>
                                          </p:spTgt>
                                        </p:tgtEl>
                                      </p:cBhvr>
                                    </p:animEffect>
                                  </p:childTnLst>
                                </p:cTn>
                              </p:par>
                              <p:par>
                                <p:cTn id="14" presetID="10" presetClass="entr" presetSubtype="0" fill="hold" nodeType="withEffect">
                                  <p:stCondLst>
                                    <p:cond delay="1250"/>
                                  </p:stCondLst>
                                  <p:childTnLst>
                                    <p:set>
                                      <p:cBhvr>
                                        <p:cTn id="15" dur="1" fill="hold">
                                          <p:stCondLst>
                                            <p:cond delay="0"/>
                                          </p:stCondLst>
                                        </p:cTn>
                                        <p:tgtEl>
                                          <p:spTgt spid="996">
                                            <p:txEl>
                                              <p:pRg st="2" end="2"/>
                                            </p:txEl>
                                          </p:spTgt>
                                        </p:tgtEl>
                                        <p:attrNameLst>
                                          <p:attrName>style.visibility</p:attrName>
                                        </p:attrNameLst>
                                      </p:cBhvr>
                                      <p:to>
                                        <p:strVal val="visible"/>
                                      </p:to>
                                    </p:set>
                                    <p:animEffect transition="in" filter="fade">
                                      <p:cBhvr>
                                        <p:cTn id="16" dur="500"/>
                                        <p:tgtEl>
                                          <p:spTgt spid="996">
                                            <p:txEl>
                                              <p:pRg st="2" end="2"/>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996">
                                            <p:txEl>
                                              <p:pRg st="3" end="3"/>
                                            </p:txEl>
                                          </p:spTgt>
                                        </p:tgtEl>
                                        <p:attrNameLst>
                                          <p:attrName>style.visibility</p:attrName>
                                        </p:attrNameLst>
                                      </p:cBhvr>
                                      <p:to>
                                        <p:strVal val="visible"/>
                                      </p:to>
                                    </p:set>
                                    <p:animEffect transition="in" filter="fade">
                                      <p:cBhvr>
                                        <p:cTn id="19" dur="500"/>
                                        <p:tgtEl>
                                          <p:spTgt spid="996">
                                            <p:txEl>
                                              <p:pRg st="3" end="3"/>
                                            </p:txEl>
                                          </p:spTgt>
                                        </p:tgtEl>
                                      </p:cBhvr>
                                    </p:animEffect>
                                  </p:childTnLst>
                                </p:cTn>
                              </p:par>
                              <p:par>
                                <p:cTn id="20" presetID="10" presetClass="entr" presetSubtype="0" fill="hold" nodeType="withEffect">
                                  <p:stCondLst>
                                    <p:cond delay="1250"/>
                                  </p:stCondLst>
                                  <p:childTnLst>
                                    <p:set>
                                      <p:cBhvr>
                                        <p:cTn id="21" dur="1" fill="hold">
                                          <p:stCondLst>
                                            <p:cond delay="0"/>
                                          </p:stCondLst>
                                        </p:cTn>
                                        <p:tgtEl>
                                          <p:spTgt spid="996">
                                            <p:txEl>
                                              <p:pRg st="4" end="4"/>
                                            </p:txEl>
                                          </p:spTgt>
                                        </p:tgtEl>
                                        <p:attrNameLst>
                                          <p:attrName>style.visibility</p:attrName>
                                        </p:attrNameLst>
                                      </p:cBhvr>
                                      <p:to>
                                        <p:strVal val="visible"/>
                                      </p:to>
                                    </p:set>
                                    <p:animEffect transition="in" filter="fade">
                                      <p:cBhvr>
                                        <p:cTn id="22" dur="500"/>
                                        <p:tgtEl>
                                          <p:spTgt spid="996">
                                            <p:txEl>
                                              <p:pRg st="4" end="4"/>
                                            </p:txEl>
                                          </p:spTgt>
                                        </p:tgtEl>
                                      </p:cBhvr>
                                    </p:animEffect>
                                  </p:childTnLst>
                                </p:cTn>
                              </p:par>
                              <p:par>
                                <p:cTn id="23" presetID="10" presetClass="entr" presetSubtype="0" fill="hold" nodeType="withEffect">
                                  <p:stCondLst>
                                    <p:cond delay="1250"/>
                                  </p:stCondLst>
                                  <p:childTnLst>
                                    <p:set>
                                      <p:cBhvr>
                                        <p:cTn id="24" dur="1" fill="hold">
                                          <p:stCondLst>
                                            <p:cond delay="0"/>
                                          </p:stCondLst>
                                        </p:cTn>
                                        <p:tgtEl>
                                          <p:spTgt spid="996">
                                            <p:txEl>
                                              <p:pRg st="5" end="5"/>
                                            </p:txEl>
                                          </p:spTgt>
                                        </p:tgtEl>
                                        <p:attrNameLst>
                                          <p:attrName>style.visibility</p:attrName>
                                        </p:attrNameLst>
                                      </p:cBhvr>
                                      <p:to>
                                        <p:strVal val="visible"/>
                                      </p:to>
                                    </p:set>
                                    <p:animEffect transition="in" filter="fade">
                                      <p:cBhvr>
                                        <p:cTn id="25" dur="500"/>
                                        <p:tgtEl>
                                          <p:spTgt spid="996">
                                            <p:txEl>
                                              <p:pRg st="5" end="5"/>
                                            </p:txEl>
                                          </p:spTgt>
                                        </p:tgtEl>
                                      </p:cBhvr>
                                    </p:animEffect>
                                  </p:childTnLst>
                                </p:cTn>
                              </p:par>
                              <p:par>
                                <p:cTn id="26" presetID="10" presetClass="entr" presetSubtype="0" fill="hold" nodeType="withEffect">
                                  <p:stCondLst>
                                    <p:cond delay="1250"/>
                                  </p:stCondLst>
                                  <p:childTnLst>
                                    <p:set>
                                      <p:cBhvr>
                                        <p:cTn id="27" dur="1" fill="hold">
                                          <p:stCondLst>
                                            <p:cond delay="0"/>
                                          </p:stCondLst>
                                        </p:cTn>
                                        <p:tgtEl>
                                          <p:spTgt spid="996">
                                            <p:txEl>
                                              <p:pRg st="6" end="6"/>
                                            </p:txEl>
                                          </p:spTgt>
                                        </p:tgtEl>
                                        <p:attrNameLst>
                                          <p:attrName>style.visibility</p:attrName>
                                        </p:attrNameLst>
                                      </p:cBhvr>
                                      <p:to>
                                        <p:strVal val="visible"/>
                                      </p:to>
                                    </p:set>
                                    <p:animEffect transition="in" filter="fade">
                                      <p:cBhvr>
                                        <p:cTn id="28" dur="500"/>
                                        <p:tgtEl>
                                          <p:spTgt spid="996">
                                            <p:txEl>
                                              <p:pRg st="6" end="6"/>
                                            </p:txEl>
                                          </p:spTgt>
                                        </p:tgtEl>
                                      </p:cBhvr>
                                    </p:animEffect>
                                  </p:childTnLst>
                                </p:cTn>
                              </p:par>
                              <p:par>
                                <p:cTn id="29" presetID="10" presetClass="entr" presetSubtype="0" fill="hold" nodeType="withEffect">
                                  <p:stCondLst>
                                    <p:cond delay="1250"/>
                                  </p:stCondLst>
                                  <p:childTnLst>
                                    <p:set>
                                      <p:cBhvr>
                                        <p:cTn id="30" dur="1" fill="hold">
                                          <p:stCondLst>
                                            <p:cond delay="0"/>
                                          </p:stCondLst>
                                        </p:cTn>
                                        <p:tgtEl>
                                          <p:spTgt spid="996">
                                            <p:txEl>
                                              <p:pRg st="7" end="7"/>
                                            </p:txEl>
                                          </p:spTgt>
                                        </p:tgtEl>
                                        <p:attrNameLst>
                                          <p:attrName>style.visibility</p:attrName>
                                        </p:attrNameLst>
                                      </p:cBhvr>
                                      <p:to>
                                        <p:strVal val="visible"/>
                                      </p:to>
                                    </p:set>
                                    <p:animEffect transition="in" filter="fade">
                                      <p:cBhvr>
                                        <p:cTn id="31" dur="500"/>
                                        <p:tgtEl>
                                          <p:spTgt spid="996">
                                            <p:txEl>
                                              <p:pRg st="7" end="7"/>
                                            </p:txEl>
                                          </p:spTgt>
                                        </p:tgtEl>
                                      </p:cBhvr>
                                    </p:animEffect>
                                  </p:childTnLst>
                                </p:cTn>
                              </p:par>
                              <p:par>
                                <p:cTn id="32" presetID="10" presetClass="entr" presetSubtype="0" fill="hold" nodeType="withEffect">
                                  <p:stCondLst>
                                    <p:cond delay="1250"/>
                                  </p:stCondLst>
                                  <p:childTnLst>
                                    <p:set>
                                      <p:cBhvr>
                                        <p:cTn id="33" dur="1" fill="hold">
                                          <p:stCondLst>
                                            <p:cond delay="0"/>
                                          </p:stCondLst>
                                        </p:cTn>
                                        <p:tgtEl>
                                          <p:spTgt spid="996">
                                            <p:txEl>
                                              <p:pRg st="8" end="8"/>
                                            </p:txEl>
                                          </p:spTgt>
                                        </p:tgtEl>
                                        <p:attrNameLst>
                                          <p:attrName>style.visibility</p:attrName>
                                        </p:attrNameLst>
                                      </p:cBhvr>
                                      <p:to>
                                        <p:strVal val="visible"/>
                                      </p:to>
                                    </p:set>
                                    <p:animEffect transition="in" filter="fade">
                                      <p:cBhvr>
                                        <p:cTn id="34" dur="500"/>
                                        <p:tgtEl>
                                          <p:spTgt spid="9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ales Academy or other Internal CoBrand">
  <p:cSld name="Sales Academy or other Internal CoBrand">
    <p:bg>
      <p:bgPr>
        <a:solidFill>
          <a:srgbClr val="005CB9"/>
        </a:solidFill>
        <a:effectLst/>
      </p:bgPr>
    </p:bg>
    <p:spTree>
      <p:nvGrpSpPr>
        <p:cNvPr id="1" name="Shape 1009"/>
        <p:cNvGrpSpPr/>
        <p:nvPr/>
      </p:nvGrpSpPr>
      <p:grpSpPr>
        <a:xfrm>
          <a:off x="0" y="0"/>
          <a:ext cx="0" cy="0"/>
          <a:chOff x="0" y="0"/>
          <a:chExt cx="0" cy="0"/>
        </a:xfrm>
      </p:grpSpPr>
      <p:sp>
        <p:nvSpPr>
          <p:cNvPr id="1010" name="Google Shape;1010;p177"/>
          <p:cNvSpPr txBox="1">
            <a:spLocks noGrp="1"/>
          </p:cNvSpPr>
          <p:nvPr>
            <p:ph type="ctrTitle"/>
          </p:nvPr>
        </p:nvSpPr>
        <p:spPr>
          <a:xfrm>
            <a:off x="685800" y="3224711"/>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1" name="Google Shape;1011;p177"/>
          <p:cNvSpPr txBox="1">
            <a:spLocks noGrp="1"/>
          </p:cNvSpPr>
          <p:nvPr>
            <p:ph type="subTitle" idx="1"/>
          </p:nvPr>
        </p:nvSpPr>
        <p:spPr>
          <a:xfrm>
            <a:off x="1371600" y="4041721"/>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012" name="Google Shape;1012;p177"/>
          <p:cNvSpPr/>
          <p:nvPr/>
        </p:nvSpPr>
        <p:spPr>
          <a:xfrm>
            <a:off x="2172267" y="2996058"/>
            <a:ext cx="4790656" cy="158158"/>
          </a:xfrm>
          <a:custGeom>
            <a:avLst/>
            <a:gdLst/>
            <a:ahLst/>
            <a:cxnLst/>
            <a:rect l="l" t="t" r="r" b="b"/>
            <a:pathLst>
              <a:path w="16853" h="10203" extrusionOk="0">
                <a:moveTo>
                  <a:pt x="0" y="0"/>
                </a:moveTo>
                <a:lnTo>
                  <a:pt x="7885" y="203"/>
                </a:lnTo>
                <a:lnTo>
                  <a:pt x="8479" y="10203"/>
                </a:lnTo>
                <a:lnTo>
                  <a:pt x="9049" y="203"/>
                </a:lnTo>
                <a:lnTo>
                  <a:pt x="16853" y="0"/>
                </a:lnTo>
              </a:path>
            </a:pathLst>
          </a:custGeom>
          <a:noFill/>
          <a:ln w="38100" cap="rnd" cmpd="sng">
            <a:solidFill>
              <a:schemeClr val="lt1">
                <a:alpha val="49803"/>
              </a:schemeClr>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666666"/>
              </a:solidFill>
              <a:latin typeface="Arial"/>
              <a:ea typeface="Arial"/>
              <a:cs typeface="Arial"/>
              <a:sym typeface="Arial"/>
            </a:endParaRPr>
          </a:p>
        </p:txBody>
      </p:sp>
      <p:grpSp>
        <p:nvGrpSpPr>
          <p:cNvPr id="1013" name="Google Shape;1013;p177"/>
          <p:cNvGrpSpPr/>
          <p:nvPr/>
        </p:nvGrpSpPr>
        <p:grpSpPr>
          <a:xfrm>
            <a:off x="1429020" y="1422166"/>
            <a:ext cx="2476870" cy="995241"/>
            <a:chOff x="2960265" y="2491587"/>
            <a:chExt cx="3117110" cy="1252498"/>
          </a:xfrm>
        </p:grpSpPr>
        <p:sp>
          <p:nvSpPr>
            <p:cNvPr id="1014" name="Google Shape;1014;p177"/>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15" name="Google Shape;1015;p177"/>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16" name="Google Shape;1016;p177"/>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17" name="Google Shape;1017;p177"/>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18" name="Google Shape;1018;p177"/>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19" name="Google Shape;1019;p177"/>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20" name="Google Shape;1020;p177"/>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21" name="Google Shape;1021;p177"/>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22" name="Google Shape;1022;p177"/>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cxnSp>
        <p:nvCxnSpPr>
          <p:cNvPr id="1023" name="Google Shape;1023;p177"/>
          <p:cNvCxnSpPr/>
          <p:nvPr/>
        </p:nvCxnSpPr>
        <p:spPr>
          <a:xfrm>
            <a:off x="4581671" y="1419849"/>
            <a:ext cx="0" cy="999875"/>
          </a:xfrm>
          <a:prstGeom prst="straightConnector1">
            <a:avLst/>
          </a:prstGeom>
          <a:noFill/>
          <a:ln w="22225" cap="flat" cmpd="sng">
            <a:solidFill>
              <a:srgbClr val="FFFFFF"/>
            </a:solidFill>
            <a:prstDash val="solid"/>
            <a:round/>
            <a:headEnd type="none" w="sm" len="sm"/>
            <a:tailEnd type="none" w="sm" len="sm"/>
          </a:ln>
        </p:spPr>
      </p:cxnSp>
      <p:sp>
        <p:nvSpPr>
          <p:cNvPr id="1024" name="Google Shape;1024;p177"/>
          <p:cNvSpPr>
            <a:spLocks noGrp="1"/>
          </p:cNvSpPr>
          <p:nvPr>
            <p:ph type="pic" idx="2"/>
          </p:nvPr>
        </p:nvSpPr>
        <p:spPr>
          <a:xfrm>
            <a:off x="5325599" y="1428750"/>
            <a:ext cx="2388235" cy="9769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12"/>
                                        </p:tgtEl>
                                        <p:attrNameLst>
                                          <p:attrName>style.visibility</p:attrName>
                                        </p:attrNameLst>
                                      </p:cBhvr>
                                      <p:to>
                                        <p:strVal val="visible"/>
                                      </p:to>
                                    </p:set>
                                    <p:animEffect transition="in" filter="fade">
                                      <p:cBhvr>
                                        <p:cTn id="7" dur="500"/>
                                        <p:tgtEl>
                                          <p:spTgt spid="1012"/>
                                        </p:tgtEl>
                                      </p:cBhvr>
                                    </p:animEffect>
                                  </p:childTnLst>
                                </p:cTn>
                              </p:par>
                              <p:par>
                                <p:cTn id="8" presetID="2" presetClass="entr" presetSubtype="4" fill="hold" nodeType="withEffect">
                                  <p:stCondLst>
                                    <p:cond delay="500"/>
                                  </p:stCondLst>
                                  <p:childTnLst>
                                    <p:set>
                                      <p:cBhvr>
                                        <p:cTn id="9" dur="1" fill="hold">
                                          <p:stCondLst>
                                            <p:cond delay="0"/>
                                          </p:stCondLst>
                                        </p:cTn>
                                        <p:tgtEl>
                                          <p:spTgt spid="1010"/>
                                        </p:tgtEl>
                                        <p:attrNameLst>
                                          <p:attrName>style.visibility</p:attrName>
                                        </p:attrNameLst>
                                      </p:cBhvr>
                                      <p:to>
                                        <p:strVal val="visible"/>
                                      </p:to>
                                    </p:set>
                                    <p:anim calcmode="lin" valueType="num">
                                      <p:cBhvr additive="base">
                                        <p:cTn id="10" dur="1000"/>
                                        <p:tgtEl>
                                          <p:spTgt spid="1010"/>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1250"/>
                                  </p:stCondLst>
                                  <p:childTnLst>
                                    <p:set>
                                      <p:cBhvr>
                                        <p:cTn id="12" dur="1" fill="hold">
                                          <p:stCondLst>
                                            <p:cond delay="0"/>
                                          </p:stCondLst>
                                        </p:cTn>
                                        <p:tgtEl>
                                          <p:spTgt spid="1011">
                                            <p:txEl>
                                              <p:pRg st="0" end="0"/>
                                            </p:txEl>
                                          </p:spTgt>
                                        </p:tgtEl>
                                        <p:attrNameLst>
                                          <p:attrName>style.visibility</p:attrName>
                                        </p:attrNameLst>
                                      </p:cBhvr>
                                      <p:to>
                                        <p:strVal val="visible"/>
                                      </p:to>
                                    </p:set>
                                    <p:animEffect transition="in" filter="fade">
                                      <p:cBhvr>
                                        <p:cTn id="13" dur="500"/>
                                        <p:tgtEl>
                                          <p:spTgt spid="1011">
                                            <p:txEl>
                                              <p:pRg st="0" end="0"/>
                                            </p:txEl>
                                          </p:spTgt>
                                        </p:tgtEl>
                                      </p:cBhvr>
                                    </p:animEffect>
                                  </p:childTnLst>
                                </p:cTn>
                              </p:par>
                              <p:par>
                                <p:cTn id="14" presetID="10" presetClass="entr" presetSubtype="0" fill="hold" nodeType="withEffect">
                                  <p:stCondLst>
                                    <p:cond delay="1250"/>
                                  </p:stCondLst>
                                  <p:childTnLst>
                                    <p:set>
                                      <p:cBhvr>
                                        <p:cTn id="15" dur="1" fill="hold">
                                          <p:stCondLst>
                                            <p:cond delay="0"/>
                                          </p:stCondLst>
                                        </p:cTn>
                                        <p:tgtEl>
                                          <p:spTgt spid="1011">
                                            <p:txEl>
                                              <p:pRg st="1" end="1"/>
                                            </p:txEl>
                                          </p:spTgt>
                                        </p:tgtEl>
                                        <p:attrNameLst>
                                          <p:attrName>style.visibility</p:attrName>
                                        </p:attrNameLst>
                                      </p:cBhvr>
                                      <p:to>
                                        <p:strVal val="visible"/>
                                      </p:to>
                                    </p:set>
                                    <p:animEffect transition="in" filter="fade">
                                      <p:cBhvr>
                                        <p:cTn id="16" dur="500"/>
                                        <p:tgtEl>
                                          <p:spTgt spid="1011">
                                            <p:txEl>
                                              <p:pRg st="1" end="1"/>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1011">
                                            <p:txEl>
                                              <p:pRg st="2" end="2"/>
                                            </p:txEl>
                                          </p:spTgt>
                                        </p:tgtEl>
                                        <p:attrNameLst>
                                          <p:attrName>style.visibility</p:attrName>
                                        </p:attrNameLst>
                                      </p:cBhvr>
                                      <p:to>
                                        <p:strVal val="visible"/>
                                      </p:to>
                                    </p:set>
                                    <p:animEffect transition="in" filter="fade">
                                      <p:cBhvr>
                                        <p:cTn id="19" dur="500"/>
                                        <p:tgtEl>
                                          <p:spTgt spid="1011">
                                            <p:txEl>
                                              <p:pRg st="2" end="2"/>
                                            </p:txEl>
                                          </p:spTgt>
                                        </p:tgtEl>
                                      </p:cBhvr>
                                    </p:animEffect>
                                  </p:childTnLst>
                                </p:cTn>
                              </p:par>
                              <p:par>
                                <p:cTn id="20" presetID="10" presetClass="entr" presetSubtype="0" fill="hold" nodeType="withEffect">
                                  <p:stCondLst>
                                    <p:cond delay="1250"/>
                                  </p:stCondLst>
                                  <p:childTnLst>
                                    <p:set>
                                      <p:cBhvr>
                                        <p:cTn id="21" dur="1" fill="hold">
                                          <p:stCondLst>
                                            <p:cond delay="0"/>
                                          </p:stCondLst>
                                        </p:cTn>
                                        <p:tgtEl>
                                          <p:spTgt spid="1011">
                                            <p:txEl>
                                              <p:pRg st="3" end="3"/>
                                            </p:txEl>
                                          </p:spTgt>
                                        </p:tgtEl>
                                        <p:attrNameLst>
                                          <p:attrName>style.visibility</p:attrName>
                                        </p:attrNameLst>
                                      </p:cBhvr>
                                      <p:to>
                                        <p:strVal val="visible"/>
                                      </p:to>
                                    </p:set>
                                    <p:animEffect transition="in" filter="fade">
                                      <p:cBhvr>
                                        <p:cTn id="22" dur="500"/>
                                        <p:tgtEl>
                                          <p:spTgt spid="1011">
                                            <p:txEl>
                                              <p:pRg st="3" end="3"/>
                                            </p:txEl>
                                          </p:spTgt>
                                        </p:tgtEl>
                                      </p:cBhvr>
                                    </p:animEffect>
                                  </p:childTnLst>
                                </p:cTn>
                              </p:par>
                              <p:par>
                                <p:cTn id="23" presetID="10" presetClass="entr" presetSubtype="0" fill="hold" nodeType="withEffect">
                                  <p:stCondLst>
                                    <p:cond delay="1250"/>
                                  </p:stCondLst>
                                  <p:childTnLst>
                                    <p:set>
                                      <p:cBhvr>
                                        <p:cTn id="24" dur="1" fill="hold">
                                          <p:stCondLst>
                                            <p:cond delay="0"/>
                                          </p:stCondLst>
                                        </p:cTn>
                                        <p:tgtEl>
                                          <p:spTgt spid="1011">
                                            <p:txEl>
                                              <p:pRg st="4" end="4"/>
                                            </p:txEl>
                                          </p:spTgt>
                                        </p:tgtEl>
                                        <p:attrNameLst>
                                          <p:attrName>style.visibility</p:attrName>
                                        </p:attrNameLst>
                                      </p:cBhvr>
                                      <p:to>
                                        <p:strVal val="visible"/>
                                      </p:to>
                                    </p:set>
                                    <p:animEffect transition="in" filter="fade">
                                      <p:cBhvr>
                                        <p:cTn id="25" dur="500"/>
                                        <p:tgtEl>
                                          <p:spTgt spid="1011">
                                            <p:txEl>
                                              <p:pRg st="4" end="4"/>
                                            </p:txEl>
                                          </p:spTgt>
                                        </p:tgtEl>
                                      </p:cBhvr>
                                    </p:animEffect>
                                  </p:childTnLst>
                                </p:cTn>
                              </p:par>
                              <p:par>
                                <p:cTn id="26" presetID="10" presetClass="entr" presetSubtype="0" fill="hold" nodeType="withEffect">
                                  <p:stCondLst>
                                    <p:cond delay="1250"/>
                                  </p:stCondLst>
                                  <p:childTnLst>
                                    <p:set>
                                      <p:cBhvr>
                                        <p:cTn id="27" dur="1" fill="hold">
                                          <p:stCondLst>
                                            <p:cond delay="0"/>
                                          </p:stCondLst>
                                        </p:cTn>
                                        <p:tgtEl>
                                          <p:spTgt spid="1011">
                                            <p:txEl>
                                              <p:pRg st="5" end="5"/>
                                            </p:txEl>
                                          </p:spTgt>
                                        </p:tgtEl>
                                        <p:attrNameLst>
                                          <p:attrName>style.visibility</p:attrName>
                                        </p:attrNameLst>
                                      </p:cBhvr>
                                      <p:to>
                                        <p:strVal val="visible"/>
                                      </p:to>
                                    </p:set>
                                    <p:animEffect transition="in" filter="fade">
                                      <p:cBhvr>
                                        <p:cTn id="28" dur="500"/>
                                        <p:tgtEl>
                                          <p:spTgt spid="1011">
                                            <p:txEl>
                                              <p:pRg st="5" end="5"/>
                                            </p:txEl>
                                          </p:spTgt>
                                        </p:tgtEl>
                                      </p:cBhvr>
                                    </p:animEffect>
                                  </p:childTnLst>
                                </p:cTn>
                              </p:par>
                              <p:par>
                                <p:cTn id="29" presetID="10" presetClass="entr" presetSubtype="0" fill="hold" nodeType="withEffect">
                                  <p:stCondLst>
                                    <p:cond delay="1250"/>
                                  </p:stCondLst>
                                  <p:childTnLst>
                                    <p:set>
                                      <p:cBhvr>
                                        <p:cTn id="30" dur="1" fill="hold">
                                          <p:stCondLst>
                                            <p:cond delay="0"/>
                                          </p:stCondLst>
                                        </p:cTn>
                                        <p:tgtEl>
                                          <p:spTgt spid="1011">
                                            <p:txEl>
                                              <p:pRg st="6" end="6"/>
                                            </p:txEl>
                                          </p:spTgt>
                                        </p:tgtEl>
                                        <p:attrNameLst>
                                          <p:attrName>style.visibility</p:attrName>
                                        </p:attrNameLst>
                                      </p:cBhvr>
                                      <p:to>
                                        <p:strVal val="visible"/>
                                      </p:to>
                                    </p:set>
                                    <p:animEffect transition="in" filter="fade">
                                      <p:cBhvr>
                                        <p:cTn id="31" dur="500"/>
                                        <p:tgtEl>
                                          <p:spTgt spid="1011">
                                            <p:txEl>
                                              <p:pRg st="6" end="6"/>
                                            </p:txEl>
                                          </p:spTgt>
                                        </p:tgtEl>
                                      </p:cBhvr>
                                    </p:animEffect>
                                  </p:childTnLst>
                                </p:cTn>
                              </p:par>
                              <p:par>
                                <p:cTn id="32" presetID="10" presetClass="entr" presetSubtype="0" fill="hold" nodeType="withEffect">
                                  <p:stCondLst>
                                    <p:cond delay="1250"/>
                                  </p:stCondLst>
                                  <p:childTnLst>
                                    <p:set>
                                      <p:cBhvr>
                                        <p:cTn id="33" dur="1" fill="hold">
                                          <p:stCondLst>
                                            <p:cond delay="0"/>
                                          </p:stCondLst>
                                        </p:cTn>
                                        <p:tgtEl>
                                          <p:spTgt spid="1011">
                                            <p:txEl>
                                              <p:pRg st="7" end="7"/>
                                            </p:txEl>
                                          </p:spTgt>
                                        </p:tgtEl>
                                        <p:attrNameLst>
                                          <p:attrName>style.visibility</p:attrName>
                                        </p:attrNameLst>
                                      </p:cBhvr>
                                      <p:to>
                                        <p:strVal val="visible"/>
                                      </p:to>
                                    </p:set>
                                    <p:animEffect transition="in" filter="fade">
                                      <p:cBhvr>
                                        <p:cTn id="34" dur="500"/>
                                        <p:tgtEl>
                                          <p:spTgt spid="1011">
                                            <p:txEl>
                                              <p:pRg st="7" end="7"/>
                                            </p:txEl>
                                          </p:spTgt>
                                        </p:tgtEl>
                                      </p:cBhvr>
                                    </p:animEffect>
                                  </p:childTnLst>
                                </p:cTn>
                              </p:par>
                              <p:par>
                                <p:cTn id="35" presetID="10" presetClass="entr" presetSubtype="0" fill="hold" nodeType="withEffect">
                                  <p:stCondLst>
                                    <p:cond delay="1250"/>
                                  </p:stCondLst>
                                  <p:childTnLst>
                                    <p:set>
                                      <p:cBhvr>
                                        <p:cTn id="36" dur="1" fill="hold">
                                          <p:stCondLst>
                                            <p:cond delay="0"/>
                                          </p:stCondLst>
                                        </p:cTn>
                                        <p:tgtEl>
                                          <p:spTgt spid="1011">
                                            <p:txEl>
                                              <p:pRg st="8" end="8"/>
                                            </p:txEl>
                                          </p:spTgt>
                                        </p:tgtEl>
                                        <p:attrNameLst>
                                          <p:attrName>style.visibility</p:attrName>
                                        </p:attrNameLst>
                                      </p:cBhvr>
                                      <p:to>
                                        <p:strVal val="visible"/>
                                      </p:to>
                                    </p:set>
                                    <p:animEffect transition="in" filter="fade">
                                      <p:cBhvr>
                                        <p:cTn id="37" dur="500"/>
                                        <p:tgtEl>
                                          <p:spTgt spid="1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Built for the Future_Thank You_Q&amp;A">
  <p:cSld name="Built for the Future_Thank You_Q&amp;A">
    <p:bg>
      <p:bgPr>
        <a:solidFill>
          <a:schemeClr val="dk2"/>
        </a:solidFill>
        <a:effectLst/>
      </p:bgPr>
    </p:bg>
    <p:spTree>
      <p:nvGrpSpPr>
        <p:cNvPr id="1" name="Shape 1025"/>
        <p:cNvGrpSpPr/>
        <p:nvPr/>
      </p:nvGrpSpPr>
      <p:grpSpPr>
        <a:xfrm>
          <a:off x="0" y="0"/>
          <a:ext cx="0" cy="0"/>
          <a:chOff x="0" y="0"/>
          <a:chExt cx="0" cy="0"/>
        </a:xfrm>
      </p:grpSpPr>
      <p:sp>
        <p:nvSpPr>
          <p:cNvPr id="1026" name="Google Shape;1026;p178"/>
          <p:cNvSpPr txBox="1">
            <a:spLocks noGrp="1"/>
          </p:cNvSpPr>
          <p:nvPr>
            <p:ph type="subTitle" idx="1"/>
          </p:nvPr>
        </p:nvSpPr>
        <p:spPr>
          <a:xfrm>
            <a:off x="1371600" y="3729884"/>
            <a:ext cx="6400800" cy="338554"/>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grpSp>
        <p:nvGrpSpPr>
          <p:cNvPr id="1027" name="Google Shape;1027;p178"/>
          <p:cNvGrpSpPr/>
          <p:nvPr/>
        </p:nvGrpSpPr>
        <p:grpSpPr>
          <a:xfrm>
            <a:off x="2653086" y="1213142"/>
            <a:ext cx="3837828" cy="1542093"/>
            <a:chOff x="2960265" y="2491587"/>
            <a:chExt cx="3117110" cy="1252498"/>
          </a:xfrm>
        </p:grpSpPr>
        <p:sp>
          <p:nvSpPr>
            <p:cNvPr id="1028" name="Google Shape;1028;p178"/>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29" name="Google Shape;1029;p178"/>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0" name="Google Shape;1030;p178"/>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1" name="Google Shape;1031;p178"/>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2" name="Google Shape;1032;p178"/>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3" name="Google Shape;1033;p178"/>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4" name="Google Shape;1034;p178"/>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5" name="Google Shape;1035;p178"/>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1036" name="Google Shape;1036;p178"/>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grpSp>
        <p:nvGrpSpPr>
          <p:cNvPr id="1037" name="Google Shape;1037;p178"/>
          <p:cNvGrpSpPr/>
          <p:nvPr/>
        </p:nvGrpSpPr>
        <p:grpSpPr>
          <a:xfrm>
            <a:off x="2825884" y="2936973"/>
            <a:ext cx="3654015" cy="303632"/>
            <a:chOff x="2825884" y="2936973"/>
            <a:chExt cx="3654015" cy="303632"/>
          </a:xfrm>
        </p:grpSpPr>
        <p:pic>
          <p:nvPicPr>
            <p:cNvPr id="1038" name="Google Shape;1038;p178"/>
            <p:cNvPicPr preferRelativeResize="0"/>
            <p:nvPr/>
          </p:nvPicPr>
          <p:blipFill rotWithShape="1">
            <a:blip r:embed="rId2">
              <a:alphaModFix/>
            </a:blip>
            <a:srcRect/>
            <a:stretch/>
          </p:blipFill>
          <p:spPr>
            <a:xfrm>
              <a:off x="2825884" y="2936973"/>
              <a:ext cx="3474720" cy="303632"/>
            </a:xfrm>
            <a:prstGeom prst="rect">
              <a:avLst/>
            </a:prstGeom>
            <a:noFill/>
            <a:ln>
              <a:noFill/>
            </a:ln>
          </p:spPr>
        </p:pic>
        <p:sp>
          <p:nvSpPr>
            <p:cNvPr id="1039" name="Google Shape;1039;p178"/>
            <p:cNvSpPr txBox="1"/>
            <p:nvPr/>
          </p:nvSpPr>
          <p:spPr>
            <a:xfrm>
              <a:off x="6179817" y="2940359"/>
              <a:ext cx="300082"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 b="0" i="0" u="none" strike="noStrike" cap="none">
                  <a:solidFill>
                    <a:schemeClr val="lt1"/>
                  </a:solidFill>
                  <a:latin typeface="Arial"/>
                  <a:ea typeface="Arial"/>
                  <a:cs typeface="Arial"/>
                  <a:sym typeface="Arial"/>
                </a:rPr>
                <a:t>TM</a:t>
              </a:r>
              <a:endParaRPr/>
            </a:p>
          </p:txBody>
        </p:sp>
      </p:grpSp>
      <p:sp>
        <p:nvSpPr>
          <p:cNvPr id="1040" name="Google Shape;1040;p178"/>
          <p:cNvSpPr/>
          <p:nvPr/>
        </p:nvSpPr>
        <p:spPr>
          <a:xfrm>
            <a:off x="1163748" y="297817"/>
            <a:ext cx="1370909" cy="71255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1" name="Google Shape;1041;p178"/>
          <p:cNvSpPr/>
          <p:nvPr/>
        </p:nvSpPr>
        <p:spPr>
          <a:xfrm>
            <a:off x="7384887" y="1692855"/>
            <a:ext cx="406472" cy="21127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2" name="Google Shape;1042;p178"/>
          <p:cNvSpPr/>
          <p:nvPr/>
        </p:nvSpPr>
        <p:spPr>
          <a:xfrm>
            <a:off x="2035229" y="2308829"/>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3" name="Google Shape;1043;p178"/>
          <p:cNvSpPr/>
          <p:nvPr/>
        </p:nvSpPr>
        <p:spPr>
          <a:xfrm>
            <a:off x="2883524" y="1640037"/>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4" name="Google Shape;1044;p178"/>
          <p:cNvSpPr/>
          <p:nvPr/>
        </p:nvSpPr>
        <p:spPr>
          <a:xfrm>
            <a:off x="7791359" y="4204831"/>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5" name="Google Shape;1045;p178"/>
          <p:cNvSpPr/>
          <p:nvPr/>
        </p:nvSpPr>
        <p:spPr>
          <a:xfrm>
            <a:off x="5304134" y="4491266"/>
            <a:ext cx="682723" cy="354856"/>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6" name="Google Shape;1046;p178"/>
          <p:cNvSpPr/>
          <p:nvPr/>
        </p:nvSpPr>
        <p:spPr>
          <a:xfrm>
            <a:off x="7538176" y="3244977"/>
            <a:ext cx="506366" cy="26319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7" name="Google Shape;1047;p178"/>
          <p:cNvSpPr/>
          <p:nvPr/>
        </p:nvSpPr>
        <p:spPr>
          <a:xfrm>
            <a:off x="6254202" y="1121569"/>
            <a:ext cx="308333" cy="160261"/>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8" name="Google Shape;1048;p178"/>
          <p:cNvSpPr/>
          <p:nvPr/>
        </p:nvSpPr>
        <p:spPr>
          <a:xfrm>
            <a:off x="631080" y="1422913"/>
            <a:ext cx="519353" cy="26994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49" name="Google Shape;1049;p178"/>
          <p:cNvSpPr/>
          <p:nvPr/>
        </p:nvSpPr>
        <p:spPr>
          <a:xfrm>
            <a:off x="3017008" y="4682819"/>
            <a:ext cx="506366" cy="26319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0" name="Google Shape;1050;p178"/>
          <p:cNvSpPr/>
          <p:nvPr/>
        </p:nvSpPr>
        <p:spPr>
          <a:xfrm>
            <a:off x="631080" y="3818562"/>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1" name="Google Shape;1051;p178"/>
          <p:cNvSpPr/>
          <p:nvPr/>
        </p:nvSpPr>
        <p:spPr>
          <a:xfrm>
            <a:off x="631080" y="2616522"/>
            <a:ext cx="203237" cy="105635"/>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2" name="Google Shape;1052;p178"/>
          <p:cNvSpPr/>
          <p:nvPr/>
        </p:nvSpPr>
        <p:spPr>
          <a:xfrm>
            <a:off x="8248639" y="2259560"/>
            <a:ext cx="656503" cy="341227"/>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3" name="Google Shape;1053;p178"/>
          <p:cNvSpPr/>
          <p:nvPr/>
        </p:nvSpPr>
        <p:spPr>
          <a:xfrm>
            <a:off x="6709971" y="149578"/>
            <a:ext cx="1365447" cy="70971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4" name="Google Shape;1054;p178"/>
          <p:cNvSpPr/>
          <p:nvPr/>
        </p:nvSpPr>
        <p:spPr>
          <a:xfrm>
            <a:off x="3523375" y="589348"/>
            <a:ext cx="519353" cy="26994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5" name="Google Shape;1055;p178"/>
          <p:cNvSpPr/>
          <p:nvPr/>
        </p:nvSpPr>
        <p:spPr>
          <a:xfrm>
            <a:off x="1442730" y="3081684"/>
            <a:ext cx="406472" cy="211270"/>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6" name="Google Shape;1056;p178"/>
          <p:cNvSpPr/>
          <p:nvPr/>
        </p:nvSpPr>
        <p:spPr>
          <a:xfrm>
            <a:off x="4886780" y="778958"/>
            <a:ext cx="471524" cy="245081"/>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
        <p:nvSpPr>
          <p:cNvPr id="1057" name="Google Shape;1057;p178"/>
          <p:cNvSpPr/>
          <p:nvPr/>
        </p:nvSpPr>
        <p:spPr>
          <a:xfrm>
            <a:off x="8385789" y="1024039"/>
            <a:ext cx="519353" cy="269942"/>
          </a:xfrm>
          <a:custGeom>
            <a:avLst/>
            <a:gdLst/>
            <a:ahLst/>
            <a:cxnLst/>
            <a:rect l="l" t="t" r="r" b="b"/>
            <a:pathLst>
              <a:path w="10849" h="5639" extrusionOk="0">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par>
                                <p:cTn id="8" presetID="10" presetClass="entr" presetSubtype="0" fill="hold" nodeType="withEffect">
                                  <p:stCondLst>
                                    <p:cond delay="1250"/>
                                  </p:stCondLst>
                                  <p:childTnLst>
                                    <p:set>
                                      <p:cBhvr>
                                        <p:cTn id="9" dur="1" fill="hold">
                                          <p:stCondLst>
                                            <p:cond delay="0"/>
                                          </p:stCondLst>
                                        </p:cTn>
                                        <p:tgtEl>
                                          <p:spTgt spid="1026">
                                            <p:txEl>
                                              <p:pRg st="1" end="1"/>
                                            </p:txEl>
                                          </p:spTgt>
                                        </p:tgtEl>
                                        <p:attrNameLst>
                                          <p:attrName>style.visibility</p:attrName>
                                        </p:attrNameLst>
                                      </p:cBhvr>
                                      <p:to>
                                        <p:strVal val="visible"/>
                                      </p:to>
                                    </p:set>
                                    <p:animEffect transition="in" filter="fade">
                                      <p:cBhvr>
                                        <p:cTn id="10" dur="500"/>
                                        <p:tgtEl>
                                          <p:spTgt spid="1026">
                                            <p:txEl>
                                              <p:pRg st="1" end="1"/>
                                            </p:txEl>
                                          </p:spTgt>
                                        </p:tgtEl>
                                      </p:cBhvr>
                                    </p:animEffect>
                                  </p:childTnLst>
                                </p:cTn>
                              </p:par>
                              <p:par>
                                <p:cTn id="11" presetID="10" presetClass="entr" presetSubtype="0" fill="hold" nodeType="withEffect">
                                  <p:stCondLst>
                                    <p:cond delay="1250"/>
                                  </p:stCondLst>
                                  <p:childTnLst>
                                    <p:set>
                                      <p:cBhvr>
                                        <p:cTn id="12" dur="1" fill="hold">
                                          <p:stCondLst>
                                            <p:cond delay="0"/>
                                          </p:stCondLst>
                                        </p:cTn>
                                        <p:tgtEl>
                                          <p:spTgt spid="1026">
                                            <p:txEl>
                                              <p:pRg st="2" end="2"/>
                                            </p:txEl>
                                          </p:spTgt>
                                        </p:tgtEl>
                                        <p:attrNameLst>
                                          <p:attrName>style.visibility</p:attrName>
                                        </p:attrNameLst>
                                      </p:cBhvr>
                                      <p:to>
                                        <p:strVal val="visible"/>
                                      </p:to>
                                    </p:set>
                                    <p:animEffect transition="in" filter="fade">
                                      <p:cBhvr>
                                        <p:cTn id="13" dur="500"/>
                                        <p:tgtEl>
                                          <p:spTgt spid="1026">
                                            <p:txEl>
                                              <p:pRg st="2" end="2"/>
                                            </p:txEl>
                                          </p:spTgt>
                                        </p:tgtEl>
                                      </p:cBhvr>
                                    </p:animEffect>
                                  </p:childTnLst>
                                </p:cTn>
                              </p:par>
                              <p:par>
                                <p:cTn id="14" presetID="10" presetClass="entr" presetSubtype="0" fill="hold" nodeType="withEffect">
                                  <p:stCondLst>
                                    <p:cond delay="1250"/>
                                  </p:stCondLst>
                                  <p:childTnLst>
                                    <p:set>
                                      <p:cBhvr>
                                        <p:cTn id="15" dur="1" fill="hold">
                                          <p:stCondLst>
                                            <p:cond delay="0"/>
                                          </p:stCondLst>
                                        </p:cTn>
                                        <p:tgtEl>
                                          <p:spTgt spid="1026">
                                            <p:txEl>
                                              <p:pRg st="3" end="3"/>
                                            </p:txEl>
                                          </p:spTgt>
                                        </p:tgtEl>
                                        <p:attrNameLst>
                                          <p:attrName>style.visibility</p:attrName>
                                        </p:attrNameLst>
                                      </p:cBhvr>
                                      <p:to>
                                        <p:strVal val="visible"/>
                                      </p:to>
                                    </p:set>
                                    <p:animEffect transition="in" filter="fade">
                                      <p:cBhvr>
                                        <p:cTn id="16" dur="500"/>
                                        <p:tgtEl>
                                          <p:spTgt spid="1026">
                                            <p:txEl>
                                              <p:pRg st="3" end="3"/>
                                            </p:txEl>
                                          </p:spTgt>
                                        </p:tgtEl>
                                      </p:cBhvr>
                                    </p:animEffect>
                                  </p:childTnLst>
                                </p:cTn>
                              </p:par>
                              <p:par>
                                <p:cTn id="17" presetID="10" presetClass="entr" presetSubtype="0" fill="hold" nodeType="withEffect">
                                  <p:stCondLst>
                                    <p:cond delay="1250"/>
                                  </p:stCondLst>
                                  <p:childTnLst>
                                    <p:set>
                                      <p:cBhvr>
                                        <p:cTn id="18" dur="1" fill="hold">
                                          <p:stCondLst>
                                            <p:cond delay="0"/>
                                          </p:stCondLst>
                                        </p:cTn>
                                        <p:tgtEl>
                                          <p:spTgt spid="1026">
                                            <p:txEl>
                                              <p:pRg st="4" end="4"/>
                                            </p:txEl>
                                          </p:spTgt>
                                        </p:tgtEl>
                                        <p:attrNameLst>
                                          <p:attrName>style.visibility</p:attrName>
                                        </p:attrNameLst>
                                      </p:cBhvr>
                                      <p:to>
                                        <p:strVal val="visible"/>
                                      </p:to>
                                    </p:set>
                                    <p:animEffect transition="in" filter="fade">
                                      <p:cBhvr>
                                        <p:cTn id="19" dur="500"/>
                                        <p:tgtEl>
                                          <p:spTgt spid="1026">
                                            <p:txEl>
                                              <p:pRg st="4" end="4"/>
                                            </p:txEl>
                                          </p:spTgt>
                                        </p:tgtEl>
                                      </p:cBhvr>
                                    </p:animEffect>
                                  </p:childTnLst>
                                </p:cTn>
                              </p:par>
                              <p:par>
                                <p:cTn id="20" presetID="10" presetClass="entr" presetSubtype="0" fill="hold" nodeType="withEffect">
                                  <p:stCondLst>
                                    <p:cond delay="1250"/>
                                  </p:stCondLst>
                                  <p:childTnLst>
                                    <p:set>
                                      <p:cBhvr>
                                        <p:cTn id="21" dur="1" fill="hold">
                                          <p:stCondLst>
                                            <p:cond delay="0"/>
                                          </p:stCondLst>
                                        </p:cTn>
                                        <p:tgtEl>
                                          <p:spTgt spid="1026">
                                            <p:txEl>
                                              <p:pRg st="5" end="5"/>
                                            </p:txEl>
                                          </p:spTgt>
                                        </p:tgtEl>
                                        <p:attrNameLst>
                                          <p:attrName>style.visibility</p:attrName>
                                        </p:attrNameLst>
                                      </p:cBhvr>
                                      <p:to>
                                        <p:strVal val="visible"/>
                                      </p:to>
                                    </p:set>
                                    <p:animEffect transition="in" filter="fade">
                                      <p:cBhvr>
                                        <p:cTn id="22" dur="500"/>
                                        <p:tgtEl>
                                          <p:spTgt spid="1026">
                                            <p:txEl>
                                              <p:pRg st="5" end="5"/>
                                            </p:txEl>
                                          </p:spTgt>
                                        </p:tgtEl>
                                      </p:cBhvr>
                                    </p:animEffect>
                                  </p:childTnLst>
                                </p:cTn>
                              </p:par>
                              <p:par>
                                <p:cTn id="23" presetID="10" presetClass="entr" presetSubtype="0" fill="hold" nodeType="withEffect">
                                  <p:stCondLst>
                                    <p:cond delay="1250"/>
                                  </p:stCondLst>
                                  <p:childTnLst>
                                    <p:set>
                                      <p:cBhvr>
                                        <p:cTn id="24" dur="1" fill="hold">
                                          <p:stCondLst>
                                            <p:cond delay="0"/>
                                          </p:stCondLst>
                                        </p:cTn>
                                        <p:tgtEl>
                                          <p:spTgt spid="1026">
                                            <p:txEl>
                                              <p:pRg st="6" end="6"/>
                                            </p:txEl>
                                          </p:spTgt>
                                        </p:tgtEl>
                                        <p:attrNameLst>
                                          <p:attrName>style.visibility</p:attrName>
                                        </p:attrNameLst>
                                      </p:cBhvr>
                                      <p:to>
                                        <p:strVal val="visible"/>
                                      </p:to>
                                    </p:set>
                                    <p:animEffect transition="in" filter="fade">
                                      <p:cBhvr>
                                        <p:cTn id="25" dur="500"/>
                                        <p:tgtEl>
                                          <p:spTgt spid="1026">
                                            <p:txEl>
                                              <p:pRg st="6" end="6"/>
                                            </p:txEl>
                                          </p:spTgt>
                                        </p:tgtEl>
                                      </p:cBhvr>
                                    </p:animEffect>
                                  </p:childTnLst>
                                </p:cTn>
                              </p:par>
                              <p:par>
                                <p:cTn id="26" presetID="10" presetClass="entr" presetSubtype="0" fill="hold" nodeType="withEffect">
                                  <p:stCondLst>
                                    <p:cond delay="1250"/>
                                  </p:stCondLst>
                                  <p:childTnLst>
                                    <p:set>
                                      <p:cBhvr>
                                        <p:cTn id="27" dur="1" fill="hold">
                                          <p:stCondLst>
                                            <p:cond delay="0"/>
                                          </p:stCondLst>
                                        </p:cTn>
                                        <p:tgtEl>
                                          <p:spTgt spid="1026">
                                            <p:txEl>
                                              <p:pRg st="7" end="7"/>
                                            </p:txEl>
                                          </p:spTgt>
                                        </p:tgtEl>
                                        <p:attrNameLst>
                                          <p:attrName>style.visibility</p:attrName>
                                        </p:attrNameLst>
                                      </p:cBhvr>
                                      <p:to>
                                        <p:strVal val="visible"/>
                                      </p:to>
                                    </p:set>
                                    <p:animEffect transition="in" filter="fade">
                                      <p:cBhvr>
                                        <p:cTn id="28" dur="500"/>
                                        <p:tgtEl>
                                          <p:spTgt spid="1026">
                                            <p:txEl>
                                              <p:pRg st="7" end="7"/>
                                            </p:txEl>
                                          </p:spTgt>
                                        </p:tgtEl>
                                      </p:cBhvr>
                                    </p:animEffect>
                                  </p:childTnLst>
                                </p:cTn>
                              </p:par>
                              <p:par>
                                <p:cTn id="29" presetID="10" presetClass="entr" presetSubtype="0" fill="hold" nodeType="withEffect">
                                  <p:stCondLst>
                                    <p:cond delay="1250"/>
                                  </p:stCondLst>
                                  <p:childTnLst>
                                    <p:set>
                                      <p:cBhvr>
                                        <p:cTn id="30" dur="1" fill="hold">
                                          <p:stCondLst>
                                            <p:cond delay="0"/>
                                          </p:stCondLst>
                                        </p:cTn>
                                        <p:tgtEl>
                                          <p:spTgt spid="1026">
                                            <p:txEl>
                                              <p:pRg st="8" end="8"/>
                                            </p:txEl>
                                          </p:spTgt>
                                        </p:tgtEl>
                                        <p:attrNameLst>
                                          <p:attrName>style.visibility</p:attrName>
                                        </p:attrNameLst>
                                      </p:cBhvr>
                                      <p:to>
                                        <p:strVal val="visible"/>
                                      </p:to>
                                    </p:set>
                                    <p:animEffect transition="in" filter="fade">
                                      <p:cBhvr>
                                        <p:cTn id="31" dur="500"/>
                                        <p:tgtEl>
                                          <p:spTgt spid="1026">
                                            <p:txEl>
                                              <p:pRg st="8" end="8"/>
                                            </p:txEl>
                                          </p:spTgt>
                                        </p:tgtEl>
                                      </p:cBhvr>
                                    </p:animEffect>
                                  </p:childTnLst>
                                </p:cTn>
                              </p:par>
                              <p:par>
                                <p:cTn id="32" presetID="10" presetClass="entr" presetSubtype="0" fill="hold" nodeType="withEffect">
                                  <p:stCondLst>
                                    <p:cond delay="10"/>
                                  </p:stCondLst>
                                  <p:childTnLst>
                                    <p:set>
                                      <p:cBhvr>
                                        <p:cTn id="33" dur="1" fill="hold">
                                          <p:stCondLst>
                                            <p:cond delay="0"/>
                                          </p:stCondLst>
                                        </p:cTn>
                                        <p:tgtEl>
                                          <p:spTgt spid="1027"/>
                                        </p:tgtEl>
                                        <p:attrNameLst>
                                          <p:attrName>style.visibility</p:attrName>
                                        </p:attrNameLst>
                                      </p:cBhvr>
                                      <p:to>
                                        <p:strVal val="visible"/>
                                      </p:to>
                                    </p:set>
                                    <p:animEffect transition="in" filter="fade">
                                      <p:cBhvr>
                                        <p:cTn id="34" dur="500"/>
                                        <p:tgtEl>
                                          <p:spTgt spid="1027"/>
                                        </p:tgtEl>
                                      </p:cBhvr>
                                    </p:animEffect>
                                  </p:childTnLst>
                                </p:cTn>
                              </p:par>
                              <p:par>
                                <p:cTn id="35" presetID="10" presetClass="entr" presetSubtype="0" fill="hold" nodeType="withEffect">
                                  <p:stCondLst>
                                    <p:cond delay="0"/>
                                  </p:stCondLst>
                                  <p:childTnLst>
                                    <p:set>
                                      <p:cBhvr>
                                        <p:cTn id="36" dur="1" fill="hold">
                                          <p:stCondLst>
                                            <p:cond delay="0"/>
                                          </p:stCondLst>
                                        </p:cTn>
                                        <p:tgtEl>
                                          <p:spTgt spid="1037"/>
                                        </p:tgtEl>
                                        <p:attrNameLst>
                                          <p:attrName>style.visibility</p:attrName>
                                        </p:attrNameLst>
                                      </p:cBhvr>
                                      <p:to>
                                        <p:strVal val="visible"/>
                                      </p:to>
                                    </p:set>
                                    <p:animEffect transition="in" filter="fade">
                                      <p:cBhvr>
                                        <p:cTn id="37"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Blank Blue Background">
  <p:cSld name="Blank Blue Background">
    <p:bg>
      <p:bgPr>
        <a:solidFill>
          <a:schemeClr val="dk2"/>
        </a:solidFill>
        <a:effectLst/>
      </p:bgPr>
    </p:bg>
    <p:spTree>
      <p:nvGrpSpPr>
        <p:cNvPr id="1" name="Shape 1058"/>
        <p:cNvGrpSpPr/>
        <p:nvPr/>
      </p:nvGrpSpPr>
      <p:grpSpPr>
        <a:xfrm>
          <a:off x="0" y="0"/>
          <a:ext cx="0" cy="0"/>
          <a:chOff x="0" y="0"/>
          <a:chExt cx="0" cy="0"/>
        </a:xfrm>
      </p:grpSpPr>
      <p:sp>
        <p:nvSpPr>
          <p:cNvPr id="1059" name="Google Shape;1059;p179"/>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Blank White Background">
  <p:cSld name="Blank White Background">
    <p:spTree>
      <p:nvGrpSpPr>
        <p:cNvPr id="1" name="Shape 1060"/>
        <p:cNvGrpSpPr/>
        <p:nvPr/>
      </p:nvGrpSpPr>
      <p:grpSpPr>
        <a:xfrm>
          <a:off x="0" y="0"/>
          <a:ext cx="0" cy="0"/>
          <a:chOff x="0" y="0"/>
          <a:chExt cx="0" cy="0"/>
        </a:xfrm>
      </p:grpSpPr>
      <p:sp>
        <p:nvSpPr>
          <p:cNvPr id="1061" name="Google Shape;1061;p180"/>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Safe Habor ">
  <p:cSld name="Safe Habor ">
    <p:spTree>
      <p:nvGrpSpPr>
        <p:cNvPr id="1" name="Shape 1062"/>
        <p:cNvGrpSpPr/>
        <p:nvPr/>
      </p:nvGrpSpPr>
      <p:grpSpPr>
        <a:xfrm>
          <a:off x="0" y="0"/>
          <a:ext cx="0" cy="0"/>
          <a:chOff x="0" y="0"/>
          <a:chExt cx="0" cy="0"/>
        </a:xfrm>
      </p:grpSpPr>
      <p:sp>
        <p:nvSpPr>
          <p:cNvPr id="1063" name="Google Shape;1063;p181"/>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4" name="Google Shape;1064;p181"/>
          <p:cNvSpPr txBox="1"/>
          <p:nvPr/>
        </p:nvSpPr>
        <p:spPr>
          <a:xfrm>
            <a:off x="530087" y="1125498"/>
            <a:ext cx="8067262" cy="3474669"/>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This presentation may contain forward-looking statements for which there are risks, uncertainties, and assumptions. If the risks materialize or assumptions prove incorrect, Workday’s business results and directions could differ materially from results implied by the forward-looking statements. Forward-looking statements include any statements regarding strategies or plans for future operations; any statements concerning new features, enhancements or upgrades to our existing applications or plans for future applications; and any statements of belief. Further information on risks that could affect Workday’s results is included in our filings with the Securities and Exchange Commission which are available on the Workday investor relations webpage:  </a:t>
            </a:r>
            <a:r>
              <a:rPr lang="en-US" sz="1250" b="0" i="0" u="sng" strike="noStrike" cap="none">
                <a:solidFill>
                  <a:srgbClr val="000000"/>
                </a:solidFill>
                <a:latin typeface="Arial"/>
                <a:ea typeface="Arial"/>
                <a:cs typeface="Arial"/>
                <a:sym typeface="Arial"/>
              </a:rPr>
              <a:t>www.workday.com/company/investor_relations.php</a:t>
            </a:r>
            <a:endParaRPr/>
          </a:p>
          <a:p>
            <a:pPr marL="0" marR="0" lvl="0" indent="0" algn="l" rtl="0">
              <a:lnSpc>
                <a:spcPct val="110000"/>
              </a:lnSpc>
              <a:spcBef>
                <a:spcPts val="0"/>
              </a:spcBef>
              <a:spcAft>
                <a:spcPts val="0"/>
              </a:spcAft>
              <a:buNone/>
            </a:pPr>
            <a:endParaRPr sz="1250" b="0" i="0" u="sng"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Workday assumes no obligation for and does not intend to update any forward-looking statements. Any unreleased services, features, functionality or enhancements referenced in any Workday document, roadmap, blog, our website, press release or public statement that are not currently available are subject to change at Workday’s discretion and may not be delivered as planned or at all. </a:t>
            </a:r>
            <a:endParaRPr/>
          </a:p>
          <a:p>
            <a:pPr marL="0" marR="0" lvl="0" indent="0" algn="l" rtl="0">
              <a:lnSpc>
                <a:spcPct val="110000"/>
              </a:lnSpc>
              <a:spcBef>
                <a:spcPts val="0"/>
              </a:spcBef>
              <a:spcAft>
                <a:spcPts val="0"/>
              </a:spcAft>
              <a:buNone/>
            </a:pPr>
            <a:endParaRPr sz="125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Customers who purchase Workday, Inc. services should make their purchase decisions upon services, features, and functions that are currently available.</a:t>
            </a:r>
            <a:endParaRPr sz="1250" b="0" i="0" u="sng" strike="noStrike" cap="none">
              <a:solidFill>
                <a:srgbClr val="000000"/>
              </a:solidFill>
              <a:latin typeface="Arial"/>
              <a:ea typeface="Arial"/>
              <a:cs typeface="Arial"/>
              <a:sym typeface="Arial"/>
              <a:hlinkClick r:id="rId2"/>
            </a:endParaRPr>
          </a:p>
        </p:txBody>
      </p:sp>
      <p:sp>
        <p:nvSpPr>
          <p:cNvPr id="1065" name="Google Shape;1065;p181"/>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60BD2CB-76A0-BE4E-B85D-C57CC1424A20}"/>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p:cNvSpPr>
            <a:spLocks noGrp="1"/>
          </p:cNvSpPr>
          <p:nvPr>
            <p:ph type="ctrTitle"/>
          </p:nvPr>
        </p:nvSpPr>
        <p:spPr>
          <a:xfrm>
            <a:off x="628652" y="1639266"/>
            <a:ext cx="7886699" cy="1067256"/>
          </a:xfrm>
        </p:spPr>
        <p:txBody>
          <a:bodyPr vert="horz" lIns="0" tIns="45720" rIns="91440" bIns="45720" rtlCol="0" anchor="b">
            <a:noAutofit/>
          </a:bodyPr>
          <a:lstStyle>
            <a:lvl1pPr algn="l">
              <a:lnSpc>
                <a:spcPct val="100000"/>
              </a:lnSpc>
              <a:spcBef>
                <a:spcPts val="0"/>
              </a:spcBef>
              <a:defRPr lang="en-US" dirty="0">
                <a:solidFill>
                  <a:schemeClr val="bg1"/>
                </a:solidFill>
              </a:defRPr>
            </a:lvl1pPr>
          </a:lstStyle>
          <a:p>
            <a:pPr marL="0" lvl="0" indent="0" algn="ctr" defTabSz="914333">
              <a:spcBef>
                <a:spcPct val="20000"/>
              </a:spcBef>
              <a:buClr>
                <a:srgbClr val="0067AB"/>
              </a:buClr>
              <a:buFont typeface="Arial" panose="020B0604020202020204" pitchFamily="34" charset="0"/>
            </a:pPr>
            <a:r>
              <a:rPr lang="en-US"/>
              <a:t>Click to edit Master title style</a:t>
            </a:r>
            <a:endParaRPr lang="en-US" dirty="0"/>
          </a:p>
        </p:txBody>
      </p:sp>
      <p:sp>
        <p:nvSpPr>
          <p:cNvPr id="3" name="Subtitle 2"/>
          <p:cNvSpPr>
            <a:spLocks noGrp="1"/>
          </p:cNvSpPr>
          <p:nvPr>
            <p:ph type="subTitle" idx="1"/>
          </p:nvPr>
        </p:nvSpPr>
        <p:spPr>
          <a:xfrm>
            <a:off x="628653" y="2729169"/>
            <a:ext cx="7886698" cy="338554"/>
          </a:xfrm>
          <a:noFill/>
        </p:spPr>
        <p:txBody>
          <a:bodyPr vert="horz" wrap="square" lIns="0" tIns="45720" rIns="0" bIns="45720" rtlCol="0" anchor="t" anchorCtr="0">
            <a:noAutofit/>
          </a:bodyPr>
          <a:lstStyle>
            <a:lvl1pPr marL="0" indent="-285729" algn="l">
              <a:spcBef>
                <a:spcPts val="0"/>
              </a:spcBef>
              <a:spcAft>
                <a:spcPts val="0"/>
              </a:spcAft>
              <a:buNone/>
              <a:defRPr lang="en-US" sz="1600" baseline="0" dirty="0">
                <a:solidFill>
                  <a:schemeClr val="bg1"/>
                </a:solidFill>
                <a:latin typeface="Arial"/>
              </a:defRPr>
            </a:lvl1pPr>
          </a:lstStyle>
          <a:p>
            <a:pPr lvl="0" indent="0" algn="ctr"/>
            <a:r>
              <a:rPr lang="en-US"/>
              <a:t>Click to edit Master subtitle style</a:t>
            </a:r>
            <a:endParaRPr lang="en-US" dirty="0"/>
          </a:p>
        </p:txBody>
      </p:sp>
      <p:grpSp>
        <p:nvGrpSpPr>
          <p:cNvPr id="53" name="Group 52"/>
          <p:cNvGrpSpPr>
            <a:grpSpLocks noChangeAspect="1"/>
          </p:cNvGrpSpPr>
          <p:nvPr/>
        </p:nvGrpSpPr>
        <p:grpSpPr>
          <a:xfrm>
            <a:off x="628652" y="500065"/>
            <a:ext cx="1496883" cy="601469"/>
            <a:chOff x="2960265" y="2491587"/>
            <a:chExt cx="3117110" cy="1252498"/>
          </a:xfrm>
        </p:grpSpPr>
        <p:sp>
          <p:nvSpPr>
            <p:cNvPr id="54" name="Freeform 53"/>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5" name="Freeform 54"/>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6" name="Freeform 55"/>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7" name="Freeform 56"/>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8" name="Freeform 57"/>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59" name="Freeform 58"/>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0" name="Freeform 59"/>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1" name="Freeform 60"/>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sp>
          <p:nvSpPr>
            <p:cNvPr id="62" name="Freeform 61"/>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88" dirty="0">
                <a:latin typeface="Arial"/>
              </a:endParaRPr>
            </a:p>
          </p:txBody>
        </p:sp>
      </p:grpSp>
    </p:spTree>
    <p:extLst>
      <p:ext uri="{BB962C8B-B14F-4D97-AF65-F5344CB8AC3E}">
        <p14:creationId xmlns:p14="http://schemas.microsoft.com/office/powerpoint/2010/main" val="15735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Partner Title Slide no Tagline">
    <p:bg>
      <p:bgPr>
        <a:solidFill>
          <a:srgbClr val="005CB9"/>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C58F282-6D3A-1B44-9C25-F7C887020F0A}"/>
              </a:ext>
            </a:extLst>
          </p:cNvPr>
          <p:cNvPicPr>
            <a:picLocks noChangeAspect="1"/>
          </p:cNvPicPr>
          <p:nvPr/>
        </p:nvPicPr>
        <p:blipFill>
          <a:blip r:embed="rId2"/>
          <a:stretch>
            <a:fillRect/>
          </a:stretch>
        </p:blipFill>
        <p:spPr>
          <a:xfrm>
            <a:off x="0" y="0"/>
            <a:ext cx="9144000" cy="5143500"/>
          </a:xfrm>
          <a:prstGeom prst="rect">
            <a:avLst/>
          </a:prstGeom>
        </p:spPr>
      </p:pic>
      <p:sp>
        <p:nvSpPr>
          <p:cNvPr id="2" name="Rectangle 1"/>
          <p:cNvSpPr/>
          <p:nvPr/>
        </p:nvSpPr>
        <p:spPr>
          <a:xfrm>
            <a:off x="0" y="584267"/>
            <a:ext cx="9144000" cy="1750423"/>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36" indent="-91436" algn="ctr">
              <a:spcBef>
                <a:spcPts val="1200"/>
              </a:spcBef>
              <a:buClr>
                <a:schemeClr val="tx2"/>
              </a:buClr>
            </a:pPr>
            <a:endParaRPr lang="en-US" sz="2400" dirty="0" err="1">
              <a:solidFill>
                <a:schemeClr val="bg1"/>
              </a:solidFill>
            </a:endParaRPr>
          </a:p>
        </p:txBody>
      </p:sp>
      <p:sp>
        <p:nvSpPr>
          <p:cNvPr id="65" name="Title 1"/>
          <p:cNvSpPr>
            <a:spLocks noGrp="1"/>
          </p:cNvSpPr>
          <p:nvPr>
            <p:ph type="ctrTitle"/>
          </p:nvPr>
        </p:nvSpPr>
        <p:spPr>
          <a:xfrm>
            <a:off x="628650" y="2473589"/>
            <a:ext cx="7882128" cy="1071107"/>
          </a:xfrm>
        </p:spPr>
        <p:txBody>
          <a:bodyPr vert="horz" lIns="0" tIns="45720" rIns="91440" bIns="45720" rtlCol="0" anchor="b">
            <a:normAutofit/>
          </a:bodyPr>
          <a:lstStyle>
            <a:lvl1pPr algn="l">
              <a:lnSpc>
                <a:spcPct val="100000"/>
              </a:lnSpc>
              <a:spcBef>
                <a:spcPts val="0"/>
              </a:spcBef>
              <a:defRPr lang="en-US" dirty="0">
                <a:solidFill>
                  <a:schemeClr val="bg1"/>
                </a:solidFill>
              </a:defRPr>
            </a:lvl1pPr>
          </a:lstStyle>
          <a:p>
            <a:pPr marL="0" lvl="0" indent="0" algn="ctr" defTabSz="914355">
              <a:spcBef>
                <a:spcPct val="20000"/>
              </a:spcBef>
              <a:buClr>
                <a:srgbClr val="0067AB"/>
              </a:buClr>
              <a:buFont typeface="Arial" panose="020B0604020202020204" pitchFamily="34" charset="0"/>
            </a:pPr>
            <a:r>
              <a:rPr lang="en-US"/>
              <a:t>Click to edit Master title style</a:t>
            </a:r>
            <a:endParaRPr lang="en-US" dirty="0"/>
          </a:p>
        </p:txBody>
      </p:sp>
      <p:sp>
        <p:nvSpPr>
          <p:cNvPr id="66" name="Subtitle 2"/>
          <p:cNvSpPr>
            <a:spLocks noGrp="1"/>
          </p:cNvSpPr>
          <p:nvPr>
            <p:ph type="subTitle" idx="1"/>
          </p:nvPr>
        </p:nvSpPr>
        <p:spPr>
          <a:xfrm>
            <a:off x="628650" y="3566517"/>
            <a:ext cx="7143750" cy="338554"/>
          </a:xfrm>
          <a:noFill/>
        </p:spPr>
        <p:txBody>
          <a:bodyPr vert="horz" wrap="square" lIns="0" tIns="45720" rIns="91440" bIns="45720" rtlCol="0" anchor="t" anchorCtr="0">
            <a:noAutofit/>
          </a:bodyPr>
          <a:lstStyle>
            <a:lvl1pPr marL="0" indent="-285736" algn="l">
              <a:spcBef>
                <a:spcPts val="0"/>
              </a:spcBef>
              <a:spcAft>
                <a:spcPts val="0"/>
              </a:spcAft>
              <a:buNone/>
              <a:defRPr lang="en-US" sz="1600" baseline="0" dirty="0">
                <a:solidFill>
                  <a:schemeClr val="bg1"/>
                </a:solidFill>
                <a:latin typeface="+mj-lt"/>
              </a:defRPr>
            </a:lvl1pPr>
          </a:lstStyle>
          <a:p>
            <a:pPr lvl="0" indent="0" algn="ctr"/>
            <a:r>
              <a:rPr lang="en-US"/>
              <a:t>Click to edit Master subtitle style</a:t>
            </a:r>
            <a:endParaRPr lang="en-US" dirty="0"/>
          </a:p>
        </p:txBody>
      </p:sp>
      <p:grpSp>
        <p:nvGrpSpPr>
          <p:cNvPr id="69" name="Group 68"/>
          <p:cNvGrpSpPr>
            <a:grpSpLocks noChangeAspect="1"/>
          </p:cNvGrpSpPr>
          <p:nvPr/>
        </p:nvGrpSpPr>
        <p:grpSpPr>
          <a:xfrm>
            <a:off x="1204728" y="961856"/>
            <a:ext cx="2476870" cy="995241"/>
            <a:chOff x="2960265" y="2491587"/>
            <a:chExt cx="3117110" cy="1252498"/>
          </a:xfrm>
          <a:solidFill>
            <a:schemeClr val="tx2"/>
          </a:solidFill>
        </p:grpSpPr>
        <p:sp>
          <p:nvSpPr>
            <p:cNvPr id="70" name="Freeform 6"/>
            <p:cNvSpPr>
              <a:spLocks/>
            </p:cNvSpPr>
            <p:nvPr/>
          </p:nvSpPr>
          <p:spPr bwMode="auto">
            <a:xfrm>
              <a:off x="3770531" y="2491587"/>
              <a:ext cx="1637975" cy="608013"/>
            </a:xfrm>
            <a:custGeom>
              <a:avLst/>
              <a:gdLst>
                <a:gd name="T0" fmla="*/ 1359 w 23176"/>
                <a:gd name="T1" fmla="*/ 8141 h 8603"/>
                <a:gd name="T2" fmla="*/ 11589 w 23176"/>
                <a:gd name="T3" fmla="*/ 1367 h 8603"/>
                <a:gd name="T4" fmla="*/ 21818 w 23176"/>
                <a:gd name="T5" fmla="*/ 8141 h 8603"/>
                <a:gd name="T6" fmla="*/ 21818 w 23176"/>
                <a:gd name="T7" fmla="*/ 8141 h 8603"/>
                <a:gd name="T8" fmla="*/ 22476 w 23176"/>
                <a:gd name="T9" fmla="*/ 8603 h 8603"/>
                <a:gd name="T10" fmla="*/ 23176 w 23176"/>
                <a:gd name="T11" fmla="*/ 7903 h 8603"/>
                <a:gd name="T12" fmla="*/ 23127 w 23176"/>
                <a:gd name="T13" fmla="*/ 7637 h 8603"/>
                <a:gd name="T14" fmla="*/ 11589 w 23176"/>
                <a:gd name="T15" fmla="*/ 0 h 8603"/>
                <a:gd name="T16" fmla="*/ 51 w 23176"/>
                <a:gd name="T17" fmla="*/ 7634 h 8603"/>
                <a:gd name="T18" fmla="*/ 0 w 23176"/>
                <a:gd name="T19" fmla="*/ 7903 h 8603"/>
                <a:gd name="T20" fmla="*/ 701 w 23176"/>
                <a:gd name="T21" fmla="*/ 8603 h 8603"/>
                <a:gd name="T22" fmla="*/ 1359 w 23176"/>
                <a:gd name="T23" fmla="*/ 8141 h 8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76" h="8603">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sp>
          <p:nvSpPr>
            <p:cNvPr id="71" name="Freeform 7"/>
            <p:cNvSpPr>
              <a:spLocks/>
            </p:cNvSpPr>
            <p:nvPr/>
          </p:nvSpPr>
          <p:spPr bwMode="auto">
            <a:xfrm>
              <a:off x="2960265" y="3223435"/>
              <a:ext cx="549133" cy="367495"/>
            </a:xfrm>
            <a:custGeom>
              <a:avLst/>
              <a:gdLst>
                <a:gd name="T0" fmla="*/ 6453 w 7770"/>
                <a:gd name="T1" fmla="*/ 5005 h 5200"/>
                <a:gd name="T2" fmla="*/ 6160 w 7770"/>
                <a:gd name="T3" fmla="*/ 5200 h 5200"/>
                <a:gd name="T4" fmla="*/ 5227 w 7770"/>
                <a:gd name="T5" fmla="*/ 5200 h 5200"/>
                <a:gd name="T6" fmla="*/ 4958 w 7770"/>
                <a:gd name="T7" fmla="*/ 5005 h 5200"/>
                <a:gd name="T8" fmla="*/ 4077 w 7770"/>
                <a:gd name="T9" fmla="*/ 1704 h 5200"/>
                <a:gd name="T10" fmla="*/ 3897 w 7770"/>
                <a:gd name="T11" fmla="*/ 593 h 5200"/>
                <a:gd name="T12" fmla="*/ 3719 w 7770"/>
                <a:gd name="T13" fmla="*/ 1704 h 5200"/>
                <a:gd name="T14" fmla="*/ 2837 w 7770"/>
                <a:gd name="T15" fmla="*/ 5005 h 5200"/>
                <a:gd name="T16" fmla="*/ 2543 w 7770"/>
                <a:gd name="T17" fmla="*/ 5200 h 5200"/>
                <a:gd name="T18" fmla="*/ 1596 w 7770"/>
                <a:gd name="T19" fmla="*/ 5200 h 5200"/>
                <a:gd name="T20" fmla="*/ 1329 w 7770"/>
                <a:gd name="T21" fmla="*/ 5005 h 5200"/>
                <a:gd name="T22" fmla="*/ 37 w 7770"/>
                <a:gd name="T23" fmla="*/ 259 h 5200"/>
                <a:gd name="T24" fmla="*/ 242 w 7770"/>
                <a:gd name="T25" fmla="*/ 0 h 5200"/>
                <a:gd name="T26" fmla="*/ 842 w 7770"/>
                <a:gd name="T27" fmla="*/ 0 h 5200"/>
                <a:gd name="T28" fmla="*/ 1137 w 7770"/>
                <a:gd name="T29" fmla="*/ 217 h 5200"/>
                <a:gd name="T30" fmla="*/ 1955 w 7770"/>
                <a:gd name="T31" fmla="*/ 3603 h 5200"/>
                <a:gd name="T32" fmla="*/ 2109 w 7770"/>
                <a:gd name="T33" fmla="*/ 4757 h 5200"/>
                <a:gd name="T34" fmla="*/ 2324 w 7770"/>
                <a:gd name="T35" fmla="*/ 3614 h 5200"/>
                <a:gd name="T36" fmla="*/ 3233 w 7770"/>
                <a:gd name="T37" fmla="*/ 206 h 5200"/>
                <a:gd name="T38" fmla="*/ 3539 w 7770"/>
                <a:gd name="T39" fmla="*/ 0 h 5200"/>
                <a:gd name="T40" fmla="*/ 4281 w 7770"/>
                <a:gd name="T41" fmla="*/ 0 h 5200"/>
                <a:gd name="T42" fmla="*/ 4601 w 7770"/>
                <a:gd name="T43" fmla="*/ 217 h 5200"/>
                <a:gd name="T44" fmla="*/ 5520 w 7770"/>
                <a:gd name="T45" fmla="*/ 3614 h 5200"/>
                <a:gd name="T46" fmla="*/ 5725 w 7770"/>
                <a:gd name="T47" fmla="*/ 4757 h 5200"/>
                <a:gd name="T48" fmla="*/ 5903 w 7770"/>
                <a:gd name="T49" fmla="*/ 3614 h 5200"/>
                <a:gd name="T50" fmla="*/ 6658 w 7770"/>
                <a:gd name="T51" fmla="*/ 206 h 5200"/>
                <a:gd name="T52" fmla="*/ 6966 w 7770"/>
                <a:gd name="T53" fmla="*/ 0 h 5200"/>
                <a:gd name="T54" fmla="*/ 7528 w 7770"/>
                <a:gd name="T55" fmla="*/ 0 h 5200"/>
                <a:gd name="T56" fmla="*/ 7732 w 7770"/>
                <a:gd name="T57" fmla="*/ 248 h 5200"/>
                <a:gd name="T58" fmla="*/ 6453 w 7770"/>
                <a:gd name="T59" fmla="*/ 5005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770" h="520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2" name="Freeform 8"/>
            <p:cNvSpPr>
              <a:spLocks noEditPoints="1"/>
            </p:cNvSpPr>
            <p:nvPr/>
          </p:nvSpPr>
          <p:spPr bwMode="auto">
            <a:xfrm>
              <a:off x="3598736" y="3217063"/>
              <a:ext cx="345026" cy="377129"/>
            </a:xfrm>
            <a:custGeom>
              <a:avLst/>
              <a:gdLst>
                <a:gd name="T0" fmla="*/ 2429 w 4882"/>
                <a:gd name="T1" fmla="*/ 723 h 5336"/>
                <a:gd name="T2" fmla="*/ 1061 w 4882"/>
                <a:gd name="T3" fmla="*/ 2654 h 5336"/>
                <a:gd name="T4" fmla="*/ 2429 w 4882"/>
                <a:gd name="T5" fmla="*/ 4624 h 5336"/>
                <a:gd name="T6" fmla="*/ 3796 w 4882"/>
                <a:gd name="T7" fmla="*/ 2654 h 5336"/>
                <a:gd name="T8" fmla="*/ 2429 w 4882"/>
                <a:gd name="T9" fmla="*/ 723 h 5336"/>
                <a:gd name="T10" fmla="*/ 2454 w 4882"/>
                <a:gd name="T11" fmla="*/ 5336 h 5336"/>
                <a:gd name="T12" fmla="*/ 0 w 4882"/>
                <a:gd name="T13" fmla="*/ 2654 h 5336"/>
                <a:gd name="T14" fmla="*/ 2454 w 4882"/>
                <a:gd name="T15" fmla="*/ 0 h 5336"/>
                <a:gd name="T16" fmla="*/ 4882 w 4882"/>
                <a:gd name="T17" fmla="*/ 2654 h 5336"/>
                <a:gd name="T18" fmla="*/ 2454 w 4882"/>
                <a:gd name="T19" fmla="*/ 5336 h 5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2" h="5336">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3" name="Freeform 9"/>
            <p:cNvSpPr>
              <a:spLocks/>
            </p:cNvSpPr>
            <p:nvPr/>
          </p:nvSpPr>
          <p:spPr bwMode="auto">
            <a:xfrm>
              <a:off x="4069632" y="3217063"/>
              <a:ext cx="224034" cy="373658"/>
            </a:xfrm>
            <a:custGeom>
              <a:avLst/>
              <a:gdLst>
                <a:gd name="T0" fmla="*/ 2978 w 3170"/>
                <a:gd name="T1" fmla="*/ 822 h 5287"/>
                <a:gd name="T2" fmla="*/ 2606 w 3170"/>
                <a:gd name="T3" fmla="*/ 1013 h 5287"/>
                <a:gd name="T4" fmla="*/ 1892 w 3170"/>
                <a:gd name="T5" fmla="*/ 895 h 5287"/>
                <a:gd name="T6" fmla="*/ 1023 w 3170"/>
                <a:gd name="T7" fmla="*/ 2256 h 5287"/>
                <a:gd name="T8" fmla="*/ 1023 w 3170"/>
                <a:gd name="T9" fmla="*/ 5073 h 5287"/>
                <a:gd name="T10" fmla="*/ 754 w 3170"/>
                <a:gd name="T11" fmla="*/ 5287 h 5287"/>
                <a:gd name="T12" fmla="*/ 268 w 3170"/>
                <a:gd name="T13" fmla="*/ 5287 h 5287"/>
                <a:gd name="T14" fmla="*/ 0 w 3170"/>
                <a:gd name="T15" fmla="*/ 5073 h 5287"/>
                <a:gd name="T16" fmla="*/ 0 w 3170"/>
                <a:gd name="T17" fmla="*/ 304 h 5287"/>
                <a:gd name="T18" fmla="*/ 268 w 3170"/>
                <a:gd name="T19" fmla="*/ 87 h 5287"/>
                <a:gd name="T20" fmla="*/ 562 w 3170"/>
                <a:gd name="T21" fmla="*/ 87 h 5287"/>
                <a:gd name="T22" fmla="*/ 831 w 3170"/>
                <a:gd name="T23" fmla="*/ 250 h 5287"/>
                <a:gd name="T24" fmla="*/ 1010 w 3170"/>
                <a:gd name="T25" fmla="*/ 832 h 5287"/>
                <a:gd name="T26" fmla="*/ 2441 w 3170"/>
                <a:gd name="T27" fmla="*/ 0 h 5287"/>
                <a:gd name="T28" fmla="*/ 3106 w 3170"/>
                <a:gd name="T29" fmla="*/ 378 h 5287"/>
                <a:gd name="T30" fmla="*/ 2978 w 3170"/>
                <a:gd name="T31" fmla="*/ 822 h 5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0" h="5287">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4" name="Freeform 10"/>
            <p:cNvSpPr>
              <a:spLocks noEditPoints="1"/>
            </p:cNvSpPr>
            <p:nvPr/>
          </p:nvSpPr>
          <p:spPr bwMode="auto">
            <a:xfrm>
              <a:off x="4807912" y="3045268"/>
              <a:ext cx="316124" cy="547218"/>
            </a:xfrm>
            <a:custGeom>
              <a:avLst/>
              <a:gdLst>
                <a:gd name="T0" fmla="*/ 2261 w 4473"/>
                <a:gd name="T1" fmla="*/ 3110 h 7743"/>
                <a:gd name="T2" fmla="*/ 1405 w 4473"/>
                <a:gd name="T3" fmla="*/ 3532 h 7743"/>
                <a:gd name="T4" fmla="*/ 1086 w 4473"/>
                <a:gd name="T5" fmla="*/ 5072 h 7743"/>
                <a:gd name="T6" fmla="*/ 2248 w 4473"/>
                <a:gd name="T7" fmla="*/ 7028 h 7743"/>
                <a:gd name="T8" fmla="*/ 3500 w 4473"/>
                <a:gd name="T9" fmla="*/ 5093 h 7743"/>
                <a:gd name="T10" fmla="*/ 2261 w 4473"/>
                <a:gd name="T11" fmla="*/ 3110 h 7743"/>
                <a:gd name="T12" fmla="*/ 4205 w 4473"/>
                <a:gd name="T13" fmla="*/ 7657 h 7743"/>
                <a:gd name="T14" fmla="*/ 3935 w 4473"/>
                <a:gd name="T15" fmla="*/ 7657 h 7743"/>
                <a:gd name="T16" fmla="*/ 3604 w 4473"/>
                <a:gd name="T17" fmla="*/ 7440 h 7743"/>
                <a:gd name="T18" fmla="*/ 3500 w 4473"/>
                <a:gd name="T19" fmla="*/ 7006 h 7743"/>
                <a:gd name="T20" fmla="*/ 2006 w 4473"/>
                <a:gd name="T21" fmla="*/ 7743 h 7743"/>
                <a:gd name="T22" fmla="*/ 0 w 4473"/>
                <a:gd name="T23" fmla="*/ 5083 h 7743"/>
                <a:gd name="T24" fmla="*/ 613 w 4473"/>
                <a:gd name="T25" fmla="*/ 2980 h 7743"/>
                <a:gd name="T26" fmla="*/ 2044 w 4473"/>
                <a:gd name="T27" fmla="*/ 2395 h 7743"/>
                <a:gd name="T28" fmla="*/ 3476 w 4473"/>
                <a:gd name="T29" fmla="*/ 3164 h 7743"/>
                <a:gd name="T30" fmla="*/ 3476 w 4473"/>
                <a:gd name="T31" fmla="*/ 216 h 7743"/>
                <a:gd name="T32" fmla="*/ 3745 w 4473"/>
                <a:gd name="T33" fmla="*/ 0 h 7743"/>
                <a:gd name="T34" fmla="*/ 4205 w 4473"/>
                <a:gd name="T35" fmla="*/ 0 h 7743"/>
                <a:gd name="T36" fmla="*/ 4473 w 4473"/>
                <a:gd name="T37" fmla="*/ 216 h 7743"/>
                <a:gd name="T38" fmla="*/ 4473 w 4473"/>
                <a:gd name="T39" fmla="*/ 7440 h 7743"/>
                <a:gd name="T40" fmla="*/ 4205 w 4473"/>
                <a:gd name="T41" fmla="*/ 7657 h 7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3" h="7743">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5" name="Freeform 11"/>
            <p:cNvSpPr>
              <a:spLocks/>
            </p:cNvSpPr>
            <p:nvPr/>
          </p:nvSpPr>
          <p:spPr bwMode="auto">
            <a:xfrm>
              <a:off x="4413340" y="3051640"/>
              <a:ext cx="303199" cy="539858"/>
            </a:xfrm>
            <a:custGeom>
              <a:avLst/>
              <a:gdLst>
                <a:gd name="T0" fmla="*/ 4052 w 4290"/>
                <a:gd name="T1" fmla="*/ 7639 h 7639"/>
                <a:gd name="T2" fmla="*/ 3273 w 4290"/>
                <a:gd name="T3" fmla="*/ 7639 h 7639"/>
                <a:gd name="T4" fmla="*/ 2966 w 4290"/>
                <a:gd name="T5" fmla="*/ 7454 h 7639"/>
                <a:gd name="T6" fmla="*/ 997 w 4290"/>
                <a:gd name="T7" fmla="*/ 4952 h 7639"/>
                <a:gd name="T8" fmla="*/ 997 w 4290"/>
                <a:gd name="T9" fmla="*/ 7422 h 7639"/>
                <a:gd name="T10" fmla="*/ 728 w 4290"/>
                <a:gd name="T11" fmla="*/ 7639 h 7639"/>
                <a:gd name="T12" fmla="*/ 268 w 4290"/>
                <a:gd name="T13" fmla="*/ 7639 h 7639"/>
                <a:gd name="T14" fmla="*/ 0 w 4290"/>
                <a:gd name="T15" fmla="*/ 7422 h 7639"/>
                <a:gd name="T16" fmla="*/ 0 w 4290"/>
                <a:gd name="T17" fmla="*/ 215 h 7639"/>
                <a:gd name="T18" fmla="*/ 268 w 4290"/>
                <a:gd name="T19" fmla="*/ 0 h 7639"/>
                <a:gd name="T20" fmla="*/ 728 w 4290"/>
                <a:gd name="T21" fmla="*/ 0 h 7639"/>
                <a:gd name="T22" fmla="*/ 997 w 4290"/>
                <a:gd name="T23" fmla="*/ 215 h 7639"/>
                <a:gd name="T24" fmla="*/ 997 w 4290"/>
                <a:gd name="T25" fmla="*/ 4854 h 7639"/>
                <a:gd name="T26" fmla="*/ 3026 w 4290"/>
                <a:gd name="T27" fmla="*/ 2600 h 7639"/>
                <a:gd name="T28" fmla="*/ 3359 w 4290"/>
                <a:gd name="T29" fmla="*/ 2438 h 7639"/>
                <a:gd name="T30" fmla="*/ 4048 w 4290"/>
                <a:gd name="T31" fmla="*/ 2438 h 7639"/>
                <a:gd name="T32" fmla="*/ 4188 w 4290"/>
                <a:gd name="T33" fmla="*/ 2697 h 7639"/>
                <a:gd name="T34" fmla="*/ 2033 w 4290"/>
                <a:gd name="T35" fmla="*/ 4864 h 7639"/>
                <a:gd name="T36" fmla="*/ 4193 w 4290"/>
                <a:gd name="T37" fmla="*/ 7379 h 7639"/>
                <a:gd name="T38" fmla="*/ 4052 w 4290"/>
                <a:gd name="T39" fmla="*/ 7639 h 7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90" h="7639">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6" name="Freeform 12"/>
            <p:cNvSpPr>
              <a:spLocks/>
            </p:cNvSpPr>
            <p:nvPr/>
          </p:nvSpPr>
          <p:spPr bwMode="auto">
            <a:xfrm>
              <a:off x="5651418" y="3223435"/>
              <a:ext cx="345654" cy="520650"/>
            </a:xfrm>
            <a:custGeom>
              <a:avLst/>
              <a:gdLst>
                <a:gd name="T0" fmla="*/ 52 w 4891"/>
                <a:gd name="T1" fmla="*/ 214 h 7367"/>
                <a:gd name="T2" fmla="*/ 282 w 4891"/>
                <a:gd name="T3" fmla="*/ 0 h 7367"/>
                <a:gd name="T4" fmla="*/ 884 w 4891"/>
                <a:gd name="T5" fmla="*/ 0 h 7367"/>
                <a:gd name="T6" fmla="*/ 1221 w 4891"/>
                <a:gd name="T7" fmla="*/ 214 h 7367"/>
                <a:gd name="T8" fmla="*/ 2411 w 4891"/>
                <a:gd name="T9" fmla="*/ 3356 h 7367"/>
                <a:gd name="T10" fmla="*/ 2546 w 4891"/>
                <a:gd name="T11" fmla="*/ 3898 h 7367"/>
                <a:gd name="T12" fmla="*/ 2761 w 4891"/>
                <a:gd name="T13" fmla="*/ 3164 h 7367"/>
                <a:gd name="T14" fmla="*/ 3716 w 4891"/>
                <a:gd name="T15" fmla="*/ 202 h 7367"/>
                <a:gd name="T16" fmla="*/ 4042 w 4891"/>
                <a:gd name="T17" fmla="*/ 0 h 7367"/>
                <a:gd name="T18" fmla="*/ 4621 w 4891"/>
                <a:gd name="T19" fmla="*/ 0 h 7367"/>
                <a:gd name="T20" fmla="*/ 4850 w 4891"/>
                <a:gd name="T21" fmla="*/ 214 h 7367"/>
                <a:gd name="T22" fmla="*/ 2868 w 4891"/>
                <a:gd name="T23" fmla="*/ 5919 h 7367"/>
                <a:gd name="T24" fmla="*/ 1599 w 4891"/>
                <a:gd name="T25" fmla="*/ 7218 h 7367"/>
                <a:gd name="T26" fmla="*/ 1316 w 4891"/>
                <a:gd name="T27" fmla="*/ 7325 h 7367"/>
                <a:gd name="T28" fmla="*/ 966 w 4891"/>
                <a:gd name="T29" fmla="*/ 7231 h 7367"/>
                <a:gd name="T30" fmla="*/ 778 w 4891"/>
                <a:gd name="T31" fmla="*/ 6931 h 7367"/>
                <a:gd name="T32" fmla="*/ 912 w 4891"/>
                <a:gd name="T33" fmla="*/ 6633 h 7367"/>
                <a:gd name="T34" fmla="*/ 1113 w 4891"/>
                <a:gd name="T35" fmla="*/ 6557 h 7367"/>
                <a:gd name="T36" fmla="*/ 2149 w 4891"/>
                <a:gd name="T37" fmla="*/ 5118 h 7367"/>
                <a:gd name="T38" fmla="*/ 52 w 4891"/>
                <a:gd name="T39" fmla="*/ 214 h 7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1" h="7367">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7" name="Freeform 13"/>
            <p:cNvSpPr>
              <a:spLocks noEditPoints="1"/>
            </p:cNvSpPr>
            <p:nvPr/>
          </p:nvSpPr>
          <p:spPr bwMode="auto">
            <a:xfrm>
              <a:off x="5253376" y="3217063"/>
              <a:ext cx="325399" cy="375991"/>
            </a:xfrm>
            <a:custGeom>
              <a:avLst/>
              <a:gdLst>
                <a:gd name="T0" fmla="*/ 2328 w 4604"/>
                <a:gd name="T1" fmla="*/ 4604 h 5320"/>
                <a:gd name="T2" fmla="*/ 1062 w 4604"/>
                <a:gd name="T3" fmla="*/ 2659 h 5320"/>
                <a:gd name="T4" fmla="*/ 2328 w 4604"/>
                <a:gd name="T5" fmla="*/ 725 h 5320"/>
                <a:gd name="T6" fmla="*/ 3627 w 4604"/>
                <a:gd name="T7" fmla="*/ 2659 h 5320"/>
                <a:gd name="T8" fmla="*/ 2328 w 4604"/>
                <a:gd name="T9" fmla="*/ 4604 h 5320"/>
                <a:gd name="T10" fmla="*/ 2352 w 4604"/>
                <a:gd name="T11" fmla="*/ 0 h 5320"/>
                <a:gd name="T12" fmla="*/ 0 w 4604"/>
                <a:gd name="T13" fmla="*/ 2658 h 5320"/>
                <a:gd name="T14" fmla="*/ 2278 w 4604"/>
                <a:gd name="T15" fmla="*/ 5320 h 5320"/>
                <a:gd name="T16" fmla="*/ 2280 w 4604"/>
                <a:gd name="T17" fmla="*/ 5320 h 5320"/>
                <a:gd name="T18" fmla="*/ 3630 w 4604"/>
                <a:gd name="T19" fmla="*/ 4584 h 5320"/>
                <a:gd name="T20" fmla="*/ 3731 w 4604"/>
                <a:gd name="T21" fmla="*/ 5030 h 5320"/>
                <a:gd name="T22" fmla="*/ 4065 w 4604"/>
                <a:gd name="T23" fmla="*/ 5246 h 5320"/>
                <a:gd name="T24" fmla="*/ 4333 w 4604"/>
                <a:gd name="T25" fmla="*/ 5246 h 5320"/>
                <a:gd name="T26" fmla="*/ 4602 w 4604"/>
                <a:gd name="T27" fmla="*/ 5030 h 5320"/>
                <a:gd name="T28" fmla="*/ 4604 w 4604"/>
                <a:gd name="T29" fmla="*/ 2645 h 5320"/>
                <a:gd name="T30" fmla="*/ 4604 w 4604"/>
                <a:gd name="T31" fmla="*/ 2645 h 5320"/>
                <a:gd name="T32" fmla="*/ 2352 w 4604"/>
                <a:gd name="T33" fmla="*/ 0 h 5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04" h="532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sp>
          <p:nvSpPr>
            <p:cNvPr id="78" name="Freeform 14"/>
            <p:cNvSpPr>
              <a:spLocks noEditPoints="1"/>
            </p:cNvSpPr>
            <p:nvPr/>
          </p:nvSpPr>
          <p:spPr bwMode="auto">
            <a:xfrm>
              <a:off x="5978852" y="3490731"/>
              <a:ext cx="98523" cy="98733"/>
            </a:xfrm>
            <a:custGeom>
              <a:avLst/>
              <a:gdLst>
                <a:gd name="T0" fmla="*/ 596 w 1394"/>
                <a:gd name="T1" fmla="*/ 642 h 1397"/>
                <a:gd name="T2" fmla="*/ 687 w 1394"/>
                <a:gd name="T3" fmla="*/ 642 h 1397"/>
                <a:gd name="T4" fmla="*/ 807 w 1394"/>
                <a:gd name="T5" fmla="*/ 614 h 1397"/>
                <a:gd name="T6" fmla="*/ 846 w 1394"/>
                <a:gd name="T7" fmla="*/ 532 h 1397"/>
                <a:gd name="T8" fmla="*/ 807 w 1394"/>
                <a:gd name="T9" fmla="*/ 445 h 1397"/>
                <a:gd name="T10" fmla="*/ 677 w 1394"/>
                <a:gd name="T11" fmla="*/ 417 h 1397"/>
                <a:gd name="T12" fmla="*/ 596 w 1394"/>
                <a:gd name="T13" fmla="*/ 417 h 1397"/>
                <a:gd name="T14" fmla="*/ 596 w 1394"/>
                <a:gd name="T15" fmla="*/ 642 h 1397"/>
                <a:gd name="T16" fmla="*/ 710 w 1394"/>
                <a:gd name="T17" fmla="*/ 297 h 1397"/>
                <a:gd name="T18" fmla="*/ 958 w 1394"/>
                <a:gd name="T19" fmla="*/ 353 h 1397"/>
                <a:gd name="T20" fmla="*/ 1040 w 1394"/>
                <a:gd name="T21" fmla="*/ 520 h 1397"/>
                <a:gd name="T22" fmla="*/ 996 w 1394"/>
                <a:gd name="T23" fmla="*/ 651 h 1397"/>
                <a:gd name="T24" fmla="*/ 872 w 1394"/>
                <a:gd name="T25" fmla="*/ 727 h 1397"/>
                <a:gd name="T26" fmla="*/ 1044 w 1394"/>
                <a:gd name="T27" fmla="*/ 1072 h 1397"/>
                <a:gd name="T28" fmla="*/ 835 w 1394"/>
                <a:gd name="T29" fmla="*/ 1072 h 1397"/>
                <a:gd name="T30" fmla="*/ 687 w 1394"/>
                <a:gd name="T31" fmla="*/ 755 h 1397"/>
                <a:gd name="T32" fmla="*/ 595 w 1394"/>
                <a:gd name="T33" fmla="*/ 755 h 1397"/>
                <a:gd name="T34" fmla="*/ 595 w 1394"/>
                <a:gd name="T35" fmla="*/ 1072 h 1397"/>
                <a:gd name="T36" fmla="*/ 407 w 1394"/>
                <a:gd name="T37" fmla="*/ 1072 h 1397"/>
                <a:gd name="T38" fmla="*/ 407 w 1394"/>
                <a:gd name="T39" fmla="*/ 297 h 1397"/>
                <a:gd name="T40" fmla="*/ 710 w 1394"/>
                <a:gd name="T41" fmla="*/ 297 h 1397"/>
                <a:gd name="T42" fmla="*/ 476 w 1394"/>
                <a:gd name="T43" fmla="*/ 158 h 1397"/>
                <a:gd name="T44" fmla="*/ 292 w 1394"/>
                <a:gd name="T45" fmla="*/ 280 h 1397"/>
                <a:gd name="T46" fmla="*/ 162 w 1394"/>
                <a:gd name="T47" fmla="*/ 474 h 1397"/>
                <a:gd name="T48" fmla="*/ 116 w 1394"/>
                <a:gd name="T49" fmla="*/ 698 h 1397"/>
                <a:gd name="T50" fmla="*/ 158 w 1394"/>
                <a:gd name="T51" fmla="*/ 919 h 1397"/>
                <a:gd name="T52" fmla="*/ 282 w 1394"/>
                <a:gd name="T53" fmla="*/ 1105 h 1397"/>
                <a:gd name="T54" fmla="*/ 472 w 1394"/>
                <a:gd name="T55" fmla="*/ 1235 h 1397"/>
                <a:gd name="T56" fmla="*/ 695 w 1394"/>
                <a:gd name="T57" fmla="*/ 1281 h 1397"/>
                <a:gd name="T58" fmla="*/ 914 w 1394"/>
                <a:gd name="T59" fmla="*/ 1237 h 1397"/>
                <a:gd name="T60" fmla="*/ 1107 w 1394"/>
                <a:gd name="T61" fmla="*/ 1111 h 1397"/>
                <a:gd name="T62" fmla="*/ 1234 w 1394"/>
                <a:gd name="T63" fmla="*/ 926 h 1397"/>
                <a:gd name="T64" fmla="*/ 1278 w 1394"/>
                <a:gd name="T65" fmla="*/ 709 h 1397"/>
                <a:gd name="T66" fmla="*/ 1237 w 1394"/>
                <a:gd name="T67" fmla="*/ 478 h 1397"/>
                <a:gd name="T68" fmla="*/ 1114 w 1394"/>
                <a:gd name="T69" fmla="*/ 289 h 1397"/>
                <a:gd name="T70" fmla="*/ 924 w 1394"/>
                <a:gd name="T71" fmla="*/ 158 h 1397"/>
                <a:gd name="T72" fmla="*/ 696 w 1394"/>
                <a:gd name="T73" fmla="*/ 115 h 1397"/>
                <a:gd name="T74" fmla="*/ 476 w 1394"/>
                <a:gd name="T75" fmla="*/ 158 h 1397"/>
                <a:gd name="T76" fmla="*/ 967 w 1394"/>
                <a:gd name="T77" fmla="*/ 53 h 1397"/>
                <a:gd name="T78" fmla="*/ 1196 w 1394"/>
                <a:gd name="T79" fmla="*/ 209 h 1397"/>
                <a:gd name="T80" fmla="*/ 1341 w 1394"/>
                <a:gd name="T81" fmla="*/ 432 h 1397"/>
                <a:gd name="T82" fmla="*/ 1394 w 1394"/>
                <a:gd name="T83" fmla="*/ 699 h 1397"/>
                <a:gd name="T84" fmla="*/ 1339 w 1394"/>
                <a:gd name="T85" fmla="*/ 968 h 1397"/>
                <a:gd name="T86" fmla="*/ 1188 w 1394"/>
                <a:gd name="T87" fmla="*/ 1194 h 1397"/>
                <a:gd name="T88" fmla="*/ 960 w 1394"/>
                <a:gd name="T89" fmla="*/ 1345 h 1397"/>
                <a:gd name="T90" fmla="*/ 696 w 1394"/>
                <a:gd name="T91" fmla="*/ 1397 h 1397"/>
                <a:gd name="T92" fmla="*/ 428 w 1394"/>
                <a:gd name="T93" fmla="*/ 1343 h 1397"/>
                <a:gd name="T94" fmla="*/ 200 w 1394"/>
                <a:gd name="T95" fmla="*/ 1185 h 1397"/>
                <a:gd name="T96" fmla="*/ 52 w 1394"/>
                <a:gd name="T97" fmla="*/ 963 h 1397"/>
                <a:gd name="T98" fmla="*/ 0 w 1394"/>
                <a:gd name="T99" fmla="*/ 699 h 1397"/>
                <a:gd name="T100" fmla="*/ 26 w 1394"/>
                <a:gd name="T101" fmla="*/ 513 h 1397"/>
                <a:gd name="T102" fmla="*/ 102 w 1394"/>
                <a:gd name="T103" fmla="*/ 336 h 1397"/>
                <a:gd name="T104" fmla="*/ 352 w 1394"/>
                <a:gd name="T105" fmla="*/ 88 h 1397"/>
                <a:gd name="T106" fmla="*/ 695 w 1394"/>
                <a:gd name="T107" fmla="*/ 0 h 1397"/>
                <a:gd name="T108" fmla="*/ 967 w 1394"/>
                <a:gd name="T109" fmla="*/ 53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4" h="1397">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grpFill/>
            <a:ln>
              <a:noFill/>
            </a:ln>
          </p:spPr>
          <p:txBody>
            <a:bodyPr vert="horz" wrap="square" lIns="68580" tIns="34290" rIns="68580" bIns="34290" numCol="1" anchor="t" anchorCtr="0" compatLnSpc="1">
              <a:prstTxWarp prst="textNoShape">
                <a:avLst/>
              </a:prstTxWarp>
            </a:bodyPr>
            <a:lstStyle/>
            <a:p>
              <a:endParaRPr lang="en-US" sz="788" dirty="0"/>
            </a:p>
          </p:txBody>
        </p:sp>
      </p:grpSp>
      <p:cxnSp>
        <p:nvCxnSpPr>
          <p:cNvPr id="79" name="Straight Connector 78"/>
          <p:cNvCxnSpPr/>
          <p:nvPr/>
        </p:nvCxnSpPr>
        <p:spPr>
          <a:xfrm>
            <a:off x="4572000" y="959541"/>
            <a:ext cx="0" cy="999875"/>
          </a:xfrm>
          <a:prstGeom prst="line">
            <a:avLst/>
          </a:prstGeom>
          <a:ln w="2222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B6E06B7-F760-4149-8011-F185A8043931}"/>
              </a:ext>
            </a:extLst>
          </p:cNvPr>
          <p:cNvSpPr>
            <a:spLocks noGrp="1"/>
          </p:cNvSpPr>
          <p:nvPr>
            <p:ph sz="quarter" idx="11" hasCustomPrompt="1"/>
          </p:nvPr>
        </p:nvSpPr>
        <p:spPr>
          <a:xfrm>
            <a:off x="5464175" y="961128"/>
            <a:ext cx="2486025" cy="998538"/>
          </a:xfrm>
        </p:spPr>
        <p:txBody>
          <a:bodyPr anchor="ctr">
            <a:normAutofit/>
          </a:bodyPr>
          <a:lstStyle>
            <a:lvl1pPr marL="0" indent="0" algn="ctr">
              <a:buNone/>
              <a:defRPr sz="1400"/>
            </a:lvl1pPr>
          </a:lstStyle>
          <a:p>
            <a:pPr lvl="0"/>
            <a:r>
              <a:rPr lang="en-US" dirty="0"/>
              <a:t>Drag and drop logo here</a:t>
            </a:r>
          </a:p>
        </p:txBody>
      </p:sp>
    </p:spTree>
    <p:extLst>
      <p:ext uri="{BB962C8B-B14F-4D97-AF65-F5344CB8AC3E}">
        <p14:creationId xmlns:p14="http://schemas.microsoft.com/office/powerpoint/2010/main" val="414431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Background_Globe">
  <p:cSld name="Blue Background_Globe">
    <p:bg>
      <p:bgPr>
        <a:solidFill>
          <a:schemeClr val="dk2"/>
        </a:solidFill>
        <a:effectLst/>
      </p:bgPr>
    </p:bg>
    <p:spTree>
      <p:nvGrpSpPr>
        <p:cNvPr id="1" name="Shape 153"/>
        <p:cNvGrpSpPr/>
        <p:nvPr/>
      </p:nvGrpSpPr>
      <p:grpSpPr>
        <a:xfrm>
          <a:off x="0" y="0"/>
          <a:ext cx="0" cy="0"/>
          <a:chOff x="0" y="0"/>
          <a:chExt cx="0" cy="0"/>
        </a:xfrm>
      </p:grpSpPr>
      <p:pic>
        <p:nvPicPr>
          <p:cNvPr id="154" name="Google Shape;154;p6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55" name="Google Shape;155;p60"/>
          <p:cNvSpPr/>
          <p:nvPr/>
        </p:nvSpPr>
        <p:spPr>
          <a:xfrm rot="-450293">
            <a:off x="5149970" y="138051"/>
            <a:ext cx="4243203" cy="4980886"/>
          </a:xfrm>
          <a:custGeom>
            <a:avLst/>
            <a:gdLst/>
            <a:ahLst/>
            <a:cxnLst/>
            <a:rect l="l" t="t" r="r" b="b"/>
            <a:pathLst>
              <a:path w="4243203" h="4980886" extrusionOk="0">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56" name="Google Shape;156;p6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57" name="Google Shape;157;p6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58" name="Google Shape;158;p6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afe Habor ">
    <p:spTree>
      <p:nvGrpSpPr>
        <p:cNvPr id="1" name=""/>
        <p:cNvGrpSpPr/>
        <p:nvPr/>
      </p:nvGrpSpPr>
      <p:grpSpPr>
        <a:xfrm>
          <a:off x="0" y="0"/>
          <a:ext cx="0" cy="0"/>
          <a:chOff x="0" y="0"/>
          <a:chExt cx="0" cy="0"/>
        </a:xfrm>
      </p:grpSpPr>
      <p:sp>
        <p:nvSpPr>
          <p:cNvPr id="5" name="TextBox 4"/>
          <p:cNvSpPr txBox="1"/>
          <p:nvPr/>
        </p:nvSpPr>
        <p:spPr>
          <a:xfrm>
            <a:off x="530088" y="1125499"/>
            <a:ext cx="8067262" cy="3461460"/>
          </a:xfrm>
          <a:prstGeom prst="rect">
            <a:avLst/>
          </a:prstGeom>
          <a:noFill/>
        </p:spPr>
        <p:txBody>
          <a:bodyPr wrap="square" rtlCol="0">
            <a:spAutoFit/>
          </a:bodyPr>
          <a:lstStyle/>
          <a:p>
            <a:pPr>
              <a:lnSpc>
                <a:spcPct val="110000"/>
              </a:lnSpc>
            </a:pPr>
            <a:r>
              <a:rPr lang="en-US" sz="1250" dirty="0">
                <a:latin typeface="+mn-lt"/>
              </a:rPr>
              <a:t>This presentation may contain forward-looking statements for which there are risks, uncertainties, and assumptions. If the risks materialize or assumptions prove incorrect, Workday’s business results and directions could differ materially from results implied by the forward-looking statements. Forward-looking statements include any statements regarding strategies or plans for future operations; any statements concerning new features, enhancements or upgrades to our existing applications or plans for future applications; and any statements of belief. Further information on risks that could affect Workday’s results is included in our filings with the Securities and Exchange Commission which are available on the Workday investor relations webpage: </a:t>
            </a:r>
            <a:r>
              <a:rPr lang="en-US" sz="1250" u="sng" dirty="0">
                <a:latin typeface="+mn-lt"/>
                <a:hlinkClick r:id="" action="ppaction://noaction"/>
              </a:rPr>
              <a:t>www.workday.com/company/investor_relations.php</a:t>
            </a:r>
          </a:p>
          <a:p>
            <a:pPr>
              <a:lnSpc>
                <a:spcPct val="110000"/>
              </a:lnSpc>
            </a:pPr>
            <a:endParaRPr lang="en-US" sz="1250" u="sng" dirty="0">
              <a:latin typeface="+mn-lt"/>
              <a:hlinkClick r:id="" action="ppaction://noaction"/>
            </a:endParaRPr>
          </a:p>
          <a:p>
            <a:pPr>
              <a:lnSpc>
                <a:spcPct val="110000"/>
              </a:lnSpc>
            </a:pPr>
            <a:r>
              <a:rPr lang="en-US" sz="1250" dirty="0">
                <a:latin typeface="+mn-lt"/>
              </a:rPr>
              <a:t>Workday assumes no obligation for and does not intend to update any forward-looking statements. Any unreleased services, features, functionality or enhancements referenced in any Workday document, roadmap, blog, our website, press release or public statement that are not currently available are subject to change at Workday’s discretion and may not be delivered as planned or at all. </a:t>
            </a:r>
          </a:p>
          <a:p>
            <a:pPr>
              <a:lnSpc>
                <a:spcPct val="110000"/>
              </a:lnSpc>
            </a:pPr>
            <a:endParaRPr lang="en-US" sz="1250" dirty="0">
              <a:latin typeface="+mn-lt"/>
            </a:endParaRPr>
          </a:p>
          <a:p>
            <a:pPr>
              <a:lnSpc>
                <a:spcPct val="110000"/>
              </a:lnSpc>
            </a:pPr>
            <a:r>
              <a:rPr lang="en-US" sz="1250" dirty="0">
                <a:latin typeface="+mn-lt"/>
              </a:rPr>
              <a:t>Customers who purchase Workday, Inc. services should make their purchase decisions upon services, features, and functions that are currently available.</a:t>
            </a:r>
            <a:endParaRPr lang="en-US" sz="1250" u="sng" dirty="0">
              <a:latin typeface="+mn-lt"/>
              <a:hlinkClick r:id="rId2"/>
            </a:endParaRPr>
          </a:p>
        </p:txBody>
      </p:sp>
      <p:sp>
        <p:nvSpPr>
          <p:cNvPr id="9" name="Title 3"/>
          <p:cNvSpPr>
            <a:spLocks noGrp="1"/>
          </p:cNvSpPr>
          <p:nvPr>
            <p:ph type="title" hasCustomPrompt="1"/>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dirty="0"/>
              <a:t>Safe Harbor Statement</a:t>
            </a:r>
          </a:p>
        </p:txBody>
      </p:sp>
    </p:spTree>
    <p:extLst>
      <p:ext uri="{BB962C8B-B14F-4D97-AF65-F5344CB8AC3E}">
        <p14:creationId xmlns:p14="http://schemas.microsoft.com/office/powerpoint/2010/main" val="398043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Intro_One">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077344-5E58-A743-AB00-535EE2F9FB7C}"/>
              </a:ext>
            </a:extLst>
          </p:cNvPr>
          <p:cNvPicPr>
            <a:picLocks noChangeAspect="1"/>
          </p:cNvPicPr>
          <p:nvPr/>
        </p:nvPicPr>
        <p:blipFill>
          <a:blip r:embed="rId2"/>
          <a:stretch>
            <a:fillRect/>
          </a:stretch>
        </p:blipFill>
        <p:spPr>
          <a:xfrm>
            <a:off x="0" y="0"/>
            <a:ext cx="9144000" cy="5143500"/>
          </a:xfrm>
          <a:prstGeom prst="rect">
            <a:avLst/>
          </a:prstGeom>
        </p:spPr>
      </p:pic>
      <p:sp>
        <p:nvSpPr>
          <p:cNvPr id="2" name="Oval 1">
            <a:extLst>
              <a:ext uri="{FF2B5EF4-FFF2-40B4-BE49-F238E27FC236}">
                <a16:creationId xmlns:a16="http://schemas.microsoft.com/office/drawing/2014/main" id="{006C832B-E439-1446-A344-106B8AB44EAE}"/>
              </a:ext>
            </a:extLst>
          </p:cNvPr>
          <p:cNvSpPr>
            <a:spLocks noChangeAspect="1"/>
          </p:cNvSpPr>
          <p:nvPr/>
        </p:nvSpPr>
        <p:spPr>
          <a:xfrm>
            <a:off x="700212" y="1382332"/>
            <a:ext cx="2286000" cy="2286000"/>
          </a:xfrm>
          <a:prstGeom prst="ellipse">
            <a:avLst/>
          </a:prstGeom>
          <a:solidFill>
            <a:schemeClr val="bg1"/>
          </a:solid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10" name="Picture Placeholder 9"/>
          <p:cNvSpPr>
            <a:spLocks noGrp="1" noChangeAspect="1"/>
          </p:cNvSpPr>
          <p:nvPr>
            <p:ph type="pic" sz="quarter" idx="13" hasCustomPrompt="1"/>
          </p:nvPr>
        </p:nvSpPr>
        <p:spPr>
          <a:xfrm>
            <a:off x="700214" y="1382332"/>
            <a:ext cx="2287653" cy="2286000"/>
          </a:xfrm>
          <a:prstGeom prst="ellipse">
            <a:avLst/>
          </a:prstGeom>
          <a:solidFill>
            <a:schemeClr val="tx1">
              <a:lumMod val="40000"/>
              <a:lumOff val="60000"/>
            </a:schemeClr>
          </a:solidFill>
          <a:ln w="7620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13" name="Text Placeholder 66"/>
          <p:cNvSpPr>
            <a:spLocks noGrp="1"/>
          </p:cNvSpPr>
          <p:nvPr>
            <p:ph type="body" sz="quarter" idx="10" hasCustomPrompt="1"/>
          </p:nvPr>
        </p:nvSpPr>
        <p:spPr>
          <a:xfrm>
            <a:off x="3550920" y="1719019"/>
            <a:ext cx="4964430" cy="521208"/>
          </a:xfrm>
        </p:spPr>
        <p:txBody>
          <a:bodyPr anchor="b">
            <a:noAutofit/>
          </a:bodyPr>
          <a:lstStyle>
            <a:lvl1pPr marL="0" indent="0" algn="l">
              <a:buFontTx/>
              <a:buNone/>
              <a:defRPr sz="2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14" name="Text Placeholder 66"/>
          <p:cNvSpPr>
            <a:spLocks noGrp="1"/>
          </p:cNvSpPr>
          <p:nvPr>
            <p:ph type="body" sz="quarter" idx="11" hasCustomPrompt="1"/>
          </p:nvPr>
        </p:nvSpPr>
        <p:spPr>
          <a:xfrm>
            <a:off x="3550920" y="2245811"/>
            <a:ext cx="4964430" cy="365760"/>
          </a:xfrm>
        </p:spPr>
        <p:txBody>
          <a:bodyPr anchor="t">
            <a:noAutofit/>
          </a:bodyPr>
          <a:lstStyle>
            <a:lvl1pPr marL="0" indent="0" algn="l">
              <a:buFontTx/>
              <a:buNone/>
              <a:defRPr sz="1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15" name="Text Placeholder 66"/>
          <p:cNvSpPr>
            <a:spLocks noGrp="1"/>
          </p:cNvSpPr>
          <p:nvPr>
            <p:ph type="body" sz="quarter" idx="12" hasCustomPrompt="1"/>
          </p:nvPr>
        </p:nvSpPr>
        <p:spPr>
          <a:xfrm>
            <a:off x="3550920" y="2810438"/>
            <a:ext cx="4964430" cy="523220"/>
          </a:xfrm>
        </p:spPr>
        <p:txBody>
          <a:bodyPr anchor="t">
            <a:spAutoFit/>
          </a:bodyPr>
          <a:lstStyle>
            <a:lvl1pPr marL="0" indent="0" algn="l">
              <a:buFontTx/>
              <a:buNone/>
              <a:defRPr sz="2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cxnSp>
        <p:nvCxnSpPr>
          <p:cNvPr id="16" name="Straight Connector 15">
            <a:extLst>
              <a:ext uri="{FF2B5EF4-FFF2-40B4-BE49-F238E27FC236}">
                <a16:creationId xmlns:a16="http://schemas.microsoft.com/office/drawing/2014/main" id="{F79FA0C6-3910-3840-B5AB-FDD9457DC022}"/>
              </a:ext>
            </a:extLst>
          </p:cNvPr>
          <p:cNvCxnSpPr/>
          <p:nvPr/>
        </p:nvCxnSpPr>
        <p:spPr>
          <a:xfrm>
            <a:off x="3657600" y="2709998"/>
            <a:ext cx="5349240"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7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ntro_Two">
    <p:bg>
      <p:bgPr>
        <a:solidFill>
          <a:schemeClr val="tx2"/>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BB0C710-9601-FB4E-BFFD-03F5227D92F4}"/>
              </a:ext>
            </a:extLst>
          </p:cNvPr>
          <p:cNvPicPr>
            <a:picLocks noChangeAspect="1"/>
          </p:cNvPicPr>
          <p:nvPr/>
        </p:nvPicPr>
        <p:blipFill>
          <a:blip r:embed="rId2"/>
          <a:stretch>
            <a:fillRect/>
          </a:stretch>
        </p:blipFill>
        <p:spPr>
          <a:xfrm>
            <a:off x="0" y="0"/>
            <a:ext cx="9144000" cy="5143500"/>
          </a:xfrm>
          <a:prstGeom prst="rect">
            <a:avLst/>
          </a:prstGeom>
        </p:spPr>
      </p:pic>
      <p:sp>
        <p:nvSpPr>
          <p:cNvPr id="2" name="Oval 1">
            <a:extLst>
              <a:ext uri="{FF2B5EF4-FFF2-40B4-BE49-F238E27FC236}">
                <a16:creationId xmlns:a16="http://schemas.microsoft.com/office/drawing/2014/main" id="{08837CD4-0857-5D44-95A1-FAE11C36B6C4}"/>
              </a:ext>
            </a:extLst>
          </p:cNvPr>
          <p:cNvSpPr>
            <a:spLocks noChangeAspect="1"/>
          </p:cNvSpPr>
          <p:nvPr/>
        </p:nvSpPr>
        <p:spPr>
          <a:xfrm>
            <a:off x="1735790"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16" name="Oval 15">
            <a:extLst>
              <a:ext uri="{FF2B5EF4-FFF2-40B4-BE49-F238E27FC236}">
                <a16:creationId xmlns:a16="http://schemas.microsoft.com/office/drawing/2014/main" id="{7FE0D2F2-BCF3-7D47-9315-C39A82E900D9}"/>
              </a:ext>
            </a:extLst>
          </p:cNvPr>
          <p:cNvSpPr>
            <a:spLocks noChangeAspect="1"/>
          </p:cNvSpPr>
          <p:nvPr/>
        </p:nvSpPr>
        <p:spPr>
          <a:xfrm>
            <a:off x="6165312"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19" name="Picture Placeholder 9"/>
          <p:cNvSpPr>
            <a:spLocks noGrp="1" noChangeAspect="1"/>
          </p:cNvSpPr>
          <p:nvPr>
            <p:ph type="pic" sz="quarter" idx="17" hasCustomPrompt="1"/>
          </p:nvPr>
        </p:nvSpPr>
        <p:spPr>
          <a:xfrm>
            <a:off x="6165312"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18" name="Picture Placeholder 9"/>
          <p:cNvSpPr>
            <a:spLocks noGrp="1" noChangeAspect="1"/>
          </p:cNvSpPr>
          <p:nvPr>
            <p:ph type="pic" sz="quarter" idx="16" hasCustomPrompt="1"/>
          </p:nvPr>
        </p:nvSpPr>
        <p:spPr>
          <a:xfrm>
            <a:off x="1735790"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cxnSp>
        <p:nvCxnSpPr>
          <p:cNvPr id="11" name="Straight Connector 10"/>
          <p:cNvCxnSpPr/>
          <p:nvPr/>
        </p:nvCxnSpPr>
        <p:spPr>
          <a:xfrm>
            <a:off x="4572000"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 Placeholder 66"/>
          <p:cNvSpPr>
            <a:spLocks noGrp="1"/>
          </p:cNvSpPr>
          <p:nvPr>
            <p:ph type="body" sz="quarter" idx="10" hasCustomPrompt="1"/>
          </p:nvPr>
        </p:nvSpPr>
        <p:spPr>
          <a:xfrm>
            <a:off x="628651" y="2538602"/>
            <a:ext cx="3405186" cy="430887"/>
          </a:xfrm>
        </p:spPr>
        <p:txBody>
          <a:bodyPr anchor="ctr">
            <a:noAutofit/>
          </a:bodyPr>
          <a:lstStyle>
            <a:lvl1pPr marL="0" indent="0" algn="ctr">
              <a:buFontTx/>
              <a:buNone/>
              <a:defRPr sz="1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91" name="Text Placeholder 66"/>
          <p:cNvSpPr>
            <a:spLocks noGrp="1"/>
          </p:cNvSpPr>
          <p:nvPr>
            <p:ph type="body" sz="quarter" idx="11" hasCustomPrompt="1"/>
          </p:nvPr>
        </p:nvSpPr>
        <p:spPr>
          <a:xfrm>
            <a:off x="628651" y="2969490"/>
            <a:ext cx="3405186" cy="307777"/>
          </a:xfrm>
        </p:spPr>
        <p:txBody>
          <a:bodyPr anchor="t">
            <a:spAutoFit/>
          </a:bodyPr>
          <a:lstStyle>
            <a:lvl1pPr marL="0" indent="0" algn="ctr">
              <a:buFontTx/>
              <a:buNone/>
              <a:defRPr sz="1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92" name="Text Placeholder 66"/>
          <p:cNvSpPr>
            <a:spLocks noGrp="1"/>
          </p:cNvSpPr>
          <p:nvPr>
            <p:ph type="body" sz="quarter" idx="12" hasCustomPrompt="1"/>
          </p:nvPr>
        </p:nvSpPr>
        <p:spPr>
          <a:xfrm>
            <a:off x="628651" y="3716358"/>
            <a:ext cx="3405186" cy="369332"/>
          </a:xfrm>
        </p:spPr>
        <p:txBody>
          <a:bodyPr anchor="t">
            <a:spAutoFit/>
          </a:bodyPr>
          <a:lstStyle>
            <a:lvl1pPr marL="0" indent="0" algn="ctr">
              <a:buFontTx/>
              <a:buNone/>
              <a:defRPr sz="1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
        <p:nvSpPr>
          <p:cNvPr id="94" name="Text Placeholder 66"/>
          <p:cNvSpPr>
            <a:spLocks noGrp="1"/>
          </p:cNvSpPr>
          <p:nvPr>
            <p:ph type="body" sz="quarter" idx="13" hasCustomPrompt="1"/>
          </p:nvPr>
        </p:nvSpPr>
        <p:spPr>
          <a:xfrm>
            <a:off x="5108072" y="2538602"/>
            <a:ext cx="3407277" cy="430887"/>
          </a:xfrm>
        </p:spPr>
        <p:txBody>
          <a:bodyPr anchor="ctr">
            <a:noAutofit/>
          </a:bodyPr>
          <a:lstStyle>
            <a:lvl1pPr marL="0" indent="0" algn="ctr">
              <a:buFontTx/>
              <a:buNone/>
              <a:defRPr sz="1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95" name="Text Placeholder 66"/>
          <p:cNvSpPr>
            <a:spLocks noGrp="1"/>
          </p:cNvSpPr>
          <p:nvPr>
            <p:ph type="body" sz="quarter" idx="14" hasCustomPrompt="1"/>
          </p:nvPr>
        </p:nvSpPr>
        <p:spPr>
          <a:xfrm>
            <a:off x="5108072" y="2969490"/>
            <a:ext cx="3407279" cy="307777"/>
          </a:xfrm>
        </p:spPr>
        <p:txBody>
          <a:bodyPr anchor="t">
            <a:spAutoFit/>
          </a:bodyPr>
          <a:lstStyle>
            <a:lvl1pPr marL="0" indent="0" algn="ctr">
              <a:buFontTx/>
              <a:buNone/>
              <a:defRPr sz="1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96" name="Text Placeholder 66"/>
          <p:cNvSpPr>
            <a:spLocks noGrp="1"/>
          </p:cNvSpPr>
          <p:nvPr>
            <p:ph type="body" sz="quarter" idx="15" hasCustomPrompt="1"/>
          </p:nvPr>
        </p:nvSpPr>
        <p:spPr>
          <a:xfrm>
            <a:off x="5108072" y="3716358"/>
            <a:ext cx="3407279" cy="369332"/>
          </a:xfrm>
        </p:spPr>
        <p:txBody>
          <a:bodyPr anchor="t">
            <a:spAutoFit/>
          </a:bodyPr>
          <a:lstStyle>
            <a:lvl1pPr marL="0" indent="0" algn="ctr">
              <a:buFontTx/>
              <a:buNone/>
              <a:defRPr sz="18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Tree>
    <p:extLst>
      <p:ext uri="{BB962C8B-B14F-4D97-AF65-F5344CB8AC3E}">
        <p14:creationId xmlns:p14="http://schemas.microsoft.com/office/powerpoint/2010/main" val="38363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Intro_Three">
    <p:bg>
      <p:bgPr>
        <a:solidFill>
          <a:schemeClr val="tx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673CF78-2930-D64F-9155-1A225927A2BE}"/>
              </a:ext>
            </a:extLst>
          </p:cNvPr>
          <p:cNvPicPr>
            <a:picLocks noChangeAspect="1"/>
          </p:cNvPicPr>
          <p:nvPr/>
        </p:nvPicPr>
        <p:blipFill>
          <a:blip r:embed="rId2"/>
          <a:stretch>
            <a:fillRect/>
          </a:stretch>
        </p:blipFill>
        <p:spPr>
          <a:xfrm>
            <a:off x="0" y="0"/>
            <a:ext cx="9144000" cy="5143500"/>
          </a:xfrm>
          <a:prstGeom prst="rect">
            <a:avLst/>
          </a:prstGeom>
        </p:spPr>
      </p:pic>
      <p:sp>
        <p:nvSpPr>
          <p:cNvPr id="22" name="Oval 21">
            <a:extLst>
              <a:ext uri="{FF2B5EF4-FFF2-40B4-BE49-F238E27FC236}">
                <a16:creationId xmlns:a16="http://schemas.microsoft.com/office/drawing/2014/main" id="{9DD06CF5-ACFF-2747-82B5-877F8A6B4D2D}"/>
              </a:ext>
            </a:extLst>
          </p:cNvPr>
          <p:cNvSpPr>
            <a:spLocks noChangeAspect="1"/>
          </p:cNvSpPr>
          <p:nvPr/>
        </p:nvSpPr>
        <p:spPr>
          <a:xfrm>
            <a:off x="979009"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25" name="Oval 24">
            <a:extLst>
              <a:ext uri="{FF2B5EF4-FFF2-40B4-BE49-F238E27FC236}">
                <a16:creationId xmlns:a16="http://schemas.microsoft.com/office/drawing/2014/main" id="{85317358-D823-3E47-84CA-74F119FC100B}"/>
              </a:ext>
            </a:extLst>
          </p:cNvPr>
          <p:cNvSpPr>
            <a:spLocks noChangeAspect="1"/>
          </p:cNvSpPr>
          <p:nvPr/>
        </p:nvSpPr>
        <p:spPr>
          <a:xfrm>
            <a:off x="3943856"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29" name="Oval 28">
            <a:extLst>
              <a:ext uri="{FF2B5EF4-FFF2-40B4-BE49-F238E27FC236}">
                <a16:creationId xmlns:a16="http://schemas.microsoft.com/office/drawing/2014/main" id="{3C8867E6-8E36-0F4A-9E53-65BB86F4BF79}"/>
              </a:ext>
            </a:extLst>
          </p:cNvPr>
          <p:cNvSpPr>
            <a:spLocks noChangeAspect="1"/>
          </p:cNvSpPr>
          <p:nvPr/>
        </p:nvSpPr>
        <p:spPr>
          <a:xfrm>
            <a:off x="6909186"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21" name="Picture Placeholder 9"/>
          <p:cNvSpPr>
            <a:spLocks noGrp="1" noChangeAspect="1"/>
          </p:cNvSpPr>
          <p:nvPr>
            <p:ph type="pic" sz="quarter" idx="19" hasCustomPrompt="1"/>
          </p:nvPr>
        </p:nvSpPr>
        <p:spPr>
          <a:xfrm>
            <a:off x="979009"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27" name="Picture Placeholder 9"/>
          <p:cNvSpPr>
            <a:spLocks noGrp="1" noChangeAspect="1"/>
          </p:cNvSpPr>
          <p:nvPr>
            <p:ph type="pic" sz="quarter" idx="21" hasCustomPrompt="1"/>
          </p:nvPr>
        </p:nvSpPr>
        <p:spPr>
          <a:xfrm>
            <a:off x="6909186"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26" name="Picture Placeholder 9"/>
          <p:cNvSpPr>
            <a:spLocks noGrp="1" noChangeAspect="1"/>
          </p:cNvSpPr>
          <p:nvPr>
            <p:ph type="pic" sz="quarter" idx="20" hasCustomPrompt="1"/>
          </p:nvPr>
        </p:nvSpPr>
        <p:spPr>
          <a:xfrm>
            <a:off x="3943856"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90" name="Text Placeholder 66"/>
          <p:cNvSpPr>
            <a:spLocks noGrp="1"/>
          </p:cNvSpPr>
          <p:nvPr>
            <p:ph type="body" sz="quarter" idx="10" hasCustomPrompt="1"/>
          </p:nvPr>
        </p:nvSpPr>
        <p:spPr>
          <a:xfrm>
            <a:off x="476251" y="2595563"/>
            <a:ext cx="2269748" cy="338328"/>
          </a:xfrm>
        </p:spPr>
        <p:txBody>
          <a:bodyPr anchor="ctr">
            <a:no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91" name="Text Placeholder 66"/>
          <p:cNvSpPr>
            <a:spLocks noGrp="1"/>
          </p:cNvSpPr>
          <p:nvPr>
            <p:ph type="body" sz="quarter" idx="11" hasCustomPrompt="1"/>
          </p:nvPr>
        </p:nvSpPr>
        <p:spPr>
          <a:xfrm>
            <a:off x="477265" y="2933314"/>
            <a:ext cx="2267725" cy="276999"/>
          </a:xfrm>
        </p:spPr>
        <p:txBody>
          <a:bodyPr anchor="t">
            <a:sp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92" name="Text Placeholder 66"/>
          <p:cNvSpPr>
            <a:spLocks noGrp="1"/>
          </p:cNvSpPr>
          <p:nvPr>
            <p:ph type="body" sz="quarter" idx="12" hasCustomPrompt="1"/>
          </p:nvPr>
        </p:nvSpPr>
        <p:spPr>
          <a:xfrm>
            <a:off x="477265" y="3777912"/>
            <a:ext cx="2267725" cy="338554"/>
          </a:xfrm>
        </p:spPr>
        <p:txBody>
          <a:bodyPr anchor="t">
            <a:sp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cxnSp>
        <p:nvCxnSpPr>
          <p:cNvPr id="16" name="Straight Connector 15"/>
          <p:cNvCxnSpPr/>
          <p:nvPr/>
        </p:nvCxnSpPr>
        <p:spPr>
          <a:xfrm>
            <a:off x="3087111"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6888"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Text Placeholder 66"/>
          <p:cNvSpPr>
            <a:spLocks noGrp="1"/>
          </p:cNvSpPr>
          <p:nvPr>
            <p:ph type="body" sz="quarter" idx="13" hasCustomPrompt="1"/>
          </p:nvPr>
        </p:nvSpPr>
        <p:spPr>
          <a:xfrm>
            <a:off x="3426202" y="2595563"/>
            <a:ext cx="2269748" cy="338328"/>
          </a:xfrm>
        </p:spPr>
        <p:txBody>
          <a:bodyPr anchor="ctr">
            <a:no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66" name="Text Placeholder 66"/>
          <p:cNvSpPr>
            <a:spLocks noGrp="1"/>
          </p:cNvSpPr>
          <p:nvPr>
            <p:ph type="body" sz="quarter" idx="14" hasCustomPrompt="1"/>
          </p:nvPr>
        </p:nvSpPr>
        <p:spPr>
          <a:xfrm>
            <a:off x="3427216" y="2933314"/>
            <a:ext cx="2267725" cy="276999"/>
          </a:xfrm>
        </p:spPr>
        <p:txBody>
          <a:bodyPr anchor="t">
            <a:sp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67" name="Text Placeholder 66"/>
          <p:cNvSpPr>
            <a:spLocks noGrp="1"/>
          </p:cNvSpPr>
          <p:nvPr>
            <p:ph type="body" sz="quarter" idx="15" hasCustomPrompt="1"/>
          </p:nvPr>
        </p:nvSpPr>
        <p:spPr>
          <a:xfrm>
            <a:off x="3427216" y="3777912"/>
            <a:ext cx="2267725" cy="338554"/>
          </a:xfrm>
        </p:spPr>
        <p:txBody>
          <a:bodyPr anchor="t">
            <a:sp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
        <p:nvSpPr>
          <p:cNvPr id="68" name="Text Placeholder 66"/>
          <p:cNvSpPr>
            <a:spLocks noGrp="1"/>
          </p:cNvSpPr>
          <p:nvPr>
            <p:ph type="body" sz="quarter" idx="16" hasCustomPrompt="1"/>
          </p:nvPr>
        </p:nvSpPr>
        <p:spPr>
          <a:xfrm>
            <a:off x="6395980" y="2595563"/>
            <a:ext cx="2269748" cy="338328"/>
          </a:xfrm>
        </p:spPr>
        <p:txBody>
          <a:bodyPr anchor="ctr">
            <a:no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69" name="Text Placeholder 66"/>
          <p:cNvSpPr>
            <a:spLocks noGrp="1"/>
          </p:cNvSpPr>
          <p:nvPr>
            <p:ph type="body" sz="quarter" idx="17" hasCustomPrompt="1"/>
          </p:nvPr>
        </p:nvSpPr>
        <p:spPr>
          <a:xfrm>
            <a:off x="6396993" y="2933314"/>
            <a:ext cx="2267725" cy="276999"/>
          </a:xfrm>
        </p:spPr>
        <p:txBody>
          <a:bodyPr anchor="t">
            <a:sp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70" name="Text Placeholder 66"/>
          <p:cNvSpPr>
            <a:spLocks noGrp="1"/>
          </p:cNvSpPr>
          <p:nvPr>
            <p:ph type="body" sz="quarter" idx="18" hasCustomPrompt="1"/>
          </p:nvPr>
        </p:nvSpPr>
        <p:spPr>
          <a:xfrm>
            <a:off x="6396993" y="3777912"/>
            <a:ext cx="2267725" cy="338554"/>
          </a:xfrm>
        </p:spPr>
        <p:txBody>
          <a:bodyPr anchor="t">
            <a:sp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Tree>
    <p:extLst>
      <p:ext uri="{BB962C8B-B14F-4D97-AF65-F5344CB8AC3E}">
        <p14:creationId xmlns:p14="http://schemas.microsoft.com/office/powerpoint/2010/main" val="108791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ntro_Four">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A9949D42-9C87-B141-862A-4E55A8D20E89}"/>
              </a:ext>
            </a:extLst>
          </p:cNvPr>
          <p:cNvPicPr>
            <a:picLocks noChangeAspect="1"/>
          </p:cNvPicPr>
          <p:nvPr/>
        </p:nvPicPr>
        <p:blipFill>
          <a:blip r:embed="rId2"/>
          <a:stretch>
            <a:fillRect/>
          </a:stretch>
        </p:blipFill>
        <p:spPr>
          <a:xfrm>
            <a:off x="0" y="0"/>
            <a:ext cx="9144000" cy="5143500"/>
          </a:xfrm>
          <a:prstGeom prst="rect">
            <a:avLst/>
          </a:prstGeom>
        </p:spPr>
      </p:pic>
      <p:sp>
        <p:nvSpPr>
          <p:cNvPr id="29" name="Oval 28">
            <a:extLst>
              <a:ext uri="{FF2B5EF4-FFF2-40B4-BE49-F238E27FC236}">
                <a16:creationId xmlns:a16="http://schemas.microsoft.com/office/drawing/2014/main" id="{6008CA00-2DFF-044F-AB42-85362D20AB6D}"/>
              </a:ext>
            </a:extLst>
          </p:cNvPr>
          <p:cNvSpPr>
            <a:spLocks noChangeAspect="1"/>
          </p:cNvSpPr>
          <p:nvPr/>
        </p:nvSpPr>
        <p:spPr>
          <a:xfrm>
            <a:off x="620953"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31" name="Oval 30">
            <a:extLst>
              <a:ext uri="{FF2B5EF4-FFF2-40B4-BE49-F238E27FC236}">
                <a16:creationId xmlns:a16="http://schemas.microsoft.com/office/drawing/2014/main" id="{599C4EEB-263D-6A43-84DA-80632E5541A7}"/>
              </a:ext>
            </a:extLst>
          </p:cNvPr>
          <p:cNvSpPr>
            <a:spLocks noChangeAspect="1"/>
          </p:cNvSpPr>
          <p:nvPr/>
        </p:nvSpPr>
        <p:spPr>
          <a:xfrm>
            <a:off x="2836535"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32" name="Oval 31">
            <a:extLst>
              <a:ext uri="{FF2B5EF4-FFF2-40B4-BE49-F238E27FC236}">
                <a16:creationId xmlns:a16="http://schemas.microsoft.com/office/drawing/2014/main" id="{208A89D9-1EF0-494C-8F8C-4955DC6D0B4C}"/>
              </a:ext>
            </a:extLst>
          </p:cNvPr>
          <p:cNvSpPr>
            <a:spLocks noChangeAspect="1"/>
          </p:cNvSpPr>
          <p:nvPr/>
        </p:nvSpPr>
        <p:spPr>
          <a:xfrm>
            <a:off x="5050055"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34" name="Oval 33">
            <a:extLst>
              <a:ext uri="{FF2B5EF4-FFF2-40B4-BE49-F238E27FC236}">
                <a16:creationId xmlns:a16="http://schemas.microsoft.com/office/drawing/2014/main" id="{9D650191-6AEE-7F41-9E7A-65FE36332F78}"/>
              </a:ext>
            </a:extLst>
          </p:cNvPr>
          <p:cNvSpPr>
            <a:spLocks noChangeAspect="1"/>
          </p:cNvSpPr>
          <p:nvPr/>
        </p:nvSpPr>
        <p:spPr>
          <a:xfrm>
            <a:off x="7261513" y="1026141"/>
            <a:ext cx="1234440" cy="1234440"/>
          </a:xfrm>
          <a:prstGeom prst="ellipse">
            <a:avLst/>
          </a:prstGeom>
          <a:solidFill>
            <a:schemeClr val="bg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21" name="Picture Placeholder 9"/>
          <p:cNvSpPr>
            <a:spLocks noGrp="1" noChangeAspect="1"/>
          </p:cNvSpPr>
          <p:nvPr>
            <p:ph type="pic" sz="quarter" idx="19" hasCustomPrompt="1"/>
          </p:nvPr>
        </p:nvSpPr>
        <p:spPr>
          <a:xfrm>
            <a:off x="620953"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27" name="Picture Placeholder 9"/>
          <p:cNvSpPr>
            <a:spLocks noGrp="1" noChangeAspect="1"/>
          </p:cNvSpPr>
          <p:nvPr>
            <p:ph type="pic" sz="quarter" idx="21" hasCustomPrompt="1"/>
          </p:nvPr>
        </p:nvSpPr>
        <p:spPr>
          <a:xfrm>
            <a:off x="5050055"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26" name="Picture Placeholder 9"/>
          <p:cNvSpPr>
            <a:spLocks noGrp="1" noChangeAspect="1"/>
          </p:cNvSpPr>
          <p:nvPr>
            <p:ph type="pic" sz="quarter" idx="20" hasCustomPrompt="1"/>
          </p:nvPr>
        </p:nvSpPr>
        <p:spPr>
          <a:xfrm>
            <a:off x="2836535"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90" name="Text Placeholder 66"/>
          <p:cNvSpPr>
            <a:spLocks noGrp="1"/>
          </p:cNvSpPr>
          <p:nvPr>
            <p:ph type="body" sz="quarter" idx="10" hasCustomPrompt="1"/>
          </p:nvPr>
        </p:nvSpPr>
        <p:spPr>
          <a:xfrm>
            <a:off x="323968" y="2595563"/>
            <a:ext cx="1828410" cy="338328"/>
          </a:xfrm>
        </p:spPr>
        <p:txBody>
          <a:bodyPr anchor="ctr">
            <a:no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91" name="Text Placeholder 66"/>
          <p:cNvSpPr>
            <a:spLocks noGrp="1"/>
          </p:cNvSpPr>
          <p:nvPr>
            <p:ph type="body" sz="quarter" idx="11" hasCustomPrompt="1"/>
          </p:nvPr>
        </p:nvSpPr>
        <p:spPr>
          <a:xfrm>
            <a:off x="324784" y="2933314"/>
            <a:ext cx="1826780" cy="246221"/>
          </a:xfrm>
        </p:spPr>
        <p:txBody>
          <a:bodyPr wrap="square" anchor="t">
            <a:spAutoFit/>
          </a:bodyPr>
          <a:lstStyle>
            <a:lvl1pPr marL="0" indent="0" algn="ctr">
              <a:buFontTx/>
              <a:buNone/>
              <a:defRPr sz="10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92" name="Text Placeholder 66"/>
          <p:cNvSpPr>
            <a:spLocks noGrp="1"/>
          </p:cNvSpPr>
          <p:nvPr>
            <p:ph type="body" sz="quarter" idx="12" hasCustomPrompt="1"/>
          </p:nvPr>
        </p:nvSpPr>
        <p:spPr>
          <a:xfrm>
            <a:off x="324979" y="3777912"/>
            <a:ext cx="1826388" cy="261610"/>
          </a:xfrm>
        </p:spPr>
        <p:txBody>
          <a:bodyPr wrap="square" anchor="t">
            <a:sp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cxnSp>
        <p:nvCxnSpPr>
          <p:cNvPr id="16" name="Straight Connector 15"/>
          <p:cNvCxnSpPr/>
          <p:nvPr/>
        </p:nvCxnSpPr>
        <p:spPr>
          <a:xfrm>
            <a:off x="2354580"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0"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Text Placeholder 66"/>
          <p:cNvSpPr>
            <a:spLocks noGrp="1"/>
          </p:cNvSpPr>
          <p:nvPr>
            <p:ph type="body" sz="quarter" idx="13" hasCustomPrompt="1"/>
          </p:nvPr>
        </p:nvSpPr>
        <p:spPr>
          <a:xfrm>
            <a:off x="2539748" y="2595563"/>
            <a:ext cx="1828017" cy="338328"/>
          </a:xfrm>
        </p:spPr>
        <p:txBody>
          <a:bodyPr anchor="ctr">
            <a:no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66" name="Text Placeholder 66"/>
          <p:cNvSpPr>
            <a:spLocks noGrp="1"/>
          </p:cNvSpPr>
          <p:nvPr>
            <p:ph type="body" sz="quarter" idx="14" hasCustomPrompt="1"/>
          </p:nvPr>
        </p:nvSpPr>
        <p:spPr>
          <a:xfrm>
            <a:off x="2540561" y="2933314"/>
            <a:ext cx="1826388" cy="246221"/>
          </a:xfrm>
        </p:spPr>
        <p:txBody>
          <a:bodyPr wrap="square" anchor="t">
            <a:spAutoFit/>
          </a:bodyPr>
          <a:lstStyle>
            <a:lvl1pPr marL="0" indent="0" algn="ctr">
              <a:buFontTx/>
              <a:buNone/>
              <a:defRPr sz="10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67" name="Text Placeholder 66"/>
          <p:cNvSpPr>
            <a:spLocks noGrp="1"/>
          </p:cNvSpPr>
          <p:nvPr>
            <p:ph type="body" sz="quarter" idx="15" hasCustomPrompt="1"/>
          </p:nvPr>
        </p:nvSpPr>
        <p:spPr>
          <a:xfrm>
            <a:off x="2540561" y="3777912"/>
            <a:ext cx="1826388" cy="261610"/>
          </a:xfrm>
        </p:spPr>
        <p:txBody>
          <a:bodyPr wrap="square" anchor="t">
            <a:sp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
        <p:nvSpPr>
          <p:cNvPr id="68" name="Text Placeholder 66"/>
          <p:cNvSpPr>
            <a:spLocks noGrp="1"/>
          </p:cNvSpPr>
          <p:nvPr>
            <p:ph type="body" sz="quarter" idx="16" hasCustomPrompt="1"/>
          </p:nvPr>
        </p:nvSpPr>
        <p:spPr>
          <a:xfrm>
            <a:off x="4755331" y="2595563"/>
            <a:ext cx="1823893" cy="338328"/>
          </a:xfrm>
        </p:spPr>
        <p:txBody>
          <a:bodyPr anchor="ctr">
            <a:no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69" name="Text Placeholder 66"/>
          <p:cNvSpPr>
            <a:spLocks noGrp="1"/>
          </p:cNvSpPr>
          <p:nvPr>
            <p:ph type="body" sz="quarter" idx="17" hasCustomPrompt="1"/>
          </p:nvPr>
        </p:nvSpPr>
        <p:spPr>
          <a:xfrm>
            <a:off x="4756144" y="2933314"/>
            <a:ext cx="1822267" cy="246221"/>
          </a:xfrm>
        </p:spPr>
        <p:txBody>
          <a:bodyPr wrap="square" anchor="t">
            <a:spAutoFit/>
          </a:bodyPr>
          <a:lstStyle>
            <a:lvl1pPr marL="0" indent="0" algn="ctr">
              <a:buFontTx/>
              <a:buNone/>
              <a:defRPr sz="10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70" name="Text Placeholder 66"/>
          <p:cNvSpPr>
            <a:spLocks noGrp="1"/>
          </p:cNvSpPr>
          <p:nvPr>
            <p:ph type="body" sz="quarter" idx="18" hasCustomPrompt="1"/>
          </p:nvPr>
        </p:nvSpPr>
        <p:spPr>
          <a:xfrm>
            <a:off x="4756144" y="3777912"/>
            <a:ext cx="1822267" cy="261610"/>
          </a:xfrm>
        </p:spPr>
        <p:txBody>
          <a:bodyPr wrap="square" anchor="t">
            <a:sp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sp>
        <p:nvSpPr>
          <p:cNvPr id="59" name="Picture Placeholder 9">
            <a:extLst>
              <a:ext uri="{FF2B5EF4-FFF2-40B4-BE49-F238E27FC236}">
                <a16:creationId xmlns:a16="http://schemas.microsoft.com/office/drawing/2014/main" id="{6C5F0E68-AC0A-724A-BA5D-FFB570DE0FB2}"/>
              </a:ext>
            </a:extLst>
          </p:cNvPr>
          <p:cNvSpPr>
            <a:spLocks noGrp="1" noChangeAspect="1"/>
          </p:cNvSpPr>
          <p:nvPr>
            <p:ph type="pic" sz="quarter" idx="22" hasCustomPrompt="1"/>
          </p:nvPr>
        </p:nvSpPr>
        <p:spPr>
          <a:xfrm>
            <a:off x="7261513" y="1027033"/>
            <a:ext cx="1234440" cy="1233548"/>
          </a:xfrm>
          <a:prstGeom prst="ellipse">
            <a:avLst/>
          </a:prstGeom>
          <a:solidFill>
            <a:schemeClr val="tx1">
              <a:lumMod val="40000"/>
              <a:lumOff val="60000"/>
            </a:schemeClr>
          </a:solidFill>
          <a:ln w="57150">
            <a:solidFill>
              <a:schemeClr val="bg1"/>
            </a:solidFill>
          </a:ln>
        </p:spPr>
        <p:txBody>
          <a:bodyPr anchor="ctr">
            <a:normAutofit/>
          </a:bodyPr>
          <a:lstStyle>
            <a:lvl1pPr marL="0" indent="0" algn="ctr">
              <a:buFontTx/>
              <a:buNone/>
              <a:defRPr sz="1400" baseline="0">
                <a:solidFill>
                  <a:schemeClr val="bg1"/>
                </a:solidFill>
              </a:defRPr>
            </a:lvl1pPr>
          </a:lstStyle>
          <a:p>
            <a:r>
              <a:rPr lang="en-US" dirty="0"/>
              <a:t>Insert Photo Here</a:t>
            </a:r>
          </a:p>
        </p:txBody>
      </p:sp>
      <p:sp>
        <p:nvSpPr>
          <p:cNvPr id="61" name="Text Placeholder 66">
            <a:extLst>
              <a:ext uri="{FF2B5EF4-FFF2-40B4-BE49-F238E27FC236}">
                <a16:creationId xmlns:a16="http://schemas.microsoft.com/office/drawing/2014/main" id="{6F593F01-16C6-614E-B377-1AD23E817270}"/>
              </a:ext>
            </a:extLst>
          </p:cNvPr>
          <p:cNvSpPr>
            <a:spLocks noGrp="1"/>
          </p:cNvSpPr>
          <p:nvPr>
            <p:ph type="body" sz="quarter" idx="23" hasCustomPrompt="1"/>
          </p:nvPr>
        </p:nvSpPr>
        <p:spPr>
          <a:xfrm>
            <a:off x="6966789" y="2595563"/>
            <a:ext cx="1823893" cy="338328"/>
          </a:xfrm>
        </p:spPr>
        <p:txBody>
          <a:bodyPr anchor="ctr">
            <a:no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p:txBody>
      </p:sp>
      <p:sp>
        <p:nvSpPr>
          <p:cNvPr id="62" name="Text Placeholder 66">
            <a:extLst>
              <a:ext uri="{FF2B5EF4-FFF2-40B4-BE49-F238E27FC236}">
                <a16:creationId xmlns:a16="http://schemas.microsoft.com/office/drawing/2014/main" id="{EFD62763-B86C-4448-AEA6-DAF60AC6D19E}"/>
              </a:ext>
            </a:extLst>
          </p:cNvPr>
          <p:cNvSpPr>
            <a:spLocks noGrp="1"/>
          </p:cNvSpPr>
          <p:nvPr>
            <p:ph type="body" sz="quarter" idx="24" hasCustomPrompt="1"/>
          </p:nvPr>
        </p:nvSpPr>
        <p:spPr>
          <a:xfrm>
            <a:off x="6967602" y="2933314"/>
            <a:ext cx="1822267" cy="246221"/>
          </a:xfrm>
        </p:spPr>
        <p:txBody>
          <a:bodyPr wrap="square" anchor="t">
            <a:spAutoFit/>
          </a:bodyPr>
          <a:lstStyle>
            <a:lvl1pPr marL="0" indent="0" algn="ctr">
              <a:buFontTx/>
              <a:buNone/>
              <a:defRPr sz="10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63" name="Text Placeholder 66">
            <a:extLst>
              <a:ext uri="{FF2B5EF4-FFF2-40B4-BE49-F238E27FC236}">
                <a16:creationId xmlns:a16="http://schemas.microsoft.com/office/drawing/2014/main" id="{43654C28-A260-FC45-B0F6-50DB5AE61CDF}"/>
              </a:ext>
            </a:extLst>
          </p:cNvPr>
          <p:cNvSpPr>
            <a:spLocks noGrp="1"/>
          </p:cNvSpPr>
          <p:nvPr>
            <p:ph type="body" sz="quarter" idx="25" hasCustomPrompt="1"/>
          </p:nvPr>
        </p:nvSpPr>
        <p:spPr>
          <a:xfrm>
            <a:off x="6967602" y="3777912"/>
            <a:ext cx="1822267" cy="261610"/>
          </a:xfrm>
        </p:spPr>
        <p:txBody>
          <a:bodyPr wrap="square" anchor="t">
            <a:spAutoFit/>
          </a:bodyPr>
          <a:lstStyle>
            <a:lvl1pPr marL="0" indent="0" algn="ctr">
              <a:buFontTx/>
              <a:buNone/>
              <a:defRPr sz="11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Company Name</a:t>
            </a:r>
          </a:p>
        </p:txBody>
      </p:sp>
      <p:cxnSp>
        <p:nvCxnSpPr>
          <p:cNvPr id="64" name="Straight Connector 63">
            <a:extLst>
              <a:ext uri="{FF2B5EF4-FFF2-40B4-BE49-F238E27FC236}">
                <a16:creationId xmlns:a16="http://schemas.microsoft.com/office/drawing/2014/main" id="{C1D0843D-FDF3-9A46-A14A-DAD637BE0559}"/>
              </a:ext>
            </a:extLst>
          </p:cNvPr>
          <p:cNvCxnSpPr/>
          <p:nvPr/>
        </p:nvCxnSpPr>
        <p:spPr>
          <a:xfrm>
            <a:off x="6789420" y="967740"/>
            <a:ext cx="0" cy="320802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30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476250" y="1023940"/>
            <a:ext cx="8191500" cy="3619501"/>
          </a:xfrm>
        </p:spPr>
        <p:txBody>
          <a:bodyPr/>
          <a:lstStyle>
            <a:lvl1pPr marL="320024" indent="-320024">
              <a:buClr>
                <a:schemeClr val="bg2"/>
              </a:buClr>
              <a:defRPr sz="2000"/>
            </a:lvl1pPr>
            <a:lvl2pPr marL="685766" indent="-320024">
              <a:spcBef>
                <a:spcPts val="0"/>
              </a:spcBef>
              <a:buClr>
                <a:schemeClr val="bg2"/>
              </a:buClr>
              <a:buFont typeface="Arial" panose="020B0604020202020204" pitchFamily="34" charset="0"/>
              <a:buChar char="‒"/>
              <a:defRPr sz="1600"/>
            </a:lvl2pPr>
            <a:lvl3pPr marL="1005790" indent="-320024">
              <a:spcBef>
                <a:spcPts val="0"/>
              </a:spcBef>
              <a:buClr>
                <a:schemeClr val="bg2"/>
              </a:buClr>
              <a:buFont typeface="Wingdings" panose="05000000000000000000" pitchFamily="2" charset="2"/>
              <a:buChar char="§"/>
              <a:defRPr sz="1400"/>
            </a:lvl3pPr>
            <a:lvl4pPr marL="1325814" indent="-320024">
              <a:spcBef>
                <a:spcPts val="0"/>
              </a:spcBef>
              <a:spcAft>
                <a:spcPts val="600"/>
              </a:spcAft>
              <a:buClr>
                <a:schemeClr val="bg2"/>
              </a:buClr>
              <a:buFont typeface="Courier New" panose="02070309020205020404" pitchFamily="49" charset="0"/>
              <a:buChar char="o"/>
              <a:defRPr sz="12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8"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69305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and Content Left">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476251" y="1023940"/>
            <a:ext cx="4095752" cy="3619501"/>
          </a:xfrm>
        </p:spPr>
        <p:txBody>
          <a:bodyPr/>
          <a:lstStyle>
            <a:lvl1pPr marL="320024" indent="-320024">
              <a:buClr>
                <a:schemeClr val="bg2"/>
              </a:buClr>
              <a:defRPr sz="2000"/>
            </a:lvl1pPr>
            <a:lvl2pPr marL="685766" indent="-320024">
              <a:spcBef>
                <a:spcPts val="0"/>
              </a:spcBef>
              <a:buClr>
                <a:schemeClr val="bg2"/>
              </a:buClr>
              <a:buFont typeface="Arial" panose="020B0604020202020204" pitchFamily="34" charset="0"/>
              <a:buChar char="‒"/>
              <a:defRPr sz="1600"/>
            </a:lvl2pPr>
            <a:lvl3pPr marL="1005790" indent="-320024">
              <a:lnSpc>
                <a:spcPct val="100000"/>
              </a:lnSpc>
              <a:spcBef>
                <a:spcPts val="0"/>
              </a:spcBef>
              <a:buClr>
                <a:schemeClr val="bg2"/>
              </a:buClr>
              <a:buFont typeface="Wingdings" panose="05000000000000000000" pitchFamily="2" charset="2"/>
              <a:buChar char="§"/>
              <a:defRPr sz="1400"/>
            </a:lvl3pPr>
            <a:lvl4pPr marL="1325814" indent="-320024">
              <a:spcBef>
                <a:spcPts val="0"/>
              </a:spcBef>
              <a:spcAft>
                <a:spcPts val="600"/>
              </a:spcAft>
              <a:buClr>
                <a:schemeClr val="bg2"/>
              </a:buClr>
              <a:buFont typeface="Courier New" panose="02070309020205020404" pitchFamily="49" charset="0"/>
              <a:buChar char="o"/>
              <a:defRPr sz="12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52907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476249" y="1023940"/>
            <a:ext cx="3952875" cy="3619501"/>
          </a:xfrm>
        </p:spPr>
        <p:txBody>
          <a:bodyPr vert="horz" lIns="91440" tIns="45720" rIns="91440" bIns="45720" rtlCol="0">
            <a:normAutofit/>
          </a:bodyPr>
          <a:lstStyle>
            <a:lvl1pPr>
              <a:buClr>
                <a:schemeClr val="bg2"/>
              </a:buClr>
              <a:defRPr lang="en-US" sz="1800" smtClean="0">
                <a:solidFill>
                  <a:schemeClr val="tx1"/>
                </a:solidFill>
              </a:defRPr>
            </a:lvl1pPr>
            <a:lvl2pPr>
              <a:buClr>
                <a:schemeClr val="bg2"/>
              </a:buClr>
              <a:defRPr lang="en-US" sz="1400" smtClean="0">
                <a:solidFill>
                  <a:schemeClr val="tx1"/>
                </a:solidFill>
              </a:defRPr>
            </a:lvl2pPr>
            <a:lvl3pPr>
              <a:buClr>
                <a:schemeClr val="bg2"/>
              </a:buClr>
              <a:defRPr lang="en-US" sz="120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1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Content Placeholder 4"/>
          <p:cNvSpPr>
            <a:spLocks noGrp="1"/>
          </p:cNvSpPr>
          <p:nvPr>
            <p:ph sz="quarter" idx="14"/>
          </p:nvPr>
        </p:nvSpPr>
        <p:spPr>
          <a:xfrm>
            <a:off x="4714877" y="1023940"/>
            <a:ext cx="3952875" cy="3619501"/>
          </a:xfrm>
        </p:spPr>
        <p:txBody>
          <a:bodyPr vert="horz" lIns="91440" tIns="45720" rIns="91440" bIns="45720" rtlCol="0">
            <a:normAutofit/>
          </a:bodyPr>
          <a:lstStyle>
            <a:lvl1pPr>
              <a:buClr>
                <a:schemeClr val="bg2"/>
              </a:buClr>
              <a:defRPr lang="en-US" sz="1800" smtClean="0">
                <a:solidFill>
                  <a:schemeClr val="tx1"/>
                </a:solidFill>
              </a:defRPr>
            </a:lvl1pPr>
            <a:lvl2pPr>
              <a:buClr>
                <a:schemeClr val="bg2"/>
              </a:buClr>
              <a:defRPr lang="en-US" sz="1400" smtClean="0">
                <a:solidFill>
                  <a:schemeClr val="tx1"/>
                </a:solidFill>
              </a:defRPr>
            </a:lvl2pPr>
            <a:lvl3pPr>
              <a:buClr>
                <a:schemeClr val="bg2"/>
              </a:buClr>
              <a:defRPr lang="en-US" sz="120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1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185471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Comparison">
    <p:spTree>
      <p:nvGrpSpPr>
        <p:cNvPr id="1" name=""/>
        <p:cNvGrpSpPr/>
        <p:nvPr/>
      </p:nvGrpSpPr>
      <p:grpSpPr>
        <a:xfrm>
          <a:off x="0" y="0"/>
          <a:ext cx="0" cy="0"/>
          <a:chOff x="0" y="0"/>
          <a:chExt cx="0" cy="0"/>
        </a:xfrm>
      </p:grpSpPr>
      <p:sp>
        <p:nvSpPr>
          <p:cNvPr id="11" name="Text Placeholder 10"/>
          <p:cNvSpPr>
            <a:spLocks noGrp="1"/>
          </p:cNvSpPr>
          <p:nvPr>
            <p:ph type="body" sz="quarter" idx="16"/>
          </p:nvPr>
        </p:nvSpPr>
        <p:spPr>
          <a:xfrm>
            <a:off x="476249" y="949678"/>
            <a:ext cx="3952875" cy="476251"/>
          </a:xfrm>
        </p:spPr>
        <p:txBody>
          <a:bodyPr anchor="b">
            <a:normAutofit/>
          </a:bodyPr>
          <a:lstStyle>
            <a:lvl1pPr marL="0" indent="0" algn="ctr">
              <a:buNone/>
              <a:defRPr sz="1800" b="0">
                <a:solidFill>
                  <a:schemeClr val="tx2"/>
                </a:solidFill>
              </a:defRPr>
            </a:lvl1pPr>
            <a:lvl2pPr marL="365742" indent="0">
              <a:buNone/>
              <a:defRPr/>
            </a:lvl2pPr>
          </a:lstStyle>
          <a:p>
            <a:pPr lvl="0"/>
            <a:r>
              <a:rPr lang="en-US"/>
              <a:t>Click to edit Master text styles</a:t>
            </a:r>
          </a:p>
        </p:txBody>
      </p:sp>
      <p:sp>
        <p:nvSpPr>
          <p:cNvPr id="5" name="Content Placeholder 4"/>
          <p:cNvSpPr>
            <a:spLocks noGrp="1"/>
          </p:cNvSpPr>
          <p:nvPr>
            <p:ph sz="quarter" idx="14"/>
          </p:nvPr>
        </p:nvSpPr>
        <p:spPr>
          <a:xfrm>
            <a:off x="4714877" y="1557778"/>
            <a:ext cx="3950209" cy="3085663"/>
          </a:xfrm>
        </p:spPr>
        <p:txBody>
          <a:bodyPr vert="horz" lIns="91440" tIns="45720" rIns="91440" bIns="45720" rtlCol="0">
            <a:normAutofit/>
          </a:bodyPr>
          <a:lstStyle>
            <a:lvl1pPr>
              <a:buClr>
                <a:schemeClr val="bg2"/>
              </a:buClr>
              <a:defRPr lang="en-US" sz="1600" smtClean="0">
                <a:solidFill>
                  <a:schemeClr val="tx1"/>
                </a:solidFill>
              </a:defRPr>
            </a:lvl1pPr>
            <a:lvl2pPr>
              <a:buClr>
                <a:schemeClr val="bg2"/>
              </a:buClr>
              <a:defRPr lang="en-US" sz="1400" smtClean="0">
                <a:solidFill>
                  <a:schemeClr val="tx1"/>
                </a:solidFill>
              </a:defRPr>
            </a:lvl2pPr>
            <a:lvl3pPr>
              <a:buClr>
                <a:schemeClr val="bg2"/>
              </a:buClr>
              <a:defRPr lang="en-US" sz="120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1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7"/>
          </p:nvPr>
        </p:nvSpPr>
        <p:spPr>
          <a:xfrm>
            <a:off x="4714876" y="949678"/>
            <a:ext cx="3952874" cy="483841"/>
          </a:xfrm>
        </p:spPr>
        <p:txBody>
          <a:bodyPr vert="horz" lIns="91440" tIns="45720" rIns="91440" bIns="45720" rtlCol="0" anchor="b">
            <a:normAutofit/>
          </a:bodyPr>
          <a:lstStyle>
            <a:lvl1pPr marL="0" indent="0" algn="ctr">
              <a:buNone/>
              <a:defRPr lang="en-US" sz="1800" b="0" dirty="0" smtClean="0">
                <a:solidFill>
                  <a:schemeClr val="tx2"/>
                </a:solidFill>
              </a:defRPr>
            </a:lvl1pPr>
          </a:lstStyle>
          <a:p>
            <a:pPr marL="320024" lvl="0" indent="-320024" algn="ctr"/>
            <a:r>
              <a:rPr lang="en-US"/>
              <a:t>Click to edit Master text styles</a:t>
            </a:r>
          </a:p>
        </p:txBody>
      </p:sp>
      <p:sp>
        <p:nvSpPr>
          <p:cNvPr id="8" name="Content Placeholder 7"/>
          <p:cNvSpPr>
            <a:spLocks noGrp="1"/>
          </p:cNvSpPr>
          <p:nvPr>
            <p:ph sz="quarter" idx="15"/>
          </p:nvPr>
        </p:nvSpPr>
        <p:spPr>
          <a:xfrm>
            <a:off x="476249" y="1557775"/>
            <a:ext cx="3952875" cy="3085664"/>
          </a:xfrm>
        </p:spPr>
        <p:txBody>
          <a:bodyPr vert="horz" lIns="91440" tIns="45720" rIns="91440" bIns="45720" rtlCol="0">
            <a:normAutofit/>
          </a:bodyPr>
          <a:lstStyle>
            <a:lvl1pPr>
              <a:buClr>
                <a:schemeClr val="bg2"/>
              </a:buClr>
              <a:defRPr lang="en-US" sz="1600" smtClean="0">
                <a:solidFill>
                  <a:schemeClr val="tx1"/>
                </a:solidFill>
              </a:defRPr>
            </a:lvl1pPr>
            <a:lvl2pPr>
              <a:buClr>
                <a:schemeClr val="bg2"/>
              </a:buClr>
              <a:defRPr lang="en-US" sz="1400" smtClean="0">
                <a:solidFill>
                  <a:schemeClr val="tx1"/>
                </a:solidFill>
              </a:defRPr>
            </a:lvl2pPr>
            <a:lvl3pPr>
              <a:buClr>
                <a:schemeClr val="bg2"/>
              </a:buClr>
              <a:defRPr lang="en-US" sz="120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100" smtClean="0">
                <a:solidFill>
                  <a:schemeClr val="tx1"/>
                </a:solidFill>
              </a:defRPr>
            </a:lvl4pPr>
            <a:lvl5pPr marL="1654982" indent="-320024">
              <a:spcBef>
                <a:spcPts val="0"/>
              </a:spcBef>
              <a:spcAft>
                <a:spcPts val="600"/>
              </a:spcAft>
              <a:buClr>
                <a:schemeClr val="bg2"/>
              </a:buClr>
              <a:buFont typeface="Lucida Grande" panose="020B0600040502020204" pitchFamily="34" charset="0"/>
              <a:buChar char="◆"/>
              <a:defRPr lang="en-US"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10"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cxnSp>
        <p:nvCxnSpPr>
          <p:cNvPr id="19" name="Straight Connector 18"/>
          <p:cNvCxnSpPr>
            <a:cxnSpLocks/>
          </p:cNvCxnSpPr>
          <p:nvPr/>
        </p:nvCxnSpPr>
        <p:spPr>
          <a:xfrm>
            <a:off x="478916" y="1507899"/>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4716209" y="1507899"/>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7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62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Content 2x2">
    <p:spTree>
      <p:nvGrpSpPr>
        <p:cNvPr id="1" name=""/>
        <p:cNvGrpSpPr/>
        <p:nvPr/>
      </p:nvGrpSpPr>
      <p:grpSpPr>
        <a:xfrm>
          <a:off x="0" y="0"/>
          <a:ext cx="0" cy="0"/>
          <a:chOff x="0" y="0"/>
          <a:chExt cx="0" cy="0"/>
        </a:xfrm>
      </p:grpSpPr>
      <p:sp>
        <p:nvSpPr>
          <p:cNvPr id="11" name="Text Placeholder 10"/>
          <p:cNvSpPr>
            <a:spLocks noGrp="1"/>
          </p:cNvSpPr>
          <p:nvPr>
            <p:ph type="body" sz="quarter" idx="16"/>
          </p:nvPr>
        </p:nvSpPr>
        <p:spPr>
          <a:xfrm>
            <a:off x="476249" y="975811"/>
            <a:ext cx="3952875" cy="473906"/>
          </a:xfrm>
        </p:spPr>
        <p:txBody>
          <a:bodyPr anchor="b">
            <a:normAutofit/>
          </a:bodyPr>
          <a:lstStyle>
            <a:lvl1pPr marL="0" indent="0" algn="ctr">
              <a:buNone/>
              <a:defRPr sz="1800" b="0">
                <a:solidFill>
                  <a:schemeClr val="tx2"/>
                </a:solidFill>
              </a:defRPr>
            </a:lvl1pPr>
            <a:lvl2pPr marL="365742" indent="0">
              <a:buNone/>
              <a:defRPr/>
            </a:lvl2pPr>
          </a:lstStyle>
          <a:p>
            <a:pPr lvl="0"/>
            <a:r>
              <a:rPr lang="en-US"/>
              <a:t>Click to edit Master text styles</a:t>
            </a:r>
          </a:p>
        </p:txBody>
      </p:sp>
      <p:sp>
        <p:nvSpPr>
          <p:cNvPr id="13" name="Text Placeholder 12"/>
          <p:cNvSpPr>
            <a:spLocks noGrp="1"/>
          </p:cNvSpPr>
          <p:nvPr>
            <p:ph type="body" sz="quarter" idx="17"/>
          </p:nvPr>
        </p:nvSpPr>
        <p:spPr>
          <a:xfrm>
            <a:off x="4714876" y="975812"/>
            <a:ext cx="3952874" cy="483841"/>
          </a:xfrm>
        </p:spPr>
        <p:txBody>
          <a:bodyPr vert="horz" lIns="91440" tIns="45720" rIns="91440" bIns="45720" rtlCol="0" anchor="b">
            <a:normAutofit/>
          </a:bodyPr>
          <a:lstStyle>
            <a:lvl1pPr marL="0" indent="0" algn="ctr">
              <a:buNone/>
              <a:defRPr lang="en-US" sz="1800" b="0" dirty="0" smtClean="0">
                <a:solidFill>
                  <a:schemeClr val="tx2"/>
                </a:solidFill>
              </a:defRPr>
            </a:lvl1pPr>
          </a:lstStyle>
          <a:p>
            <a:pPr marL="320024" lvl="0" indent="-320024" algn="ctr"/>
            <a:r>
              <a:rPr lang="en-US"/>
              <a:t>Click to edit Master text styles</a:t>
            </a:r>
          </a:p>
        </p:txBody>
      </p:sp>
      <p:sp>
        <p:nvSpPr>
          <p:cNvPr id="8" name="Content Placeholder 7"/>
          <p:cNvSpPr>
            <a:spLocks noGrp="1"/>
          </p:cNvSpPr>
          <p:nvPr>
            <p:ph sz="quarter" idx="15"/>
          </p:nvPr>
        </p:nvSpPr>
        <p:spPr>
          <a:xfrm>
            <a:off x="476249" y="1557777"/>
            <a:ext cx="3952875" cy="1244530"/>
          </a:xfrm>
        </p:spPr>
        <p:txBody>
          <a:bodyPr vert="horz" lIns="91440" tIns="45720" rIns="91440" bIns="45720" rtlCol="0">
            <a:noAutofit/>
          </a:bodyPr>
          <a:lstStyle>
            <a:lvl1pPr>
              <a:lnSpc>
                <a:spcPct val="100000"/>
              </a:lnSpc>
              <a:spcBef>
                <a:spcPts val="300"/>
              </a:spcBef>
              <a:buClr>
                <a:schemeClr val="bg2"/>
              </a:buClr>
              <a:defRPr lang="en-US" sz="1200" smtClean="0">
                <a:solidFill>
                  <a:schemeClr val="tx1"/>
                </a:solidFill>
              </a:defRPr>
            </a:lvl1pPr>
            <a:lvl2pPr>
              <a:lnSpc>
                <a:spcPct val="100000"/>
              </a:lnSpc>
              <a:spcBef>
                <a:spcPts val="300"/>
              </a:spcBef>
              <a:buClr>
                <a:schemeClr val="bg2"/>
              </a:buClr>
              <a:defRPr lang="en-US" sz="1100" smtClean="0">
                <a:solidFill>
                  <a:schemeClr val="tx1"/>
                </a:solidFill>
              </a:defRPr>
            </a:lvl2pPr>
            <a:lvl3pPr>
              <a:lnSpc>
                <a:spcPct val="100000"/>
              </a:lnSpc>
              <a:spcBef>
                <a:spcPts val="300"/>
              </a:spcBef>
              <a:buClr>
                <a:schemeClr val="bg2"/>
              </a:buClr>
              <a:defRPr lang="en-US" sz="1050" smtClean="0">
                <a:solidFill>
                  <a:schemeClr val="tx1"/>
                </a:solidFill>
              </a:defRPr>
            </a:lvl3pPr>
            <a:lvl4pPr marL="1325814" indent="-320024">
              <a:lnSpc>
                <a:spcPct val="100000"/>
              </a:lnSpc>
              <a:spcBef>
                <a:spcPts val="0"/>
              </a:spcBef>
              <a:spcAft>
                <a:spcPts val="600"/>
              </a:spcAft>
              <a:buClr>
                <a:schemeClr val="bg2"/>
              </a:buClr>
              <a:buFont typeface="Courier New" panose="02070309020205020404" pitchFamily="49" charset="0"/>
              <a:buChar char="o"/>
              <a:defRPr lang="en-US" sz="1000" smtClean="0">
                <a:solidFill>
                  <a:schemeClr val="tx1"/>
                </a:solidFill>
              </a:defRPr>
            </a:lvl4pPr>
            <a:lvl5pPr marL="1645838" indent="-320024">
              <a:lnSpc>
                <a:spcPct val="100000"/>
              </a:lnSpc>
              <a:spcBef>
                <a:spcPts val="0"/>
              </a:spcBef>
              <a:spcAft>
                <a:spcPts val="600"/>
              </a:spcAft>
              <a:buClr>
                <a:schemeClr val="bg2"/>
              </a:buClr>
              <a:buFont typeface="Lucida Grande" panose="020B0600040502020204" pitchFamily="34" charset="0"/>
              <a:buChar char="◆"/>
              <a:defRPr lang="en-US"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Content Placeholder 4"/>
          <p:cNvSpPr>
            <a:spLocks noGrp="1"/>
          </p:cNvSpPr>
          <p:nvPr>
            <p:ph sz="quarter" idx="14"/>
          </p:nvPr>
        </p:nvSpPr>
        <p:spPr>
          <a:xfrm>
            <a:off x="4714877" y="1557777"/>
            <a:ext cx="3950209" cy="1244530"/>
          </a:xfrm>
        </p:spPr>
        <p:txBody>
          <a:bodyPr vert="horz" lIns="91440" tIns="45720" rIns="91440" bIns="45720" rtlCol="0">
            <a:noAutofit/>
          </a:bodyPr>
          <a:lstStyle>
            <a:lvl1pPr>
              <a:spcBef>
                <a:spcPts val="300"/>
              </a:spcBef>
              <a:buClr>
                <a:schemeClr val="bg2"/>
              </a:buClr>
              <a:defRPr lang="en-US" sz="1200" smtClean="0">
                <a:solidFill>
                  <a:schemeClr val="tx1"/>
                </a:solidFill>
              </a:defRPr>
            </a:lvl1pPr>
            <a:lvl2pPr>
              <a:spcBef>
                <a:spcPts val="300"/>
              </a:spcBef>
              <a:buClr>
                <a:schemeClr val="bg2"/>
              </a:buClr>
              <a:defRPr lang="en-US" sz="1100" smtClean="0">
                <a:solidFill>
                  <a:schemeClr val="tx1"/>
                </a:solidFill>
              </a:defRPr>
            </a:lvl2pPr>
            <a:lvl3pPr>
              <a:spcBef>
                <a:spcPts val="300"/>
              </a:spcBef>
              <a:buClr>
                <a:schemeClr val="bg2"/>
              </a:buClr>
              <a:defRPr lang="en-US" sz="105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0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0"/>
          <p:cNvSpPr>
            <a:spLocks noGrp="1"/>
          </p:cNvSpPr>
          <p:nvPr>
            <p:ph type="body" sz="quarter" idx="18"/>
          </p:nvPr>
        </p:nvSpPr>
        <p:spPr>
          <a:xfrm>
            <a:off x="476249" y="2862851"/>
            <a:ext cx="3950208" cy="475488"/>
          </a:xfrm>
        </p:spPr>
        <p:txBody>
          <a:bodyPr anchor="b">
            <a:normAutofit/>
          </a:bodyPr>
          <a:lstStyle>
            <a:lvl1pPr marL="0" indent="0" algn="ctr">
              <a:buNone/>
              <a:defRPr sz="1800" b="0">
                <a:solidFill>
                  <a:schemeClr val="tx2"/>
                </a:solidFill>
              </a:defRPr>
            </a:lvl1pPr>
            <a:lvl2pPr marL="365742" indent="0">
              <a:buNone/>
              <a:defRPr/>
            </a:lvl2pPr>
          </a:lstStyle>
          <a:p>
            <a:pPr lvl="0"/>
            <a:r>
              <a:rPr lang="en-US"/>
              <a:t>Click to edit Master text styles</a:t>
            </a:r>
          </a:p>
        </p:txBody>
      </p:sp>
      <p:sp>
        <p:nvSpPr>
          <p:cNvPr id="15" name="Text Placeholder 12"/>
          <p:cNvSpPr>
            <a:spLocks noGrp="1"/>
          </p:cNvSpPr>
          <p:nvPr>
            <p:ph type="body" sz="quarter" idx="19"/>
          </p:nvPr>
        </p:nvSpPr>
        <p:spPr>
          <a:xfrm>
            <a:off x="4714876" y="2862851"/>
            <a:ext cx="3950208" cy="475488"/>
          </a:xfrm>
        </p:spPr>
        <p:txBody>
          <a:bodyPr vert="horz" lIns="91440" tIns="45720" rIns="91440" bIns="45720" rtlCol="0" anchor="b">
            <a:normAutofit/>
          </a:bodyPr>
          <a:lstStyle>
            <a:lvl1pPr marL="0" indent="0" algn="ctr">
              <a:buNone/>
              <a:defRPr lang="en-US" sz="1800" b="0" dirty="0" smtClean="0">
                <a:solidFill>
                  <a:schemeClr val="tx2"/>
                </a:solidFill>
              </a:defRPr>
            </a:lvl1pPr>
          </a:lstStyle>
          <a:p>
            <a:pPr marL="320024" lvl="0" indent="-320024" algn="ctr"/>
            <a:r>
              <a:rPr lang="en-US"/>
              <a:t>Click to edit Master text styles</a:t>
            </a:r>
          </a:p>
        </p:txBody>
      </p:sp>
      <p:sp>
        <p:nvSpPr>
          <p:cNvPr id="16" name="Content Placeholder 7"/>
          <p:cNvSpPr>
            <a:spLocks noGrp="1"/>
          </p:cNvSpPr>
          <p:nvPr>
            <p:ph sz="quarter" idx="20"/>
          </p:nvPr>
        </p:nvSpPr>
        <p:spPr>
          <a:xfrm>
            <a:off x="476249" y="3449463"/>
            <a:ext cx="3945477" cy="1244530"/>
          </a:xfrm>
        </p:spPr>
        <p:txBody>
          <a:bodyPr vert="horz" lIns="91440" tIns="45720" rIns="91440" bIns="45720" rtlCol="0">
            <a:noAutofit/>
          </a:bodyPr>
          <a:lstStyle>
            <a:lvl1pPr>
              <a:spcBef>
                <a:spcPts val="300"/>
              </a:spcBef>
              <a:buClr>
                <a:schemeClr val="bg2"/>
              </a:buClr>
              <a:defRPr lang="en-US" sz="1200" smtClean="0">
                <a:solidFill>
                  <a:schemeClr val="tx1"/>
                </a:solidFill>
              </a:defRPr>
            </a:lvl1pPr>
            <a:lvl2pPr>
              <a:spcBef>
                <a:spcPts val="300"/>
              </a:spcBef>
              <a:buClr>
                <a:schemeClr val="bg2"/>
              </a:buClr>
              <a:defRPr lang="en-US" sz="1100" smtClean="0">
                <a:solidFill>
                  <a:schemeClr val="tx1"/>
                </a:solidFill>
              </a:defRPr>
            </a:lvl2pPr>
            <a:lvl3pPr>
              <a:spcBef>
                <a:spcPts val="300"/>
              </a:spcBef>
              <a:buClr>
                <a:schemeClr val="bg2"/>
              </a:buClr>
              <a:defRPr lang="en-US" sz="105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0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p:cNvSpPr>
            <a:spLocks noGrp="1"/>
          </p:cNvSpPr>
          <p:nvPr>
            <p:ph sz="quarter" idx="21"/>
          </p:nvPr>
        </p:nvSpPr>
        <p:spPr>
          <a:xfrm>
            <a:off x="4714877" y="3449463"/>
            <a:ext cx="3950209" cy="1244530"/>
          </a:xfrm>
        </p:spPr>
        <p:txBody>
          <a:bodyPr vert="horz" lIns="91440" tIns="45720" rIns="91440" bIns="45720" rtlCol="0">
            <a:noAutofit/>
          </a:bodyPr>
          <a:lstStyle>
            <a:lvl1pPr>
              <a:spcBef>
                <a:spcPts val="300"/>
              </a:spcBef>
              <a:buClr>
                <a:schemeClr val="bg2"/>
              </a:buClr>
              <a:defRPr lang="en-US" sz="1200" smtClean="0">
                <a:solidFill>
                  <a:schemeClr val="tx1"/>
                </a:solidFill>
              </a:defRPr>
            </a:lvl1pPr>
            <a:lvl2pPr>
              <a:spcBef>
                <a:spcPts val="300"/>
              </a:spcBef>
              <a:buClr>
                <a:schemeClr val="bg2"/>
              </a:buClr>
              <a:defRPr lang="en-US" sz="1100" smtClean="0">
                <a:solidFill>
                  <a:schemeClr val="tx1"/>
                </a:solidFill>
              </a:defRPr>
            </a:lvl2pPr>
            <a:lvl3pPr>
              <a:spcBef>
                <a:spcPts val="300"/>
              </a:spcBef>
              <a:buClr>
                <a:schemeClr val="bg2"/>
              </a:buClr>
              <a:defRPr lang="en-US" sz="1050" smtClean="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lang="en-US" sz="1000" smtClean="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lang="en-US"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478916" y="1507899"/>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14876" y="1507899"/>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6249" y="3393990"/>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14876" y="3393990"/>
            <a:ext cx="3950208"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251378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ue Background_Community">
  <p:cSld name="Blue Background_Community">
    <p:bg>
      <p:bgPr>
        <a:solidFill>
          <a:schemeClr val="dk2"/>
        </a:solidFill>
        <a:effectLst/>
      </p:bgPr>
    </p:bg>
    <p:spTree>
      <p:nvGrpSpPr>
        <p:cNvPr id="1" name="Shape 159"/>
        <p:cNvGrpSpPr/>
        <p:nvPr/>
      </p:nvGrpSpPr>
      <p:grpSpPr>
        <a:xfrm>
          <a:off x="0" y="0"/>
          <a:ext cx="0" cy="0"/>
          <a:chOff x="0" y="0"/>
          <a:chExt cx="0" cy="0"/>
        </a:xfrm>
      </p:grpSpPr>
      <p:pic>
        <p:nvPicPr>
          <p:cNvPr id="160" name="Google Shape;160;p6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1" name="Google Shape;161;p61"/>
          <p:cNvSpPr/>
          <p:nvPr/>
        </p:nvSpPr>
        <p:spPr>
          <a:xfrm rot="-441884">
            <a:off x="4872600" y="61033"/>
            <a:ext cx="4270822" cy="4964960"/>
          </a:xfrm>
          <a:custGeom>
            <a:avLst/>
            <a:gdLst/>
            <a:ahLst/>
            <a:cxnLst/>
            <a:rect l="l" t="t" r="r" b="b"/>
            <a:pathLst>
              <a:path w="4270822" h="4964960" extrusionOk="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62" name="Google Shape;162;p6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3" name="Google Shape;163;p6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4" name="Google Shape;164;p6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158382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ent_Blue Gradient Top">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7"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10136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Content_Blue Gradient Bottom">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263726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hree Key Points">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40" name="Text Placeholder 66"/>
          <p:cNvSpPr>
            <a:spLocks noGrp="1"/>
          </p:cNvSpPr>
          <p:nvPr>
            <p:ph type="body" sz="quarter" idx="10" hasCustomPrompt="1"/>
          </p:nvPr>
        </p:nvSpPr>
        <p:spPr>
          <a:xfrm>
            <a:off x="628651" y="3369044"/>
            <a:ext cx="2438400" cy="338554"/>
          </a:xfrm>
        </p:spPr>
        <p:txBody>
          <a:bodyPr anchor="t">
            <a:spAutoFit/>
          </a:bodyPr>
          <a:lstStyle>
            <a:lvl1pPr marL="0" indent="0" algn="ctr">
              <a:spcBef>
                <a:spcPts val="0"/>
              </a:spcBef>
              <a:spcAft>
                <a:spcPts val="0"/>
              </a:spcAft>
              <a:buFontTx/>
              <a:buNone/>
              <a:defRPr sz="16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41" name="Text Placeholder 66"/>
          <p:cNvSpPr>
            <a:spLocks noGrp="1"/>
          </p:cNvSpPr>
          <p:nvPr>
            <p:ph type="body" sz="quarter" idx="13" hasCustomPrompt="1"/>
          </p:nvPr>
        </p:nvSpPr>
        <p:spPr>
          <a:xfrm>
            <a:off x="3352800" y="3369044"/>
            <a:ext cx="2438400" cy="338554"/>
          </a:xfrm>
        </p:spPr>
        <p:txBody>
          <a:bodyPr>
            <a:spAutoFit/>
          </a:bodyPr>
          <a:lstStyle>
            <a:lvl1pPr marL="0" indent="0" algn="ctr">
              <a:spcBef>
                <a:spcPts val="0"/>
              </a:spcBef>
              <a:spcAft>
                <a:spcPts val="0"/>
              </a:spcAft>
              <a:buFontTx/>
              <a:buNone/>
              <a:defRPr sz="16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42" name="Text Placeholder 66"/>
          <p:cNvSpPr>
            <a:spLocks noGrp="1"/>
          </p:cNvSpPr>
          <p:nvPr>
            <p:ph type="body" sz="quarter" idx="14" hasCustomPrompt="1"/>
          </p:nvPr>
        </p:nvSpPr>
        <p:spPr>
          <a:xfrm>
            <a:off x="6076951" y="3369044"/>
            <a:ext cx="2438401" cy="338554"/>
          </a:xfrm>
        </p:spPr>
        <p:txBody>
          <a:bodyPr>
            <a:spAutoFit/>
          </a:bodyPr>
          <a:lstStyle>
            <a:lvl1pPr marL="0" indent="0" algn="ctr">
              <a:spcBef>
                <a:spcPts val="0"/>
              </a:spcBef>
              <a:spcAft>
                <a:spcPts val="0"/>
              </a:spcAft>
              <a:buFontTx/>
              <a:buNone/>
              <a:defRPr sz="16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Tree>
    <p:extLst>
      <p:ext uri="{BB962C8B-B14F-4D97-AF65-F5344CB8AC3E}">
        <p14:creationId xmlns:p14="http://schemas.microsoft.com/office/powerpoint/2010/main" val="376860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Icons_Bulleted Text">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CBCD1548-2F89-7947-B235-EE71E0AF4811}"/>
              </a:ext>
            </a:extLst>
          </p:cNvPr>
          <p:cNvSpPr>
            <a:spLocks noGrp="1"/>
          </p:cNvSpPr>
          <p:nvPr>
            <p:ph type="body" sz="quarter" idx="13" hasCustomPrompt="1"/>
          </p:nvPr>
        </p:nvSpPr>
        <p:spPr>
          <a:xfrm>
            <a:off x="776596" y="3056349"/>
            <a:ext cx="2240282" cy="1507902"/>
          </a:xfrm>
        </p:spPr>
        <p:txBody>
          <a:bodyPr>
            <a:noAutofit/>
          </a:bodyPr>
          <a:lstStyle>
            <a:lvl1pPr marL="320024" indent="-320024">
              <a:buClr>
                <a:schemeClr val="bg2"/>
              </a:buClr>
              <a:defRPr sz="1200"/>
            </a:lvl1pPr>
            <a:lvl2pPr marL="685766" indent="-320024">
              <a:spcBef>
                <a:spcPts val="0"/>
              </a:spcBef>
              <a:buClr>
                <a:schemeClr val="bg2"/>
              </a:buClr>
              <a:buFont typeface="Arial" panose="020B0604020202020204" pitchFamily="34" charset="0"/>
              <a:buChar char="‒"/>
              <a:defRPr sz="1100"/>
            </a:lvl2pPr>
            <a:lvl3pPr marL="1005790" indent="-320024">
              <a:lnSpc>
                <a:spcPct val="100000"/>
              </a:lnSpc>
              <a:spcBef>
                <a:spcPts val="0"/>
              </a:spcBef>
              <a:buClr>
                <a:schemeClr val="bg2"/>
              </a:buClr>
              <a:buFont typeface="Wingdings" panose="05000000000000000000" pitchFamily="2" charset="2"/>
              <a:buChar char="§"/>
              <a:defRPr sz="1000"/>
            </a:lvl3pPr>
            <a:lvl4pPr marL="1325814" indent="-320024">
              <a:spcBef>
                <a:spcPts val="0"/>
              </a:spcBef>
              <a:spcAft>
                <a:spcPts val="600"/>
              </a:spcAft>
              <a:buClr>
                <a:schemeClr val="bg2"/>
              </a:buClr>
              <a:buFont typeface="Courier New" panose="02070309020205020404" pitchFamily="49" charset="0"/>
              <a:buChar char="o"/>
              <a:defRPr sz="9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E77F6451-EFDE-3546-8B7C-B019D521B533}"/>
              </a:ext>
            </a:extLst>
          </p:cNvPr>
          <p:cNvSpPr>
            <a:spLocks noGrp="1"/>
          </p:cNvSpPr>
          <p:nvPr>
            <p:ph type="body" sz="quarter" idx="20" hasCustomPrompt="1"/>
          </p:nvPr>
        </p:nvSpPr>
        <p:spPr>
          <a:xfrm>
            <a:off x="3451858" y="3056349"/>
            <a:ext cx="2240282" cy="1507902"/>
          </a:xfrm>
        </p:spPr>
        <p:txBody>
          <a:bodyPr>
            <a:noAutofit/>
          </a:bodyPr>
          <a:lstStyle>
            <a:lvl1pPr marL="320024" indent="-320024">
              <a:buClr>
                <a:schemeClr val="bg2"/>
              </a:buClr>
              <a:defRPr sz="1200"/>
            </a:lvl1pPr>
            <a:lvl2pPr marL="685766" indent="-320024">
              <a:spcBef>
                <a:spcPts val="0"/>
              </a:spcBef>
              <a:buClr>
                <a:schemeClr val="bg2"/>
              </a:buClr>
              <a:buFont typeface="Arial" panose="020B0604020202020204" pitchFamily="34" charset="0"/>
              <a:buChar char="‒"/>
              <a:defRPr sz="1100"/>
            </a:lvl2pPr>
            <a:lvl3pPr marL="1005790" indent="-320024">
              <a:lnSpc>
                <a:spcPct val="100000"/>
              </a:lnSpc>
              <a:spcBef>
                <a:spcPts val="0"/>
              </a:spcBef>
              <a:buClr>
                <a:schemeClr val="bg2"/>
              </a:buClr>
              <a:buFont typeface="Wingdings" panose="05000000000000000000" pitchFamily="2" charset="2"/>
              <a:buChar char="§"/>
              <a:defRPr sz="1000"/>
            </a:lvl3pPr>
            <a:lvl4pPr marL="1325814" indent="-320024">
              <a:spcBef>
                <a:spcPts val="0"/>
              </a:spcBef>
              <a:spcAft>
                <a:spcPts val="600"/>
              </a:spcAft>
              <a:buClr>
                <a:schemeClr val="bg2"/>
              </a:buClr>
              <a:buFont typeface="Courier New" panose="02070309020205020404" pitchFamily="49" charset="0"/>
              <a:buChar char="o"/>
              <a:defRPr sz="9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BFE8BFBE-5D05-CC42-B058-8A2CC6A3AD16}"/>
              </a:ext>
            </a:extLst>
          </p:cNvPr>
          <p:cNvSpPr>
            <a:spLocks noGrp="1"/>
          </p:cNvSpPr>
          <p:nvPr>
            <p:ph type="body" sz="quarter" idx="21" hasCustomPrompt="1"/>
          </p:nvPr>
        </p:nvSpPr>
        <p:spPr>
          <a:xfrm>
            <a:off x="6127123" y="3056349"/>
            <a:ext cx="2240282" cy="1507902"/>
          </a:xfrm>
        </p:spPr>
        <p:txBody>
          <a:bodyPr>
            <a:noAutofit/>
          </a:bodyPr>
          <a:lstStyle>
            <a:lvl1pPr marL="320024" indent="-320024">
              <a:buClr>
                <a:schemeClr val="bg2"/>
              </a:buClr>
              <a:defRPr sz="1200"/>
            </a:lvl1pPr>
            <a:lvl2pPr marL="685766" indent="-320024">
              <a:spcBef>
                <a:spcPts val="0"/>
              </a:spcBef>
              <a:buClr>
                <a:schemeClr val="bg2"/>
              </a:buClr>
              <a:buFont typeface="Arial" panose="020B0604020202020204" pitchFamily="34" charset="0"/>
              <a:buChar char="‒"/>
              <a:defRPr sz="1100"/>
            </a:lvl2pPr>
            <a:lvl3pPr marL="1005790" indent="-320024">
              <a:lnSpc>
                <a:spcPct val="100000"/>
              </a:lnSpc>
              <a:spcBef>
                <a:spcPts val="0"/>
              </a:spcBef>
              <a:buClr>
                <a:schemeClr val="bg2"/>
              </a:buClr>
              <a:buFont typeface="Wingdings" panose="05000000000000000000" pitchFamily="2" charset="2"/>
              <a:buChar char="§"/>
              <a:defRPr sz="1000"/>
            </a:lvl3pPr>
            <a:lvl4pPr marL="1325814" indent="-320024">
              <a:spcBef>
                <a:spcPts val="0"/>
              </a:spcBef>
              <a:spcAft>
                <a:spcPts val="600"/>
              </a:spcAft>
              <a:buClr>
                <a:schemeClr val="bg2"/>
              </a:buClr>
              <a:buFont typeface="Courier New" panose="02070309020205020404" pitchFamily="49" charset="0"/>
              <a:buChar char="o"/>
              <a:defRPr sz="9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61" name="Text Placeholder 66"/>
          <p:cNvSpPr>
            <a:spLocks noGrp="1"/>
          </p:cNvSpPr>
          <p:nvPr>
            <p:ph type="body" sz="quarter" idx="17" hasCustomPrompt="1"/>
          </p:nvPr>
        </p:nvSpPr>
        <p:spPr>
          <a:xfrm>
            <a:off x="776597" y="2597303"/>
            <a:ext cx="2240281" cy="338328"/>
          </a:xfrm>
        </p:spPr>
        <p:txBody>
          <a:bodyPr anchor="t">
            <a:noAutofit/>
          </a:bodyPr>
          <a:lstStyle>
            <a:lvl1pPr marL="0" indent="0" algn="ctr">
              <a:buFontTx/>
              <a:buNone/>
              <a:defRPr sz="16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 here</a:t>
            </a:r>
          </a:p>
        </p:txBody>
      </p:sp>
      <p:sp>
        <p:nvSpPr>
          <p:cNvPr id="62" name="Text Placeholder 66"/>
          <p:cNvSpPr>
            <a:spLocks noGrp="1"/>
          </p:cNvSpPr>
          <p:nvPr>
            <p:ph type="body" sz="quarter" idx="18" hasCustomPrompt="1"/>
          </p:nvPr>
        </p:nvSpPr>
        <p:spPr>
          <a:xfrm>
            <a:off x="3451861" y="2597303"/>
            <a:ext cx="2240281" cy="338328"/>
          </a:xfrm>
        </p:spPr>
        <p:txBody>
          <a:bodyPr anchor="t">
            <a:noAutofit/>
          </a:bodyPr>
          <a:lstStyle>
            <a:lvl1pPr marL="0" indent="0" algn="ctr">
              <a:buFontTx/>
              <a:buNone/>
              <a:defRPr sz="16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 here</a:t>
            </a:r>
          </a:p>
        </p:txBody>
      </p:sp>
      <p:sp>
        <p:nvSpPr>
          <p:cNvPr id="63" name="Text Placeholder 66"/>
          <p:cNvSpPr>
            <a:spLocks noGrp="1"/>
          </p:cNvSpPr>
          <p:nvPr>
            <p:ph type="body" sz="quarter" idx="19" hasCustomPrompt="1"/>
          </p:nvPr>
        </p:nvSpPr>
        <p:spPr>
          <a:xfrm>
            <a:off x="6127125" y="2597303"/>
            <a:ext cx="2240281" cy="338328"/>
          </a:xfrm>
        </p:spPr>
        <p:txBody>
          <a:bodyPr anchor="t">
            <a:noAutofit/>
          </a:bodyPr>
          <a:lstStyle>
            <a:lvl1pPr marL="0" indent="0" algn="ctr">
              <a:buFontTx/>
              <a:buNone/>
              <a:defRPr sz="16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 here</a:t>
            </a:r>
          </a:p>
        </p:txBody>
      </p:sp>
    </p:spTree>
    <p:extLst>
      <p:ext uri="{BB962C8B-B14F-4D97-AF65-F5344CB8AC3E}">
        <p14:creationId xmlns:p14="http://schemas.microsoft.com/office/powerpoint/2010/main" val="176970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Quotes">
    <p:bg>
      <p:bgPr>
        <a:solidFill>
          <a:schemeClr val="tx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1FC2ADF-7C4D-8A40-9855-1384560A7AED}"/>
              </a:ext>
            </a:extLst>
          </p:cNvPr>
          <p:cNvPicPr>
            <a:picLocks noChangeAspect="1"/>
          </p:cNvPicPr>
          <p:nvPr/>
        </p:nvPicPr>
        <p:blipFill>
          <a:blip r:embed="rId2"/>
          <a:stretch>
            <a:fillRect/>
          </a:stretch>
        </p:blipFill>
        <p:spPr>
          <a:xfrm>
            <a:off x="0" y="0"/>
            <a:ext cx="9144000" cy="5143500"/>
          </a:xfrm>
          <a:prstGeom prst="rect">
            <a:avLst/>
          </a:prstGeom>
        </p:spPr>
      </p:pic>
      <p:sp>
        <p:nvSpPr>
          <p:cNvPr id="3" name="Rectangle 2"/>
          <p:cNvSpPr/>
          <p:nvPr/>
        </p:nvSpPr>
        <p:spPr>
          <a:xfrm>
            <a:off x="1" y="0"/>
            <a:ext cx="4572000" cy="5143500"/>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5" name="Text Placeholder 4"/>
          <p:cNvSpPr>
            <a:spLocks noGrp="1"/>
          </p:cNvSpPr>
          <p:nvPr>
            <p:ph type="body" sz="quarter" idx="10" hasCustomPrompt="1"/>
          </p:nvPr>
        </p:nvSpPr>
        <p:spPr>
          <a:xfrm>
            <a:off x="4994910" y="1448594"/>
            <a:ext cx="3657600" cy="2246313"/>
          </a:xfrm>
        </p:spPr>
        <p:txBody>
          <a:bodyPr anchor="ctr">
            <a:normAutofit/>
          </a:bodyPr>
          <a:lstStyle>
            <a:lvl1pPr marL="6350" indent="-6350" algn="ctr">
              <a:lnSpc>
                <a:spcPct val="150000"/>
              </a:lnSpc>
              <a:spcBef>
                <a:spcPts val="0"/>
              </a:spcBef>
              <a:spcAft>
                <a:spcPts val="0"/>
              </a:spcAft>
              <a:buNone/>
              <a:tabLst/>
              <a:defRPr sz="1600" baseline="0">
                <a:solidFill>
                  <a:schemeClr val="bg1"/>
                </a:solidFill>
              </a:defRPr>
            </a:lvl1pPr>
            <a:lvl2pPr marL="365742" indent="0">
              <a:buNone/>
              <a:defRPr>
                <a:solidFill>
                  <a:schemeClr val="bg1"/>
                </a:solidFill>
              </a:defRPr>
            </a:lvl2pPr>
            <a:lvl3pPr marL="685766" indent="0">
              <a:buNone/>
              <a:defRPr>
                <a:solidFill>
                  <a:schemeClr val="bg1"/>
                </a:solidFill>
              </a:defRPr>
            </a:lvl3pPr>
            <a:lvl4pPr marL="1028649" indent="0">
              <a:buNone/>
              <a:defRPr>
                <a:solidFill>
                  <a:schemeClr val="bg1"/>
                </a:solidFill>
              </a:defRPr>
            </a:lvl4pPr>
            <a:lvl5pPr marL="1371532" indent="0">
              <a:buNone/>
              <a:defRPr>
                <a:solidFill>
                  <a:schemeClr val="bg1"/>
                </a:solidFill>
              </a:defRPr>
            </a:lvl5pPr>
          </a:lstStyle>
          <a:p>
            <a:pPr lvl="0"/>
            <a:r>
              <a:rPr lang="en-US" dirty="0"/>
              <a:t>Insert quote here.</a:t>
            </a:r>
          </a:p>
        </p:txBody>
      </p:sp>
      <p:sp>
        <p:nvSpPr>
          <p:cNvPr id="6"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48" name="Shape"/>
          <p:cNvSpPr/>
          <p:nvPr/>
        </p:nvSpPr>
        <p:spPr>
          <a:xfrm>
            <a:off x="6643594" y="877709"/>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bg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solidFill>
                <a:schemeClr val="bg1"/>
              </a:solidFill>
            </a:endParaRPr>
          </a:p>
        </p:txBody>
      </p:sp>
      <p:cxnSp>
        <p:nvCxnSpPr>
          <p:cNvPr id="49" name="Straight Connector 48"/>
          <p:cNvCxnSpPr/>
          <p:nvPr/>
        </p:nvCxnSpPr>
        <p:spPr>
          <a:xfrm>
            <a:off x="6598042" y="3974858"/>
            <a:ext cx="457200"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59F4AA2-5D73-9A44-914B-898F962B3B8C}"/>
              </a:ext>
            </a:extLst>
          </p:cNvPr>
          <p:cNvSpPr>
            <a:spLocks noGrp="1"/>
          </p:cNvSpPr>
          <p:nvPr>
            <p:ph sz="quarter" idx="12" hasCustomPrompt="1"/>
          </p:nvPr>
        </p:nvSpPr>
        <p:spPr>
          <a:xfrm>
            <a:off x="854076" y="1448594"/>
            <a:ext cx="2935288" cy="2246313"/>
          </a:xfrm>
        </p:spPr>
        <p:txBody>
          <a:bodyPr anchor="ctr">
            <a:normAutofit/>
          </a:bodyPr>
          <a:lstStyle>
            <a:lvl1pPr marL="0" indent="0" algn="ctr">
              <a:buNone/>
              <a:defRPr sz="1600"/>
            </a:lvl1pPr>
            <a:lvl2pPr marL="365742" indent="0" algn="ctr">
              <a:buNone/>
              <a:defRPr/>
            </a:lvl2pPr>
            <a:lvl3pPr marL="685766" indent="0" algn="ctr">
              <a:buNone/>
              <a:defRPr/>
            </a:lvl3pPr>
            <a:lvl4pPr marL="1028649" indent="0" algn="ctr">
              <a:buNone/>
              <a:defRPr/>
            </a:lvl4pPr>
            <a:lvl5pPr marL="1371532" indent="0" algn="ctr">
              <a:buNone/>
              <a:defRPr/>
            </a:lvl5pPr>
          </a:lstStyle>
          <a:p>
            <a:pPr lvl="0"/>
            <a:r>
              <a:rPr lang="en-US" dirty="0"/>
              <a:t>Drag and drop logo here</a:t>
            </a:r>
          </a:p>
        </p:txBody>
      </p:sp>
      <p:sp>
        <p:nvSpPr>
          <p:cNvPr id="17" name="Text Placeholder 66">
            <a:extLst>
              <a:ext uri="{FF2B5EF4-FFF2-40B4-BE49-F238E27FC236}">
                <a16:creationId xmlns:a16="http://schemas.microsoft.com/office/drawing/2014/main" id="{DF4B92D2-2AD2-E949-AFCF-6EF3D3746610}"/>
              </a:ext>
            </a:extLst>
          </p:cNvPr>
          <p:cNvSpPr>
            <a:spLocks noGrp="1"/>
          </p:cNvSpPr>
          <p:nvPr>
            <p:ph type="body" sz="quarter" idx="15" hasCustomPrompt="1"/>
          </p:nvPr>
        </p:nvSpPr>
        <p:spPr>
          <a:xfrm>
            <a:off x="4994910" y="4149506"/>
            <a:ext cx="3657600" cy="461665"/>
          </a:xfrm>
        </p:spPr>
        <p:txBody>
          <a:bodyPr wrap="square" anchor="t" anchorCtr="0">
            <a:spAutoFit/>
          </a:bodyPr>
          <a:lstStyle>
            <a:lvl1pPr marL="0" indent="0" algn="ctr">
              <a:spcBef>
                <a:spcPts val="0"/>
              </a:spcBef>
              <a:spcAft>
                <a:spcPts val="0"/>
              </a:spcAft>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Tree>
    <p:extLst>
      <p:ext uri="{BB962C8B-B14F-4D97-AF65-F5344CB8AC3E}">
        <p14:creationId xmlns:p14="http://schemas.microsoft.com/office/powerpoint/2010/main" val="16585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Quotes Image Fill">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5190978-6116-7441-9CA6-E53C6202630F}"/>
              </a:ext>
            </a:extLst>
          </p:cNvPr>
          <p:cNvPicPr>
            <a:picLocks noChangeAspect="1"/>
          </p:cNvPicPr>
          <p:nvPr/>
        </p:nvPicPr>
        <p:blipFill>
          <a:blip r:embed="rId2"/>
          <a:stretch>
            <a:fillRect/>
          </a:stretch>
        </p:blipFill>
        <p:spPr>
          <a:xfrm>
            <a:off x="0" y="0"/>
            <a:ext cx="9144000" cy="5143500"/>
          </a:xfrm>
          <a:prstGeom prst="rect">
            <a:avLst/>
          </a:prstGeom>
        </p:spPr>
      </p:pic>
      <p:sp>
        <p:nvSpPr>
          <p:cNvPr id="9" name="Picture Placeholder 8"/>
          <p:cNvSpPr>
            <a:spLocks noGrp="1"/>
          </p:cNvSpPr>
          <p:nvPr>
            <p:ph type="pic" sz="quarter" idx="11" hasCustomPrompt="1"/>
          </p:nvPr>
        </p:nvSpPr>
        <p:spPr>
          <a:xfrm>
            <a:off x="137160" y="139446"/>
            <a:ext cx="4366260" cy="4864608"/>
          </a:xfrm>
        </p:spPr>
        <p:txBody>
          <a:bodyPr anchor="ctr">
            <a:normAutofit/>
          </a:bodyPr>
          <a:lstStyle>
            <a:lvl1pPr marL="0" indent="0" algn="ctr">
              <a:buNone/>
              <a:defRPr sz="1600">
                <a:solidFill>
                  <a:schemeClr val="tx2"/>
                </a:solidFill>
              </a:defRPr>
            </a:lvl1pPr>
          </a:lstStyle>
          <a:p>
            <a:r>
              <a:rPr lang="en-US" dirty="0"/>
              <a:t>Insert photo here.</a:t>
            </a:r>
          </a:p>
        </p:txBody>
      </p:sp>
      <p:sp>
        <p:nvSpPr>
          <p:cNvPr id="5" name="Text Placeholder 4"/>
          <p:cNvSpPr>
            <a:spLocks noGrp="1"/>
          </p:cNvSpPr>
          <p:nvPr>
            <p:ph type="body" sz="quarter" idx="10" hasCustomPrompt="1"/>
          </p:nvPr>
        </p:nvSpPr>
        <p:spPr>
          <a:xfrm>
            <a:off x="4994910" y="1445482"/>
            <a:ext cx="3657600" cy="2249424"/>
          </a:xfrm>
        </p:spPr>
        <p:txBody>
          <a:bodyPr anchor="ctr">
            <a:normAutofit/>
          </a:bodyPr>
          <a:lstStyle>
            <a:lvl1pPr marL="6350" indent="-6350" algn="ctr">
              <a:lnSpc>
                <a:spcPct val="150000"/>
              </a:lnSpc>
              <a:spcBef>
                <a:spcPts val="0"/>
              </a:spcBef>
              <a:spcAft>
                <a:spcPts val="0"/>
              </a:spcAft>
              <a:buNone/>
              <a:tabLst/>
              <a:defRPr sz="1600" baseline="0">
                <a:solidFill>
                  <a:schemeClr val="tx1"/>
                </a:solidFill>
              </a:defRPr>
            </a:lvl1pPr>
            <a:lvl2pPr marL="365742" indent="0">
              <a:buNone/>
              <a:defRPr>
                <a:solidFill>
                  <a:schemeClr val="bg1"/>
                </a:solidFill>
              </a:defRPr>
            </a:lvl2pPr>
            <a:lvl3pPr marL="685766" indent="0">
              <a:buNone/>
              <a:defRPr>
                <a:solidFill>
                  <a:schemeClr val="bg1"/>
                </a:solidFill>
              </a:defRPr>
            </a:lvl3pPr>
            <a:lvl4pPr marL="1028649" indent="0">
              <a:buNone/>
              <a:defRPr>
                <a:solidFill>
                  <a:schemeClr val="bg1"/>
                </a:solidFill>
              </a:defRPr>
            </a:lvl4pPr>
            <a:lvl5pPr marL="1371532" indent="0">
              <a:buNone/>
              <a:defRPr>
                <a:solidFill>
                  <a:schemeClr val="bg1"/>
                </a:solidFill>
              </a:defRPr>
            </a:lvl5pPr>
          </a:lstStyle>
          <a:p>
            <a:pPr lvl="0"/>
            <a:r>
              <a:rPr lang="en-US" dirty="0"/>
              <a:t>Insert quote here.</a:t>
            </a:r>
          </a:p>
        </p:txBody>
      </p:sp>
      <p:sp>
        <p:nvSpPr>
          <p:cNvPr id="7" name="Shape"/>
          <p:cNvSpPr/>
          <p:nvPr/>
        </p:nvSpPr>
        <p:spPr>
          <a:xfrm>
            <a:off x="6643594" y="877709"/>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tx2"/>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solidFill>
                <a:schemeClr val="bg1"/>
              </a:solidFill>
            </a:endParaRPr>
          </a:p>
        </p:txBody>
      </p:sp>
      <p:cxnSp>
        <p:nvCxnSpPr>
          <p:cNvPr id="8" name="Straight Connector 7"/>
          <p:cNvCxnSpPr/>
          <p:nvPr/>
        </p:nvCxnSpPr>
        <p:spPr>
          <a:xfrm>
            <a:off x="6598042" y="3974858"/>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16" name="Text Placeholder 66">
            <a:extLst>
              <a:ext uri="{FF2B5EF4-FFF2-40B4-BE49-F238E27FC236}">
                <a16:creationId xmlns:a16="http://schemas.microsoft.com/office/drawing/2014/main" id="{FDE2478C-E1A4-5140-AC87-6D575D47DCF6}"/>
              </a:ext>
            </a:extLst>
          </p:cNvPr>
          <p:cNvSpPr>
            <a:spLocks noGrp="1"/>
          </p:cNvSpPr>
          <p:nvPr>
            <p:ph type="body" sz="quarter" idx="15" hasCustomPrompt="1"/>
          </p:nvPr>
        </p:nvSpPr>
        <p:spPr>
          <a:xfrm>
            <a:off x="4994910" y="4149506"/>
            <a:ext cx="3657600" cy="461665"/>
          </a:xfrm>
        </p:spPr>
        <p:txBody>
          <a:bodyPr wrap="square" anchor="t" anchorCtr="0">
            <a:spAutoFit/>
          </a:bodyPr>
          <a:lstStyle>
            <a:lvl1pPr marL="0" indent="0" algn="ctr">
              <a:spcBef>
                <a:spcPts val="0"/>
              </a:spcBef>
              <a:spcAft>
                <a:spcPts val="0"/>
              </a:spcAft>
              <a:buFontTx/>
              <a:buNone/>
              <a:defRPr sz="12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Tree>
    <p:extLst>
      <p:ext uri="{BB962C8B-B14F-4D97-AF65-F5344CB8AC3E}">
        <p14:creationId xmlns:p14="http://schemas.microsoft.com/office/powerpoint/2010/main" val="257600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Quotes_Two">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DA960F-22E3-7548-ACDD-4CEB9F0E15D7}"/>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cxnSp>
        <p:nvCxnSpPr>
          <p:cNvPr id="14" name="Straight Connector 13"/>
          <p:cNvCxnSpPr/>
          <p:nvPr/>
        </p:nvCxnSpPr>
        <p:spPr>
          <a:xfrm>
            <a:off x="2237316" y="3829645"/>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58374" y="3829645"/>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66"/>
          <p:cNvSpPr>
            <a:spLocks noGrp="1"/>
          </p:cNvSpPr>
          <p:nvPr>
            <p:ph type="body" sz="quarter" idx="10" hasCustomPrompt="1"/>
          </p:nvPr>
        </p:nvSpPr>
        <p:spPr>
          <a:xfrm>
            <a:off x="634670" y="1867427"/>
            <a:ext cx="3657600" cy="1760469"/>
          </a:xfrm>
        </p:spPr>
        <p:txBody>
          <a:bodyPr anchor="ctr">
            <a:normAutofit/>
          </a:bodyPr>
          <a:lstStyle>
            <a:lvl1pPr marL="0" indent="0" algn="ctr">
              <a:lnSpc>
                <a:spcPct val="150000"/>
              </a:lnSpc>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quote here.</a:t>
            </a:r>
          </a:p>
        </p:txBody>
      </p:sp>
      <p:sp>
        <p:nvSpPr>
          <p:cNvPr id="56" name="Text Placeholder 66"/>
          <p:cNvSpPr>
            <a:spLocks noGrp="1"/>
          </p:cNvSpPr>
          <p:nvPr>
            <p:ph type="body" sz="quarter" idx="12" hasCustomPrompt="1"/>
          </p:nvPr>
        </p:nvSpPr>
        <p:spPr>
          <a:xfrm>
            <a:off x="4851730" y="1867427"/>
            <a:ext cx="3657600" cy="1760469"/>
          </a:xfrm>
        </p:spPr>
        <p:txBody>
          <a:bodyPr anchor="ctr">
            <a:normAutofit/>
          </a:bodyPr>
          <a:lstStyle>
            <a:lvl1pPr marL="0" indent="0" algn="ctr">
              <a:lnSpc>
                <a:spcPct val="150000"/>
              </a:lnSpc>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quote here.</a:t>
            </a:r>
          </a:p>
        </p:txBody>
      </p:sp>
      <p:sp>
        <p:nvSpPr>
          <p:cNvPr id="57" name="Text Placeholder 66"/>
          <p:cNvSpPr>
            <a:spLocks noGrp="1"/>
          </p:cNvSpPr>
          <p:nvPr>
            <p:ph type="body" sz="quarter" idx="13" hasCustomPrompt="1"/>
          </p:nvPr>
        </p:nvSpPr>
        <p:spPr>
          <a:xfrm>
            <a:off x="628651" y="4026419"/>
            <a:ext cx="3657600" cy="461665"/>
          </a:xfrm>
        </p:spPr>
        <p:txBody>
          <a:bodyPr wrap="square" anchor="t" anchorCtr="0">
            <a:spAutoFit/>
          </a:bodyPr>
          <a:lstStyle>
            <a:lvl1pPr marL="0" indent="0" algn="ctr">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
        <p:nvSpPr>
          <p:cNvPr id="59" name="Text Placeholder 66"/>
          <p:cNvSpPr>
            <a:spLocks noGrp="1"/>
          </p:cNvSpPr>
          <p:nvPr>
            <p:ph type="body" sz="quarter" idx="15" hasCustomPrompt="1"/>
          </p:nvPr>
        </p:nvSpPr>
        <p:spPr>
          <a:xfrm>
            <a:off x="4851730" y="4026419"/>
            <a:ext cx="3657600" cy="461665"/>
          </a:xfrm>
        </p:spPr>
        <p:txBody>
          <a:bodyPr wrap="square" anchor="t" anchorCtr="0">
            <a:spAutoFit/>
          </a:bodyPr>
          <a:lstStyle>
            <a:lvl1pPr marL="0" indent="0" algn="ctr">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
        <p:nvSpPr>
          <p:cNvPr id="13" name="Shape"/>
          <p:cNvSpPr/>
          <p:nvPr/>
        </p:nvSpPr>
        <p:spPr>
          <a:xfrm>
            <a:off x="2282869" y="1398890"/>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p>
        </p:txBody>
      </p:sp>
      <p:sp>
        <p:nvSpPr>
          <p:cNvPr id="15" name="Shape"/>
          <p:cNvSpPr/>
          <p:nvPr/>
        </p:nvSpPr>
        <p:spPr>
          <a:xfrm>
            <a:off x="6503926" y="1398890"/>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p>
        </p:txBody>
      </p:sp>
      <p:sp>
        <p:nvSpPr>
          <p:cNvPr id="17" name="Content Placeholder 3">
            <a:extLst>
              <a:ext uri="{FF2B5EF4-FFF2-40B4-BE49-F238E27FC236}">
                <a16:creationId xmlns:a16="http://schemas.microsoft.com/office/drawing/2014/main" id="{A2C97D9D-97AC-FF4D-A764-FA02CB74195F}"/>
              </a:ext>
            </a:extLst>
          </p:cNvPr>
          <p:cNvSpPr>
            <a:spLocks noGrp="1"/>
          </p:cNvSpPr>
          <p:nvPr>
            <p:ph sz="quarter" idx="11" hasCustomPrompt="1"/>
          </p:nvPr>
        </p:nvSpPr>
        <p:spPr>
          <a:xfrm>
            <a:off x="5913279" y="524572"/>
            <a:ext cx="1536192" cy="640080"/>
          </a:xfrm>
        </p:spPr>
        <p:txBody>
          <a:bodyPr anchor="ctr">
            <a:normAutofit/>
          </a:bodyPr>
          <a:lstStyle>
            <a:lvl1pPr marL="0" indent="0" algn="ctr">
              <a:buNone/>
              <a:defRPr sz="1000"/>
            </a:lvl1pPr>
          </a:lstStyle>
          <a:p>
            <a:pPr lvl="0"/>
            <a:r>
              <a:rPr lang="en-US" dirty="0"/>
              <a:t>Drag and drop logo here</a:t>
            </a:r>
          </a:p>
        </p:txBody>
      </p:sp>
      <p:sp>
        <p:nvSpPr>
          <p:cNvPr id="18" name="Content Placeholder 3">
            <a:extLst>
              <a:ext uri="{FF2B5EF4-FFF2-40B4-BE49-F238E27FC236}">
                <a16:creationId xmlns:a16="http://schemas.microsoft.com/office/drawing/2014/main" id="{AD769913-F5EB-A94C-A445-A09848E01FE1}"/>
              </a:ext>
            </a:extLst>
          </p:cNvPr>
          <p:cNvSpPr>
            <a:spLocks noGrp="1"/>
          </p:cNvSpPr>
          <p:nvPr>
            <p:ph sz="quarter" idx="16" hasCustomPrompt="1"/>
          </p:nvPr>
        </p:nvSpPr>
        <p:spPr>
          <a:xfrm>
            <a:off x="1696219" y="524572"/>
            <a:ext cx="1536192" cy="640080"/>
          </a:xfrm>
        </p:spPr>
        <p:txBody>
          <a:bodyPr anchor="ctr">
            <a:normAutofit/>
          </a:bodyPr>
          <a:lstStyle>
            <a:lvl1pPr marL="0" indent="0" algn="ctr">
              <a:buNone/>
              <a:defRPr sz="1000"/>
            </a:lvl1pPr>
          </a:lstStyle>
          <a:p>
            <a:pPr lvl="0"/>
            <a:r>
              <a:rPr lang="en-US" dirty="0"/>
              <a:t>Drag and drop logo here</a:t>
            </a:r>
          </a:p>
        </p:txBody>
      </p:sp>
    </p:spTree>
    <p:extLst>
      <p:ext uri="{BB962C8B-B14F-4D97-AF65-F5344CB8AC3E}">
        <p14:creationId xmlns:p14="http://schemas.microsoft.com/office/powerpoint/2010/main" val="338514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s_Three">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861C5DE-2B65-CE4D-BA22-1ECC1EB4874A}"/>
              </a:ext>
            </a:extLst>
          </p:cNvPr>
          <p:cNvPicPr>
            <a:picLocks noChangeAspect="1"/>
          </p:cNvPicPr>
          <p:nvPr/>
        </p:nvPicPr>
        <p:blipFill>
          <a:blip r:embed="rId2"/>
          <a:stretch>
            <a:fillRect/>
          </a:stretch>
        </p:blipFill>
        <p:spPr>
          <a:xfrm>
            <a:off x="0" y="0"/>
            <a:ext cx="9144000" cy="5143500"/>
          </a:xfrm>
          <a:prstGeom prst="rect">
            <a:avLst/>
          </a:prstGeom>
        </p:spPr>
      </p:pic>
      <p:sp>
        <p:nvSpPr>
          <p:cNvPr id="20" name="Text Placeholder 66">
            <a:extLst>
              <a:ext uri="{FF2B5EF4-FFF2-40B4-BE49-F238E27FC236}">
                <a16:creationId xmlns:a16="http://schemas.microsoft.com/office/drawing/2014/main" id="{E0647A78-8BA7-9047-B9E9-EE91A05433DB}"/>
              </a:ext>
            </a:extLst>
          </p:cNvPr>
          <p:cNvSpPr>
            <a:spLocks noGrp="1"/>
          </p:cNvSpPr>
          <p:nvPr>
            <p:ph type="body" sz="quarter" idx="16" hasCustomPrompt="1"/>
          </p:nvPr>
        </p:nvSpPr>
        <p:spPr>
          <a:xfrm>
            <a:off x="6140196" y="4026419"/>
            <a:ext cx="2514600" cy="461665"/>
          </a:xfrm>
        </p:spPr>
        <p:txBody>
          <a:bodyPr wrap="square" anchor="t" anchorCtr="0">
            <a:spAutoFit/>
          </a:bodyPr>
          <a:lstStyle>
            <a:lvl1pPr marL="0" indent="0" algn="ctr">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cxnSp>
        <p:nvCxnSpPr>
          <p:cNvPr id="14" name="Straight Connector 13"/>
          <p:cNvCxnSpPr/>
          <p:nvPr/>
        </p:nvCxnSpPr>
        <p:spPr>
          <a:xfrm>
            <a:off x="1517904" y="3829645"/>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43400" y="3829645"/>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168896" y="3829645"/>
            <a:ext cx="4572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66"/>
          <p:cNvSpPr>
            <a:spLocks noGrp="1"/>
          </p:cNvSpPr>
          <p:nvPr>
            <p:ph type="body" sz="quarter" idx="10" hasCustomPrompt="1"/>
          </p:nvPr>
        </p:nvSpPr>
        <p:spPr>
          <a:xfrm>
            <a:off x="489204" y="1867427"/>
            <a:ext cx="2514600" cy="1760469"/>
          </a:xfrm>
        </p:spPr>
        <p:txBody>
          <a:bodyPr anchor="ctr">
            <a:normAutofit/>
          </a:bodyPr>
          <a:lstStyle>
            <a:lvl1pPr marL="0" indent="0" algn="ctr">
              <a:lnSpc>
                <a:spcPct val="150000"/>
              </a:lnSpc>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quote here.</a:t>
            </a:r>
          </a:p>
        </p:txBody>
      </p:sp>
      <p:sp>
        <p:nvSpPr>
          <p:cNvPr id="55" name="Text Placeholder 66"/>
          <p:cNvSpPr>
            <a:spLocks noGrp="1"/>
          </p:cNvSpPr>
          <p:nvPr>
            <p:ph type="body" sz="quarter" idx="11" hasCustomPrompt="1"/>
          </p:nvPr>
        </p:nvSpPr>
        <p:spPr>
          <a:xfrm>
            <a:off x="3314700" y="1867427"/>
            <a:ext cx="2514600" cy="1760469"/>
          </a:xfrm>
        </p:spPr>
        <p:txBody>
          <a:bodyPr anchor="ctr">
            <a:normAutofit/>
          </a:bodyPr>
          <a:lstStyle>
            <a:lvl1pPr marL="0" indent="0" algn="ctr">
              <a:lnSpc>
                <a:spcPct val="150000"/>
              </a:lnSpc>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quote here.</a:t>
            </a:r>
          </a:p>
        </p:txBody>
      </p:sp>
      <p:sp>
        <p:nvSpPr>
          <p:cNvPr id="56" name="Text Placeholder 66"/>
          <p:cNvSpPr>
            <a:spLocks noGrp="1"/>
          </p:cNvSpPr>
          <p:nvPr>
            <p:ph type="body" sz="quarter" idx="12" hasCustomPrompt="1"/>
          </p:nvPr>
        </p:nvSpPr>
        <p:spPr>
          <a:xfrm>
            <a:off x="6140196" y="1867427"/>
            <a:ext cx="2514600" cy="1760469"/>
          </a:xfrm>
        </p:spPr>
        <p:txBody>
          <a:bodyPr anchor="ctr">
            <a:normAutofit/>
          </a:bodyPr>
          <a:lstStyle>
            <a:lvl1pPr marL="0" indent="0" algn="ctr">
              <a:lnSpc>
                <a:spcPct val="150000"/>
              </a:lnSpc>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quote here.</a:t>
            </a:r>
          </a:p>
        </p:txBody>
      </p:sp>
      <p:sp>
        <p:nvSpPr>
          <p:cNvPr id="17" name="Shape"/>
          <p:cNvSpPr/>
          <p:nvPr/>
        </p:nvSpPr>
        <p:spPr>
          <a:xfrm>
            <a:off x="1563457" y="1398890"/>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p>
        </p:txBody>
      </p:sp>
      <p:sp>
        <p:nvSpPr>
          <p:cNvPr id="18" name="Shape"/>
          <p:cNvSpPr/>
          <p:nvPr/>
        </p:nvSpPr>
        <p:spPr>
          <a:xfrm>
            <a:off x="4388953" y="1398890"/>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p>
        </p:txBody>
      </p:sp>
      <p:sp>
        <p:nvSpPr>
          <p:cNvPr id="19" name="Shape"/>
          <p:cNvSpPr/>
          <p:nvPr/>
        </p:nvSpPr>
        <p:spPr>
          <a:xfrm>
            <a:off x="7214449" y="1398890"/>
            <a:ext cx="366098" cy="271767"/>
          </a:xfrm>
          <a:custGeom>
            <a:avLst/>
            <a:gdLst/>
            <a:ahLst/>
            <a:cxnLst>
              <a:cxn ang="0">
                <a:pos x="wd2" y="hd2"/>
              </a:cxn>
              <a:cxn ang="5400000">
                <a:pos x="wd2" y="hd2"/>
              </a:cxn>
              <a:cxn ang="10800000">
                <a:pos x="wd2" y="hd2"/>
              </a:cxn>
              <a:cxn ang="16200000">
                <a:pos x="wd2" y="hd2"/>
              </a:cxn>
            </a:cxnLst>
            <a:rect l="0" t="0"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w="12700">
            <a:miter lim="400000"/>
          </a:ln>
        </p:spPr>
        <p:txBody>
          <a:bodyPr lIns="14287" tIns="14287" rIns="14287" bIns="14287" anchor="ctr"/>
          <a:lstStyle/>
          <a:p>
            <a:pPr algn="ctr" defTabSz="171438">
              <a:defRPr sz="11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a:p>
        </p:txBody>
      </p:sp>
      <p:sp>
        <p:nvSpPr>
          <p:cNvPr id="21" name="Text Placeholder 66">
            <a:extLst>
              <a:ext uri="{FF2B5EF4-FFF2-40B4-BE49-F238E27FC236}">
                <a16:creationId xmlns:a16="http://schemas.microsoft.com/office/drawing/2014/main" id="{6B9E0ABD-9EC0-724C-984C-34C2B6A45D2E}"/>
              </a:ext>
            </a:extLst>
          </p:cNvPr>
          <p:cNvSpPr>
            <a:spLocks noGrp="1"/>
          </p:cNvSpPr>
          <p:nvPr>
            <p:ph type="body" sz="quarter" idx="17" hasCustomPrompt="1"/>
          </p:nvPr>
        </p:nvSpPr>
        <p:spPr>
          <a:xfrm>
            <a:off x="3314700" y="4026419"/>
            <a:ext cx="2514600" cy="461665"/>
          </a:xfrm>
        </p:spPr>
        <p:txBody>
          <a:bodyPr wrap="square" anchor="t" anchorCtr="0">
            <a:spAutoFit/>
          </a:bodyPr>
          <a:lstStyle>
            <a:lvl1pPr marL="0" indent="0" algn="ctr">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
        <p:nvSpPr>
          <p:cNvPr id="22" name="Text Placeholder 66">
            <a:extLst>
              <a:ext uri="{FF2B5EF4-FFF2-40B4-BE49-F238E27FC236}">
                <a16:creationId xmlns:a16="http://schemas.microsoft.com/office/drawing/2014/main" id="{9EE71CD7-4877-474A-9986-A9EC673DA855}"/>
              </a:ext>
            </a:extLst>
          </p:cNvPr>
          <p:cNvSpPr>
            <a:spLocks noGrp="1"/>
          </p:cNvSpPr>
          <p:nvPr>
            <p:ph type="body" sz="quarter" idx="18" hasCustomPrompt="1"/>
          </p:nvPr>
        </p:nvSpPr>
        <p:spPr>
          <a:xfrm>
            <a:off x="489204" y="4026419"/>
            <a:ext cx="2514600" cy="461665"/>
          </a:xfrm>
        </p:spPr>
        <p:txBody>
          <a:bodyPr wrap="square" anchor="t" anchorCtr="0">
            <a:spAutoFit/>
          </a:bodyPr>
          <a:lstStyle>
            <a:lvl1pPr marL="0" indent="0" algn="ctr">
              <a:spcBef>
                <a:spcPts val="0"/>
              </a:spcBef>
              <a:spcAft>
                <a:spcPts val="0"/>
              </a:spcAft>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Name</a:t>
            </a:r>
          </a:p>
          <a:p>
            <a:pPr lvl="0"/>
            <a:r>
              <a:rPr lang="en-US" dirty="0"/>
              <a:t>Insert Title, Company</a:t>
            </a:r>
          </a:p>
        </p:txBody>
      </p:sp>
      <p:sp>
        <p:nvSpPr>
          <p:cNvPr id="27" name="Content Placeholder 3">
            <a:extLst>
              <a:ext uri="{FF2B5EF4-FFF2-40B4-BE49-F238E27FC236}">
                <a16:creationId xmlns:a16="http://schemas.microsoft.com/office/drawing/2014/main" id="{A42A43B7-9563-3A42-A01E-860F1CBDE9E0}"/>
              </a:ext>
            </a:extLst>
          </p:cNvPr>
          <p:cNvSpPr>
            <a:spLocks noGrp="1"/>
          </p:cNvSpPr>
          <p:nvPr>
            <p:ph sz="quarter" idx="22" hasCustomPrompt="1"/>
          </p:nvPr>
        </p:nvSpPr>
        <p:spPr>
          <a:xfrm>
            <a:off x="978408" y="524572"/>
            <a:ext cx="1536192" cy="640080"/>
          </a:xfrm>
        </p:spPr>
        <p:txBody>
          <a:bodyPr anchor="ctr">
            <a:normAutofit/>
          </a:bodyPr>
          <a:lstStyle>
            <a:lvl1pPr marL="0" indent="0" algn="ctr">
              <a:buNone/>
              <a:defRPr sz="1000"/>
            </a:lvl1pPr>
          </a:lstStyle>
          <a:p>
            <a:pPr lvl="0"/>
            <a:r>
              <a:rPr lang="en-US" dirty="0"/>
              <a:t>Drag and drop logo here</a:t>
            </a:r>
          </a:p>
        </p:txBody>
      </p:sp>
      <p:sp>
        <p:nvSpPr>
          <p:cNvPr id="28" name="Content Placeholder 3">
            <a:extLst>
              <a:ext uri="{FF2B5EF4-FFF2-40B4-BE49-F238E27FC236}">
                <a16:creationId xmlns:a16="http://schemas.microsoft.com/office/drawing/2014/main" id="{0B0EEC67-5FF8-F146-9074-F6BD433B7400}"/>
              </a:ext>
            </a:extLst>
          </p:cNvPr>
          <p:cNvSpPr>
            <a:spLocks noGrp="1"/>
          </p:cNvSpPr>
          <p:nvPr>
            <p:ph sz="quarter" idx="23" hasCustomPrompt="1"/>
          </p:nvPr>
        </p:nvSpPr>
        <p:spPr>
          <a:xfrm>
            <a:off x="3803904" y="524572"/>
            <a:ext cx="1536192" cy="640080"/>
          </a:xfrm>
        </p:spPr>
        <p:txBody>
          <a:bodyPr anchor="ctr">
            <a:normAutofit/>
          </a:bodyPr>
          <a:lstStyle>
            <a:lvl1pPr marL="0" indent="0" algn="ctr">
              <a:buNone/>
              <a:defRPr sz="1000"/>
            </a:lvl1pPr>
          </a:lstStyle>
          <a:p>
            <a:pPr lvl="0"/>
            <a:r>
              <a:rPr lang="en-US" dirty="0"/>
              <a:t>Drag and drop logo here</a:t>
            </a:r>
          </a:p>
        </p:txBody>
      </p:sp>
      <p:sp>
        <p:nvSpPr>
          <p:cNvPr id="29" name="Content Placeholder 3">
            <a:extLst>
              <a:ext uri="{FF2B5EF4-FFF2-40B4-BE49-F238E27FC236}">
                <a16:creationId xmlns:a16="http://schemas.microsoft.com/office/drawing/2014/main" id="{14AA99E6-C561-AD4E-9E17-497DCDC18141}"/>
              </a:ext>
            </a:extLst>
          </p:cNvPr>
          <p:cNvSpPr>
            <a:spLocks noGrp="1"/>
          </p:cNvSpPr>
          <p:nvPr>
            <p:ph sz="quarter" idx="24" hasCustomPrompt="1"/>
          </p:nvPr>
        </p:nvSpPr>
        <p:spPr>
          <a:xfrm>
            <a:off x="6629400" y="524572"/>
            <a:ext cx="1536192" cy="640080"/>
          </a:xfrm>
        </p:spPr>
        <p:txBody>
          <a:bodyPr anchor="ctr">
            <a:normAutofit/>
          </a:bodyPr>
          <a:lstStyle>
            <a:lvl1pPr marL="0" indent="0" algn="ctr">
              <a:buNone/>
              <a:defRPr sz="1000"/>
            </a:lvl1pPr>
          </a:lstStyle>
          <a:p>
            <a:pPr lvl="0"/>
            <a:r>
              <a:rPr lang="en-US" dirty="0"/>
              <a:t>Drag and drop logo here</a:t>
            </a:r>
          </a:p>
        </p:txBody>
      </p:sp>
    </p:spTree>
    <p:extLst>
      <p:ext uri="{BB962C8B-B14F-4D97-AF65-F5344CB8AC3E}">
        <p14:creationId xmlns:p14="http://schemas.microsoft.com/office/powerpoint/2010/main" val="37376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Grid_Four Items">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cxnSp>
        <p:nvCxnSpPr>
          <p:cNvPr id="6" name="Straight Connector 5"/>
          <p:cNvCxnSpPr/>
          <p:nvPr/>
        </p:nvCxnSpPr>
        <p:spPr>
          <a:xfrm>
            <a:off x="4572000" y="166224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05498" y="2936483"/>
            <a:ext cx="6528816" cy="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66"/>
          <p:cNvSpPr>
            <a:spLocks noGrp="1"/>
          </p:cNvSpPr>
          <p:nvPr>
            <p:ph type="body" sz="quarter" idx="10" hasCustomPrompt="1"/>
          </p:nvPr>
        </p:nvSpPr>
        <p:spPr>
          <a:xfrm>
            <a:off x="1305090" y="2282083"/>
            <a:ext cx="3124036" cy="548640"/>
          </a:xfrm>
        </p:spPr>
        <p:txBody>
          <a:bodyPr anchor="t">
            <a:normAutofit/>
          </a:bodyPr>
          <a:lstStyle>
            <a:lvl1pPr marL="0" indent="0" algn="ctr">
              <a:buFontTx/>
              <a:buNone/>
              <a:defRPr sz="14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68" name="Text Placeholder 66"/>
          <p:cNvSpPr>
            <a:spLocks noGrp="1"/>
          </p:cNvSpPr>
          <p:nvPr>
            <p:ph type="body" sz="quarter" idx="11" hasCustomPrompt="1"/>
          </p:nvPr>
        </p:nvSpPr>
        <p:spPr>
          <a:xfrm>
            <a:off x="1305089" y="3855047"/>
            <a:ext cx="3119439" cy="548640"/>
          </a:xfrm>
        </p:spPr>
        <p:txBody>
          <a:bodyPr>
            <a:normAutofit/>
          </a:bodyPr>
          <a:lstStyle>
            <a:lvl1pPr marL="0" indent="0" algn="ctr">
              <a:buFontTx/>
              <a:buNone/>
              <a:defRPr sz="14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69" name="Text Placeholder 66"/>
          <p:cNvSpPr>
            <a:spLocks noGrp="1"/>
          </p:cNvSpPr>
          <p:nvPr>
            <p:ph type="body" sz="quarter" idx="12" hasCustomPrompt="1"/>
          </p:nvPr>
        </p:nvSpPr>
        <p:spPr>
          <a:xfrm>
            <a:off x="4714874" y="3855047"/>
            <a:ext cx="3119439" cy="548640"/>
          </a:xfrm>
        </p:spPr>
        <p:txBody>
          <a:bodyPr>
            <a:normAutofit/>
          </a:bodyPr>
          <a:lstStyle>
            <a:lvl1pPr marL="0" indent="0" algn="ctr">
              <a:buFontTx/>
              <a:buNone/>
              <a:defRPr sz="14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70" name="Text Placeholder 66"/>
          <p:cNvSpPr>
            <a:spLocks noGrp="1"/>
          </p:cNvSpPr>
          <p:nvPr>
            <p:ph type="body" sz="quarter" idx="13" hasCustomPrompt="1"/>
          </p:nvPr>
        </p:nvSpPr>
        <p:spPr>
          <a:xfrm>
            <a:off x="4714877" y="2282083"/>
            <a:ext cx="3119439" cy="548640"/>
          </a:xfrm>
        </p:spPr>
        <p:txBody>
          <a:bodyPr>
            <a:normAutofit/>
          </a:bodyPr>
          <a:lstStyle>
            <a:lvl1pPr marL="0" indent="0" algn="ctr">
              <a:buFontTx/>
              <a:buNone/>
              <a:defRPr sz="14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Tree>
    <p:extLst>
      <p:ext uri="{BB962C8B-B14F-4D97-AF65-F5344CB8AC3E}">
        <p14:creationId xmlns:p14="http://schemas.microsoft.com/office/powerpoint/2010/main" val="389788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ue Background_Papers">
  <p:cSld name="Blue Background_Papers">
    <p:bg>
      <p:bgPr>
        <a:solidFill>
          <a:schemeClr val="dk2"/>
        </a:solidFill>
        <a:effectLst/>
      </p:bgPr>
    </p:bg>
    <p:spTree>
      <p:nvGrpSpPr>
        <p:cNvPr id="1" name="Shape 165"/>
        <p:cNvGrpSpPr/>
        <p:nvPr/>
      </p:nvGrpSpPr>
      <p:grpSpPr>
        <a:xfrm>
          <a:off x="0" y="0"/>
          <a:ext cx="0" cy="0"/>
          <a:chOff x="0" y="0"/>
          <a:chExt cx="0" cy="0"/>
        </a:xfrm>
      </p:grpSpPr>
      <p:pic>
        <p:nvPicPr>
          <p:cNvPr id="166" name="Google Shape;166;p6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7" name="Google Shape;167;p6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8" name="Google Shape;168;p6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9" name="Google Shape;169;p6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0" name="Google Shape;170;p62"/>
          <p:cNvSpPr/>
          <p:nvPr/>
        </p:nvSpPr>
        <p:spPr>
          <a:xfrm rot="-271557">
            <a:off x="5139980" y="213212"/>
            <a:ext cx="3930909" cy="4717080"/>
          </a:xfrm>
          <a:custGeom>
            <a:avLst/>
            <a:gdLst/>
            <a:ahLst/>
            <a:cxnLst/>
            <a:rect l="l" t="t" r="r" b="b"/>
            <a:pathLst>
              <a:path w="3930909" h="4717080" extrusionOk="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Grid_Six Items">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cxnSp>
        <p:nvCxnSpPr>
          <p:cNvPr id="6" name="Straight Connector 5"/>
          <p:cNvCxnSpPr/>
          <p:nvPr/>
        </p:nvCxnSpPr>
        <p:spPr>
          <a:xfrm>
            <a:off x="3206496" y="166224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5488" y="2936483"/>
            <a:ext cx="8193024" cy="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37504" y="166430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66"/>
          <p:cNvSpPr>
            <a:spLocks noGrp="1"/>
          </p:cNvSpPr>
          <p:nvPr>
            <p:ph type="body" sz="quarter" idx="10" hasCustomPrompt="1"/>
          </p:nvPr>
        </p:nvSpPr>
        <p:spPr>
          <a:xfrm>
            <a:off x="628652" y="2316808"/>
            <a:ext cx="2438399" cy="548640"/>
          </a:xfrm>
        </p:spPr>
        <p:txBody>
          <a:bodyPr anchor="t">
            <a:normAutofit/>
          </a:bodyPr>
          <a:lstStyle>
            <a:lvl1pPr marL="0" indent="0" algn="ctr">
              <a:buFontTx/>
              <a:buNone/>
              <a:defRPr sz="12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68" name="Text Placeholder 66"/>
          <p:cNvSpPr>
            <a:spLocks noGrp="1"/>
          </p:cNvSpPr>
          <p:nvPr>
            <p:ph type="body" sz="quarter" idx="11" hasCustomPrompt="1"/>
          </p:nvPr>
        </p:nvSpPr>
        <p:spPr>
          <a:xfrm>
            <a:off x="628650" y="3889772"/>
            <a:ext cx="2438400" cy="548640"/>
          </a:xfrm>
        </p:spPr>
        <p:txBody>
          <a:bodyPr>
            <a:normAutofit/>
          </a:bodyPr>
          <a:lstStyle>
            <a:lvl1pPr marL="0" indent="0" algn="ctr">
              <a:buFontTx/>
              <a:buNone/>
              <a:defRPr sz="12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69" name="Text Placeholder 66"/>
          <p:cNvSpPr>
            <a:spLocks noGrp="1"/>
          </p:cNvSpPr>
          <p:nvPr>
            <p:ph type="body" sz="quarter" idx="12" hasCustomPrompt="1"/>
          </p:nvPr>
        </p:nvSpPr>
        <p:spPr>
          <a:xfrm>
            <a:off x="3345944" y="3889772"/>
            <a:ext cx="2452115" cy="548640"/>
          </a:xfrm>
        </p:spPr>
        <p:txBody>
          <a:bodyPr>
            <a:normAutofit/>
          </a:bodyPr>
          <a:lstStyle>
            <a:lvl1pPr marL="0" indent="0" algn="ctr">
              <a:buFontTx/>
              <a:buNone/>
              <a:defRPr sz="12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70" name="Text Placeholder 66"/>
          <p:cNvSpPr>
            <a:spLocks noGrp="1"/>
          </p:cNvSpPr>
          <p:nvPr>
            <p:ph type="body" sz="quarter" idx="13" hasCustomPrompt="1"/>
          </p:nvPr>
        </p:nvSpPr>
        <p:spPr>
          <a:xfrm>
            <a:off x="3345945" y="2316808"/>
            <a:ext cx="2452114" cy="548640"/>
          </a:xfrm>
        </p:spPr>
        <p:txBody>
          <a:bodyPr>
            <a:normAutofit/>
          </a:bodyPr>
          <a:lstStyle>
            <a:lvl1pPr marL="0" indent="0" algn="ctr">
              <a:buFontTx/>
              <a:buNone/>
              <a:defRPr sz="12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71" name="Text Placeholder 66"/>
          <p:cNvSpPr>
            <a:spLocks noGrp="1"/>
          </p:cNvSpPr>
          <p:nvPr>
            <p:ph type="body" sz="quarter" idx="14" hasCustomPrompt="1"/>
          </p:nvPr>
        </p:nvSpPr>
        <p:spPr>
          <a:xfrm>
            <a:off x="6076953" y="2316808"/>
            <a:ext cx="2438399" cy="548640"/>
          </a:xfrm>
        </p:spPr>
        <p:txBody>
          <a:bodyPr>
            <a:normAutofit/>
          </a:bodyPr>
          <a:lstStyle>
            <a:lvl1pPr marL="0" indent="0" algn="ctr">
              <a:buFontTx/>
              <a:buNone/>
              <a:defRPr sz="12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72" name="Text Placeholder 66"/>
          <p:cNvSpPr>
            <a:spLocks noGrp="1"/>
          </p:cNvSpPr>
          <p:nvPr>
            <p:ph type="body" sz="quarter" idx="15" hasCustomPrompt="1"/>
          </p:nvPr>
        </p:nvSpPr>
        <p:spPr>
          <a:xfrm>
            <a:off x="6076951" y="3889772"/>
            <a:ext cx="2438401" cy="548640"/>
          </a:xfrm>
        </p:spPr>
        <p:txBody>
          <a:bodyPr>
            <a:normAutofit/>
          </a:bodyPr>
          <a:lstStyle>
            <a:lvl1pPr marL="0" indent="0" algn="ctr">
              <a:buFontTx/>
              <a:buNone/>
              <a:defRPr sz="12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Tree>
    <p:extLst>
      <p:ext uri="{BB962C8B-B14F-4D97-AF65-F5344CB8AC3E}">
        <p14:creationId xmlns:p14="http://schemas.microsoft.com/office/powerpoint/2010/main" val="132640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Grid_Eight Items">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cxnSp>
        <p:nvCxnSpPr>
          <p:cNvPr id="6" name="Straight Connector 5"/>
          <p:cNvCxnSpPr/>
          <p:nvPr/>
        </p:nvCxnSpPr>
        <p:spPr>
          <a:xfrm>
            <a:off x="4572000" y="166224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5487" y="2936483"/>
            <a:ext cx="8193024" cy="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20256" y="166430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23744" y="1662248"/>
            <a:ext cx="0" cy="2590800"/>
          </a:xfrm>
          <a:prstGeom prst="line">
            <a:avLst/>
          </a:prstGeom>
          <a:ln w="12700" cap="rnd">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6" name="Text Placeholder 66"/>
          <p:cNvSpPr>
            <a:spLocks noGrp="1"/>
          </p:cNvSpPr>
          <p:nvPr>
            <p:ph type="body" sz="quarter" idx="10" hasCustomPrompt="1"/>
          </p:nvPr>
        </p:nvSpPr>
        <p:spPr>
          <a:xfrm>
            <a:off x="628651" y="2316808"/>
            <a:ext cx="1757364" cy="548640"/>
          </a:xfrm>
        </p:spPr>
        <p:txBody>
          <a:bodyPr anchor="t">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79" name="Text Placeholder 66"/>
          <p:cNvSpPr>
            <a:spLocks noGrp="1"/>
          </p:cNvSpPr>
          <p:nvPr>
            <p:ph type="body" sz="quarter" idx="13" hasCustomPrompt="1"/>
          </p:nvPr>
        </p:nvSpPr>
        <p:spPr>
          <a:xfrm>
            <a:off x="2670048" y="2316808"/>
            <a:ext cx="1755648" cy="548640"/>
          </a:xfrm>
        </p:spPr>
        <p:txBody>
          <a:bodyPr>
            <a:normAutofit/>
          </a:bodyPr>
          <a:lstStyle>
            <a:lvl1pPr marL="0" indent="0" algn="ctr">
              <a:buFontTx/>
              <a:buNone/>
              <a:defRPr sz="10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a:t>Insert copy here.</a:t>
            </a:r>
            <a:endParaRPr lang="en-US" dirty="0"/>
          </a:p>
        </p:txBody>
      </p:sp>
      <p:sp>
        <p:nvSpPr>
          <p:cNvPr id="80" name="Text Placeholder 66"/>
          <p:cNvSpPr>
            <a:spLocks noGrp="1"/>
          </p:cNvSpPr>
          <p:nvPr>
            <p:ph type="body" sz="quarter" idx="14" hasCustomPrompt="1"/>
          </p:nvPr>
        </p:nvSpPr>
        <p:spPr>
          <a:xfrm>
            <a:off x="4714875" y="2316808"/>
            <a:ext cx="1755648" cy="548640"/>
          </a:xfrm>
        </p:spPr>
        <p:txBody>
          <a:bodyPr>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82" name="Text Placeholder 66"/>
          <p:cNvSpPr>
            <a:spLocks noGrp="1"/>
          </p:cNvSpPr>
          <p:nvPr>
            <p:ph type="body" sz="quarter" idx="16" hasCustomPrompt="1"/>
          </p:nvPr>
        </p:nvSpPr>
        <p:spPr>
          <a:xfrm>
            <a:off x="6757987" y="2316808"/>
            <a:ext cx="1755648" cy="548640"/>
          </a:xfrm>
        </p:spPr>
        <p:txBody>
          <a:bodyPr>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83" name="Text Placeholder 66"/>
          <p:cNvSpPr>
            <a:spLocks noGrp="1"/>
          </p:cNvSpPr>
          <p:nvPr>
            <p:ph type="body" sz="quarter" idx="17" hasCustomPrompt="1"/>
          </p:nvPr>
        </p:nvSpPr>
        <p:spPr>
          <a:xfrm>
            <a:off x="628652" y="3889772"/>
            <a:ext cx="1757363" cy="548640"/>
          </a:xfrm>
        </p:spPr>
        <p:txBody>
          <a:bodyPr anchor="t">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84" name="Text Placeholder 66"/>
          <p:cNvSpPr>
            <a:spLocks noGrp="1"/>
          </p:cNvSpPr>
          <p:nvPr>
            <p:ph type="body" sz="quarter" idx="18" hasCustomPrompt="1"/>
          </p:nvPr>
        </p:nvSpPr>
        <p:spPr>
          <a:xfrm>
            <a:off x="2670048" y="3889772"/>
            <a:ext cx="1755648" cy="548640"/>
          </a:xfrm>
        </p:spPr>
        <p:txBody>
          <a:bodyPr>
            <a:normAutofit/>
          </a:bodyPr>
          <a:lstStyle>
            <a:lvl1pPr marL="0" indent="0" algn="ctr">
              <a:buFontTx/>
              <a:buNone/>
              <a:defRPr sz="100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a:t>Insert copy here.</a:t>
            </a:r>
            <a:endParaRPr lang="en-US" dirty="0"/>
          </a:p>
        </p:txBody>
      </p:sp>
      <p:sp>
        <p:nvSpPr>
          <p:cNvPr id="85" name="Text Placeholder 66"/>
          <p:cNvSpPr>
            <a:spLocks noGrp="1"/>
          </p:cNvSpPr>
          <p:nvPr>
            <p:ph type="body" sz="quarter" idx="19" hasCustomPrompt="1"/>
          </p:nvPr>
        </p:nvSpPr>
        <p:spPr>
          <a:xfrm>
            <a:off x="4714875" y="3889772"/>
            <a:ext cx="1755648" cy="548640"/>
          </a:xfrm>
        </p:spPr>
        <p:txBody>
          <a:bodyPr>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86" name="Text Placeholder 66"/>
          <p:cNvSpPr>
            <a:spLocks noGrp="1"/>
          </p:cNvSpPr>
          <p:nvPr>
            <p:ph type="body" sz="quarter" idx="20" hasCustomPrompt="1"/>
          </p:nvPr>
        </p:nvSpPr>
        <p:spPr>
          <a:xfrm>
            <a:off x="6757987" y="3889772"/>
            <a:ext cx="1755648" cy="548640"/>
          </a:xfrm>
        </p:spPr>
        <p:txBody>
          <a:bodyPr>
            <a:normAutofit/>
          </a:bodyPr>
          <a:lstStyle>
            <a:lvl1pPr marL="0" indent="0" algn="ctr">
              <a:buFontTx/>
              <a:buNone/>
              <a:defRPr sz="1000" baseline="0"/>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Tree>
    <p:extLst>
      <p:ext uri="{BB962C8B-B14F-4D97-AF65-F5344CB8AC3E}">
        <p14:creationId xmlns:p14="http://schemas.microsoft.com/office/powerpoint/2010/main" val="279906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6" name="Rectangle 5"/>
          <p:cNvSpPr/>
          <p:nvPr/>
        </p:nvSpPr>
        <p:spPr>
          <a:xfrm rot="16200000">
            <a:off x="4503420" y="-2611214"/>
            <a:ext cx="137160" cy="9144000"/>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4" indent="-91434" algn="ctr">
              <a:spcBef>
                <a:spcPts val="1200"/>
              </a:spcBef>
              <a:buClr>
                <a:schemeClr val="tx2"/>
              </a:buClr>
            </a:pPr>
            <a:endParaRPr lang="en-US" sz="1600" dirty="0">
              <a:solidFill>
                <a:schemeClr val="accent1"/>
              </a:solidFill>
            </a:endParaRPr>
          </a:p>
        </p:txBody>
      </p:sp>
    </p:spTree>
    <p:extLst>
      <p:ext uri="{BB962C8B-B14F-4D97-AF65-F5344CB8AC3E}">
        <p14:creationId xmlns:p14="http://schemas.microsoft.com/office/powerpoint/2010/main" val="129493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1/2_Headline">
    <p:spTree>
      <p:nvGrpSpPr>
        <p:cNvPr id="1" name=""/>
        <p:cNvGrpSpPr/>
        <p:nvPr/>
      </p:nvGrpSpPr>
      <p:grpSpPr>
        <a:xfrm>
          <a:off x="0" y="0"/>
          <a:ext cx="0" cy="0"/>
          <a:chOff x="0" y="0"/>
          <a:chExt cx="0" cy="0"/>
        </a:xfrm>
      </p:grpSpPr>
      <p:sp>
        <p:nvSpPr>
          <p:cNvPr id="4" name="Rectangle 3"/>
          <p:cNvSpPr/>
          <p:nvPr/>
        </p:nvSpPr>
        <p:spPr>
          <a:xfrm>
            <a:off x="4572001" y="0"/>
            <a:ext cx="4572000" cy="5143500"/>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pic>
        <p:nvPicPr>
          <p:cNvPr id="11" name="Picture 10">
            <a:extLst>
              <a:ext uri="{FF2B5EF4-FFF2-40B4-BE49-F238E27FC236}">
                <a16:creationId xmlns:a16="http://schemas.microsoft.com/office/drawing/2014/main" id="{1A998F3C-13A4-D347-B56A-9FD0A1DE8D50}"/>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2"/>
          <p:cNvSpPr>
            <a:spLocks noGrp="1"/>
          </p:cNvSpPr>
          <p:nvPr>
            <p:ph type="ftr" sz="quarter" idx="10"/>
          </p:nvPr>
        </p:nvSpPr>
        <p:spPr/>
        <p:txBody>
          <a:bodyPr/>
          <a:lstStyle/>
          <a:p>
            <a:endParaRPr lang="en-US"/>
          </a:p>
        </p:txBody>
      </p:sp>
      <p:sp>
        <p:nvSpPr>
          <p:cNvPr id="10" name="Text Placeholder 66"/>
          <p:cNvSpPr>
            <a:spLocks noGrp="1"/>
          </p:cNvSpPr>
          <p:nvPr>
            <p:ph type="body" sz="quarter" idx="16" hasCustomPrompt="1"/>
          </p:nvPr>
        </p:nvSpPr>
        <p:spPr>
          <a:xfrm>
            <a:off x="874038" y="976314"/>
            <a:ext cx="2889504" cy="3143250"/>
          </a:xfrm>
        </p:spPr>
        <p:txBody>
          <a:bodyPr anchor="ctr">
            <a:norm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headline here.</a:t>
            </a:r>
          </a:p>
        </p:txBody>
      </p:sp>
    </p:spTree>
    <p:extLst>
      <p:ext uri="{BB962C8B-B14F-4D97-AF65-F5344CB8AC3E}">
        <p14:creationId xmlns:p14="http://schemas.microsoft.com/office/powerpoint/2010/main" val="266086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1/3_Title and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E85C0BE-3DC9-F74A-B4FF-D841F67E6401}"/>
              </a:ext>
            </a:extLst>
          </p:cNvPr>
          <p:cNvPicPr>
            <a:picLocks noChangeAspect="1"/>
          </p:cNvPicPr>
          <p:nvPr/>
        </p:nvPicPr>
        <p:blipFill>
          <a:blip r:embed="rId2"/>
          <a:stretch>
            <a:fillRect/>
          </a:stretch>
        </p:blipFill>
        <p:spPr>
          <a:xfrm>
            <a:off x="0" y="0"/>
            <a:ext cx="9144000" cy="5143500"/>
          </a:xfrm>
          <a:prstGeom prst="rect">
            <a:avLst/>
          </a:prstGeom>
        </p:spPr>
      </p:pic>
      <p:sp>
        <p:nvSpPr>
          <p:cNvPr id="4" name="Rectangle 3"/>
          <p:cNvSpPr/>
          <p:nvPr/>
        </p:nvSpPr>
        <p:spPr>
          <a:xfrm>
            <a:off x="137160" y="136634"/>
            <a:ext cx="2907792" cy="4863414"/>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cxnSp>
        <p:nvCxnSpPr>
          <p:cNvPr id="6" name="Straight Connector 5"/>
          <p:cNvCxnSpPr/>
          <p:nvPr/>
        </p:nvCxnSpPr>
        <p:spPr>
          <a:xfrm>
            <a:off x="3044952" y="0"/>
            <a:ext cx="0" cy="51435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lvl1pPr>
              <a:defRPr>
                <a:solidFill>
                  <a:schemeClr val="bg1"/>
                </a:solidFill>
              </a:defRPr>
            </a:lvl1pPr>
          </a:lstStyle>
          <a:p>
            <a:endParaRPr lang="en-US"/>
          </a:p>
        </p:txBody>
      </p:sp>
      <p:sp>
        <p:nvSpPr>
          <p:cNvPr id="14" name="Text Placeholder 66"/>
          <p:cNvSpPr>
            <a:spLocks noGrp="1"/>
          </p:cNvSpPr>
          <p:nvPr>
            <p:ph type="body" sz="quarter" idx="11" hasCustomPrompt="1"/>
          </p:nvPr>
        </p:nvSpPr>
        <p:spPr>
          <a:xfrm>
            <a:off x="3748089" y="577602"/>
            <a:ext cx="4919662" cy="557784"/>
          </a:xfrm>
        </p:spPr>
        <p:txBody>
          <a:bodyPr anchor="b">
            <a:noAutofit/>
          </a:bodyPr>
          <a:lstStyle>
            <a:lvl1pPr marL="0" indent="0" algn="l">
              <a:buFontTx/>
              <a:buNone/>
              <a:defRPr sz="28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47" name="Text Placeholder 66"/>
          <p:cNvSpPr>
            <a:spLocks noGrp="1"/>
          </p:cNvSpPr>
          <p:nvPr>
            <p:ph type="body" sz="quarter" idx="16" hasCustomPrompt="1"/>
          </p:nvPr>
        </p:nvSpPr>
        <p:spPr>
          <a:xfrm>
            <a:off x="485166" y="577602"/>
            <a:ext cx="2186597" cy="1627632"/>
          </a:xfrm>
        </p:spPr>
        <p:txBody>
          <a:bodyPr anchor="t">
            <a:normAutofit/>
          </a:bodyPr>
          <a:lstStyle>
            <a:lvl1pPr marL="0" indent="0" algn="l">
              <a:lnSpc>
                <a:spcPts val="3200"/>
              </a:lnSpc>
              <a:spcBef>
                <a:spcPts val="0"/>
              </a:spcBef>
              <a:spcAft>
                <a:spcPts val="0"/>
              </a:spcAft>
              <a:buFontTx/>
              <a:buNone/>
              <a:defRPr sz="3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headline here.</a:t>
            </a:r>
          </a:p>
        </p:txBody>
      </p:sp>
      <p:sp>
        <p:nvSpPr>
          <p:cNvPr id="48" name="Text Placeholder 66"/>
          <p:cNvSpPr>
            <a:spLocks noGrp="1"/>
          </p:cNvSpPr>
          <p:nvPr>
            <p:ph type="body" sz="quarter" idx="12" hasCustomPrompt="1"/>
          </p:nvPr>
        </p:nvSpPr>
        <p:spPr>
          <a:xfrm>
            <a:off x="485164" y="2571750"/>
            <a:ext cx="2185416" cy="2093976"/>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description here.</a:t>
            </a:r>
          </a:p>
        </p:txBody>
      </p:sp>
      <p:sp>
        <p:nvSpPr>
          <p:cNvPr id="15" name="Text Placeholder 2">
            <a:extLst>
              <a:ext uri="{FF2B5EF4-FFF2-40B4-BE49-F238E27FC236}">
                <a16:creationId xmlns:a16="http://schemas.microsoft.com/office/drawing/2014/main" id="{5FFB90D0-CBAF-C342-A644-85471F6A849A}"/>
              </a:ext>
            </a:extLst>
          </p:cNvPr>
          <p:cNvSpPr>
            <a:spLocks noGrp="1"/>
          </p:cNvSpPr>
          <p:nvPr>
            <p:ph type="body" sz="quarter" idx="13" hasCustomPrompt="1"/>
          </p:nvPr>
        </p:nvSpPr>
        <p:spPr>
          <a:xfrm>
            <a:off x="3748089" y="1499341"/>
            <a:ext cx="4919662" cy="3166386"/>
          </a:xfrm>
        </p:spPr>
        <p:txBody>
          <a:bodyPr>
            <a:normAutofit/>
          </a:bodyPr>
          <a:lstStyle>
            <a:lvl1pPr marL="320024" indent="-320024">
              <a:buClr>
                <a:schemeClr val="bg2"/>
              </a:buClr>
              <a:defRPr sz="1800">
                <a:solidFill>
                  <a:schemeClr val="tx1"/>
                </a:solidFill>
              </a:defRPr>
            </a:lvl1pPr>
            <a:lvl2pPr marL="685766" indent="-320024">
              <a:spcBef>
                <a:spcPts val="0"/>
              </a:spcBef>
              <a:buClr>
                <a:schemeClr val="bg2"/>
              </a:buClr>
              <a:buFont typeface="Arial" panose="020B0604020202020204" pitchFamily="34" charset="0"/>
              <a:buChar char="‒"/>
              <a:defRPr sz="1400">
                <a:solidFill>
                  <a:schemeClr val="tx1"/>
                </a:solidFill>
              </a:defRPr>
            </a:lvl2pPr>
            <a:lvl3pPr marL="1005790" indent="-320024">
              <a:lnSpc>
                <a:spcPct val="100000"/>
              </a:lnSpc>
              <a:spcBef>
                <a:spcPts val="0"/>
              </a:spcBef>
              <a:buClr>
                <a:schemeClr val="bg2"/>
              </a:buClr>
              <a:buFont typeface="Wingdings" panose="05000000000000000000" pitchFamily="2" charset="2"/>
              <a:buChar char="§"/>
              <a:defRPr sz="1200">
                <a:solidFill>
                  <a:schemeClr val="tx1"/>
                </a:solidFill>
              </a:defRPr>
            </a:lvl3pPr>
            <a:lvl4pPr marL="1325814" indent="-320024">
              <a:spcBef>
                <a:spcPts val="0"/>
              </a:spcBef>
              <a:spcAft>
                <a:spcPts val="600"/>
              </a:spcAft>
              <a:buClr>
                <a:schemeClr val="bg2"/>
              </a:buClr>
              <a:buFont typeface="Courier New" panose="02070309020205020404" pitchFamily="49" charset="0"/>
              <a:buChar char="o"/>
              <a:defRPr sz="1100">
                <a:solidFill>
                  <a:schemeClr val="tx1"/>
                </a:solidFill>
              </a:defRPr>
            </a:lvl4pPr>
            <a:lvl5pPr marL="1645838" indent="-320024">
              <a:spcBef>
                <a:spcPts val="0"/>
              </a:spcBef>
              <a:spcAft>
                <a:spcPts val="600"/>
              </a:spcAft>
              <a:buClr>
                <a:schemeClr val="bg2"/>
              </a:buClr>
              <a:buFont typeface="Lucida Grande" panose="020B0600040502020204" pitchFamily="34" charset="0"/>
              <a:buChar cha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355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1/2_Six Tiles">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99C2734-5DE8-3646-A638-A10B056BDB08}"/>
              </a:ext>
            </a:extLst>
          </p:cNvPr>
          <p:cNvPicPr>
            <a:picLocks noChangeAspect="1"/>
          </p:cNvPicPr>
          <p:nvPr/>
        </p:nvPicPr>
        <p:blipFill>
          <a:blip r:embed="rId2"/>
          <a:stretch>
            <a:fillRect/>
          </a:stretch>
        </p:blipFill>
        <p:spPr>
          <a:xfrm>
            <a:off x="0" y="0"/>
            <a:ext cx="9144000" cy="5143500"/>
          </a:xfrm>
          <a:prstGeom prst="rect">
            <a:avLst/>
          </a:prstGeom>
        </p:spPr>
      </p:pic>
      <p:sp>
        <p:nvSpPr>
          <p:cNvPr id="27" name="Picture Placeholder 4"/>
          <p:cNvSpPr>
            <a:spLocks noGrp="1"/>
          </p:cNvSpPr>
          <p:nvPr>
            <p:ph type="pic" sz="quarter" idx="19" hasCustomPrompt="1"/>
          </p:nvPr>
        </p:nvSpPr>
        <p:spPr>
          <a:xfrm>
            <a:off x="6829146" y="139485"/>
            <a:ext cx="2176272" cy="1618488"/>
          </a:xfrm>
        </p:spPr>
        <p:txBody>
          <a:bodyPr anchor="ctr"/>
          <a:lstStyle>
            <a:lvl1pPr marL="0" indent="0" algn="ctr">
              <a:buNone/>
              <a:defRPr>
                <a:solidFill>
                  <a:schemeClr val="tx2"/>
                </a:solidFill>
              </a:defRPr>
            </a:lvl1pPr>
          </a:lstStyle>
          <a:p>
            <a:r>
              <a:rPr lang="en-US" dirty="0"/>
              <a:t>Insert Photo Here</a:t>
            </a:r>
          </a:p>
        </p:txBody>
      </p:sp>
      <p:sp>
        <p:nvSpPr>
          <p:cNvPr id="24" name="Picture Placeholder 4"/>
          <p:cNvSpPr>
            <a:spLocks noGrp="1"/>
          </p:cNvSpPr>
          <p:nvPr>
            <p:ph type="pic" sz="quarter" idx="18" hasCustomPrompt="1"/>
          </p:nvPr>
        </p:nvSpPr>
        <p:spPr>
          <a:xfrm>
            <a:off x="4640578" y="1757973"/>
            <a:ext cx="2194560" cy="1627632"/>
          </a:xfrm>
        </p:spPr>
        <p:txBody>
          <a:bodyPr anchor="ctr"/>
          <a:lstStyle>
            <a:lvl1pPr marL="0" indent="0" algn="ctr">
              <a:buNone/>
              <a:defRPr>
                <a:solidFill>
                  <a:schemeClr val="tx2"/>
                </a:solidFill>
              </a:defRPr>
            </a:lvl1pPr>
          </a:lstStyle>
          <a:p>
            <a:r>
              <a:rPr lang="en-US" dirty="0"/>
              <a:t>Insert Photo Here</a:t>
            </a:r>
          </a:p>
        </p:txBody>
      </p:sp>
      <p:sp>
        <p:nvSpPr>
          <p:cNvPr id="23" name="Picture Placeholder 4"/>
          <p:cNvSpPr>
            <a:spLocks noGrp="1"/>
          </p:cNvSpPr>
          <p:nvPr>
            <p:ph type="pic" sz="quarter" idx="17" hasCustomPrompt="1"/>
          </p:nvPr>
        </p:nvSpPr>
        <p:spPr>
          <a:xfrm>
            <a:off x="6829146" y="3381560"/>
            <a:ext cx="2176272" cy="1618488"/>
          </a:xfrm>
        </p:spPr>
        <p:txBody>
          <a:bodyPr anchor="ctr"/>
          <a:lstStyle>
            <a:lvl1pPr marL="0" indent="0" algn="ctr">
              <a:buNone/>
              <a:defRPr>
                <a:solidFill>
                  <a:schemeClr val="tx2"/>
                </a:solidFill>
              </a:defRPr>
            </a:lvl1pPr>
          </a:lstStyle>
          <a:p>
            <a:r>
              <a:rPr lang="en-US" dirty="0"/>
              <a:t>Insert Photo Here</a:t>
            </a:r>
          </a:p>
        </p:txBody>
      </p:sp>
      <p:sp>
        <p:nvSpPr>
          <p:cNvPr id="6" name="Rectangle 5"/>
          <p:cNvSpPr/>
          <p:nvPr/>
        </p:nvSpPr>
        <p:spPr>
          <a:xfrm>
            <a:off x="4503420" y="0"/>
            <a:ext cx="137160" cy="5143500"/>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4" indent="-91434" algn="ctr">
              <a:spcBef>
                <a:spcPts val="1200"/>
              </a:spcBef>
              <a:buClr>
                <a:schemeClr val="tx2"/>
              </a:buClr>
            </a:pPr>
            <a:endParaRPr lang="en-US" sz="1600" dirty="0">
              <a:solidFill>
                <a:schemeClr val="accent1"/>
              </a:solidFill>
            </a:endParaRPr>
          </a:p>
        </p:txBody>
      </p:sp>
      <p:sp>
        <p:nvSpPr>
          <p:cNvPr id="3" name="Footer Placeholder 2"/>
          <p:cNvSpPr>
            <a:spLocks noGrp="1"/>
          </p:cNvSpPr>
          <p:nvPr>
            <p:ph type="ftr" sz="quarter" idx="10"/>
          </p:nvPr>
        </p:nvSpPr>
        <p:spPr/>
        <p:txBody>
          <a:bodyPr/>
          <a:lstStyle/>
          <a:p>
            <a:endParaRPr lang="en-US"/>
          </a:p>
        </p:txBody>
      </p:sp>
      <p:sp>
        <p:nvSpPr>
          <p:cNvPr id="10" name="Text Placeholder 66"/>
          <p:cNvSpPr>
            <a:spLocks noGrp="1"/>
          </p:cNvSpPr>
          <p:nvPr>
            <p:ph type="body" sz="quarter" idx="16" hasCustomPrompt="1"/>
          </p:nvPr>
        </p:nvSpPr>
        <p:spPr>
          <a:xfrm>
            <a:off x="874038" y="976314"/>
            <a:ext cx="2889504" cy="3143250"/>
          </a:xfrm>
        </p:spPr>
        <p:txBody>
          <a:bodyPr anchor="ctr">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a:t>Insert headline here.</a:t>
            </a:r>
            <a:endParaRPr lang="en-US" dirty="0"/>
          </a:p>
        </p:txBody>
      </p:sp>
      <p:sp>
        <p:nvSpPr>
          <p:cNvPr id="2" name="Rectangle 1"/>
          <p:cNvSpPr/>
          <p:nvPr/>
        </p:nvSpPr>
        <p:spPr>
          <a:xfrm>
            <a:off x="4640579" y="139485"/>
            <a:ext cx="2194560" cy="1618488"/>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12" name="Rectangle 11"/>
          <p:cNvSpPr/>
          <p:nvPr/>
        </p:nvSpPr>
        <p:spPr>
          <a:xfrm>
            <a:off x="6829146" y="1757973"/>
            <a:ext cx="2176272" cy="1627632"/>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13" name="Rectangle 12"/>
          <p:cNvSpPr/>
          <p:nvPr/>
        </p:nvSpPr>
        <p:spPr>
          <a:xfrm>
            <a:off x="4640579" y="3381560"/>
            <a:ext cx="2194560" cy="1618488"/>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6" indent="-91436" algn="ctr">
              <a:spcBef>
                <a:spcPts val="1200"/>
              </a:spcBef>
              <a:buClr>
                <a:schemeClr val="tx2"/>
              </a:buClr>
            </a:pPr>
            <a:endParaRPr lang="en-US" sz="1600" dirty="0">
              <a:solidFill>
                <a:schemeClr val="accent1"/>
              </a:solidFill>
            </a:endParaRPr>
          </a:p>
        </p:txBody>
      </p:sp>
      <p:sp>
        <p:nvSpPr>
          <p:cNvPr id="33" name="Text Placeholder 66"/>
          <p:cNvSpPr>
            <a:spLocks noGrp="1"/>
          </p:cNvSpPr>
          <p:nvPr>
            <p:ph type="body" sz="quarter" idx="13" hasCustomPrompt="1"/>
          </p:nvPr>
        </p:nvSpPr>
        <p:spPr>
          <a:xfrm>
            <a:off x="4785675" y="278144"/>
            <a:ext cx="1904368" cy="430887"/>
          </a:xfrm>
        </p:spPr>
        <p:txBody>
          <a:bodyPr anchor="ctr">
            <a:norm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34" name="Text Placeholder 66"/>
          <p:cNvSpPr>
            <a:spLocks noGrp="1"/>
          </p:cNvSpPr>
          <p:nvPr>
            <p:ph type="body" sz="quarter" idx="14" hasCustomPrompt="1"/>
          </p:nvPr>
        </p:nvSpPr>
        <p:spPr>
          <a:xfrm>
            <a:off x="4785675" y="713805"/>
            <a:ext cx="1901952" cy="886968"/>
          </a:xfrm>
        </p:spPr>
        <p:txBody>
          <a:bodyPr anchor="ctr">
            <a:norm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a:t>
            </a:r>
          </a:p>
        </p:txBody>
      </p:sp>
      <p:sp>
        <p:nvSpPr>
          <p:cNvPr id="66" name="Text Placeholder 66"/>
          <p:cNvSpPr>
            <a:spLocks noGrp="1"/>
          </p:cNvSpPr>
          <p:nvPr>
            <p:ph type="body" sz="quarter" idx="20" hasCustomPrompt="1"/>
          </p:nvPr>
        </p:nvSpPr>
        <p:spPr>
          <a:xfrm>
            <a:off x="6968094" y="1897460"/>
            <a:ext cx="1904368" cy="430887"/>
          </a:xfrm>
        </p:spPr>
        <p:txBody>
          <a:bodyPr anchor="ctr">
            <a:norm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67" name="Text Placeholder 66"/>
          <p:cNvSpPr>
            <a:spLocks noGrp="1"/>
          </p:cNvSpPr>
          <p:nvPr>
            <p:ph type="body" sz="quarter" idx="21" hasCustomPrompt="1"/>
          </p:nvPr>
        </p:nvSpPr>
        <p:spPr>
          <a:xfrm>
            <a:off x="6970510" y="2333054"/>
            <a:ext cx="1901952" cy="886968"/>
          </a:xfrm>
        </p:spPr>
        <p:txBody>
          <a:bodyPr anchor="ctr">
            <a:norm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a:t>
            </a:r>
          </a:p>
        </p:txBody>
      </p:sp>
      <p:sp>
        <p:nvSpPr>
          <p:cNvPr id="68" name="Text Placeholder 66"/>
          <p:cNvSpPr>
            <a:spLocks noGrp="1"/>
          </p:cNvSpPr>
          <p:nvPr>
            <p:ph type="body" sz="quarter" idx="22" hasCustomPrompt="1"/>
          </p:nvPr>
        </p:nvSpPr>
        <p:spPr>
          <a:xfrm>
            <a:off x="4785675" y="3524132"/>
            <a:ext cx="1904368" cy="430887"/>
          </a:xfrm>
        </p:spPr>
        <p:txBody>
          <a:bodyPr anchor="ctr">
            <a:normAutofit/>
          </a:bodyPr>
          <a:lstStyle>
            <a:lvl1pPr marL="0" indent="0" algn="ctr">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Title</a:t>
            </a:r>
          </a:p>
        </p:txBody>
      </p:sp>
      <p:sp>
        <p:nvSpPr>
          <p:cNvPr id="69" name="Text Placeholder 66"/>
          <p:cNvSpPr>
            <a:spLocks noGrp="1"/>
          </p:cNvSpPr>
          <p:nvPr>
            <p:ph type="body" sz="quarter" idx="23" hasCustomPrompt="1"/>
          </p:nvPr>
        </p:nvSpPr>
        <p:spPr>
          <a:xfrm>
            <a:off x="4785675" y="3955016"/>
            <a:ext cx="1901952" cy="884451"/>
          </a:xfrm>
        </p:spPr>
        <p:txBody>
          <a:bodyPr anchor="ctr">
            <a:normAutofit/>
          </a:bodyPr>
          <a:lstStyle>
            <a:lvl1pPr marL="0" indent="0" algn="ctr">
              <a:buFontTx/>
              <a:buNone/>
              <a:defRPr sz="12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a:t>
            </a:r>
          </a:p>
        </p:txBody>
      </p:sp>
    </p:spTree>
    <p:extLst>
      <p:ext uri="{BB962C8B-B14F-4D97-AF65-F5344CB8AC3E}">
        <p14:creationId xmlns:p14="http://schemas.microsoft.com/office/powerpoint/2010/main" val="176967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Blue Background_Icon with Text">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2EA401-95E0-2C48-B0A7-A879F0B15951}"/>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14" name="Text Placeholder 66"/>
          <p:cNvSpPr>
            <a:spLocks noGrp="1"/>
          </p:cNvSpPr>
          <p:nvPr>
            <p:ph type="body" sz="quarter" idx="11" hasCustomPrompt="1"/>
          </p:nvPr>
        </p:nvSpPr>
        <p:spPr>
          <a:xfrm>
            <a:off x="3299460" y="2778935"/>
            <a:ext cx="5212080" cy="1388253"/>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9" name="Oval 8">
            <a:extLst>
              <a:ext uri="{FF2B5EF4-FFF2-40B4-BE49-F238E27FC236}">
                <a16:creationId xmlns:a16="http://schemas.microsoft.com/office/drawing/2014/main" id="{0C3E818B-22F7-C449-AE61-AE270CF10A1D}"/>
              </a:ext>
            </a:extLst>
          </p:cNvPr>
          <p:cNvSpPr/>
          <p:nvPr/>
        </p:nvSpPr>
        <p:spPr>
          <a:xfrm>
            <a:off x="941070" y="1238250"/>
            <a:ext cx="1554480" cy="1554480"/>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1434" indent="-91434" algn="ctr">
              <a:spcBef>
                <a:spcPts val="1200"/>
              </a:spcBef>
              <a:buClr>
                <a:schemeClr val="tx2"/>
              </a:buClr>
            </a:pPr>
            <a:endParaRPr lang="en-US" sz="1600" dirty="0">
              <a:solidFill>
                <a:schemeClr val="accent1"/>
              </a:solidFill>
            </a:endParaRPr>
          </a:p>
        </p:txBody>
      </p:sp>
      <p:sp>
        <p:nvSpPr>
          <p:cNvPr id="10" name="Text Placeholder 66">
            <a:extLst>
              <a:ext uri="{FF2B5EF4-FFF2-40B4-BE49-F238E27FC236}">
                <a16:creationId xmlns:a16="http://schemas.microsoft.com/office/drawing/2014/main" id="{CB936554-29F1-6041-A42C-FE434B05AEB5}"/>
              </a:ext>
            </a:extLst>
          </p:cNvPr>
          <p:cNvSpPr>
            <a:spLocks noGrp="1"/>
          </p:cNvSpPr>
          <p:nvPr>
            <p:ph type="body" sz="quarter" idx="12" hasCustomPrompt="1"/>
          </p:nvPr>
        </p:nvSpPr>
        <p:spPr>
          <a:xfrm>
            <a:off x="3299460" y="1238251"/>
            <a:ext cx="5212080"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Tree>
    <p:extLst>
      <p:ext uri="{BB962C8B-B14F-4D97-AF65-F5344CB8AC3E}">
        <p14:creationId xmlns:p14="http://schemas.microsoft.com/office/powerpoint/2010/main" val="150773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lue Background_Lightbulb">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A5E4E83-B1EE-EA43-9BC6-CA579F937BF1}"/>
              </a:ext>
            </a:extLst>
          </p:cNvPr>
          <p:cNvPicPr>
            <a:picLocks noChangeAspect="1"/>
          </p:cNvPicPr>
          <p:nvPr/>
        </p:nvPicPr>
        <p:blipFill>
          <a:blip r:embed="rId2"/>
          <a:stretch>
            <a:fillRect/>
          </a:stretch>
        </p:blipFill>
        <p:spPr>
          <a:xfrm>
            <a:off x="0" y="0"/>
            <a:ext cx="9144000" cy="5143500"/>
          </a:xfrm>
          <a:prstGeom prst="rect">
            <a:avLst/>
          </a:prstGeom>
        </p:spPr>
      </p:pic>
      <p:sp>
        <p:nvSpPr>
          <p:cNvPr id="10" name="Shape">
            <a:extLst>
              <a:ext uri="{FF2B5EF4-FFF2-40B4-BE49-F238E27FC236}">
                <a16:creationId xmlns:a16="http://schemas.microsoft.com/office/drawing/2014/main" id="{417288E3-CE68-3F42-ACD0-F1651CA4A72C}"/>
              </a:ext>
            </a:extLst>
          </p:cNvPr>
          <p:cNvSpPr/>
          <p:nvPr/>
        </p:nvSpPr>
        <p:spPr>
          <a:xfrm rot="21000000">
            <a:off x="6072661" y="97312"/>
            <a:ext cx="3122556" cy="4996075"/>
          </a:xfrm>
          <a:custGeom>
            <a:avLst/>
            <a:gdLst/>
            <a:ahLst/>
            <a:cxnLst>
              <a:cxn ang="0">
                <a:pos x="wd2" y="hd2"/>
              </a:cxn>
              <a:cxn ang="5400000">
                <a:pos x="wd2" y="hd2"/>
              </a:cxn>
              <a:cxn ang="10800000">
                <a:pos x="wd2" y="hd2"/>
              </a:cxn>
              <a:cxn ang="16200000">
                <a:pos x="wd2" y="hd2"/>
              </a:cxn>
            </a:cxnLst>
            <a:rect l="0" t="0" r="r" b="b"/>
            <a:pathLst>
              <a:path w="21600" h="21600" extrusionOk="0">
                <a:moveTo>
                  <a:pt x="12960" y="9450"/>
                </a:moveTo>
                <a:lnTo>
                  <a:pt x="12960" y="9000"/>
                </a:lnTo>
                <a:cubicBezTo>
                  <a:pt x="12960" y="8751"/>
                  <a:pt x="13282" y="8550"/>
                  <a:pt x="13680" y="8550"/>
                </a:cubicBezTo>
                <a:cubicBezTo>
                  <a:pt x="14078" y="8550"/>
                  <a:pt x="14400" y="8751"/>
                  <a:pt x="14400" y="9000"/>
                </a:cubicBezTo>
                <a:cubicBezTo>
                  <a:pt x="14400" y="9249"/>
                  <a:pt x="14078" y="9450"/>
                  <a:pt x="13680" y="9450"/>
                </a:cubicBezTo>
                <a:cubicBezTo>
                  <a:pt x="13680" y="9450"/>
                  <a:pt x="12960" y="9450"/>
                  <a:pt x="12960" y="9450"/>
                </a:cubicBezTo>
                <a:close/>
                <a:moveTo>
                  <a:pt x="17630" y="11225"/>
                </a:moveTo>
                <a:cubicBezTo>
                  <a:pt x="15847" y="12320"/>
                  <a:pt x="14741" y="13762"/>
                  <a:pt x="14470" y="15300"/>
                </a:cubicBezTo>
                <a:lnTo>
                  <a:pt x="12960" y="15300"/>
                </a:lnTo>
                <a:lnTo>
                  <a:pt x="12960" y="10350"/>
                </a:lnTo>
                <a:lnTo>
                  <a:pt x="13680" y="10350"/>
                </a:lnTo>
                <a:cubicBezTo>
                  <a:pt x="14873" y="10350"/>
                  <a:pt x="15840" y="9746"/>
                  <a:pt x="15840" y="9000"/>
                </a:cubicBezTo>
                <a:cubicBezTo>
                  <a:pt x="15840" y="8254"/>
                  <a:pt x="14873" y="7650"/>
                  <a:pt x="13680" y="7650"/>
                </a:cubicBezTo>
                <a:cubicBezTo>
                  <a:pt x="12487" y="7650"/>
                  <a:pt x="11520" y="8254"/>
                  <a:pt x="11520" y="9000"/>
                </a:cubicBezTo>
                <a:lnTo>
                  <a:pt x="11520" y="9450"/>
                </a:lnTo>
                <a:lnTo>
                  <a:pt x="10080" y="9450"/>
                </a:lnTo>
                <a:lnTo>
                  <a:pt x="10080" y="9000"/>
                </a:lnTo>
                <a:cubicBezTo>
                  <a:pt x="10080" y="8254"/>
                  <a:pt x="9113" y="7650"/>
                  <a:pt x="7920" y="7650"/>
                </a:cubicBezTo>
                <a:cubicBezTo>
                  <a:pt x="6727" y="7650"/>
                  <a:pt x="5760" y="8254"/>
                  <a:pt x="5760" y="9000"/>
                </a:cubicBezTo>
                <a:cubicBezTo>
                  <a:pt x="5760" y="9746"/>
                  <a:pt x="6727" y="10350"/>
                  <a:pt x="7920" y="10350"/>
                </a:cubicBezTo>
                <a:lnTo>
                  <a:pt x="8640" y="10350"/>
                </a:lnTo>
                <a:lnTo>
                  <a:pt x="8640" y="15300"/>
                </a:lnTo>
                <a:lnTo>
                  <a:pt x="7130" y="15300"/>
                </a:lnTo>
                <a:cubicBezTo>
                  <a:pt x="6859" y="13762"/>
                  <a:pt x="5753" y="12320"/>
                  <a:pt x="3970" y="11224"/>
                </a:cubicBezTo>
                <a:cubicBezTo>
                  <a:pt x="2283" y="10188"/>
                  <a:pt x="1440" y="8747"/>
                  <a:pt x="1440" y="6900"/>
                </a:cubicBezTo>
                <a:cubicBezTo>
                  <a:pt x="1440" y="3586"/>
                  <a:pt x="5631" y="900"/>
                  <a:pt x="10800" y="900"/>
                </a:cubicBezTo>
                <a:cubicBezTo>
                  <a:pt x="15969" y="900"/>
                  <a:pt x="20160" y="3586"/>
                  <a:pt x="20160" y="6900"/>
                </a:cubicBezTo>
                <a:cubicBezTo>
                  <a:pt x="20160" y="8747"/>
                  <a:pt x="19317" y="10189"/>
                  <a:pt x="17630" y="11225"/>
                </a:cubicBezTo>
                <a:close/>
                <a:moveTo>
                  <a:pt x="12960" y="20250"/>
                </a:moveTo>
                <a:cubicBezTo>
                  <a:pt x="12960" y="20499"/>
                  <a:pt x="12638" y="20700"/>
                  <a:pt x="12240" y="20700"/>
                </a:cubicBezTo>
                <a:lnTo>
                  <a:pt x="9360" y="20700"/>
                </a:lnTo>
                <a:cubicBezTo>
                  <a:pt x="8962" y="20700"/>
                  <a:pt x="8640" y="20499"/>
                  <a:pt x="8640" y="20250"/>
                </a:cubicBezTo>
                <a:lnTo>
                  <a:pt x="8640" y="19800"/>
                </a:lnTo>
                <a:lnTo>
                  <a:pt x="12960" y="19800"/>
                </a:lnTo>
                <a:cubicBezTo>
                  <a:pt x="12960" y="19800"/>
                  <a:pt x="12960" y="20250"/>
                  <a:pt x="12960" y="20250"/>
                </a:cubicBezTo>
                <a:close/>
                <a:moveTo>
                  <a:pt x="7200" y="18900"/>
                </a:moveTo>
                <a:lnTo>
                  <a:pt x="7200" y="18000"/>
                </a:lnTo>
                <a:lnTo>
                  <a:pt x="14400" y="18000"/>
                </a:lnTo>
                <a:lnTo>
                  <a:pt x="14400" y="18900"/>
                </a:lnTo>
                <a:lnTo>
                  <a:pt x="12960" y="18900"/>
                </a:lnTo>
                <a:lnTo>
                  <a:pt x="8640" y="18900"/>
                </a:lnTo>
                <a:cubicBezTo>
                  <a:pt x="8640" y="18900"/>
                  <a:pt x="7200" y="18900"/>
                  <a:pt x="7200" y="18900"/>
                </a:cubicBezTo>
                <a:close/>
                <a:moveTo>
                  <a:pt x="11520" y="15300"/>
                </a:moveTo>
                <a:lnTo>
                  <a:pt x="10080" y="15300"/>
                </a:lnTo>
                <a:lnTo>
                  <a:pt x="10080" y="10350"/>
                </a:lnTo>
                <a:lnTo>
                  <a:pt x="11520" y="10350"/>
                </a:lnTo>
                <a:cubicBezTo>
                  <a:pt x="11520" y="10350"/>
                  <a:pt x="11520" y="15300"/>
                  <a:pt x="11520" y="15300"/>
                </a:cubicBezTo>
                <a:close/>
                <a:moveTo>
                  <a:pt x="8640" y="9450"/>
                </a:moveTo>
                <a:lnTo>
                  <a:pt x="7920" y="9450"/>
                </a:lnTo>
                <a:cubicBezTo>
                  <a:pt x="7522" y="9450"/>
                  <a:pt x="7200" y="9249"/>
                  <a:pt x="7200" y="9000"/>
                </a:cubicBezTo>
                <a:cubicBezTo>
                  <a:pt x="7200" y="8751"/>
                  <a:pt x="7522" y="8550"/>
                  <a:pt x="7920" y="8550"/>
                </a:cubicBezTo>
                <a:cubicBezTo>
                  <a:pt x="8318" y="8550"/>
                  <a:pt x="8640" y="8751"/>
                  <a:pt x="8640" y="9000"/>
                </a:cubicBezTo>
                <a:cubicBezTo>
                  <a:pt x="8640" y="9000"/>
                  <a:pt x="8640" y="9450"/>
                  <a:pt x="8640" y="9450"/>
                </a:cubicBezTo>
                <a:close/>
                <a:moveTo>
                  <a:pt x="7200" y="16200"/>
                </a:moveTo>
                <a:lnTo>
                  <a:pt x="8640" y="16200"/>
                </a:lnTo>
                <a:lnTo>
                  <a:pt x="10080" y="16200"/>
                </a:lnTo>
                <a:lnTo>
                  <a:pt x="11520" y="16200"/>
                </a:lnTo>
                <a:lnTo>
                  <a:pt x="12960" y="16200"/>
                </a:lnTo>
                <a:lnTo>
                  <a:pt x="14400" y="16200"/>
                </a:lnTo>
                <a:lnTo>
                  <a:pt x="14400" y="17100"/>
                </a:lnTo>
                <a:lnTo>
                  <a:pt x="7200" y="17100"/>
                </a:lnTo>
                <a:cubicBezTo>
                  <a:pt x="7200" y="17100"/>
                  <a:pt x="7200" y="16200"/>
                  <a:pt x="7200" y="16200"/>
                </a:cubicBezTo>
                <a:close/>
                <a:moveTo>
                  <a:pt x="10800" y="0"/>
                </a:moveTo>
                <a:cubicBezTo>
                  <a:pt x="4827" y="0"/>
                  <a:pt x="0" y="3094"/>
                  <a:pt x="0" y="6900"/>
                </a:cubicBezTo>
                <a:cubicBezTo>
                  <a:pt x="0" y="8975"/>
                  <a:pt x="979" y="10650"/>
                  <a:pt x="2961" y="11866"/>
                </a:cubicBezTo>
                <a:cubicBezTo>
                  <a:pt x="4751" y="12966"/>
                  <a:pt x="5760" y="14470"/>
                  <a:pt x="5760" y="16039"/>
                </a:cubicBezTo>
                <a:lnTo>
                  <a:pt x="5760" y="18900"/>
                </a:lnTo>
                <a:cubicBezTo>
                  <a:pt x="5760" y="19397"/>
                  <a:pt x="6404" y="19800"/>
                  <a:pt x="7200" y="19800"/>
                </a:cubicBezTo>
                <a:lnTo>
                  <a:pt x="7200" y="19800"/>
                </a:lnTo>
                <a:lnTo>
                  <a:pt x="7200" y="20250"/>
                </a:lnTo>
                <a:cubicBezTo>
                  <a:pt x="7200" y="20996"/>
                  <a:pt x="8167" y="21600"/>
                  <a:pt x="9360" y="21600"/>
                </a:cubicBezTo>
                <a:lnTo>
                  <a:pt x="12240" y="21600"/>
                </a:lnTo>
                <a:cubicBezTo>
                  <a:pt x="13433" y="21600"/>
                  <a:pt x="14400" y="20996"/>
                  <a:pt x="14400" y="20250"/>
                </a:cubicBezTo>
                <a:lnTo>
                  <a:pt x="14400" y="19800"/>
                </a:lnTo>
                <a:lnTo>
                  <a:pt x="14400" y="19800"/>
                </a:lnTo>
                <a:cubicBezTo>
                  <a:pt x="15195" y="19800"/>
                  <a:pt x="15840" y="19397"/>
                  <a:pt x="15840" y="18900"/>
                </a:cubicBezTo>
                <a:lnTo>
                  <a:pt x="15840" y="16039"/>
                </a:lnTo>
                <a:cubicBezTo>
                  <a:pt x="15840" y="14470"/>
                  <a:pt x="16849" y="12966"/>
                  <a:pt x="18639" y="11866"/>
                </a:cubicBezTo>
                <a:cubicBezTo>
                  <a:pt x="20620" y="10650"/>
                  <a:pt x="21600" y="8975"/>
                  <a:pt x="21600" y="6900"/>
                </a:cubicBezTo>
                <a:cubicBezTo>
                  <a:pt x="21600" y="3094"/>
                  <a:pt x="16773" y="0"/>
                  <a:pt x="10800" y="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72675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lue Background_Location">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EA4C971-B616-424C-BAD6-C415D032D49C}"/>
              </a:ext>
            </a:extLst>
          </p:cNvPr>
          <p:cNvPicPr>
            <a:picLocks noChangeAspect="1"/>
          </p:cNvPicPr>
          <p:nvPr/>
        </p:nvPicPr>
        <p:blipFill>
          <a:blip r:embed="rId2"/>
          <a:stretch>
            <a:fillRect/>
          </a:stretch>
        </p:blipFill>
        <p:spPr>
          <a:xfrm>
            <a:off x="0" y="0"/>
            <a:ext cx="9144000" cy="5143500"/>
          </a:xfrm>
          <a:prstGeom prst="rect">
            <a:avLst/>
          </a:prstGeom>
        </p:spPr>
      </p:pic>
      <p:sp>
        <p:nvSpPr>
          <p:cNvPr id="17" name="Shape">
            <a:extLst>
              <a:ext uri="{FF2B5EF4-FFF2-40B4-BE49-F238E27FC236}">
                <a16:creationId xmlns:a16="http://schemas.microsoft.com/office/drawing/2014/main" id="{FB2FE3B8-FBC7-FF45-8F34-2E9DD55CEAC5}"/>
              </a:ext>
            </a:extLst>
          </p:cNvPr>
          <p:cNvSpPr/>
          <p:nvPr/>
        </p:nvSpPr>
        <p:spPr>
          <a:xfrm>
            <a:off x="5620254" y="78857"/>
            <a:ext cx="3468292" cy="4985791"/>
          </a:xfrm>
          <a:custGeom>
            <a:avLst/>
            <a:gdLst/>
            <a:ahLst/>
            <a:cxnLst>
              <a:cxn ang="0">
                <a:pos x="wd2" y="hd2"/>
              </a:cxn>
              <a:cxn ang="5400000">
                <a:pos x="wd2" y="hd2"/>
              </a:cxn>
              <a:cxn ang="10800000">
                <a:pos x="wd2" y="hd2"/>
              </a:cxn>
              <a:cxn ang="16200000">
                <a:pos x="wd2" y="hd2"/>
              </a:cxn>
            </a:cxnLst>
            <a:rect l="0" t="0" r="r" b="b"/>
            <a:pathLst>
              <a:path w="21600" h="21472" extrusionOk="0">
                <a:moveTo>
                  <a:pt x="10800" y="18671"/>
                </a:moveTo>
                <a:cubicBezTo>
                  <a:pt x="10427" y="18671"/>
                  <a:pt x="10125" y="18462"/>
                  <a:pt x="10125" y="18204"/>
                </a:cubicBezTo>
                <a:cubicBezTo>
                  <a:pt x="10125" y="17947"/>
                  <a:pt x="10427" y="17738"/>
                  <a:pt x="10800" y="17738"/>
                </a:cubicBezTo>
                <a:cubicBezTo>
                  <a:pt x="11173" y="17738"/>
                  <a:pt x="11475" y="17947"/>
                  <a:pt x="11475" y="18204"/>
                </a:cubicBezTo>
                <a:cubicBezTo>
                  <a:pt x="11475" y="18462"/>
                  <a:pt x="11173" y="18671"/>
                  <a:pt x="10800" y="18671"/>
                </a:cubicBezTo>
                <a:close/>
                <a:moveTo>
                  <a:pt x="7264" y="14939"/>
                </a:moveTo>
                <a:cubicBezTo>
                  <a:pt x="7073" y="14717"/>
                  <a:pt x="7179" y="14431"/>
                  <a:pt x="7499" y="14299"/>
                </a:cubicBezTo>
                <a:cubicBezTo>
                  <a:pt x="7820" y="14167"/>
                  <a:pt x="8234" y="14240"/>
                  <a:pt x="8425" y="14462"/>
                </a:cubicBezTo>
                <a:lnTo>
                  <a:pt x="8425" y="14462"/>
                </a:lnTo>
                <a:lnTo>
                  <a:pt x="10048" y="16351"/>
                </a:lnTo>
                <a:cubicBezTo>
                  <a:pt x="10239" y="16573"/>
                  <a:pt x="10133" y="16859"/>
                  <a:pt x="9812" y="16991"/>
                </a:cubicBezTo>
                <a:cubicBezTo>
                  <a:pt x="9492" y="17123"/>
                  <a:pt x="9078" y="17050"/>
                  <a:pt x="8887" y="16828"/>
                </a:cubicBezTo>
                <a:cubicBezTo>
                  <a:pt x="8887" y="16828"/>
                  <a:pt x="7264" y="14939"/>
                  <a:pt x="7264" y="14939"/>
                </a:cubicBezTo>
                <a:close/>
                <a:moveTo>
                  <a:pt x="10800" y="11203"/>
                </a:moveTo>
                <a:cubicBezTo>
                  <a:pt x="7818" y="11203"/>
                  <a:pt x="5400" y="9531"/>
                  <a:pt x="5400" y="7468"/>
                </a:cubicBezTo>
                <a:cubicBezTo>
                  <a:pt x="5400" y="5406"/>
                  <a:pt x="7818" y="3734"/>
                  <a:pt x="10800" y="3734"/>
                </a:cubicBezTo>
                <a:cubicBezTo>
                  <a:pt x="13782" y="3734"/>
                  <a:pt x="16200" y="5406"/>
                  <a:pt x="16200" y="7468"/>
                </a:cubicBezTo>
                <a:cubicBezTo>
                  <a:pt x="16200" y="9531"/>
                  <a:pt x="13782" y="11203"/>
                  <a:pt x="10800" y="11203"/>
                </a:cubicBezTo>
                <a:close/>
                <a:moveTo>
                  <a:pt x="10800" y="10269"/>
                </a:moveTo>
                <a:cubicBezTo>
                  <a:pt x="13037" y="10269"/>
                  <a:pt x="14850" y="9015"/>
                  <a:pt x="14850" y="7468"/>
                </a:cubicBezTo>
                <a:cubicBezTo>
                  <a:pt x="14850" y="5922"/>
                  <a:pt x="13037" y="4668"/>
                  <a:pt x="10800" y="4668"/>
                </a:cubicBezTo>
                <a:cubicBezTo>
                  <a:pt x="8563" y="4668"/>
                  <a:pt x="6750" y="5922"/>
                  <a:pt x="6750" y="7468"/>
                </a:cubicBezTo>
                <a:cubicBezTo>
                  <a:pt x="6750" y="9015"/>
                  <a:pt x="8563" y="10269"/>
                  <a:pt x="10800" y="10269"/>
                </a:cubicBezTo>
                <a:close/>
                <a:moveTo>
                  <a:pt x="9689" y="21069"/>
                </a:moveTo>
                <a:cubicBezTo>
                  <a:pt x="3230" y="14602"/>
                  <a:pt x="0" y="10135"/>
                  <a:pt x="0" y="7468"/>
                </a:cubicBezTo>
                <a:cubicBezTo>
                  <a:pt x="0" y="3344"/>
                  <a:pt x="4835" y="0"/>
                  <a:pt x="10800" y="0"/>
                </a:cubicBezTo>
                <a:cubicBezTo>
                  <a:pt x="16765" y="0"/>
                  <a:pt x="21600" y="3344"/>
                  <a:pt x="21600" y="7468"/>
                </a:cubicBezTo>
                <a:cubicBezTo>
                  <a:pt x="21600" y="10135"/>
                  <a:pt x="18370" y="14602"/>
                  <a:pt x="11911" y="21069"/>
                </a:cubicBezTo>
                <a:cubicBezTo>
                  <a:pt x="11488" y="21493"/>
                  <a:pt x="10647" y="21600"/>
                  <a:pt x="10033" y="21307"/>
                </a:cubicBezTo>
                <a:cubicBezTo>
                  <a:pt x="9899" y="21243"/>
                  <a:pt x="9782" y="21162"/>
                  <a:pt x="9689" y="21069"/>
                </a:cubicBezTo>
                <a:close/>
                <a:moveTo>
                  <a:pt x="10800" y="20538"/>
                </a:moveTo>
                <a:cubicBezTo>
                  <a:pt x="17100" y="14231"/>
                  <a:pt x="20250" y="9875"/>
                  <a:pt x="20250" y="7468"/>
                </a:cubicBezTo>
                <a:cubicBezTo>
                  <a:pt x="20250" y="3859"/>
                  <a:pt x="16019" y="934"/>
                  <a:pt x="10800" y="934"/>
                </a:cubicBezTo>
                <a:cubicBezTo>
                  <a:pt x="5581" y="934"/>
                  <a:pt x="1350" y="3859"/>
                  <a:pt x="1350" y="7468"/>
                </a:cubicBezTo>
                <a:cubicBezTo>
                  <a:pt x="1350" y="9875"/>
                  <a:pt x="4500" y="14231"/>
                  <a:pt x="10800" y="2053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54884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Blue Background_Healthy">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548218-5776-AB4A-91D4-695E997BEE25}"/>
              </a:ext>
            </a:extLst>
          </p:cNvPr>
          <p:cNvPicPr>
            <a:picLocks noChangeAspect="1"/>
          </p:cNvPicPr>
          <p:nvPr/>
        </p:nvPicPr>
        <p:blipFill>
          <a:blip r:embed="rId2"/>
          <a:stretch>
            <a:fillRect/>
          </a:stretch>
        </p:blipFill>
        <p:spPr>
          <a:xfrm>
            <a:off x="0" y="0"/>
            <a:ext cx="9144000" cy="5143500"/>
          </a:xfrm>
          <a:prstGeom prst="rect">
            <a:avLst/>
          </a:prstGeom>
        </p:spPr>
      </p:pic>
      <p:sp>
        <p:nvSpPr>
          <p:cNvPr id="20" name="Freeform 19">
            <a:extLst>
              <a:ext uri="{FF2B5EF4-FFF2-40B4-BE49-F238E27FC236}">
                <a16:creationId xmlns:a16="http://schemas.microsoft.com/office/drawing/2014/main" id="{121C9D3E-ABC4-0341-AE51-1D6244A50F7F}"/>
              </a:ext>
            </a:extLst>
          </p:cNvPr>
          <p:cNvSpPr/>
          <p:nvPr/>
        </p:nvSpPr>
        <p:spPr>
          <a:xfrm rot="21086042">
            <a:off x="5463142" y="521292"/>
            <a:ext cx="4042814" cy="4713190"/>
          </a:xfrm>
          <a:custGeom>
            <a:avLst/>
            <a:gdLst>
              <a:gd name="connsiteX0" fmla="*/ 3798263 w 4042814"/>
              <a:gd name="connsiteY0" fmla="*/ 27177 h 4713190"/>
              <a:gd name="connsiteX1" fmla="*/ 3939560 w 4042814"/>
              <a:gd name="connsiteY1" fmla="*/ 50693 h 4713190"/>
              <a:gd name="connsiteX2" fmla="*/ 4042814 w 4042814"/>
              <a:gd name="connsiteY2" fmla="*/ 77906 h 4713190"/>
              <a:gd name="connsiteX3" fmla="*/ 4009712 w 4042814"/>
              <a:gd name="connsiteY3" fmla="*/ 297665 h 4713190"/>
              <a:gd name="connsiteX4" fmla="*/ 3891626 w 4042814"/>
              <a:gd name="connsiteY4" fmla="*/ 266478 h 4713190"/>
              <a:gd name="connsiteX5" fmla="*/ 2715669 w 4042814"/>
              <a:gd name="connsiteY5" fmla="*/ 634554 h 4713190"/>
              <a:gd name="connsiteX6" fmla="*/ 2605345 w 4042814"/>
              <a:gd name="connsiteY6" fmla="*/ 744928 h 4713190"/>
              <a:gd name="connsiteX7" fmla="*/ 2495278 w 4042814"/>
              <a:gd name="connsiteY7" fmla="*/ 634554 h 4713190"/>
              <a:gd name="connsiteX8" fmla="*/ 621314 w 4042814"/>
              <a:gd name="connsiteY8" fmla="*/ 634554 h 4713190"/>
              <a:gd name="connsiteX9" fmla="*/ 379578 w 4042814"/>
              <a:gd name="connsiteY9" fmla="*/ 2204498 h 4713190"/>
              <a:gd name="connsiteX10" fmla="*/ 852248 w 4042814"/>
              <a:gd name="connsiteY10" fmla="*/ 2204498 h 4713190"/>
              <a:gd name="connsiteX11" fmla="*/ 1461988 w 4042814"/>
              <a:gd name="connsiteY11" fmla="*/ 2204498 h 4713190"/>
              <a:gd name="connsiteX12" fmla="*/ 1763385 w 4042814"/>
              <a:gd name="connsiteY12" fmla="*/ 2204498 h 4713190"/>
              <a:gd name="connsiteX13" fmla="*/ 1855193 w 4042814"/>
              <a:gd name="connsiteY13" fmla="*/ 2253679 h 4713190"/>
              <a:gd name="connsiteX14" fmla="*/ 1927971 w 4042814"/>
              <a:gd name="connsiteY14" fmla="*/ 2362920 h 4713190"/>
              <a:gd name="connsiteX15" fmla="*/ 2206481 w 4042814"/>
              <a:gd name="connsiteY15" fmla="*/ 970436 h 4713190"/>
              <a:gd name="connsiteX16" fmla="*/ 2424301 w 4042814"/>
              <a:gd name="connsiteY16" fmla="*/ 981995 h 4713190"/>
              <a:gd name="connsiteX17" fmla="*/ 2576028 w 4042814"/>
              <a:gd name="connsiteY17" fmla="*/ 2650075 h 4713190"/>
              <a:gd name="connsiteX18" fmla="*/ 2647263 w 4042814"/>
              <a:gd name="connsiteY18" fmla="*/ 2293115 h 4713190"/>
              <a:gd name="connsiteX19" fmla="*/ 2755530 w 4042814"/>
              <a:gd name="connsiteY19" fmla="*/ 2204498 h 4713190"/>
              <a:gd name="connsiteX20" fmla="*/ 3149250 w 4042814"/>
              <a:gd name="connsiteY20" fmla="*/ 2204498 h 4713190"/>
              <a:gd name="connsiteX21" fmla="*/ 3637350 w 4042814"/>
              <a:gd name="connsiteY21" fmla="*/ 1983976 h 4713190"/>
              <a:gd name="connsiteX22" fmla="*/ 3753775 w 4042814"/>
              <a:gd name="connsiteY22" fmla="*/ 1996793 h 4713190"/>
              <a:gd name="connsiteX23" fmla="*/ 3720907 w 4042814"/>
              <a:gd name="connsiteY23" fmla="*/ 2214997 h 4713190"/>
              <a:gd name="connsiteX24" fmla="*/ 3637350 w 4042814"/>
              <a:gd name="connsiteY24" fmla="*/ 2204498 h 4713190"/>
              <a:gd name="connsiteX25" fmla="*/ 3277833 w 4042814"/>
              <a:gd name="connsiteY25" fmla="*/ 2388984 h 4713190"/>
              <a:gd name="connsiteX26" fmla="*/ 3196311 w 4042814"/>
              <a:gd name="connsiteY26" fmla="*/ 2425020 h 4713190"/>
              <a:gd name="connsiteX27" fmla="*/ 2845795 w 4042814"/>
              <a:gd name="connsiteY27" fmla="*/ 2425020 h 4713190"/>
              <a:gd name="connsiteX28" fmla="*/ 2643148 w 4042814"/>
              <a:gd name="connsiteY28" fmla="*/ 3438560 h 4713190"/>
              <a:gd name="connsiteX29" fmla="*/ 2425329 w 4042814"/>
              <a:gd name="connsiteY29" fmla="*/ 3427001 h 4713190"/>
              <a:gd name="connsiteX30" fmla="*/ 2273602 w 4042814"/>
              <a:gd name="connsiteY30" fmla="*/ 1758921 h 4713190"/>
              <a:gd name="connsiteX31" fmla="*/ 2092043 w 4042814"/>
              <a:gd name="connsiteY31" fmla="*/ 2667073 h 4713190"/>
              <a:gd name="connsiteX32" fmla="*/ 1892225 w 4042814"/>
              <a:gd name="connsiteY32" fmla="*/ 2706508 h 4713190"/>
              <a:gd name="connsiteX33" fmla="*/ 1704494 w 4042814"/>
              <a:gd name="connsiteY33" fmla="*/ 2425020 h 4713190"/>
              <a:gd name="connsiteX34" fmla="*/ 1432671 w 4042814"/>
              <a:gd name="connsiteY34" fmla="*/ 2425020 h 4713190"/>
              <a:gd name="connsiteX35" fmla="*/ 1376094 w 4042814"/>
              <a:gd name="connsiteY35" fmla="*/ 2409155 h 4713190"/>
              <a:gd name="connsiteX36" fmla="*/ 938399 w 4042814"/>
              <a:gd name="connsiteY36" fmla="*/ 2409155 h 4713190"/>
              <a:gd name="connsiteX37" fmla="*/ 881565 w 4042814"/>
              <a:gd name="connsiteY37" fmla="*/ 2425020 h 4713190"/>
              <a:gd name="connsiteX38" fmla="*/ 539535 w 4042814"/>
              <a:gd name="connsiteY38" fmla="*/ 2425020 h 4713190"/>
              <a:gd name="connsiteX39" fmla="*/ 621314 w 4042814"/>
              <a:gd name="connsiteY39" fmla="*/ 2508424 h 4713190"/>
              <a:gd name="connsiteX40" fmla="*/ 2605345 w 4042814"/>
              <a:gd name="connsiteY40" fmla="*/ 4492668 h 4713190"/>
              <a:gd name="connsiteX41" fmla="*/ 3514835 w 4042814"/>
              <a:gd name="connsiteY41" fmla="*/ 3583080 h 4713190"/>
              <a:gd name="connsiteX42" fmla="*/ 3459496 w 4042814"/>
              <a:gd name="connsiteY42" fmla="*/ 3950471 h 4713190"/>
              <a:gd name="connsiteX43" fmla="*/ 2761445 w 4042814"/>
              <a:gd name="connsiteY43" fmla="*/ 4648597 h 4713190"/>
              <a:gd name="connsiteX44" fmla="*/ 2449760 w 4042814"/>
              <a:gd name="connsiteY44" fmla="*/ 4648597 h 4713190"/>
              <a:gd name="connsiteX45" fmla="*/ 2449503 w 4042814"/>
              <a:gd name="connsiteY45" fmla="*/ 4648597 h 4713190"/>
              <a:gd name="connsiteX46" fmla="*/ 470615 w 4042814"/>
              <a:gd name="connsiteY46" fmla="*/ 2669112 h 4713190"/>
              <a:gd name="connsiteX47" fmla="*/ 459814 w 4042814"/>
              <a:gd name="connsiteY47" fmla="*/ 484971 h 4713190"/>
              <a:gd name="connsiteX48" fmla="*/ 2605602 w 4042814"/>
              <a:gd name="connsiteY48" fmla="*/ 433296 h 4713190"/>
              <a:gd name="connsiteX49" fmla="*/ 3798263 w 4042814"/>
              <a:gd name="connsiteY49" fmla="*/ 27177 h 471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042814" h="471319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351725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ue Background_Report">
  <p:cSld name="Blue Background_Report">
    <p:bg>
      <p:bgPr>
        <a:solidFill>
          <a:schemeClr val="dk2"/>
        </a:solidFill>
        <a:effectLst/>
      </p:bgPr>
    </p:bg>
    <p:spTree>
      <p:nvGrpSpPr>
        <p:cNvPr id="1" name="Shape 171"/>
        <p:cNvGrpSpPr/>
        <p:nvPr/>
      </p:nvGrpSpPr>
      <p:grpSpPr>
        <a:xfrm>
          <a:off x="0" y="0"/>
          <a:ext cx="0" cy="0"/>
          <a:chOff x="0" y="0"/>
          <a:chExt cx="0" cy="0"/>
        </a:xfrm>
      </p:grpSpPr>
      <p:pic>
        <p:nvPicPr>
          <p:cNvPr id="172" name="Google Shape;172;p6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3" name="Google Shape;173;p63"/>
          <p:cNvSpPr/>
          <p:nvPr/>
        </p:nvSpPr>
        <p:spPr>
          <a:xfrm rot="-263765">
            <a:off x="4851411" y="60441"/>
            <a:ext cx="4114807" cy="4937760"/>
          </a:xfrm>
          <a:custGeom>
            <a:avLst/>
            <a:gdLst/>
            <a:ahLst/>
            <a:cxnLst/>
            <a:rect l="l" t="t" r="r" b="b"/>
            <a:pathLst>
              <a:path w="21600" h="21600" extrusionOk="0">
                <a:moveTo>
                  <a:pt x="4320" y="1800"/>
                </a:moveTo>
                <a:cubicBezTo>
                  <a:pt x="4812" y="1253"/>
                  <a:pt x="5597" y="900"/>
                  <a:pt x="6480" y="900"/>
                </a:cubicBezTo>
                <a:lnTo>
                  <a:pt x="8929" y="900"/>
                </a:lnTo>
                <a:cubicBezTo>
                  <a:pt x="9302" y="362"/>
                  <a:pt x="10001" y="0"/>
                  <a:pt x="10800" y="0"/>
                </a:cubicBezTo>
                <a:cubicBezTo>
                  <a:pt x="11600" y="0"/>
                  <a:pt x="12298" y="362"/>
                  <a:pt x="12671" y="900"/>
                </a:cubicBezTo>
                <a:lnTo>
                  <a:pt x="15120" y="900"/>
                </a:lnTo>
                <a:cubicBezTo>
                  <a:pt x="16003" y="900"/>
                  <a:pt x="16788" y="1253"/>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moveTo>
                  <a:pt x="3834" y="2700"/>
                </a:moveTo>
                <a:lnTo>
                  <a:pt x="3240" y="2700"/>
                </a:lnTo>
                <a:lnTo>
                  <a:pt x="3240" y="18900"/>
                </a:lnTo>
                <a:lnTo>
                  <a:pt x="18360" y="18900"/>
                </a:lnTo>
                <a:lnTo>
                  <a:pt x="18360" y="2700"/>
                </a:lnTo>
                <a:lnTo>
                  <a:pt x="17766" y="2700"/>
                </a:lnTo>
                <a:cubicBezTo>
                  <a:pt x="17801" y="2845"/>
                  <a:pt x="17820" y="2996"/>
                  <a:pt x="17820" y="3150"/>
                </a:cubicBezTo>
                <a:lnTo>
                  <a:pt x="17820" y="3600"/>
                </a:lnTo>
                <a:cubicBezTo>
                  <a:pt x="17820" y="4097"/>
                  <a:pt x="17336" y="4500"/>
                  <a:pt x="16740" y="4500"/>
                </a:cubicBezTo>
                <a:lnTo>
                  <a:pt x="4860" y="4500"/>
                </a:lnTo>
                <a:cubicBezTo>
                  <a:pt x="4264" y="4500"/>
                  <a:pt x="3780" y="4097"/>
                  <a:pt x="3780" y="3600"/>
                </a:cubicBezTo>
                <a:lnTo>
                  <a:pt x="3780" y="3150"/>
                </a:lnTo>
                <a:cubicBezTo>
                  <a:pt x="3780" y="2996"/>
                  <a:pt x="3799" y="2845"/>
                  <a:pt x="3834" y="2700"/>
                </a:cubicBezTo>
                <a:close/>
                <a:moveTo>
                  <a:pt x="2160" y="2700"/>
                </a:moveTo>
                <a:lnTo>
                  <a:pt x="1080" y="2700"/>
                </a:lnTo>
                <a:lnTo>
                  <a:pt x="1080" y="20700"/>
                </a:lnTo>
                <a:lnTo>
                  <a:pt x="20520" y="20700"/>
                </a:lnTo>
                <a:lnTo>
                  <a:pt x="20520" y="2700"/>
                </a:lnTo>
                <a:lnTo>
                  <a:pt x="19440" y="2700"/>
                </a:lnTo>
                <a:lnTo>
                  <a:pt x="19440" y="18900"/>
                </a:lnTo>
                <a:cubicBezTo>
                  <a:pt x="19440" y="19397"/>
                  <a:pt x="18956" y="19800"/>
                  <a:pt x="18360" y="19800"/>
                </a:cubicBezTo>
                <a:lnTo>
                  <a:pt x="3240" y="19800"/>
                </a:lnTo>
                <a:cubicBezTo>
                  <a:pt x="2644" y="19800"/>
                  <a:pt x="2160" y="19397"/>
                  <a:pt x="2160" y="18900"/>
                </a:cubicBezTo>
                <a:cubicBezTo>
                  <a:pt x="2160" y="18900"/>
                  <a:pt x="2160" y="2700"/>
                  <a:pt x="2160" y="2700"/>
                </a:cubicBezTo>
                <a:close/>
                <a:moveTo>
                  <a:pt x="9720" y="1800"/>
                </a:moveTo>
                <a:lnTo>
                  <a:pt x="6480" y="1800"/>
                </a:lnTo>
                <a:cubicBezTo>
                  <a:pt x="5585" y="1800"/>
                  <a:pt x="4860" y="2404"/>
                  <a:pt x="4860" y="3150"/>
                </a:cubicBezTo>
                <a:lnTo>
                  <a:pt x="4860" y="3600"/>
                </a:lnTo>
                <a:lnTo>
                  <a:pt x="16740" y="3600"/>
                </a:lnTo>
                <a:lnTo>
                  <a:pt x="16740" y="3150"/>
                </a:lnTo>
                <a:cubicBezTo>
                  <a:pt x="16740" y="2404"/>
                  <a:pt x="16015" y="1800"/>
                  <a:pt x="15120" y="1800"/>
                </a:cubicBezTo>
                <a:lnTo>
                  <a:pt x="11880" y="1800"/>
                </a:lnTo>
                <a:cubicBezTo>
                  <a:pt x="11880" y="1303"/>
                  <a:pt x="11396" y="900"/>
                  <a:pt x="10800" y="900"/>
                </a:cubicBezTo>
                <a:cubicBezTo>
                  <a:pt x="10204" y="900"/>
                  <a:pt x="9720" y="1303"/>
                  <a:pt x="9720" y="1800"/>
                </a:cubicBezTo>
                <a:close/>
                <a:moveTo>
                  <a:pt x="10800" y="12600"/>
                </a:moveTo>
                <a:cubicBezTo>
                  <a:pt x="8712" y="12600"/>
                  <a:pt x="7020" y="11190"/>
                  <a:pt x="7020" y="9450"/>
                </a:cubicBezTo>
                <a:cubicBezTo>
                  <a:pt x="7020" y="7710"/>
                  <a:pt x="8712" y="6300"/>
                  <a:pt x="10800" y="6300"/>
                </a:cubicBezTo>
                <a:lnTo>
                  <a:pt x="10800" y="9450"/>
                </a:lnTo>
                <a:lnTo>
                  <a:pt x="14580" y="9450"/>
                </a:lnTo>
                <a:cubicBezTo>
                  <a:pt x="14580" y="11190"/>
                  <a:pt x="12888" y="12600"/>
                  <a:pt x="10800" y="12600"/>
                </a:cubicBezTo>
                <a:close/>
                <a:moveTo>
                  <a:pt x="8100" y="9450"/>
                </a:moveTo>
                <a:cubicBezTo>
                  <a:pt x="8100" y="10693"/>
                  <a:pt x="9309" y="11700"/>
                  <a:pt x="10800" y="11700"/>
                </a:cubicBezTo>
                <a:cubicBezTo>
                  <a:pt x="11907" y="11700"/>
                  <a:pt x="12859" y="11145"/>
                  <a:pt x="13275" y="10350"/>
                </a:cubicBezTo>
                <a:lnTo>
                  <a:pt x="9720" y="10350"/>
                </a:lnTo>
                <a:lnTo>
                  <a:pt x="9720" y="7387"/>
                </a:lnTo>
                <a:cubicBezTo>
                  <a:pt x="8766" y="7734"/>
                  <a:pt x="8100" y="8527"/>
                  <a:pt x="8100" y="9450"/>
                </a:cubicBezTo>
                <a:close/>
                <a:moveTo>
                  <a:pt x="5400" y="13950"/>
                </a:moveTo>
                <a:lnTo>
                  <a:pt x="16200" y="13950"/>
                </a:lnTo>
                <a:cubicBezTo>
                  <a:pt x="16498" y="13950"/>
                  <a:pt x="16740" y="14151"/>
                  <a:pt x="16740" y="14400"/>
                </a:cubicBezTo>
                <a:cubicBezTo>
                  <a:pt x="16740" y="14649"/>
                  <a:pt x="16498" y="14850"/>
                  <a:pt x="16200" y="14850"/>
                </a:cubicBezTo>
                <a:lnTo>
                  <a:pt x="5400" y="14850"/>
                </a:lnTo>
                <a:cubicBezTo>
                  <a:pt x="5102" y="14850"/>
                  <a:pt x="4860" y="14649"/>
                  <a:pt x="4860" y="14400"/>
                </a:cubicBezTo>
                <a:cubicBezTo>
                  <a:pt x="4860" y="14151"/>
                  <a:pt x="5102" y="13950"/>
                  <a:pt x="5400" y="13950"/>
                </a:cubicBezTo>
                <a:close/>
                <a:moveTo>
                  <a:pt x="5400" y="15300"/>
                </a:moveTo>
                <a:lnTo>
                  <a:pt x="16200" y="15300"/>
                </a:lnTo>
                <a:cubicBezTo>
                  <a:pt x="16498" y="15300"/>
                  <a:pt x="16740" y="15501"/>
                  <a:pt x="16740" y="15750"/>
                </a:cubicBezTo>
                <a:cubicBezTo>
                  <a:pt x="16740" y="15999"/>
                  <a:pt x="16498" y="16200"/>
                  <a:pt x="16200" y="16200"/>
                </a:cubicBezTo>
                <a:lnTo>
                  <a:pt x="5400" y="16200"/>
                </a:lnTo>
                <a:cubicBezTo>
                  <a:pt x="5102" y="16200"/>
                  <a:pt x="4860" y="15999"/>
                  <a:pt x="4860" y="15750"/>
                </a:cubicBezTo>
                <a:cubicBezTo>
                  <a:pt x="4860" y="15501"/>
                  <a:pt x="5102" y="15300"/>
                  <a:pt x="5400" y="15300"/>
                </a:cubicBezTo>
                <a:close/>
                <a:moveTo>
                  <a:pt x="5400" y="16650"/>
                </a:moveTo>
                <a:lnTo>
                  <a:pt x="16200" y="16650"/>
                </a:lnTo>
                <a:cubicBezTo>
                  <a:pt x="16498" y="16650"/>
                  <a:pt x="16740" y="16851"/>
                  <a:pt x="16740" y="17100"/>
                </a:cubicBezTo>
                <a:cubicBezTo>
                  <a:pt x="16740" y="17349"/>
                  <a:pt x="16498" y="17550"/>
                  <a:pt x="16200" y="17550"/>
                </a:cubicBezTo>
                <a:lnTo>
                  <a:pt x="5400" y="17550"/>
                </a:lnTo>
                <a:cubicBezTo>
                  <a:pt x="5102" y="17550"/>
                  <a:pt x="4860" y="17349"/>
                  <a:pt x="4860" y="17100"/>
                </a:cubicBezTo>
                <a:cubicBezTo>
                  <a:pt x="4860" y="16851"/>
                  <a:pt x="5102" y="16650"/>
                  <a:pt x="5400" y="16650"/>
                </a:cubicBezTo>
                <a:close/>
                <a:moveTo>
                  <a:pt x="15120" y="9000"/>
                </a:moveTo>
                <a:lnTo>
                  <a:pt x="11340" y="9000"/>
                </a:lnTo>
                <a:lnTo>
                  <a:pt x="11340" y="5850"/>
                </a:lnTo>
                <a:cubicBezTo>
                  <a:pt x="13428" y="5850"/>
                  <a:pt x="15120" y="7260"/>
                  <a:pt x="15120" y="900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74" name="Google Shape;174;p6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75" name="Google Shape;175;p6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76" name="Google Shape;176;p6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Blue Background_Puzzle">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55E5248-6CEE-C144-837C-136B522E25D9}"/>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F49DAB65-9FDE-0C4B-B39F-12C35DD0C73B}"/>
              </a:ext>
            </a:extLst>
          </p:cNvPr>
          <p:cNvSpPr/>
          <p:nvPr/>
        </p:nvSpPr>
        <p:spPr>
          <a:xfrm rot="20963545">
            <a:off x="5528955" y="49585"/>
            <a:ext cx="3868732" cy="4778666"/>
          </a:xfrm>
          <a:custGeom>
            <a:avLst/>
            <a:gdLst>
              <a:gd name="connsiteX0" fmla="*/ 2174553 w 3868732"/>
              <a:gd name="connsiteY0" fmla="*/ 9989 h 4778666"/>
              <a:gd name="connsiteX1" fmla="*/ 2836538 w 3868732"/>
              <a:gd name="connsiteY1" fmla="*/ 683432 h 4778666"/>
              <a:gd name="connsiteX2" fmla="*/ 2836538 w 3868732"/>
              <a:gd name="connsiteY2" fmla="*/ 909864 h 4778666"/>
              <a:gd name="connsiteX3" fmla="*/ 3641300 w 3868732"/>
              <a:gd name="connsiteY3" fmla="*/ 909864 h 4778666"/>
              <a:gd name="connsiteX4" fmla="*/ 3868732 w 3868732"/>
              <a:gd name="connsiteY4" fmla="*/ 1137414 h 4778666"/>
              <a:gd name="connsiteX5" fmla="*/ 3868732 w 3868732"/>
              <a:gd name="connsiteY5" fmla="*/ 1190782 h 4778666"/>
              <a:gd name="connsiteX6" fmla="*/ 3703058 w 3868732"/>
              <a:gd name="connsiteY6" fmla="*/ 2075406 h 4778666"/>
              <a:gd name="connsiteX7" fmla="*/ 3641300 w 3868732"/>
              <a:gd name="connsiteY7" fmla="*/ 2095050 h 4778666"/>
              <a:gd name="connsiteX8" fmla="*/ 3641300 w 3868732"/>
              <a:gd name="connsiteY8" fmla="*/ 1137414 h 4778666"/>
              <a:gd name="connsiteX9" fmla="*/ 2503272 w 3868732"/>
              <a:gd name="connsiteY9" fmla="*/ 1137414 h 4778666"/>
              <a:gd name="connsiteX10" fmla="*/ 2389448 w 3868732"/>
              <a:gd name="connsiteY10" fmla="*/ 340876 h 4778666"/>
              <a:gd name="connsiteX11" fmla="*/ 1593109 w 3868732"/>
              <a:gd name="connsiteY11" fmla="*/ 454763 h 4778666"/>
              <a:gd name="connsiteX12" fmla="*/ 1593109 w 3868732"/>
              <a:gd name="connsiteY12" fmla="*/ 1137414 h 4778666"/>
              <a:gd name="connsiteX13" fmla="*/ 227649 w 3868732"/>
              <a:gd name="connsiteY13" fmla="*/ 1137414 h 4778666"/>
              <a:gd name="connsiteX14" fmla="*/ 227649 w 3868732"/>
              <a:gd name="connsiteY14" fmla="*/ 1853179 h 4778666"/>
              <a:gd name="connsiteX15" fmla="*/ 1217942 w 3868732"/>
              <a:gd name="connsiteY15" fmla="*/ 2389723 h 4778666"/>
              <a:gd name="connsiteX16" fmla="*/ 681434 w 3868732"/>
              <a:gd name="connsiteY16" fmla="*/ 3380250 h 4778666"/>
              <a:gd name="connsiteX17" fmla="*/ 227649 w 3868732"/>
              <a:gd name="connsiteY17" fmla="*/ 3380250 h 4778666"/>
              <a:gd name="connsiteX18" fmla="*/ 227649 w 3868732"/>
              <a:gd name="connsiteY18" fmla="*/ 4551115 h 4778666"/>
              <a:gd name="connsiteX19" fmla="*/ 1284682 w 3868732"/>
              <a:gd name="connsiteY19" fmla="*/ 4551116 h 4778666"/>
              <a:gd name="connsiteX20" fmla="*/ 1821190 w 3868732"/>
              <a:gd name="connsiteY20" fmla="*/ 3560590 h 4778666"/>
              <a:gd name="connsiteX21" fmla="*/ 2811699 w 3868732"/>
              <a:gd name="connsiteY21" fmla="*/ 4097357 h 4778666"/>
              <a:gd name="connsiteX22" fmla="*/ 2811700 w 3868732"/>
              <a:gd name="connsiteY22" fmla="*/ 4551116 h 4778666"/>
              <a:gd name="connsiteX23" fmla="*/ 3239403 w 3868732"/>
              <a:gd name="connsiteY23" fmla="*/ 4551116 h 4778666"/>
              <a:gd name="connsiteX24" fmla="*/ 3196787 w 3868732"/>
              <a:gd name="connsiteY24" fmla="*/ 4778666 h 4778666"/>
              <a:gd name="connsiteX25" fmla="*/ 2811699 w 3868732"/>
              <a:gd name="connsiteY25" fmla="*/ 4778666 h 4778666"/>
              <a:gd name="connsiteX26" fmla="*/ 2584050 w 3868732"/>
              <a:gd name="connsiteY26" fmla="*/ 4551116 h 4778666"/>
              <a:gd name="connsiteX27" fmla="*/ 2593554 w 3868732"/>
              <a:gd name="connsiteY27" fmla="*/ 4486229 h 4778666"/>
              <a:gd name="connsiteX28" fmla="*/ 2210180 w 3868732"/>
              <a:gd name="connsiteY28" fmla="*/ 3778742 h 4778666"/>
              <a:gd name="connsiteX29" fmla="*/ 1502827 w 3868732"/>
              <a:gd name="connsiteY29" fmla="*/ 4162244 h 4778666"/>
              <a:gd name="connsiteX30" fmla="*/ 1502827 w 3868732"/>
              <a:gd name="connsiteY30" fmla="*/ 4486229 h 4778666"/>
              <a:gd name="connsiteX31" fmla="*/ 1349477 w 3868732"/>
              <a:gd name="connsiteY31" fmla="*/ 4769269 h 4778666"/>
              <a:gd name="connsiteX32" fmla="*/ 1284682 w 3868732"/>
              <a:gd name="connsiteY32" fmla="*/ 4778666 h 4778666"/>
              <a:gd name="connsiteX33" fmla="*/ 227649 w 3868732"/>
              <a:gd name="connsiteY33" fmla="*/ 4778666 h 4778666"/>
              <a:gd name="connsiteX34" fmla="*/ 0 w 3868732"/>
              <a:gd name="connsiteY34" fmla="*/ 4551115 h 4778666"/>
              <a:gd name="connsiteX35" fmla="*/ 0 w 3868732"/>
              <a:gd name="connsiteY35" fmla="*/ 3380250 h 4778666"/>
              <a:gd name="connsiteX36" fmla="*/ 227649 w 3868732"/>
              <a:gd name="connsiteY36" fmla="*/ 3152700 h 4778666"/>
              <a:gd name="connsiteX37" fmla="*/ 292444 w 3868732"/>
              <a:gd name="connsiteY37" fmla="*/ 3162097 h 4778666"/>
              <a:gd name="connsiteX38" fmla="*/ 999797 w 3868732"/>
              <a:gd name="connsiteY38" fmla="*/ 2778595 h 4778666"/>
              <a:gd name="connsiteX39" fmla="*/ 616423 w 3868732"/>
              <a:gd name="connsiteY39" fmla="*/ 2071332 h 4778666"/>
              <a:gd name="connsiteX40" fmla="*/ 292444 w 3868732"/>
              <a:gd name="connsiteY40" fmla="*/ 2071332 h 4778666"/>
              <a:gd name="connsiteX41" fmla="*/ 9504 w 3868732"/>
              <a:gd name="connsiteY41" fmla="*/ 1918066 h 4778666"/>
              <a:gd name="connsiteX42" fmla="*/ 0 w 3868732"/>
              <a:gd name="connsiteY42" fmla="*/ 1853179 h 4778666"/>
              <a:gd name="connsiteX43" fmla="*/ 0 w 3868732"/>
              <a:gd name="connsiteY43" fmla="*/ 1137414 h 4778666"/>
              <a:gd name="connsiteX44" fmla="*/ 227649 w 3868732"/>
              <a:gd name="connsiteY44" fmla="*/ 909864 h 4778666"/>
              <a:gd name="connsiteX45" fmla="*/ 1259843 w 3868732"/>
              <a:gd name="connsiteY45" fmla="*/ 909864 h 4778666"/>
              <a:gd name="connsiteX46" fmla="*/ 1935014 w 3868732"/>
              <a:gd name="connsiteY46" fmla="*/ 8165 h 4778666"/>
              <a:gd name="connsiteX47" fmla="*/ 2174553 w 3868732"/>
              <a:gd name="connsiteY47" fmla="*/ 9989 h 477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868732" h="4778666">
                <a:moveTo>
                  <a:pt x="2174553" y="9989"/>
                </a:moveTo>
                <a:cubicBezTo>
                  <a:pt x="2509822" y="63776"/>
                  <a:pt x="2785821" y="329661"/>
                  <a:pt x="2836538" y="683432"/>
                </a:cubicBezTo>
                <a:cubicBezTo>
                  <a:pt x="2847337" y="758611"/>
                  <a:pt x="2847337" y="834685"/>
                  <a:pt x="2836538" y="909864"/>
                </a:cubicBezTo>
                <a:lnTo>
                  <a:pt x="3641300" y="909864"/>
                </a:lnTo>
                <a:cubicBezTo>
                  <a:pt x="3766787" y="909864"/>
                  <a:pt x="3868733" y="1011669"/>
                  <a:pt x="3868732" y="1137414"/>
                </a:cubicBezTo>
                <a:lnTo>
                  <a:pt x="3868732" y="1190782"/>
                </a:lnTo>
                <a:lnTo>
                  <a:pt x="3703058" y="2075406"/>
                </a:lnTo>
                <a:lnTo>
                  <a:pt x="3641300" y="2095050"/>
                </a:lnTo>
                <a:lnTo>
                  <a:pt x="3641300" y="1137414"/>
                </a:lnTo>
                <a:lnTo>
                  <a:pt x="2503272" y="1137414"/>
                </a:lnTo>
                <a:cubicBezTo>
                  <a:pt x="2691827" y="886147"/>
                  <a:pt x="2640855" y="529495"/>
                  <a:pt x="2389448" y="340876"/>
                </a:cubicBezTo>
                <a:cubicBezTo>
                  <a:pt x="2138256" y="152258"/>
                  <a:pt x="1781449" y="203272"/>
                  <a:pt x="1593109" y="454763"/>
                </a:cubicBezTo>
                <a:cubicBezTo>
                  <a:pt x="1441271" y="657030"/>
                  <a:pt x="1441271" y="935147"/>
                  <a:pt x="1593109" y="1137414"/>
                </a:cubicBezTo>
                <a:lnTo>
                  <a:pt x="227649" y="1137414"/>
                </a:lnTo>
                <a:lnTo>
                  <a:pt x="227649" y="1853179"/>
                </a:lnTo>
                <a:cubicBezTo>
                  <a:pt x="649253" y="1727881"/>
                  <a:pt x="1092671" y="1968185"/>
                  <a:pt x="1217942" y="2389723"/>
                </a:cubicBezTo>
                <a:cubicBezTo>
                  <a:pt x="1343214" y="2811486"/>
                  <a:pt x="1103038" y="3254952"/>
                  <a:pt x="681434" y="3380250"/>
                </a:cubicBezTo>
                <a:cubicBezTo>
                  <a:pt x="533268" y="3424104"/>
                  <a:pt x="375599" y="3424104"/>
                  <a:pt x="227649" y="3380250"/>
                </a:cubicBezTo>
                <a:lnTo>
                  <a:pt x="227649" y="4551115"/>
                </a:lnTo>
                <a:lnTo>
                  <a:pt x="1284682" y="4551116"/>
                </a:lnTo>
                <a:cubicBezTo>
                  <a:pt x="1159410" y="4129353"/>
                  <a:pt x="1399586" y="3685888"/>
                  <a:pt x="1821190" y="3560590"/>
                </a:cubicBezTo>
                <a:cubicBezTo>
                  <a:pt x="2243009" y="3435291"/>
                  <a:pt x="2686428" y="3675595"/>
                  <a:pt x="2811699" y="4097357"/>
                </a:cubicBezTo>
                <a:cubicBezTo>
                  <a:pt x="2855760" y="4245254"/>
                  <a:pt x="2855761" y="4402996"/>
                  <a:pt x="2811700" y="4551116"/>
                </a:cubicBezTo>
                <a:lnTo>
                  <a:pt x="3239403" y="4551116"/>
                </a:lnTo>
                <a:lnTo>
                  <a:pt x="3196787" y="4778666"/>
                </a:lnTo>
                <a:lnTo>
                  <a:pt x="2811699" y="4778666"/>
                </a:lnTo>
                <a:cubicBezTo>
                  <a:pt x="2685996" y="4778666"/>
                  <a:pt x="2584051" y="4676862"/>
                  <a:pt x="2584050" y="4551116"/>
                </a:cubicBezTo>
                <a:cubicBezTo>
                  <a:pt x="2584051" y="4529188"/>
                  <a:pt x="2587290" y="4507262"/>
                  <a:pt x="2593554" y="4486229"/>
                </a:cubicBezTo>
                <a:cubicBezTo>
                  <a:pt x="2682972" y="4185066"/>
                  <a:pt x="2511480" y="3868241"/>
                  <a:pt x="2210180" y="3778742"/>
                </a:cubicBezTo>
                <a:cubicBezTo>
                  <a:pt x="1908880" y="3689244"/>
                  <a:pt x="1592245" y="3861081"/>
                  <a:pt x="1502827" y="4162244"/>
                </a:cubicBezTo>
                <a:cubicBezTo>
                  <a:pt x="1471293" y="4267853"/>
                  <a:pt x="1471293" y="4380397"/>
                  <a:pt x="1502827" y="4486229"/>
                </a:cubicBezTo>
                <a:cubicBezTo>
                  <a:pt x="1538681" y="4606605"/>
                  <a:pt x="1469997" y="4733469"/>
                  <a:pt x="1349477" y="4769269"/>
                </a:cubicBezTo>
                <a:cubicBezTo>
                  <a:pt x="1328527" y="4775534"/>
                  <a:pt x="1306713" y="4778666"/>
                  <a:pt x="1284682" y="4778666"/>
                </a:cubicBezTo>
                <a:lnTo>
                  <a:pt x="227649" y="4778666"/>
                </a:lnTo>
                <a:cubicBezTo>
                  <a:pt x="101945" y="4778666"/>
                  <a:pt x="0" y="4676861"/>
                  <a:pt x="0" y="4551115"/>
                </a:cubicBezTo>
                <a:lnTo>
                  <a:pt x="0" y="3380250"/>
                </a:lnTo>
                <a:cubicBezTo>
                  <a:pt x="0" y="3254504"/>
                  <a:pt x="101945" y="3152700"/>
                  <a:pt x="227649" y="3152700"/>
                </a:cubicBezTo>
                <a:cubicBezTo>
                  <a:pt x="249463" y="3152699"/>
                  <a:pt x="271278" y="3155832"/>
                  <a:pt x="292444" y="3162097"/>
                </a:cubicBezTo>
                <a:cubicBezTo>
                  <a:pt x="593744" y="3251595"/>
                  <a:pt x="910379" y="3079982"/>
                  <a:pt x="999797" y="2778595"/>
                </a:cubicBezTo>
                <a:cubicBezTo>
                  <a:pt x="1089215" y="2477432"/>
                  <a:pt x="917723" y="2160831"/>
                  <a:pt x="616423" y="2071332"/>
                </a:cubicBezTo>
                <a:cubicBezTo>
                  <a:pt x="510806" y="2039784"/>
                  <a:pt x="398062" y="2039784"/>
                  <a:pt x="292444" y="2071332"/>
                </a:cubicBezTo>
                <a:cubicBezTo>
                  <a:pt x="171925" y="2107132"/>
                  <a:pt x="45357" y="2038441"/>
                  <a:pt x="9504" y="1918066"/>
                </a:cubicBezTo>
                <a:cubicBezTo>
                  <a:pt x="3240" y="1897034"/>
                  <a:pt x="0" y="1875107"/>
                  <a:pt x="0" y="1853179"/>
                </a:cubicBezTo>
                <a:lnTo>
                  <a:pt x="0" y="1137414"/>
                </a:lnTo>
                <a:cubicBezTo>
                  <a:pt x="0" y="1011668"/>
                  <a:pt x="101945" y="909864"/>
                  <a:pt x="227649" y="909864"/>
                </a:cubicBezTo>
                <a:lnTo>
                  <a:pt x="1259843" y="909864"/>
                </a:lnTo>
                <a:cubicBezTo>
                  <a:pt x="1197208" y="474453"/>
                  <a:pt x="1499587" y="70814"/>
                  <a:pt x="1935014" y="8165"/>
                </a:cubicBezTo>
                <a:cubicBezTo>
                  <a:pt x="2016657" y="-3540"/>
                  <a:pt x="2097183" y="-2423"/>
                  <a:pt x="2174553" y="9989"/>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115372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lue Background_Chang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209D0DA-3B02-F941-9FA7-3890417C67FC}"/>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E4C8F995-F287-2E42-9606-C9E23EB5DAD0}"/>
              </a:ext>
            </a:extLst>
          </p:cNvPr>
          <p:cNvSpPr/>
          <p:nvPr/>
        </p:nvSpPr>
        <p:spPr>
          <a:xfrm rot="20975511">
            <a:off x="5161022" y="128055"/>
            <a:ext cx="4413671" cy="4989715"/>
          </a:xfrm>
          <a:custGeom>
            <a:avLst/>
            <a:gdLst>
              <a:gd name="connsiteX0" fmla="*/ 3650649 w 4413671"/>
              <a:gd name="connsiteY0" fmla="*/ 4465911 h 4989715"/>
              <a:gd name="connsiteX1" fmla="*/ 3602517 w 4413671"/>
              <a:gd name="connsiteY1" fmla="*/ 4727949 h 4989715"/>
              <a:gd name="connsiteX2" fmla="*/ 3466084 w 4413671"/>
              <a:gd name="connsiteY2" fmla="*/ 4793667 h 4989715"/>
              <a:gd name="connsiteX3" fmla="*/ 2494980 w 4413671"/>
              <a:gd name="connsiteY3" fmla="*/ 4989715 h 4989715"/>
              <a:gd name="connsiteX4" fmla="*/ 2391004 w 4413671"/>
              <a:gd name="connsiteY4" fmla="*/ 4885763 h 4989715"/>
              <a:gd name="connsiteX5" fmla="*/ 2494981 w 4413671"/>
              <a:gd name="connsiteY5" fmla="*/ 4781810 h 4989715"/>
              <a:gd name="connsiteX6" fmla="*/ 3585061 w 4413671"/>
              <a:gd name="connsiteY6" fmla="*/ 4505759 h 4989715"/>
              <a:gd name="connsiteX7" fmla="*/ 3140352 w 4413671"/>
              <a:gd name="connsiteY7" fmla="*/ 2611483 h 4989715"/>
              <a:gd name="connsiteX8" fmla="*/ 3014633 w 4413671"/>
              <a:gd name="connsiteY8" fmla="*/ 2598810 h 4989715"/>
              <a:gd name="connsiteX9" fmla="*/ 1975097 w 4413671"/>
              <a:gd name="connsiteY9" fmla="*/ 2598810 h 4989715"/>
              <a:gd name="connsiteX10" fmla="*/ 1351467 w 4413671"/>
              <a:gd name="connsiteY10" fmla="*/ 3222524 h 4989715"/>
              <a:gd name="connsiteX11" fmla="*/ 1351467 w 4413671"/>
              <a:gd name="connsiteY11" fmla="*/ 3430429 h 4989715"/>
              <a:gd name="connsiteX12" fmla="*/ 3638494 w 4413671"/>
              <a:gd name="connsiteY12" fmla="*/ 3430429 h 4989715"/>
              <a:gd name="connsiteX13" fmla="*/ 3638494 w 4413671"/>
              <a:gd name="connsiteY13" fmla="*/ 3222524 h 4989715"/>
              <a:gd name="connsiteX14" fmla="*/ 3140352 w 4413671"/>
              <a:gd name="connsiteY14" fmla="*/ 2611483 h 4989715"/>
              <a:gd name="connsiteX15" fmla="*/ 2599703 w 4413671"/>
              <a:gd name="connsiteY15" fmla="*/ 946128 h 4989715"/>
              <a:gd name="connsiteX16" fmla="*/ 2494980 w 4413671"/>
              <a:gd name="connsiteY16" fmla="*/ 935572 h 4989715"/>
              <a:gd name="connsiteX17" fmla="*/ 1975097 w 4413671"/>
              <a:gd name="connsiteY17" fmla="*/ 1455333 h 4989715"/>
              <a:gd name="connsiteX18" fmla="*/ 1975097 w 4413671"/>
              <a:gd name="connsiteY18" fmla="*/ 1871143 h 4989715"/>
              <a:gd name="connsiteX19" fmla="*/ 2494980 w 4413671"/>
              <a:gd name="connsiteY19" fmla="*/ 2390905 h 4989715"/>
              <a:gd name="connsiteX20" fmla="*/ 3014633 w 4413671"/>
              <a:gd name="connsiteY20" fmla="*/ 1871143 h 4989715"/>
              <a:gd name="connsiteX21" fmla="*/ 3014633 w 4413671"/>
              <a:gd name="connsiteY21" fmla="*/ 1455334 h 4989715"/>
              <a:gd name="connsiteX22" fmla="*/ 2599703 w 4413671"/>
              <a:gd name="connsiteY22" fmla="*/ 946128 h 4989715"/>
              <a:gd name="connsiteX23" fmla="*/ 2641609 w 4413671"/>
              <a:gd name="connsiteY23" fmla="*/ 742447 h 4989715"/>
              <a:gd name="connsiteX24" fmla="*/ 3222587 w 4413671"/>
              <a:gd name="connsiteY24" fmla="*/ 1455334 h 4989715"/>
              <a:gd name="connsiteX25" fmla="*/ 3222587 w 4413671"/>
              <a:gd name="connsiteY25" fmla="*/ 1871143 h 4989715"/>
              <a:gd name="connsiteX26" fmla="*/ 3003774 w 4413671"/>
              <a:gd name="connsiteY26" fmla="*/ 2390905 h 4989715"/>
              <a:gd name="connsiteX27" fmla="*/ 3014633 w 4413671"/>
              <a:gd name="connsiteY27" fmla="*/ 2390905 h 4989715"/>
              <a:gd name="connsiteX28" fmla="*/ 3846448 w 4413671"/>
              <a:gd name="connsiteY28" fmla="*/ 3222524 h 4989715"/>
              <a:gd name="connsiteX29" fmla="*/ 3846448 w 4413671"/>
              <a:gd name="connsiteY29" fmla="*/ 3399941 h 4989715"/>
              <a:gd name="connsiteX30" fmla="*/ 3802659 w 4413671"/>
              <a:gd name="connsiteY30" fmla="*/ 3638334 h 4989715"/>
              <a:gd name="connsiteX31" fmla="*/ 1143514 w 4413671"/>
              <a:gd name="connsiteY31" fmla="*/ 3638334 h 4989715"/>
              <a:gd name="connsiteX32" fmla="*/ 1143513 w 4413671"/>
              <a:gd name="connsiteY32" fmla="*/ 3222524 h 4989715"/>
              <a:gd name="connsiteX33" fmla="*/ 1975097 w 4413671"/>
              <a:gd name="connsiteY33" fmla="*/ 2390905 h 4989715"/>
              <a:gd name="connsiteX34" fmla="*/ 1986188 w 4413671"/>
              <a:gd name="connsiteY34" fmla="*/ 2390905 h 4989715"/>
              <a:gd name="connsiteX35" fmla="*/ 1767374 w 4413671"/>
              <a:gd name="connsiteY35" fmla="*/ 1871143 h 4989715"/>
              <a:gd name="connsiteX36" fmla="*/ 1767374 w 4413671"/>
              <a:gd name="connsiteY36" fmla="*/ 1455334 h 4989715"/>
              <a:gd name="connsiteX37" fmla="*/ 2494980 w 4413671"/>
              <a:gd name="connsiteY37" fmla="*/ 727667 h 4989715"/>
              <a:gd name="connsiteX38" fmla="*/ 2641609 w 4413671"/>
              <a:gd name="connsiteY38" fmla="*/ 742447 h 4989715"/>
              <a:gd name="connsiteX39" fmla="*/ 2494980 w 4413671"/>
              <a:gd name="connsiteY39" fmla="*/ 0 h 4989715"/>
              <a:gd name="connsiteX40" fmla="*/ 2598957 w 4413671"/>
              <a:gd name="connsiteY40" fmla="*/ 103953 h 4989715"/>
              <a:gd name="connsiteX41" fmla="*/ 2494981 w 4413671"/>
              <a:gd name="connsiteY41" fmla="*/ 207905 h 4989715"/>
              <a:gd name="connsiteX42" fmla="*/ 207954 w 4413671"/>
              <a:gd name="connsiteY42" fmla="*/ 2494858 h 4989715"/>
              <a:gd name="connsiteX43" fmla="*/ 1143514 w 4413671"/>
              <a:gd name="connsiteY43" fmla="*/ 4339666 h 4989715"/>
              <a:gd name="connsiteX44" fmla="*/ 1143513 w 4413671"/>
              <a:gd name="connsiteY44" fmla="*/ 3846239 h 4989715"/>
              <a:gd name="connsiteX45" fmla="*/ 1247490 w 4413671"/>
              <a:gd name="connsiteY45" fmla="*/ 3742286 h 4989715"/>
              <a:gd name="connsiteX46" fmla="*/ 1351467 w 4413671"/>
              <a:gd name="connsiteY46" fmla="*/ 3846239 h 4989715"/>
              <a:gd name="connsiteX47" fmla="*/ 1351467 w 4413671"/>
              <a:gd name="connsiteY47" fmla="*/ 4573905 h 4989715"/>
              <a:gd name="connsiteX48" fmla="*/ 1247490 w 4413671"/>
              <a:gd name="connsiteY48" fmla="*/ 4677858 h 4989715"/>
              <a:gd name="connsiteX49" fmla="*/ 519884 w 4413671"/>
              <a:gd name="connsiteY49" fmla="*/ 4677858 h 4989715"/>
              <a:gd name="connsiteX50" fmla="*/ 415907 w 4413671"/>
              <a:gd name="connsiteY50" fmla="*/ 4573906 h 4989715"/>
              <a:gd name="connsiteX51" fmla="*/ 519884 w 4413671"/>
              <a:gd name="connsiteY51" fmla="*/ 4469953 h 4989715"/>
              <a:gd name="connsiteX52" fmla="*/ 971836 w 4413671"/>
              <a:gd name="connsiteY52" fmla="*/ 4469953 h 4989715"/>
              <a:gd name="connsiteX53" fmla="*/ 0 w 4413671"/>
              <a:gd name="connsiteY53" fmla="*/ 2494858 h 4989715"/>
              <a:gd name="connsiteX54" fmla="*/ 2494980 w 4413671"/>
              <a:gd name="connsiteY54" fmla="*/ 0 h 4989715"/>
              <a:gd name="connsiteX55" fmla="*/ 4413671 w 4413671"/>
              <a:gd name="connsiteY55" fmla="*/ 311857 h 4989715"/>
              <a:gd name="connsiteX56" fmla="*/ 4375483 w 4413671"/>
              <a:gd name="connsiteY56" fmla="*/ 519762 h 4989715"/>
              <a:gd name="connsiteX57" fmla="*/ 4019049 w 4413671"/>
              <a:gd name="connsiteY57" fmla="*/ 519762 h 4989715"/>
              <a:gd name="connsiteX58" fmla="*/ 4235923 w 4413671"/>
              <a:gd name="connsiteY58" fmla="*/ 707754 h 4989715"/>
              <a:gd name="connsiteX59" fmla="*/ 4323417 w 4413671"/>
              <a:gd name="connsiteY59" fmla="*/ 803221 h 4989715"/>
              <a:gd name="connsiteX60" fmla="*/ 4275472 w 4413671"/>
              <a:gd name="connsiteY60" fmla="*/ 1064242 h 4989715"/>
              <a:gd name="connsiteX61" fmla="*/ 4240093 w 4413671"/>
              <a:gd name="connsiteY61" fmla="*/ 1017207 h 4989715"/>
              <a:gd name="connsiteX62" fmla="*/ 3846447 w 4413671"/>
              <a:gd name="connsiteY62" fmla="*/ 650742 h 4989715"/>
              <a:gd name="connsiteX63" fmla="*/ 3846447 w 4413671"/>
              <a:gd name="connsiteY63" fmla="*/ 1143476 h 4989715"/>
              <a:gd name="connsiteX64" fmla="*/ 3742471 w 4413671"/>
              <a:gd name="connsiteY64" fmla="*/ 1247429 h 4989715"/>
              <a:gd name="connsiteX65" fmla="*/ 3638494 w 4413671"/>
              <a:gd name="connsiteY65" fmla="*/ 1143476 h 4989715"/>
              <a:gd name="connsiteX66" fmla="*/ 3638494 w 4413671"/>
              <a:gd name="connsiteY66" fmla="*/ 415810 h 4989715"/>
              <a:gd name="connsiteX67" fmla="*/ 3742471 w 4413671"/>
              <a:gd name="connsiteY67" fmla="*/ 311857 h 498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413671" h="4989715">
                <a:moveTo>
                  <a:pt x="3650649" y="4465911"/>
                </a:moveTo>
                <a:lnTo>
                  <a:pt x="3602517" y="4727949"/>
                </a:lnTo>
                <a:lnTo>
                  <a:pt x="3466084" y="4793667"/>
                </a:lnTo>
                <a:cubicBezTo>
                  <a:pt x="3167595" y="4919908"/>
                  <a:pt x="2839432" y="4989715"/>
                  <a:pt x="2494980" y="4989715"/>
                </a:cubicBezTo>
                <a:cubicBezTo>
                  <a:pt x="2437447" y="4989715"/>
                  <a:pt x="2391004" y="4943283"/>
                  <a:pt x="2391004" y="4885763"/>
                </a:cubicBezTo>
                <a:cubicBezTo>
                  <a:pt x="2391004" y="4828243"/>
                  <a:pt x="2437447" y="4781810"/>
                  <a:pt x="2494981" y="4781810"/>
                </a:cubicBezTo>
                <a:cubicBezTo>
                  <a:pt x="2889659" y="4781810"/>
                  <a:pt x="3261006" y="4681805"/>
                  <a:pt x="3585061" y="4505759"/>
                </a:cubicBezTo>
                <a:close/>
                <a:moveTo>
                  <a:pt x="3140352" y="2611483"/>
                </a:moveTo>
                <a:cubicBezTo>
                  <a:pt x="3099743" y="2603174"/>
                  <a:pt x="3057697" y="2598810"/>
                  <a:pt x="3014633" y="2598810"/>
                </a:cubicBezTo>
                <a:cubicBezTo>
                  <a:pt x="3014633" y="2598810"/>
                  <a:pt x="1975097" y="2598810"/>
                  <a:pt x="1975097" y="2598810"/>
                </a:cubicBezTo>
                <a:cubicBezTo>
                  <a:pt x="1630818" y="2598810"/>
                  <a:pt x="1351467" y="2878095"/>
                  <a:pt x="1351467" y="3222524"/>
                </a:cubicBezTo>
                <a:lnTo>
                  <a:pt x="1351467" y="3430429"/>
                </a:lnTo>
                <a:lnTo>
                  <a:pt x="3638494" y="3430429"/>
                </a:lnTo>
                <a:lnTo>
                  <a:pt x="3638494" y="3222524"/>
                </a:lnTo>
                <a:cubicBezTo>
                  <a:pt x="3638494" y="2921149"/>
                  <a:pt x="3424616" y="2669649"/>
                  <a:pt x="3140352" y="2611483"/>
                </a:cubicBezTo>
                <a:close/>
                <a:moveTo>
                  <a:pt x="2599703" y="946128"/>
                </a:moveTo>
                <a:cubicBezTo>
                  <a:pt x="2565876" y="939206"/>
                  <a:pt x="2530853" y="935572"/>
                  <a:pt x="2494980" y="935572"/>
                </a:cubicBezTo>
                <a:cubicBezTo>
                  <a:pt x="2207773" y="935572"/>
                  <a:pt x="1975096" y="1168194"/>
                  <a:pt x="1975097" y="1455333"/>
                </a:cubicBezTo>
                <a:lnTo>
                  <a:pt x="1975097" y="1871143"/>
                </a:lnTo>
                <a:cubicBezTo>
                  <a:pt x="1975096" y="2158283"/>
                  <a:pt x="2207774" y="2390905"/>
                  <a:pt x="2494980" y="2390905"/>
                </a:cubicBezTo>
                <a:cubicBezTo>
                  <a:pt x="2781956" y="2390905"/>
                  <a:pt x="3014633" y="2158283"/>
                  <a:pt x="3014633" y="1871143"/>
                </a:cubicBezTo>
                <a:cubicBezTo>
                  <a:pt x="3014633" y="1871143"/>
                  <a:pt x="3014633" y="1455334"/>
                  <a:pt x="3014633" y="1455334"/>
                </a:cubicBezTo>
                <a:cubicBezTo>
                  <a:pt x="3014633" y="1204086"/>
                  <a:pt x="2836490" y="994579"/>
                  <a:pt x="2599703" y="946128"/>
                </a:cubicBezTo>
                <a:close/>
                <a:moveTo>
                  <a:pt x="2641609" y="742447"/>
                </a:moveTo>
                <a:cubicBezTo>
                  <a:pt x="2973151" y="810287"/>
                  <a:pt x="3222587" y="1103628"/>
                  <a:pt x="3222587" y="1455334"/>
                </a:cubicBezTo>
                <a:cubicBezTo>
                  <a:pt x="3222587" y="1455334"/>
                  <a:pt x="3222587" y="1871143"/>
                  <a:pt x="3222587" y="1871143"/>
                </a:cubicBezTo>
                <a:cubicBezTo>
                  <a:pt x="3222587" y="2074890"/>
                  <a:pt x="3138712" y="2258770"/>
                  <a:pt x="3003774" y="2390905"/>
                </a:cubicBezTo>
                <a:lnTo>
                  <a:pt x="3014633" y="2390905"/>
                </a:lnTo>
                <a:cubicBezTo>
                  <a:pt x="3473980" y="2390905"/>
                  <a:pt x="3846447" y="2763286"/>
                  <a:pt x="3846448" y="3222524"/>
                </a:cubicBezTo>
                <a:lnTo>
                  <a:pt x="3846448" y="3399941"/>
                </a:lnTo>
                <a:lnTo>
                  <a:pt x="3802659" y="3638334"/>
                </a:lnTo>
                <a:lnTo>
                  <a:pt x="1143514" y="3638334"/>
                </a:lnTo>
                <a:lnTo>
                  <a:pt x="1143513" y="3222524"/>
                </a:lnTo>
                <a:cubicBezTo>
                  <a:pt x="1143514" y="2763286"/>
                  <a:pt x="1515981" y="2390905"/>
                  <a:pt x="1975097" y="2390905"/>
                </a:cubicBezTo>
                <a:lnTo>
                  <a:pt x="1986188" y="2390905"/>
                </a:lnTo>
                <a:cubicBezTo>
                  <a:pt x="1851249" y="2258770"/>
                  <a:pt x="1767374" y="2074890"/>
                  <a:pt x="1767374" y="1871143"/>
                </a:cubicBezTo>
                <a:lnTo>
                  <a:pt x="1767374" y="1455334"/>
                </a:lnTo>
                <a:cubicBezTo>
                  <a:pt x="1767374" y="1053384"/>
                  <a:pt x="2093168" y="727667"/>
                  <a:pt x="2494980" y="727667"/>
                </a:cubicBezTo>
                <a:cubicBezTo>
                  <a:pt x="2545207" y="727667"/>
                  <a:pt x="2594246" y="732756"/>
                  <a:pt x="2641609" y="742447"/>
                </a:cubicBezTo>
                <a:close/>
                <a:moveTo>
                  <a:pt x="2494980" y="0"/>
                </a:moveTo>
                <a:cubicBezTo>
                  <a:pt x="2552283" y="0"/>
                  <a:pt x="2598957" y="46432"/>
                  <a:pt x="2598957" y="103953"/>
                </a:cubicBezTo>
                <a:cubicBezTo>
                  <a:pt x="2598957" y="161473"/>
                  <a:pt x="2552283" y="207905"/>
                  <a:pt x="2494981" y="207905"/>
                </a:cubicBezTo>
                <a:cubicBezTo>
                  <a:pt x="1232009" y="207905"/>
                  <a:pt x="207954" y="1231951"/>
                  <a:pt x="207954" y="2494858"/>
                </a:cubicBezTo>
                <a:cubicBezTo>
                  <a:pt x="207954" y="3234306"/>
                  <a:pt x="561937" y="3912999"/>
                  <a:pt x="1143514" y="4339666"/>
                </a:cubicBezTo>
                <a:lnTo>
                  <a:pt x="1143513" y="3846239"/>
                </a:lnTo>
                <a:cubicBezTo>
                  <a:pt x="1143513" y="3788718"/>
                  <a:pt x="1190187" y="3742286"/>
                  <a:pt x="1247490" y="3742286"/>
                </a:cubicBezTo>
                <a:cubicBezTo>
                  <a:pt x="1305024" y="3742286"/>
                  <a:pt x="1351467" y="3788718"/>
                  <a:pt x="1351467" y="3846239"/>
                </a:cubicBezTo>
                <a:lnTo>
                  <a:pt x="1351467" y="4573905"/>
                </a:lnTo>
                <a:cubicBezTo>
                  <a:pt x="1351467" y="4631425"/>
                  <a:pt x="1305024" y="4677858"/>
                  <a:pt x="1247490" y="4677858"/>
                </a:cubicBezTo>
                <a:lnTo>
                  <a:pt x="519884" y="4677858"/>
                </a:lnTo>
                <a:cubicBezTo>
                  <a:pt x="462350" y="4677858"/>
                  <a:pt x="415907" y="4631425"/>
                  <a:pt x="415907" y="4573906"/>
                </a:cubicBezTo>
                <a:cubicBezTo>
                  <a:pt x="415907" y="4516385"/>
                  <a:pt x="462350" y="4469953"/>
                  <a:pt x="519884" y="4469953"/>
                </a:cubicBezTo>
                <a:lnTo>
                  <a:pt x="971836" y="4469953"/>
                </a:lnTo>
                <a:cubicBezTo>
                  <a:pt x="362070" y="4000319"/>
                  <a:pt x="-462" y="3272191"/>
                  <a:pt x="0" y="2494858"/>
                </a:cubicBezTo>
                <a:cubicBezTo>
                  <a:pt x="0" y="1116911"/>
                  <a:pt x="1116941" y="0"/>
                  <a:pt x="2494980" y="0"/>
                </a:cubicBezTo>
                <a:close/>
                <a:moveTo>
                  <a:pt x="4413671" y="311857"/>
                </a:moveTo>
                <a:lnTo>
                  <a:pt x="4375483" y="519762"/>
                </a:lnTo>
                <a:lnTo>
                  <a:pt x="4019049" y="519762"/>
                </a:lnTo>
                <a:cubicBezTo>
                  <a:pt x="4095299" y="578524"/>
                  <a:pt x="4167664" y="641325"/>
                  <a:pt x="4235923" y="707754"/>
                </a:cubicBezTo>
                <a:lnTo>
                  <a:pt x="4323417" y="803221"/>
                </a:lnTo>
                <a:lnTo>
                  <a:pt x="4275472" y="1064242"/>
                </a:lnTo>
                <a:lnTo>
                  <a:pt x="4240093" y="1017207"/>
                </a:lnTo>
                <a:cubicBezTo>
                  <a:pt x="4124860" y="881285"/>
                  <a:pt x="3993055" y="758044"/>
                  <a:pt x="3846447" y="650742"/>
                </a:cubicBezTo>
                <a:lnTo>
                  <a:pt x="3846447" y="1143476"/>
                </a:lnTo>
                <a:cubicBezTo>
                  <a:pt x="3846448" y="1200997"/>
                  <a:pt x="3799774" y="1247429"/>
                  <a:pt x="3742471" y="1247429"/>
                </a:cubicBezTo>
                <a:cubicBezTo>
                  <a:pt x="3684937" y="1247429"/>
                  <a:pt x="3638494" y="1200997"/>
                  <a:pt x="3638494" y="1143476"/>
                </a:cubicBezTo>
                <a:lnTo>
                  <a:pt x="3638494" y="415810"/>
                </a:lnTo>
                <a:cubicBezTo>
                  <a:pt x="3638494" y="358289"/>
                  <a:pt x="3684937" y="311857"/>
                  <a:pt x="3742471" y="311857"/>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52357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ue Background_Intuitive">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9B2D44-79F2-8D47-84E1-EBB001450C1D}"/>
              </a:ext>
            </a:extLst>
          </p:cNvPr>
          <p:cNvPicPr>
            <a:picLocks noChangeAspect="1"/>
          </p:cNvPicPr>
          <p:nvPr/>
        </p:nvPicPr>
        <p:blipFill>
          <a:blip r:embed="rId2"/>
          <a:stretch>
            <a:fillRect/>
          </a:stretch>
        </p:blipFill>
        <p:spPr>
          <a:xfrm>
            <a:off x="0" y="0"/>
            <a:ext cx="9144000" cy="5143500"/>
          </a:xfrm>
          <a:prstGeom prst="rect">
            <a:avLst/>
          </a:prstGeom>
        </p:spPr>
      </p:pic>
      <p:sp>
        <p:nvSpPr>
          <p:cNvPr id="7" name="Shape">
            <a:extLst>
              <a:ext uri="{FF2B5EF4-FFF2-40B4-BE49-F238E27FC236}">
                <a16:creationId xmlns:a16="http://schemas.microsoft.com/office/drawing/2014/main" id="{A6954D50-3EC9-6A43-B9A9-56F5CDF4A42F}"/>
              </a:ext>
            </a:extLst>
          </p:cNvPr>
          <p:cNvSpPr/>
          <p:nvPr/>
        </p:nvSpPr>
        <p:spPr>
          <a:xfrm>
            <a:off x="5035525" y="86847"/>
            <a:ext cx="4108477" cy="5056654"/>
          </a:xfrm>
          <a:custGeom>
            <a:avLst/>
            <a:gdLst/>
            <a:ahLst/>
            <a:cxnLst>
              <a:cxn ang="0">
                <a:pos x="wd2" y="hd2"/>
              </a:cxn>
              <a:cxn ang="5400000">
                <a:pos x="wd2" y="hd2"/>
              </a:cxn>
              <a:cxn ang="10800000">
                <a:pos x="wd2" y="hd2"/>
              </a:cxn>
              <a:cxn ang="16200000">
                <a:pos x="wd2" y="hd2"/>
              </a:cxn>
            </a:cxnLst>
            <a:rect l="0" t="0"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32390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ue Background_Recruiting">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B145DB-FA20-094A-9CC0-DC03027BB4F9}"/>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8" name="Freeform 7">
            <a:extLst>
              <a:ext uri="{FF2B5EF4-FFF2-40B4-BE49-F238E27FC236}">
                <a16:creationId xmlns:a16="http://schemas.microsoft.com/office/drawing/2014/main" id="{BF1544E9-2FDD-9946-B4A1-DD5F9B6E975C}"/>
              </a:ext>
            </a:extLst>
          </p:cNvPr>
          <p:cNvSpPr/>
          <p:nvPr/>
        </p:nvSpPr>
        <p:spPr>
          <a:xfrm>
            <a:off x="4625812" y="87170"/>
            <a:ext cx="4518188" cy="4978975"/>
          </a:xfrm>
          <a:custGeom>
            <a:avLst/>
            <a:gdLst>
              <a:gd name="connsiteX0" fmla="*/ 959401 w 4518188"/>
              <a:gd name="connsiteY0" fmla="*/ 3645103 h 4978975"/>
              <a:gd name="connsiteX1" fmla="*/ 211870 w 4518188"/>
              <a:gd name="connsiteY1" fmla="*/ 4392734 h 4978975"/>
              <a:gd name="connsiteX2" fmla="*/ 586214 w 4518188"/>
              <a:gd name="connsiteY2" fmla="*/ 4767243 h 4978975"/>
              <a:gd name="connsiteX3" fmla="*/ 1333745 w 4518188"/>
              <a:gd name="connsiteY3" fmla="*/ 4019613 h 4978975"/>
              <a:gd name="connsiteX4" fmla="*/ 1241663 w 4518188"/>
              <a:gd name="connsiteY4" fmla="*/ 3050702 h 4978975"/>
              <a:gd name="connsiteX5" fmla="*/ 952923 w 4518188"/>
              <a:gd name="connsiteY5" fmla="*/ 3339339 h 4978975"/>
              <a:gd name="connsiteX6" fmla="*/ 1626881 w 4518188"/>
              <a:gd name="connsiteY6" fmla="*/ 4013132 h 4978975"/>
              <a:gd name="connsiteX7" fmla="*/ 1912845 w 4518188"/>
              <a:gd name="connsiteY7" fmla="*/ 3727042 h 4978975"/>
              <a:gd name="connsiteX8" fmla="*/ 1241663 w 4518188"/>
              <a:gd name="connsiteY8" fmla="*/ 3050702 h 4978975"/>
              <a:gd name="connsiteX9" fmla="*/ 2647188 w 4518188"/>
              <a:gd name="connsiteY9" fmla="*/ 2541249 h 4978975"/>
              <a:gd name="connsiteX10" fmla="*/ 2117832 w 4518188"/>
              <a:gd name="connsiteY10" fmla="*/ 3070840 h 4978975"/>
              <a:gd name="connsiteX11" fmla="*/ 2117832 w 4518188"/>
              <a:gd name="connsiteY11" fmla="*/ 3093755 h 4978975"/>
              <a:gd name="connsiteX12" fmla="*/ 2964849 w 4518188"/>
              <a:gd name="connsiteY12" fmla="*/ 3388409 h 4978975"/>
              <a:gd name="connsiteX13" fmla="*/ 3913896 w 4518188"/>
              <a:gd name="connsiteY13" fmla="*/ 3005335 h 4978975"/>
              <a:gd name="connsiteX14" fmla="*/ 3388473 w 4518188"/>
              <a:gd name="connsiteY14" fmla="*/ 2541249 h 4978975"/>
              <a:gd name="connsiteX15" fmla="*/ 2964849 w 4518188"/>
              <a:gd name="connsiteY15" fmla="*/ 1164729 h 4978975"/>
              <a:gd name="connsiteX16" fmla="*/ 2541456 w 4518188"/>
              <a:gd name="connsiteY16" fmla="*/ 1588310 h 4978975"/>
              <a:gd name="connsiteX17" fmla="*/ 2541456 w 4518188"/>
              <a:gd name="connsiteY17" fmla="*/ 1905879 h 4978975"/>
              <a:gd name="connsiteX18" fmla="*/ 2964849 w 4518188"/>
              <a:gd name="connsiteY18" fmla="*/ 2329459 h 4978975"/>
              <a:gd name="connsiteX19" fmla="*/ 3388473 w 4518188"/>
              <a:gd name="connsiteY19" fmla="*/ 1905879 h 4978975"/>
              <a:gd name="connsiteX20" fmla="*/ 3388473 w 4518188"/>
              <a:gd name="connsiteY20" fmla="*/ 1588310 h 4978975"/>
              <a:gd name="connsiteX21" fmla="*/ 2964849 w 4518188"/>
              <a:gd name="connsiteY21" fmla="*/ 1164729 h 4978975"/>
              <a:gd name="connsiteX22" fmla="*/ 2964849 w 4518188"/>
              <a:gd name="connsiteY22" fmla="*/ 635370 h 4978975"/>
              <a:gd name="connsiteX23" fmla="*/ 1588244 w 4518188"/>
              <a:gd name="connsiteY23" fmla="*/ 2011890 h 4978975"/>
              <a:gd name="connsiteX24" fmla="*/ 1923719 w 4518188"/>
              <a:gd name="connsiteY24" fmla="*/ 2908583 h 4978975"/>
              <a:gd name="connsiteX25" fmla="*/ 2503975 w 4518188"/>
              <a:gd name="connsiteY25" fmla="*/ 2343347 h 4978975"/>
              <a:gd name="connsiteX26" fmla="*/ 2329528 w 4518188"/>
              <a:gd name="connsiteY26" fmla="*/ 1905879 h 4978975"/>
              <a:gd name="connsiteX27" fmla="*/ 2329528 w 4518188"/>
              <a:gd name="connsiteY27" fmla="*/ 1588310 h 4978975"/>
              <a:gd name="connsiteX28" fmla="*/ 2964849 w 4518188"/>
              <a:gd name="connsiteY28" fmla="*/ 952939 h 4978975"/>
              <a:gd name="connsiteX29" fmla="*/ 3600169 w 4518188"/>
              <a:gd name="connsiteY29" fmla="*/ 1588310 h 4978975"/>
              <a:gd name="connsiteX30" fmla="*/ 3600169 w 4518188"/>
              <a:gd name="connsiteY30" fmla="*/ 1905879 h 4978975"/>
              <a:gd name="connsiteX31" fmla="*/ 3437059 w 4518188"/>
              <a:gd name="connsiteY31" fmla="*/ 2331079 h 4978975"/>
              <a:gd name="connsiteX32" fmla="*/ 4082790 w 4518188"/>
              <a:gd name="connsiteY32" fmla="*/ 2811137 h 4978975"/>
              <a:gd name="connsiteX33" fmla="*/ 4341454 w 4518188"/>
              <a:gd name="connsiteY33" fmla="*/ 2011890 h 4978975"/>
              <a:gd name="connsiteX34" fmla="*/ 2964849 w 4518188"/>
              <a:gd name="connsiteY34" fmla="*/ 635370 h 4978975"/>
              <a:gd name="connsiteX35" fmla="*/ 2964849 w 4518188"/>
              <a:gd name="connsiteY35" fmla="*/ 423580 h 4978975"/>
              <a:gd name="connsiteX36" fmla="*/ 4481318 w 4518188"/>
              <a:gd name="connsiteY36" fmla="*/ 1541361 h 4978975"/>
              <a:gd name="connsiteX37" fmla="*/ 4518188 w 4518188"/>
              <a:gd name="connsiteY37" fmla="*/ 1683567 h 4978975"/>
              <a:gd name="connsiteX38" fmla="*/ 4518188 w 4518188"/>
              <a:gd name="connsiteY38" fmla="*/ 2340144 h 4978975"/>
              <a:gd name="connsiteX39" fmla="*/ 4481318 w 4518188"/>
              <a:gd name="connsiteY39" fmla="*/ 2482332 h 4978975"/>
              <a:gd name="connsiteX40" fmla="*/ 2964849 w 4518188"/>
              <a:gd name="connsiteY40" fmla="*/ 3600199 h 4978975"/>
              <a:gd name="connsiteX41" fmla="*/ 1376547 w 4518188"/>
              <a:gd name="connsiteY41" fmla="*/ 2011890 h 4978975"/>
              <a:gd name="connsiteX42" fmla="*/ 2964849 w 4518188"/>
              <a:gd name="connsiteY42" fmla="*/ 423580 h 4978975"/>
              <a:gd name="connsiteX43" fmla="*/ 2964849 w 4518188"/>
              <a:gd name="connsiteY43" fmla="*/ 0 h 4978975"/>
              <a:gd name="connsiteX44" fmla="*/ 4517373 w 4518188"/>
              <a:gd name="connsiteY44" fmla="*/ 732185 h 4978975"/>
              <a:gd name="connsiteX45" fmla="*/ 4518188 w 4518188"/>
              <a:gd name="connsiteY45" fmla="*/ 733275 h 4978975"/>
              <a:gd name="connsiteX46" fmla="*/ 4518188 w 4518188"/>
              <a:gd name="connsiteY46" fmla="*/ 1105156 h 4978975"/>
              <a:gd name="connsiteX47" fmla="*/ 4457607 w 4518188"/>
              <a:gd name="connsiteY47" fmla="*/ 1005449 h 4978975"/>
              <a:gd name="connsiteX48" fmla="*/ 2964849 w 4518188"/>
              <a:gd name="connsiteY48" fmla="*/ 211790 h 4978975"/>
              <a:gd name="connsiteX49" fmla="*/ 1164851 w 4518188"/>
              <a:gd name="connsiteY49" fmla="*/ 2011890 h 4978975"/>
              <a:gd name="connsiteX50" fmla="*/ 2964849 w 4518188"/>
              <a:gd name="connsiteY50" fmla="*/ 3811989 h 4978975"/>
              <a:gd name="connsiteX51" fmla="*/ 4457607 w 4518188"/>
              <a:gd name="connsiteY51" fmla="*/ 3018330 h 4978975"/>
              <a:gd name="connsiteX52" fmla="*/ 4518188 w 4518188"/>
              <a:gd name="connsiteY52" fmla="*/ 2918623 h 4978975"/>
              <a:gd name="connsiteX53" fmla="*/ 4518188 w 4518188"/>
              <a:gd name="connsiteY53" fmla="*/ 3290504 h 4978975"/>
              <a:gd name="connsiteX54" fmla="*/ 4517373 w 4518188"/>
              <a:gd name="connsiteY54" fmla="*/ 3291594 h 4978975"/>
              <a:gd name="connsiteX55" fmla="*/ 2964849 w 4518188"/>
              <a:gd name="connsiteY55" fmla="*/ 4023779 h 4978975"/>
              <a:gd name="connsiteX56" fmla="*/ 2107189 w 4518188"/>
              <a:gd name="connsiteY56" fmla="*/ 3832358 h 4978975"/>
              <a:gd name="connsiteX57" fmla="*/ 1776572 w 4518188"/>
              <a:gd name="connsiteY57" fmla="*/ 4162889 h 4978975"/>
              <a:gd name="connsiteX58" fmla="*/ 1483668 w 4518188"/>
              <a:gd name="connsiteY58" fmla="*/ 4169139 h 4978975"/>
              <a:gd name="connsiteX59" fmla="*/ 735905 w 4518188"/>
              <a:gd name="connsiteY59" fmla="*/ 4917001 h 4978975"/>
              <a:gd name="connsiteX60" fmla="*/ 436523 w 4518188"/>
              <a:gd name="connsiteY60" fmla="*/ 4917001 h 4978975"/>
              <a:gd name="connsiteX61" fmla="*/ 61947 w 4518188"/>
              <a:gd name="connsiteY61" fmla="*/ 4542491 h 4978975"/>
              <a:gd name="connsiteX62" fmla="*/ 61947 w 4518188"/>
              <a:gd name="connsiteY62" fmla="*/ 4242976 h 4978975"/>
              <a:gd name="connsiteX63" fmla="*/ 809479 w 4518188"/>
              <a:gd name="connsiteY63" fmla="*/ 3495809 h 4978975"/>
              <a:gd name="connsiteX64" fmla="*/ 803232 w 4518188"/>
              <a:gd name="connsiteY64" fmla="*/ 3489096 h 4978975"/>
              <a:gd name="connsiteX65" fmla="*/ 803232 w 4518188"/>
              <a:gd name="connsiteY65" fmla="*/ 3189581 h 4978975"/>
              <a:gd name="connsiteX66" fmla="*/ 1137781 w 4518188"/>
              <a:gd name="connsiteY66" fmla="*/ 2855115 h 4978975"/>
              <a:gd name="connsiteX67" fmla="*/ 952923 w 4518188"/>
              <a:gd name="connsiteY67" fmla="*/ 2011890 h 4978975"/>
              <a:gd name="connsiteX68" fmla="*/ 2964849 w 4518188"/>
              <a:gd name="connsiteY68" fmla="*/ 0 h 497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518188" h="4978975">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Tree>
    <p:extLst>
      <p:ext uri="{BB962C8B-B14F-4D97-AF65-F5344CB8AC3E}">
        <p14:creationId xmlns:p14="http://schemas.microsoft.com/office/powerpoint/2010/main" val="167461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ue Background_Protection">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8DBD7C9-B229-BA4F-B453-0E19717D5AFC}"/>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8" name="Freeform 7">
            <a:extLst>
              <a:ext uri="{FF2B5EF4-FFF2-40B4-BE49-F238E27FC236}">
                <a16:creationId xmlns:a16="http://schemas.microsoft.com/office/drawing/2014/main" id="{F10A6564-E550-9D49-8B27-70536FB3D367}"/>
              </a:ext>
            </a:extLst>
          </p:cNvPr>
          <p:cNvSpPr/>
          <p:nvPr/>
        </p:nvSpPr>
        <p:spPr>
          <a:xfrm rot="21007910">
            <a:off x="5201696" y="64193"/>
            <a:ext cx="4198527" cy="5074561"/>
          </a:xfrm>
          <a:custGeom>
            <a:avLst/>
            <a:gdLst>
              <a:gd name="connsiteX0" fmla="*/ 3011037 w 4198527"/>
              <a:gd name="connsiteY0" fmla="*/ 1550866 h 5074561"/>
              <a:gd name="connsiteX1" fmla="*/ 3050735 w 4198527"/>
              <a:gd name="connsiteY1" fmla="*/ 1569409 h 5074561"/>
              <a:gd name="connsiteX2" fmla="*/ 3073866 w 4198527"/>
              <a:gd name="connsiteY2" fmla="*/ 1724076 h 5074561"/>
              <a:gd name="connsiteX3" fmla="*/ 1968448 w 4198527"/>
              <a:gd name="connsiteY3" fmla="*/ 3216680 h 5074561"/>
              <a:gd name="connsiteX4" fmla="*/ 1813725 w 4198527"/>
              <a:gd name="connsiteY4" fmla="*/ 3239716 h 5074561"/>
              <a:gd name="connsiteX5" fmla="*/ 1793121 w 4198527"/>
              <a:gd name="connsiteY5" fmla="*/ 3219971 h 5074561"/>
              <a:gd name="connsiteX6" fmla="*/ 1350915 w 4198527"/>
              <a:gd name="connsiteY6" fmla="*/ 2667120 h 5074561"/>
              <a:gd name="connsiteX7" fmla="*/ 1368214 w 4198527"/>
              <a:gd name="connsiteY7" fmla="*/ 2511748 h 5074561"/>
              <a:gd name="connsiteX8" fmla="*/ 1523521 w 4198527"/>
              <a:gd name="connsiteY8" fmla="*/ 2528907 h 5074561"/>
              <a:gd name="connsiteX9" fmla="*/ 1876120 w 4198527"/>
              <a:gd name="connsiteY9" fmla="*/ 2969636 h 5074561"/>
              <a:gd name="connsiteX10" fmla="*/ 2896206 w 4198527"/>
              <a:gd name="connsiteY10" fmla="*/ 1592680 h 5074561"/>
              <a:gd name="connsiteX11" fmla="*/ 3011037 w 4198527"/>
              <a:gd name="connsiteY11" fmla="*/ 1550866 h 5074561"/>
              <a:gd name="connsiteX12" fmla="*/ 0 w 4198527"/>
              <a:gd name="connsiteY12" fmla="*/ 715452 h 5074561"/>
              <a:gd name="connsiteX13" fmla="*/ 3 w 4198527"/>
              <a:gd name="connsiteY13" fmla="*/ 715670 h 5074561"/>
              <a:gd name="connsiteX14" fmla="*/ 0 w 4198527"/>
              <a:gd name="connsiteY14" fmla="*/ 715687 h 5074561"/>
              <a:gd name="connsiteX15" fmla="*/ 0 w 4198527"/>
              <a:gd name="connsiteY15" fmla="*/ 715452 h 5074561"/>
              <a:gd name="connsiteX16" fmla="*/ 2099458 w 4198527"/>
              <a:gd name="connsiteY16" fmla="*/ 764814 h 5074561"/>
              <a:gd name="connsiteX17" fmla="*/ 775950 w 4198527"/>
              <a:gd name="connsiteY17" fmla="*/ 1237511 h 5074561"/>
              <a:gd name="connsiteX18" fmla="*/ 778088 w 4198527"/>
              <a:gd name="connsiteY18" fmla="*/ 1259841 h 5074561"/>
              <a:gd name="connsiteX19" fmla="*/ 979656 w 4198527"/>
              <a:gd name="connsiteY19" fmla="*/ 2716247 h 5074561"/>
              <a:gd name="connsiteX20" fmla="*/ 1625957 w 4198527"/>
              <a:gd name="connsiteY20" fmla="*/ 3715939 h 5074561"/>
              <a:gd name="connsiteX21" fmla="*/ 1796620 w 4198527"/>
              <a:gd name="connsiteY21" fmla="*/ 3860263 h 5074561"/>
              <a:gd name="connsiteX22" fmla="*/ 1963783 w 4198527"/>
              <a:gd name="connsiteY22" fmla="*/ 3997535 h 5074561"/>
              <a:gd name="connsiteX23" fmla="*/ 2105095 w 4198527"/>
              <a:gd name="connsiteY23" fmla="*/ 4119059 h 5074561"/>
              <a:gd name="connsiteX24" fmla="*/ 2554493 w 4198527"/>
              <a:gd name="connsiteY24" fmla="*/ 3734038 h 5074561"/>
              <a:gd name="connsiteX25" fmla="*/ 3219260 w 4198527"/>
              <a:gd name="connsiteY25" fmla="*/ 2715071 h 5074561"/>
              <a:gd name="connsiteX26" fmla="*/ 3383119 w 4198527"/>
              <a:gd name="connsiteY26" fmla="*/ 1610544 h 5074561"/>
              <a:gd name="connsiteX27" fmla="*/ 3423354 w 4198527"/>
              <a:gd name="connsiteY27" fmla="*/ 1237746 h 5074561"/>
              <a:gd name="connsiteX28" fmla="*/ 2156410 w 4198527"/>
              <a:gd name="connsiteY28" fmla="*/ 561960 h 5074561"/>
              <a:gd name="connsiteX29" fmla="*/ 3590324 w 4198527"/>
              <a:gd name="connsiteY29" fmla="*/ 1074147 h 5074561"/>
              <a:gd name="connsiteX30" fmla="*/ 3641833 w 4198527"/>
              <a:gd name="connsiteY30" fmla="*/ 1155006 h 5074561"/>
              <a:gd name="connsiteX31" fmla="*/ 3426076 w 4198527"/>
              <a:gd name="connsiteY31" fmla="*/ 2752680 h 5074561"/>
              <a:gd name="connsiteX32" fmla="*/ 2099458 w 4198527"/>
              <a:gd name="connsiteY32" fmla="*/ 4410998 h 5074561"/>
              <a:gd name="connsiteX33" fmla="*/ 772646 w 4198527"/>
              <a:gd name="connsiteY33" fmla="*/ 2752680 h 5074561"/>
              <a:gd name="connsiteX34" fmla="*/ 557082 w 4198527"/>
              <a:gd name="connsiteY34" fmla="*/ 1154536 h 5074561"/>
              <a:gd name="connsiteX35" fmla="*/ 608592 w 4198527"/>
              <a:gd name="connsiteY35" fmla="*/ 1074147 h 5074561"/>
              <a:gd name="connsiteX36" fmla="*/ 2042506 w 4198527"/>
              <a:gd name="connsiteY36" fmla="*/ 561960 h 5074561"/>
              <a:gd name="connsiteX37" fmla="*/ 2156410 w 4198527"/>
              <a:gd name="connsiteY37" fmla="*/ 561960 h 5074561"/>
              <a:gd name="connsiteX38" fmla="*/ 2105289 w 4198527"/>
              <a:gd name="connsiteY38" fmla="*/ 218779 h 5074561"/>
              <a:gd name="connsiteX39" fmla="*/ 2093432 w 4198527"/>
              <a:gd name="connsiteY39" fmla="*/ 218779 h 5074561"/>
              <a:gd name="connsiteX40" fmla="*/ 2093432 w 4198527"/>
              <a:gd name="connsiteY40" fmla="*/ 219014 h 5074561"/>
              <a:gd name="connsiteX41" fmla="*/ 2098990 w 4198527"/>
              <a:gd name="connsiteY41" fmla="*/ 220769 h 5074561"/>
              <a:gd name="connsiteX42" fmla="*/ 223338 w 4198527"/>
              <a:gd name="connsiteY42" fmla="*/ 813235 h 5074561"/>
              <a:gd name="connsiteX43" fmla="*/ 225671 w 4198527"/>
              <a:gd name="connsiteY43" fmla="*/ 880696 h 5074561"/>
              <a:gd name="connsiteX44" fmla="*/ 251523 w 4198527"/>
              <a:gd name="connsiteY44" fmla="*/ 1340935 h 5074561"/>
              <a:gd name="connsiteX45" fmla="*/ 437347 w 4198527"/>
              <a:gd name="connsiteY45" fmla="*/ 2823667 h 5074561"/>
              <a:gd name="connsiteX46" fmla="*/ 1364327 w 4198527"/>
              <a:gd name="connsiteY46" fmla="*/ 4174062 h 5074561"/>
              <a:gd name="connsiteX47" fmla="*/ 1613129 w 4198527"/>
              <a:gd name="connsiteY47" fmla="*/ 4373625 h 5074561"/>
              <a:gd name="connsiteX48" fmla="*/ 1853961 w 4198527"/>
              <a:gd name="connsiteY48" fmla="*/ 4560964 h 5074561"/>
              <a:gd name="connsiteX49" fmla="*/ 2106456 w 4198527"/>
              <a:gd name="connsiteY49" fmla="*/ 4770399 h 5074561"/>
              <a:gd name="connsiteX50" fmla="*/ 2812430 w 4198527"/>
              <a:gd name="connsiteY50" fmla="*/ 4194277 h 5074561"/>
              <a:gd name="connsiteX51" fmla="*/ 3761374 w 4198527"/>
              <a:gd name="connsiteY51" fmla="*/ 2822492 h 5074561"/>
              <a:gd name="connsiteX52" fmla="*/ 3946810 w 4198527"/>
              <a:gd name="connsiteY52" fmla="*/ 1355979 h 5074561"/>
              <a:gd name="connsiteX53" fmla="*/ 3975383 w 4198527"/>
              <a:gd name="connsiteY53" fmla="*/ 813235 h 5074561"/>
              <a:gd name="connsiteX54" fmla="*/ 2098990 w 4198527"/>
              <a:gd name="connsiteY54" fmla="*/ 220769 h 5074561"/>
              <a:gd name="connsiteX55" fmla="*/ 2159909 w 4198527"/>
              <a:gd name="connsiteY55" fmla="*/ 7934 h 5074561"/>
              <a:gd name="connsiteX56" fmla="*/ 4139242 w 4198527"/>
              <a:gd name="connsiteY56" fmla="*/ 633182 h 5074561"/>
              <a:gd name="connsiteX57" fmla="*/ 4198527 w 4198527"/>
              <a:gd name="connsiteY57" fmla="*/ 717567 h 5074561"/>
              <a:gd name="connsiteX58" fmla="*/ 4167402 w 4198527"/>
              <a:gd name="connsiteY58" fmla="*/ 1371874 h 5074561"/>
              <a:gd name="connsiteX59" fmla="*/ 4163128 w 4198527"/>
              <a:gd name="connsiteY59" fmla="*/ 1426969 h 5074561"/>
              <a:gd name="connsiteX60" fmla="*/ 3837513 w 4198527"/>
              <a:gd name="connsiteY60" fmla="*/ 3298796 h 5074561"/>
              <a:gd name="connsiteX61" fmla="*/ 3768383 w 4198527"/>
              <a:gd name="connsiteY61" fmla="*/ 3439365 h 5074561"/>
              <a:gd name="connsiteX62" fmla="*/ 2099263 w 4198527"/>
              <a:gd name="connsiteY62" fmla="*/ 5074561 h 5074561"/>
              <a:gd name="connsiteX63" fmla="*/ 219839 w 4198527"/>
              <a:gd name="connsiteY63" fmla="*/ 2863392 h 5074561"/>
              <a:gd name="connsiteX64" fmla="*/ 162 w 4198527"/>
              <a:gd name="connsiteY64" fmla="*/ 726902 h 5074561"/>
              <a:gd name="connsiteX65" fmla="*/ 3 w 4198527"/>
              <a:gd name="connsiteY65" fmla="*/ 715670 h 5074561"/>
              <a:gd name="connsiteX66" fmla="*/ 4589 w 4198527"/>
              <a:gd name="connsiteY66" fmla="*/ 688880 h 5074561"/>
              <a:gd name="connsiteX67" fmla="*/ 59285 w 4198527"/>
              <a:gd name="connsiteY67" fmla="*/ 633182 h 5074561"/>
              <a:gd name="connsiteX68" fmla="*/ 2038618 w 4198527"/>
              <a:gd name="connsiteY68" fmla="*/ 7934 h 5074561"/>
              <a:gd name="connsiteX69" fmla="*/ 2159909 w 4198527"/>
              <a:gd name="connsiteY69" fmla="*/ 7934 h 507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98527" h="5074561">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Tree>
    <p:extLst>
      <p:ext uri="{BB962C8B-B14F-4D97-AF65-F5344CB8AC3E}">
        <p14:creationId xmlns:p14="http://schemas.microsoft.com/office/powerpoint/2010/main" val="110642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ue Background_Technology">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397BEA-1B3C-E043-B406-54EE9D825ADB}"/>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8" name="Freeform 7">
            <a:extLst>
              <a:ext uri="{FF2B5EF4-FFF2-40B4-BE49-F238E27FC236}">
                <a16:creationId xmlns:a16="http://schemas.microsoft.com/office/drawing/2014/main" id="{941F3DA9-1490-1942-AC75-D18BCEE53B1D}"/>
              </a:ext>
            </a:extLst>
          </p:cNvPr>
          <p:cNvSpPr/>
          <p:nvPr/>
        </p:nvSpPr>
        <p:spPr>
          <a:xfrm rot="21092033">
            <a:off x="5108677" y="399167"/>
            <a:ext cx="4359942" cy="4374081"/>
          </a:xfrm>
          <a:custGeom>
            <a:avLst/>
            <a:gdLst>
              <a:gd name="connsiteX0" fmla="*/ 918865 w 4359942"/>
              <a:gd name="connsiteY0" fmla="*/ 2956952 h 4374081"/>
              <a:gd name="connsiteX1" fmla="*/ 874816 w 4359942"/>
              <a:gd name="connsiteY1" fmla="*/ 2952505 h 4374081"/>
              <a:gd name="connsiteX2" fmla="*/ 656112 w 4359942"/>
              <a:gd name="connsiteY2" fmla="*/ 3171209 h 4374081"/>
              <a:gd name="connsiteX3" fmla="*/ 874816 w 4359942"/>
              <a:gd name="connsiteY3" fmla="*/ 3389913 h 4374081"/>
              <a:gd name="connsiteX4" fmla="*/ 1093520 w 4359942"/>
              <a:gd name="connsiteY4" fmla="*/ 3171209 h 4374081"/>
              <a:gd name="connsiteX5" fmla="*/ 918865 w 4359942"/>
              <a:gd name="connsiteY5" fmla="*/ 2956952 h 4374081"/>
              <a:gd name="connsiteX6" fmla="*/ 3543314 w 4359942"/>
              <a:gd name="connsiteY6" fmla="*/ 3285008 h 4374081"/>
              <a:gd name="connsiteX7" fmla="*/ 3499265 w 4359942"/>
              <a:gd name="connsiteY7" fmla="*/ 3280561 h 4374081"/>
              <a:gd name="connsiteX8" fmla="*/ 3280560 w 4359942"/>
              <a:gd name="connsiteY8" fmla="*/ 3499265 h 4374081"/>
              <a:gd name="connsiteX9" fmla="*/ 3499265 w 4359942"/>
              <a:gd name="connsiteY9" fmla="*/ 3717969 h 4374081"/>
              <a:gd name="connsiteX10" fmla="*/ 3717969 w 4359942"/>
              <a:gd name="connsiteY10" fmla="*/ 3499265 h 4374081"/>
              <a:gd name="connsiteX11" fmla="*/ 3543314 w 4359942"/>
              <a:gd name="connsiteY11" fmla="*/ 3285008 h 4374081"/>
              <a:gd name="connsiteX12" fmla="*/ 2231090 w 4359942"/>
              <a:gd name="connsiteY12" fmla="*/ 2847600 h 4374081"/>
              <a:gd name="connsiteX13" fmla="*/ 2187041 w 4359942"/>
              <a:gd name="connsiteY13" fmla="*/ 2843153 h 4374081"/>
              <a:gd name="connsiteX14" fmla="*/ 1968336 w 4359942"/>
              <a:gd name="connsiteY14" fmla="*/ 3061857 h 4374081"/>
              <a:gd name="connsiteX15" fmla="*/ 2187041 w 4359942"/>
              <a:gd name="connsiteY15" fmla="*/ 3280561 h 4374081"/>
              <a:gd name="connsiteX16" fmla="*/ 2405744 w 4359942"/>
              <a:gd name="connsiteY16" fmla="*/ 3061857 h 4374081"/>
              <a:gd name="connsiteX17" fmla="*/ 2231090 w 4359942"/>
              <a:gd name="connsiteY17" fmla="*/ 2847600 h 4374081"/>
              <a:gd name="connsiteX18" fmla="*/ 2231090 w 4359942"/>
              <a:gd name="connsiteY18" fmla="*/ 1754080 h 4374081"/>
              <a:gd name="connsiteX19" fmla="*/ 2187041 w 4359942"/>
              <a:gd name="connsiteY19" fmla="*/ 1749632 h 4374081"/>
              <a:gd name="connsiteX20" fmla="*/ 1968336 w 4359942"/>
              <a:gd name="connsiteY20" fmla="*/ 1968336 h 4374081"/>
              <a:gd name="connsiteX21" fmla="*/ 2187041 w 4359942"/>
              <a:gd name="connsiteY21" fmla="*/ 2187041 h 4374081"/>
              <a:gd name="connsiteX22" fmla="*/ 2405744 w 4359942"/>
              <a:gd name="connsiteY22" fmla="*/ 1968336 h 4374081"/>
              <a:gd name="connsiteX23" fmla="*/ 2231090 w 4359942"/>
              <a:gd name="connsiteY23" fmla="*/ 1754080 h 4374081"/>
              <a:gd name="connsiteX24" fmla="*/ 918866 w 4359942"/>
              <a:gd name="connsiteY24" fmla="*/ 660559 h 4374081"/>
              <a:gd name="connsiteX25" fmla="*/ 874816 w 4359942"/>
              <a:gd name="connsiteY25" fmla="*/ 656112 h 4374081"/>
              <a:gd name="connsiteX26" fmla="*/ 656112 w 4359942"/>
              <a:gd name="connsiteY26" fmla="*/ 874816 h 4374081"/>
              <a:gd name="connsiteX27" fmla="*/ 874816 w 4359942"/>
              <a:gd name="connsiteY27" fmla="*/ 1093520 h 4374081"/>
              <a:gd name="connsiteX28" fmla="*/ 1093520 w 4359942"/>
              <a:gd name="connsiteY28" fmla="*/ 874816 h 4374081"/>
              <a:gd name="connsiteX29" fmla="*/ 918866 w 4359942"/>
              <a:gd name="connsiteY29" fmla="*/ 660559 h 4374081"/>
              <a:gd name="connsiteX30" fmla="*/ 3543314 w 4359942"/>
              <a:gd name="connsiteY30" fmla="*/ 988615 h 4374081"/>
              <a:gd name="connsiteX31" fmla="*/ 3499264 w 4359942"/>
              <a:gd name="connsiteY31" fmla="*/ 984168 h 4374081"/>
              <a:gd name="connsiteX32" fmla="*/ 3280561 w 4359942"/>
              <a:gd name="connsiteY32" fmla="*/ 1202872 h 4374081"/>
              <a:gd name="connsiteX33" fmla="*/ 3499264 w 4359942"/>
              <a:gd name="connsiteY33" fmla="*/ 1421576 h 4374081"/>
              <a:gd name="connsiteX34" fmla="*/ 3717969 w 4359942"/>
              <a:gd name="connsiteY34" fmla="*/ 1202872 h 4374081"/>
              <a:gd name="connsiteX35" fmla="*/ 3543314 w 4359942"/>
              <a:gd name="connsiteY35" fmla="*/ 988615 h 4374081"/>
              <a:gd name="connsiteX36" fmla="*/ 4199426 w 4359942"/>
              <a:gd name="connsiteY36" fmla="*/ 4447 h 4374081"/>
              <a:gd name="connsiteX37" fmla="*/ 4356881 w 4359942"/>
              <a:gd name="connsiteY37" fmla="*/ 133615 h 4374081"/>
              <a:gd name="connsiteX38" fmla="*/ 4359942 w 4359942"/>
              <a:gd name="connsiteY38" fmla="*/ 143466 h 4374081"/>
              <a:gd name="connsiteX39" fmla="*/ 4155377 w 4359942"/>
              <a:gd name="connsiteY39" fmla="*/ 1517801 h 4374081"/>
              <a:gd name="connsiteX40" fmla="*/ 4155377 w 4359942"/>
              <a:gd name="connsiteY40" fmla="*/ 218704 h 4374081"/>
              <a:gd name="connsiteX41" fmla="*/ 3608617 w 4359942"/>
              <a:gd name="connsiteY41" fmla="*/ 218704 h 4374081"/>
              <a:gd name="connsiteX42" fmla="*/ 3608617 w 4359942"/>
              <a:gd name="connsiteY42" fmla="*/ 765464 h 4374081"/>
              <a:gd name="connsiteX43" fmla="*/ 3607806 w 4359942"/>
              <a:gd name="connsiteY43" fmla="*/ 779032 h 4374081"/>
              <a:gd name="connsiteX44" fmla="*/ 3921688 w 4359942"/>
              <a:gd name="connsiteY44" fmla="*/ 1312427 h 4374081"/>
              <a:gd name="connsiteX45" fmla="*/ 3499265 w 4359942"/>
              <a:gd name="connsiteY45" fmla="*/ 1640280 h 4374081"/>
              <a:gd name="connsiteX46" fmla="*/ 3061452 w 4359942"/>
              <a:gd name="connsiteY46" fmla="*/ 1203277 h 4374081"/>
              <a:gd name="connsiteX47" fmla="*/ 3390723 w 4359942"/>
              <a:gd name="connsiteY47" fmla="*/ 779032 h 4374081"/>
              <a:gd name="connsiteX48" fmla="*/ 3389913 w 4359942"/>
              <a:gd name="connsiteY48" fmla="*/ 765464 h 4374081"/>
              <a:gd name="connsiteX49" fmla="*/ 3389913 w 4359942"/>
              <a:gd name="connsiteY49" fmla="*/ 218704 h 4374081"/>
              <a:gd name="connsiteX50" fmla="*/ 2952505 w 4359942"/>
              <a:gd name="connsiteY50" fmla="*/ 218704 h 4374081"/>
              <a:gd name="connsiteX51" fmla="*/ 2952505 w 4359942"/>
              <a:gd name="connsiteY51" fmla="*/ 1594920 h 4374081"/>
              <a:gd name="connsiteX52" fmla="*/ 3576622 w 4359942"/>
              <a:gd name="connsiteY52" fmla="*/ 2219036 h 4374081"/>
              <a:gd name="connsiteX53" fmla="*/ 3608616 w 4359942"/>
              <a:gd name="connsiteY53" fmla="*/ 2296392 h 4374081"/>
              <a:gd name="connsiteX54" fmla="*/ 3608617 w 4359942"/>
              <a:gd name="connsiteY54" fmla="*/ 3075627 h 4374081"/>
              <a:gd name="connsiteX55" fmla="*/ 3875618 w 4359942"/>
              <a:gd name="connsiteY55" fmla="*/ 3277852 h 4374081"/>
              <a:gd name="connsiteX56" fmla="*/ 3889081 w 4359942"/>
              <a:gd name="connsiteY56" fmla="*/ 3306870 h 4374081"/>
              <a:gd name="connsiteX57" fmla="*/ 3815731 w 4359942"/>
              <a:gd name="connsiteY57" fmla="*/ 3799654 h 4374081"/>
              <a:gd name="connsiteX58" fmla="*/ 3766037 w 4359942"/>
              <a:gd name="connsiteY58" fmla="*/ 3844989 h 4374081"/>
              <a:gd name="connsiteX59" fmla="*/ 3499264 w 4359942"/>
              <a:gd name="connsiteY59" fmla="*/ 3936673 h 4374081"/>
              <a:gd name="connsiteX60" fmla="*/ 3061452 w 4359942"/>
              <a:gd name="connsiteY60" fmla="*/ 3499670 h 4374081"/>
              <a:gd name="connsiteX61" fmla="*/ 3389913 w 4359942"/>
              <a:gd name="connsiteY61" fmla="*/ 3075627 h 4374081"/>
              <a:gd name="connsiteX62" fmla="*/ 3389913 w 4359942"/>
              <a:gd name="connsiteY62" fmla="*/ 2341753 h 4374081"/>
              <a:gd name="connsiteX63" fmla="*/ 2765796 w 4359942"/>
              <a:gd name="connsiteY63" fmla="*/ 1717637 h 4374081"/>
              <a:gd name="connsiteX64" fmla="*/ 2733800 w 4359942"/>
              <a:gd name="connsiteY64" fmla="*/ 1640280 h 4374081"/>
              <a:gd name="connsiteX65" fmla="*/ 2733800 w 4359942"/>
              <a:gd name="connsiteY65" fmla="*/ 218704 h 4374081"/>
              <a:gd name="connsiteX66" fmla="*/ 2296392 w 4359942"/>
              <a:gd name="connsiteY66" fmla="*/ 218704 h 4374081"/>
              <a:gd name="connsiteX67" fmla="*/ 2296393 w 4359942"/>
              <a:gd name="connsiteY67" fmla="*/ 1544699 h 4374081"/>
              <a:gd name="connsiteX68" fmla="*/ 2609261 w 4359942"/>
              <a:gd name="connsiteY68" fmla="*/ 2078701 h 4374081"/>
              <a:gd name="connsiteX69" fmla="*/ 2187040 w 4359942"/>
              <a:gd name="connsiteY69" fmla="*/ 2405744 h 4374081"/>
              <a:gd name="connsiteX70" fmla="*/ 1749227 w 4359942"/>
              <a:gd name="connsiteY70" fmla="*/ 1968741 h 4374081"/>
              <a:gd name="connsiteX71" fmla="*/ 2077688 w 4359942"/>
              <a:gd name="connsiteY71" fmla="*/ 1544699 h 4374081"/>
              <a:gd name="connsiteX72" fmla="*/ 2077688 w 4359942"/>
              <a:gd name="connsiteY72" fmla="*/ 218704 h 4374081"/>
              <a:gd name="connsiteX73" fmla="*/ 218704 w 4359942"/>
              <a:gd name="connsiteY73" fmla="*/ 218704 h 4374081"/>
              <a:gd name="connsiteX74" fmla="*/ 218704 w 4359942"/>
              <a:gd name="connsiteY74" fmla="*/ 4155377 h 4374081"/>
              <a:gd name="connsiteX75" fmla="*/ 765464 w 4359942"/>
              <a:gd name="connsiteY75" fmla="*/ 4155377 h 4374081"/>
              <a:gd name="connsiteX76" fmla="*/ 765464 w 4359942"/>
              <a:gd name="connsiteY76" fmla="*/ 3608617 h 4374081"/>
              <a:gd name="connsiteX77" fmla="*/ 766274 w 4359942"/>
              <a:gd name="connsiteY77" fmla="*/ 3595049 h 4374081"/>
              <a:gd name="connsiteX78" fmla="*/ 452393 w 4359942"/>
              <a:gd name="connsiteY78" fmla="*/ 3061654 h 4374081"/>
              <a:gd name="connsiteX79" fmla="*/ 874816 w 4359942"/>
              <a:gd name="connsiteY79" fmla="*/ 2733800 h 4374081"/>
              <a:gd name="connsiteX80" fmla="*/ 1312629 w 4359942"/>
              <a:gd name="connsiteY80" fmla="*/ 3170804 h 4374081"/>
              <a:gd name="connsiteX81" fmla="*/ 983358 w 4359942"/>
              <a:gd name="connsiteY81" fmla="*/ 3595049 h 4374081"/>
              <a:gd name="connsiteX82" fmla="*/ 984168 w 4359942"/>
              <a:gd name="connsiteY82" fmla="*/ 3608617 h 4374081"/>
              <a:gd name="connsiteX83" fmla="*/ 984168 w 4359942"/>
              <a:gd name="connsiteY83" fmla="*/ 4155377 h 4374081"/>
              <a:gd name="connsiteX84" fmla="*/ 1421576 w 4359942"/>
              <a:gd name="connsiteY84" fmla="*/ 4155377 h 4374081"/>
              <a:gd name="connsiteX85" fmla="*/ 1421576 w 4359942"/>
              <a:gd name="connsiteY85" fmla="*/ 2669810 h 4374081"/>
              <a:gd name="connsiteX86" fmla="*/ 797460 w 4359942"/>
              <a:gd name="connsiteY86" fmla="*/ 2045693 h 4374081"/>
              <a:gd name="connsiteX87" fmla="*/ 765464 w 4359942"/>
              <a:gd name="connsiteY87" fmla="*/ 1968336 h 4374081"/>
              <a:gd name="connsiteX88" fmla="*/ 765464 w 4359942"/>
              <a:gd name="connsiteY88" fmla="*/ 1312224 h 4374081"/>
              <a:gd name="connsiteX89" fmla="*/ 766274 w 4359942"/>
              <a:gd name="connsiteY89" fmla="*/ 1298657 h 4374081"/>
              <a:gd name="connsiteX90" fmla="*/ 452393 w 4359942"/>
              <a:gd name="connsiteY90" fmla="*/ 765262 h 4374081"/>
              <a:gd name="connsiteX91" fmla="*/ 874816 w 4359942"/>
              <a:gd name="connsiteY91" fmla="*/ 437408 h 4374081"/>
              <a:gd name="connsiteX92" fmla="*/ 1312629 w 4359942"/>
              <a:gd name="connsiteY92" fmla="*/ 874411 h 4374081"/>
              <a:gd name="connsiteX93" fmla="*/ 983358 w 4359942"/>
              <a:gd name="connsiteY93" fmla="*/ 1298657 h 4374081"/>
              <a:gd name="connsiteX94" fmla="*/ 984168 w 4359942"/>
              <a:gd name="connsiteY94" fmla="*/ 1312224 h 4374081"/>
              <a:gd name="connsiteX95" fmla="*/ 984168 w 4359942"/>
              <a:gd name="connsiteY95" fmla="*/ 1922976 h 4374081"/>
              <a:gd name="connsiteX96" fmla="*/ 1608285 w 4359942"/>
              <a:gd name="connsiteY96" fmla="*/ 2547092 h 4374081"/>
              <a:gd name="connsiteX97" fmla="*/ 1640280 w 4359942"/>
              <a:gd name="connsiteY97" fmla="*/ 2624448 h 4374081"/>
              <a:gd name="connsiteX98" fmla="*/ 1640280 w 4359942"/>
              <a:gd name="connsiteY98" fmla="*/ 4155377 h 4374081"/>
              <a:gd name="connsiteX99" fmla="*/ 2077689 w 4359942"/>
              <a:gd name="connsiteY99" fmla="*/ 4155377 h 4374081"/>
              <a:gd name="connsiteX100" fmla="*/ 2077689 w 4359942"/>
              <a:gd name="connsiteY100" fmla="*/ 3485495 h 4374081"/>
              <a:gd name="connsiteX101" fmla="*/ 1764820 w 4359942"/>
              <a:gd name="connsiteY101" fmla="*/ 2951492 h 4374081"/>
              <a:gd name="connsiteX102" fmla="*/ 2187040 w 4359942"/>
              <a:gd name="connsiteY102" fmla="*/ 2624448 h 4374081"/>
              <a:gd name="connsiteX103" fmla="*/ 2624854 w 4359942"/>
              <a:gd name="connsiteY103" fmla="*/ 3061452 h 4374081"/>
              <a:gd name="connsiteX104" fmla="*/ 2296392 w 4359942"/>
              <a:gd name="connsiteY104" fmla="*/ 3485494 h 4374081"/>
              <a:gd name="connsiteX105" fmla="*/ 2296393 w 4359942"/>
              <a:gd name="connsiteY105" fmla="*/ 4155377 h 4374081"/>
              <a:gd name="connsiteX106" fmla="*/ 3762783 w 4359942"/>
              <a:gd name="connsiteY106" fmla="*/ 4155377 h 4374081"/>
              <a:gd name="connsiteX107" fmla="*/ 3730230 w 4359942"/>
              <a:gd name="connsiteY107" fmla="*/ 4374081 h 4374081"/>
              <a:gd name="connsiteX108" fmla="*/ 218704 w 4359942"/>
              <a:gd name="connsiteY108" fmla="*/ 4374081 h 4374081"/>
              <a:gd name="connsiteX109" fmla="*/ 0 w 4359942"/>
              <a:gd name="connsiteY109" fmla="*/ 4155377 h 4374081"/>
              <a:gd name="connsiteX110" fmla="*/ 0 w 4359942"/>
              <a:gd name="connsiteY110" fmla="*/ 218704 h 4374081"/>
              <a:gd name="connsiteX111" fmla="*/ 218704 w 4359942"/>
              <a:gd name="connsiteY111" fmla="*/ 0 h 4374081"/>
              <a:gd name="connsiteX112" fmla="*/ 4155377 w 4359942"/>
              <a:gd name="connsiteY112" fmla="*/ 0 h 4374081"/>
              <a:gd name="connsiteX113" fmla="*/ 4199426 w 4359942"/>
              <a:gd name="connsiteY113" fmla="*/ 4447 h 437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359942" h="4374081">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Tree>
    <p:extLst>
      <p:ext uri="{BB962C8B-B14F-4D97-AF65-F5344CB8AC3E}">
        <p14:creationId xmlns:p14="http://schemas.microsoft.com/office/powerpoint/2010/main" val="145899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lue Background_News">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BB05A8A-5E97-9042-8BC2-1557426FE3A7}"/>
              </a:ext>
            </a:extLst>
          </p:cNvPr>
          <p:cNvPicPr>
            <a:picLocks noChangeAspect="1"/>
          </p:cNvPicPr>
          <p:nvPr/>
        </p:nvPicPr>
        <p:blipFill>
          <a:blip r:embed="rId2"/>
          <a:stretch>
            <a:fillRect/>
          </a:stretch>
        </p:blipFill>
        <p:spPr>
          <a:xfrm>
            <a:off x="0" y="0"/>
            <a:ext cx="9144000" cy="5143500"/>
          </a:xfrm>
          <a:prstGeom prst="rect">
            <a:avLst/>
          </a:prstGeom>
        </p:spPr>
      </p:pic>
      <p:sp>
        <p:nvSpPr>
          <p:cNvPr id="12" name="Freeform 11">
            <a:extLst>
              <a:ext uri="{FF2B5EF4-FFF2-40B4-BE49-F238E27FC236}">
                <a16:creationId xmlns:a16="http://schemas.microsoft.com/office/drawing/2014/main" id="{06740D42-1AC4-D74B-B45E-674F336261A5}"/>
              </a:ext>
            </a:extLst>
          </p:cNvPr>
          <p:cNvSpPr/>
          <p:nvPr/>
        </p:nvSpPr>
        <p:spPr>
          <a:xfrm rot="21287881">
            <a:off x="5716181" y="-12611"/>
            <a:ext cx="3536119" cy="5228928"/>
          </a:xfrm>
          <a:custGeom>
            <a:avLst/>
            <a:gdLst>
              <a:gd name="connsiteX0" fmla="*/ 1073265 w 3536119"/>
              <a:gd name="connsiteY0" fmla="*/ 4066528 h 5228928"/>
              <a:gd name="connsiteX1" fmla="*/ 775447 w 3536119"/>
              <a:gd name="connsiteY1" fmla="*/ 4851415 h 5228928"/>
              <a:gd name="connsiteX2" fmla="*/ 1566717 w 3536119"/>
              <a:gd name="connsiteY2" fmla="*/ 4368053 h 5228928"/>
              <a:gd name="connsiteX3" fmla="*/ 2486705 w 3536119"/>
              <a:gd name="connsiteY3" fmla="*/ 4066528 h 5228928"/>
              <a:gd name="connsiteX4" fmla="*/ 1993254 w 3536119"/>
              <a:gd name="connsiteY4" fmla="*/ 4368053 h 5228928"/>
              <a:gd name="connsiteX5" fmla="*/ 2784523 w 3536119"/>
              <a:gd name="connsiteY5" fmla="*/ 4851415 h 5228928"/>
              <a:gd name="connsiteX6" fmla="*/ 2486705 w 3536119"/>
              <a:gd name="connsiteY6" fmla="*/ 4066528 h 5228928"/>
              <a:gd name="connsiteX7" fmla="*/ 1779985 w 3536119"/>
              <a:gd name="connsiteY7" fmla="*/ 3463236 h 5228928"/>
              <a:gd name="connsiteX8" fmla="*/ 1201490 w 3536119"/>
              <a:gd name="connsiteY8" fmla="*/ 3883962 h 5228928"/>
              <a:gd name="connsiteX9" fmla="*/ 1779985 w 3536119"/>
              <a:gd name="connsiteY9" fmla="*/ 4237683 h 5228928"/>
              <a:gd name="connsiteX10" fmla="*/ 2358480 w 3536119"/>
              <a:gd name="connsiteY10" fmla="*/ 3883963 h 5228928"/>
              <a:gd name="connsiteX11" fmla="*/ 1779985 w 3536119"/>
              <a:gd name="connsiteY11" fmla="*/ 3463236 h 5228928"/>
              <a:gd name="connsiteX12" fmla="*/ 1405364 w 3536119"/>
              <a:gd name="connsiteY12" fmla="*/ 3190844 h 5228928"/>
              <a:gd name="connsiteX13" fmla="*/ 1264119 w 3536119"/>
              <a:gd name="connsiteY13" fmla="*/ 3563259 h 5228928"/>
              <a:gd name="connsiteX14" fmla="*/ 1590779 w 3536119"/>
              <a:gd name="connsiteY14" fmla="*/ 3325826 h 5228928"/>
              <a:gd name="connsiteX15" fmla="*/ 2154606 w 3536119"/>
              <a:gd name="connsiteY15" fmla="*/ 3190844 h 5228928"/>
              <a:gd name="connsiteX16" fmla="*/ 1969191 w 3536119"/>
              <a:gd name="connsiteY16" fmla="*/ 3325826 h 5228928"/>
              <a:gd name="connsiteX17" fmla="*/ 2295851 w 3536119"/>
              <a:gd name="connsiteY17" fmla="*/ 3563259 h 5228928"/>
              <a:gd name="connsiteX18" fmla="*/ 2154606 w 3536119"/>
              <a:gd name="connsiteY18" fmla="*/ 3190844 h 5228928"/>
              <a:gd name="connsiteX19" fmla="*/ 1787566 w 3536119"/>
              <a:gd name="connsiteY19" fmla="*/ 2223392 h 5228928"/>
              <a:gd name="connsiteX20" fmla="*/ 1779985 w 3536119"/>
              <a:gd name="connsiteY20" fmla="*/ 2223391 h 5228928"/>
              <a:gd name="connsiteX21" fmla="*/ 1772404 w 3536119"/>
              <a:gd name="connsiteY21" fmla="*/ 2223392 h 5228928"/>
              <a:gd name="connsiteX22" fmla="*/ 1487112 w 3536119"/>
              <a:gd name="connsiteY22" fmla="*/ 2975261 h 5228928"/>
              <a:gd name="connsiteX23" fmla="*/ 1779985 w 3536119"/>
              <a:gd name="connsiteY23" fmla="*/ 3188174 h 5228928"/>
              <a:gd name="connsiteX24" fmla="*/ 2072859 w 3536119"/>
              <a:gd name="connsiteY24" fmla="*/ 2975261 h 5228928"/>
              <a:gd name="connsiteX25" fmla="*/ 1787566 w 3536119"/>
              <a:gd name="connsiteY25" fmla="*/ 2223392 h 5228928"/>
              <a:gd name="connsiteX26" fmla="*/ 1779985 w 3536119"/>
              <a:gd name="connsiteY26" fmla="*/ 1555764 h 5228928"/>
              <a:gd name="connsiteX27" fmla="*/ 1557487 w 3536119"/>
              <a:gd name="connsiteY27" fmla="*/ 1778388 h 5228928"/>
              <a:gd name="connsiteX28" fmla="*/ 1779985 w 3536119"/>
              <a:gd name="connsiteY28" fmla="*/ 2000768 h 5228928"/>
              <a:gd name="connsiteX29" fmla="*/ 2002483 w 3536119"/>
              <a:gd name="connsiteY29" fmla="*/ 1778388 h 5228928"/>
              <a:gd name="connsiteX30" fmla="*/ 1779985 w 3536119"/>
              <a:gd name="connsiteY30" fmla="*/ 1555764 h 5228928"/>
              <a:gd name="connsiteX31" fmla="*/ 1779985 w 3536119"/>
              <a:gd name="connsiteY31" fmla="*/ 1333384 h 5228928"/>
              <a:gd name="connsiteX32" fmla="*/ 2224981 w 3536119"/>
              <a:gd name="connsiteY32" fmla="*/ 1778388 h 5228928"/>
              <a:gd name="connsiteX33" fmla="*/ 2002813 w 3536119"/>
              <a:gd name="connsiteY33" fmla="*/ 2163669 h 5228928"/>
              <a:gd name="connsiteX34" fmla="*/ 3107722 w 3536119"/>
              <a:gd name="connsiteY34" fmla="*/ 5076466 h 5228928"/>
              <a:gd name="connsiteX35" fmla="*/ 3080198 w 3536119"/>
              <a:gd name="connsiteY35" fmla="*/ 5196639 h 5228928"/>
              <a:gd name="connsiteX36" fmla="*/ 3080363 w 3536119"/>
              <a:gd name="connsiteY36" fmla="*/ 5196882 h 5228928"/>
              <a:gd name="connsiteX37" fmla="*/ 2947357 w 3536119"/>
              <a:gd name="connsiteY37" fmla="*/ 5211691 h 5228928"/>
              <a:gd name="connsiteX38" fmla="*/ 2944722 w 3536119"/>
              <a:gd name="connsiteY38" fmla="*/ 5210234 h 5228928"/>
              <a:gd name="connsiteX39" fmla="*/ 1779985 w 3536119"/>
              <a:gd name="connsiteY39" fmla="*/ 4498422 h 5228928"/>
              <a:gd name="connsiteX40" fmla="*/ 826827 w 3536119"/>
              <a:gd name="connsiteY40" fmla="*/ 5080931 h 5228928"/>
              <a:gd name="connsiteX41" fmla="*/ 463115 w 3536119"/>
              <a:gd name="connsiteY41" fmla="*/ 5047818 h 5228928"/>
              <a:gd name="connsiteX42" fmla="*/ 464657 w 3536119"/>
              <a:gd name="connsiteY42" fmla="*/ 5043754 h 5228928"/>
              <a:gd name="connsiteX43" fmla="*/ 1557157 w 3536119"/>
              <a:gd name="connsiteY43" fmla="*/ 2163669 h 5228928"/>
              <a:gd name="connsiteX44" fmla="*/ 1334989 w 3536119"/>
              <a:gd name="connsiteY44" fmla="*/ 1778388 h 5228928"/>
              <a:gd name="connsiteX45" fmla="*/ 1779985 w 3536119"/>
              <a:gd name="connsiteY45" fmla="*/ 1333384 h 5228928"/>
              <a:gd name="connsiteX46" fmla="*/ 1905350 w 3536119"/>
              <a:gd name="connsiteY46" fmla="*/ 671554 h 5228928"/>
              <a:gd name="connsiteX47" fmla="*/ 2913572 w 3536119"/>
              <a:gd name="connsiteY47" fmla="*/ 1788827 h 5228928"/>
              <a:gd name="connsiteX48" fmla="*/ 2473685 w 3536119"/>
              <a:gd name="connsiteY48" fmla="*/ 2680291 h 5228928"/>
              <a:gd name="connsiteX49" fmla="*/ 2389795 w 3536119"/>
              <a:gd name="connsiteY49" fmla="*/ 2461067 h 5228928"/>
              <a:gd name="connsiteX50" fmla="*/ 2691073 w 3536119"/>
              <a:gd name="connsiteY50" fmla="*/ 1788827 h 5228928"/>
              <a:gd name="connsiteX51" fmla="*/ 1790533 w 3536119"/>
              <a:gd name="connsiteY51" fmla="*/ 888380 h 5228928"/>
              <a:gd name="connsiteX52" fmla="*/ 889993 w 3536119"/>
              <a:gd name="connsiteY52" fmla="*/ 1788827 h 5228928"/>
              <a:gd name="connsiteX53" fmla="*/ 1175614 w 3536119"/>
              <a:gd name="connsiteY53" fmla="*/ 2446743 h 5228928"/>
              <a:gd name="connsiteX54" fmla="*/ 1091065 w 3536119"/>
              <a:gd name="connsiteY54" fmla="*/ 2667667 h 5228928"/>
              <a:gd name="connsiteX55" fmla="*/ 667494 w 3536119"/>
              <a:gd name="connsiteY55" fmla="*/ 1788827 h 5228928"/>
              <a:gd name="connsiteX56" fmla="*/ 1790533 w 3536119"/>
              <a:gd name="connsiteY56" fmla="*/ 665757 h 5228928"/>
              <a:gd name="connsiteX57" fmla="*/ 1905350 w 3536119"/>
              <a:gd name="connsiteY57" fmla="*/ 671554 h 5228928"/>
              <a:gd name="connsiteX58" fmla="*/ 2138665 w 3536119"/>
              <a:gd name="connsiteY58" fmla="*/ 35590 h 5228928"/>
              <a:gd name="connsiteX59" fmla="*/ 2246125 w 3536119"/>
              <a:gd name="connsiteY59" fmla="*/ 60033 h 5228928"/>
              <a:gd name="connsiteX60" fmla="*/ 3523809 w 3536119"/>
              <a:gd name="connsiteY60" fmla="*/ 1419677 h 5228928"/>
              <a:gd name="connsiteX61" fmla="*/ 3536119 w 3536119"/>
              <a:gd name="connsiteY61" fmla="*/ 1500336 h 5228928"/>
              <a:gd name="connsiteX62" fmla="*/ 3457531 w 3536119"/>
              <a:gd name="connsiteY62" fmla="*/ 2363537 h 5228928"/>
              <a:gd name="connsiteX63" fmla="*/ 3427462 w 3536119"/>
              <a:gd name="connsiteY63" fmla="*/ 2452845 h 5228928"/>
              <a:gd name="connsiteX64" fmla="*/ 2709368 w 3536119"/>
              <a:gd name="connsiteY64" fmla="*/ 3296936 h 5228928"/>
              <a:gd name="connsiteX65" fmla="*/ 2628280 w 3536119"/>
              <a:gd name="connsiteY65" fmla="*/ 3084752 h 5228928"/>
              <a:gd name="connsiteX66" fmla="*/ 3337472 w 3536119"/>
              <a:gd name="connsiteY66" fmla="*/ 1778388 h 5228928"/>
              <a:gd name="connsiteX67" fmla="*/ 1779985 w 3536119"/>
              <a:gd name="connsiteY67" fmla="*/ 220753 h 5228928"/>
              <a:gd name="connsiteX68" fmla="*/ 222498 w 3536119"/>
              <a:gd name="connsiteY68" fmla="*/ 1778388 h 5228928"/>
              <a:gd name="connsiteX69" fmla="*/ 931690 w 3536119"/>
              <a:gd name="connsiteY69" fmla="*/ 3084752 h 5228928"/>
              <a:gd name="connsiteX70" fmla="*/ 850602 w 3536119"/>
              <a:gd name="connsiteY70" fmla="*/ 3296936 h 5228928"/>
              <a:gd name="connsiteX71" fmla="*/ 0 w 3536119"/>
              <a:gd name="connsiteY71" fmla="*/ 1778388 h 5228928"/>
              <a:gd name="connsiteX72" fmla="*/ 1597983 w 3536119"/>
              <a:gd name="connsiteY72" fmla="*/ 7563 h 5228928"/>
              <a:gd name="connsiteX73" fmla="*/ 1747744 w 3536119"/>
              <a:gd name="connsiteY73" fmla="*/ 0 h 522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536119" h="5228928">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150381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Blue Background_Award">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F8AED9-DA77-EF4B-B06D-366F364A6553}"/>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2D6F7F45-D5AF-AE46-9914-A4B168C7BF9C}"/>
              </a:ext>
            </a:extLst>
          </p:cNvPr>
          <p:cNvSpPr/>
          <p:nvPr/>
        </p:nvSpPr>
        <p:spPr>
          <a:xfrm rot="21194211">
            <a:off x="5989772" y="-19202"/>
            <a:ext cx="3033030" cy="5062641"/>
          </a:xfrm>
          <a:custGeom>
            <a:avLst/>
            <a:gdLst>
              <a:gd name="connsiteX0" fmla="*/ 1003552 w 3033030"/>
              <a:gd name="connsiteY0" fmla="*/ 3094141 h 5062641"/>
              <a:gd name="connsiteX1" fmla="*/ 1110706 w 3033030"/>
              <a:gd name="connsiteY1" fmla="*/ 3215335 h 5062641"/>
              <a:gd name="connsiteX2" fmla="*/ 1052754 w 3033030"/>
              <a:gd name="connsiteY2" fmla="*/ 4142337 h 5062641"/>
              <a:gd name="connsiteX3" fmla="*/ 928673 w 3033030"/>
              <a:gd name="connsiteY3" fmla="*/ 4249428 h 5062641"/>
              <a:gd name="connsiteX4" fmla="*/ 821518 w 3033030"/>
              <a:gd name="connsiteY4" fmla="*/ 4127995 h 5062641"/>
              <a:gd name="connsiteX5" fmla="*/ 879471 w 3033030"/>
              <a:gd name="connsiteY5" fmla="*/ 3200992 h 5062641"/>
              <a:gd name="connsiteX6" fmla="*/ 1003552 w 3033030"/>
              <a:gd name="connsiteY6" fmla="*/ 3094141 h 5062641"/>
              <a:gd name="connsiteX7" fmla="*/ 1516515 w 3033030"/>
              <a:gd name="connsiteY7" fmla="*/ 3092229 h 5062641"/>
              <a:gd name="connsiteX8" fmla="*/ 1632420 w 3033030"/>
              <a:gd name="connsiteY8" fmla="*/ 3208163 h 5062641"/>
              <a:gd name="connsiteX9" fmla="*/ 1632420 w 3033030"/>
              <a:gd name="connsiteY9" fmla="*/ 3787600 h 5062641"/>
              <a:gd name="connsiteX10" fmla="*/ 1516515 w 3033030"/>
              <a:gd name="connsiteY10" fmla="*/ 3903535 h 5062641"/>
              <a:gd name="connsiteX11" fmla="*/ 1400611 w 3033030"/>
              <a:gd name="connsiteY11" fmla="*/ 3787600 h 5062641"/>
              <a:gd name="connsiteX12" fmla="*/ 1400611 w 3033030"/>
              <a:gd name="connsiteY12" fmla="*/ 3208164 h 5062641"/>
              <a:gd name="connsiteX13" fmla="*/ 1516515 w 3033030"/>
              <a:gd name="connsiteY13" fmla="*/ 3092229 h 5062641"/>
              <a:gd name="connsiteX14" fmla="*/ 2032348 w 3033030"/>
              <a:gd name="connsiteY14" fmla="*/ 3093902 h 5062641"/>
              <a:gd name="connsiteX15" fmla="*/ 2153560 w 3033030"/>
              <a:gd name="connsiteY15" fmla="*/ 3200992 h 5062641"/>
              <a:gd name="connsiteX16" fmla="*/ 2211512 w 3033030"/>
              <a:gd name="connsiteY16" fmla="*/ 4127995 h 5062641"/>
              <a:gd name="connsiteX17" fmla="*/ 2101488 w 3033030"/>
              <a:gd name="connsiteY17" fmla="*/ 4249427 h 5062641"/>
              <a:gd name="connsiteX18" fmla="*/ 1980276 w 3033030"/>
              <a:gd name="connsiteY18" fmla="*/ 4142337 h 5062641"/>
              <a:gd name="connsiteX19" fmla="*/ 1922324 w 3033030"/>
              <a:gd name="connsiteY19" fmla="*/ 3215335 h 5062641"/>
              <a:gd name="connsiteX20" fmla="*/ 2032348 w 3033030"/>
              <a:gd name="connsiteY20" fmla="*/ 3093902 h 5062641"/>
              <a:gd name="connsiteX21" fmla="*/ 2359405 w 3033030"/>
              <a:gd name="connsiteY21" fmla="*/ 2530242 h 5062641"/>
              <a:gd name="connsiteX22" fmla="*/ 2266595 w 3033030"/>
              <a:gd name="connsiteY22" fmla="*/ 2787212 h 5062641"/>
              <a:gd name="connsiteX23" fmla="*/ 1969805 w 3033030"/>
              <a:gd name="connsiteY23" fmla="*/ 2926334 h 5062641"/>
              <a:gd name="connsiteX24" fmla="*/ 1950870 w 3033030"/>
              <a:gd name="connsiteY24" fmla="*/ 2918446 h 5062641"/>
              <a:gd name="connsiteX25" fmla="*/ 1516515 w 3033030"/>
              <a:gd name="connsiteY25" fmla="*/ 2716217 h 5062641"/>
              <a:gd name="connsiteX26" fmla="*/ 1082160 w 3033030"/>
              <a:gd name="connsiteY26" fmla="*/ 2918445 h 5062641"/>
              <a:gd name="connsiteX27" fmla="*/ 774325 w 3033030"/>
              <a:gd name="connsiteY27" fmla="*/ 2806096 h 5062641"/>
              <a:gd name="connsiteX28" fmla="*/ 766435 w 3033030"/>
              <a:gd name="connsiteY28" fmla="*/ 2787212 h 5062641"/>
              <a:gd name="connsiteX29" fmla="*/ 673625 w 3033030"/>
              <a:gd name="connsiteY29" fmla="*/ 2530481 h 5062641"/>
              <a:gd name="connsiteX30" fmla="*/ 473661 w 3033030"/>
              <a:gd name="connsiteY30" fmla="*/ 4830537 h 5062641"/>
              <a:gd name="connsiteX31" fmla="*/ 1516515 w 3033030"/>
              <a:gd name="connsiteY31" fmla="*/ 4135166 h 5062641"/>
              <a:gd name="connsiteX32" fmla="*/ 2559368 w 3033030"/>
              <a:gd name="connsiteY32" fmla="*/ 4830537 h 5062641"/>
              <a:gd name="connsiteX33" fmla="*/ 2359405 w 3033030"/>
              <a:gd name="connsiteY33" fmla="*/ 2530242 h 5062641"/>
              <a:gd name="connsiteX34" fmla="*/ 1633293 w 3033030"/>
              <a:gd name="connsiteY34" fmla="*/ 902428 h 5062641"/>
              <a:gd name="connsiteX35" fmla="*/ 1516515 w 3033030"/>
              <a:gd name="connsiteY35" fmla="*/ 890658 h 5062641"/>
              <a:gd name="connsiteX36" fmla="*/ 937136 w 3033030"/>
              <a:gd name="connsiteY36" fmla="*/ 1470094 h 5062641"/>
              <a:gd name="connsiteX37" fmla="*/ 1516515 w 3033030"/>
              <a:gd name="connsiteY37" fmla="*/ 2049530 h 5062641"/>
              <a:gd name="connsiteX38" fmla="*/ 2095894 w 3033030"/>
              <a:gd name="connsiteY38" fmla="*/ 1470094 h 5062641"/>
              <a:gd name="connsiteX39" fmla="*/ 1633293 w 3033030"/>
              <a:gd name="connsiteY39" fmla="*/ 902428 h 5062641"/>
              <a:gd name="connsiteX40" fmla="*/ 1679991 w 3033030"/>
              <a:gd name="connsiteY40" fmla="*/ 675504 h 5062641"/>
              <a:gd name="connsiteX41" fmla="*/ 2327703 w 3033030"/>
              <a:gd name="connsiteY41" fmla="*/ 1470094 h 5062641"/>
              <a:gd name="connsiteX42" fmla="*/ 1516515 w 3033030"/>
              <a:gd name="connsiteY42" fmla="*/ 2281161 h 5062641"/>
              <a:gd name="connsiteX43" fmla="*/ 705327 w 3033030"/>
              <a:gd name="connsiteY43" fmla="*/ 1470094 h 5062641"/>
              <a:gd name="connsiteX44" fmla="*/ 1516515 w 3033030"/>
              <a:gd name="connsiteY44" fmla="*/ 659027 h 5062641"/>
              <a:gd name="connsiteX45" fmla="*/ 1679991 w 3033030"/>
              <a:gd name="connsiteY45" fmla="*/ 675504 h 5062641"/>
              <a:gd name="connsiteX46" fmla="*/ 2048557 w 3033030"/>
              <a:gd name="connsiteY46" fmla="*/ 231860 h 5062641"/>
              <a:gd name="connsiteX47" fmla="*/ 1516515 w 3033030"/>
              <a:gd name="connsiteY47" fmla="*/ 479746 h 5062641"/>
              <a:gd name="connsiteX48" fmla="*/ 984473 w 3033030"/>
              <a:gd name="connsiteY48" fmla="*/ 231860 h 5062641"/>
              <a:gd name="connsiteX49" fmla="*/ 789817 w 3033030"/>
              <a:gd name="connsiteY49" fmla="*/ 769703 h 5062641"/>
              <a:gd name="connsiteX50" fmla="*/ 231811 w 3033030"/>
              <a:gd name="connsiteY50" fmla="*/ 957112 h 5062641"/>
              <a:gd name="connsiteX51" fmla="*/ 488866 w 3033030"/>
              <a:gd name="connsiteY51" fmla="*/ 1470094 h 5062641"/>
              <a:gd name="connsiteX52" fmla="*/ 231811 w 3033030"/>
              <a:gd name="connsiteY52" fmla="*/ 1982838 h 5062641"/>
              <a:gd name="connsiteX53" fmla="*/ 789817 w 3033030"/>
              <a:gd name="connsiteY53" fmla="*/ 2170485 h 5062641"/>
              <a:gd name="connsiteX54" fmla="*/ 984473 w 3033030"/>
              <a:gd name="connsiteY54" fmla="*/ 2708328 h 5062641"/>
              <a:gd name="connsiteX55" fmla="*/ 1516515 w 3033030"/>
              <a:gd name="connsiteY55" fmla="*/ 2460442 h 5062641"/>
              <a:gd name="connsiteX56" fmla="*/ 2048557 w 3033030"/>
              <a:gd name="connsiteY56" fmla="*/ 2708328 h 5062641"/>
              <a:gd name="connsiteX57" fmla="*/ 2243213 w 3033030"/>
              <a:gd name="connsiteY57" fmla="*/ 2170485 h 5062641"/>
              <a:gd name="connsiteX58" fmla="*/ 2801219 w 3033030"/>
              <a:gd name="connsiteY58" fmla="*/ 1982838 h 5062641"/>
              <a:gd name="connsiteX59" fmla="*/ 2544163 w 3033030"/>
              <a:gd name="connsiteY59" fmla="*/ 1470094 h 5062641"/>
              <a:gd name="connsiteX60" fmla="*/ 2801219 w 3033030"/>
              <a:gd name="connsiteY60" fmla="*/ 957112 h 5062641"/>
              <a:gd name="connsiteX61" fmla="*/ 2243213 w 3033030"/>
              <a:gd name="connsiteY61" fmla="*/ 769703 h 5062641"/>
              <a:gd name="connsiteX62" fmla="*/ 1897175 w 3033030"/>
              <a:gd name="connsiteY62" fmla="*/ 46743 h 5062641"/>
              <a:gd name="connsiteX63" fmla="*/ 2222862 w 3033030"/>
              <a:gd name="connsiteY63" fmla="*/ 85366 h 5062641"/>
              <a:gd name="connsiteX64" fmla="*/ 2258706 w 3033030"/>
              <a:gd name="connsiteY64" fmla="*/ 134092 h 5062641"/>
              <a:gd name="connsiteX65" fmla="*/ 2266595 w 3033030"/>
              <a:gd name="connsiteY65" fmla="*/ 152977 h 5062641"/>
              <a:gd name="connsiteX66" fmla="*/ 2422952 w 3033030"/>
              <a:gd name="connsiteY66" fmla="*/ 585641 h 5062641"/>
              <a:gd name="connsiteX67" fmla="*/ 2874950 w 3033030"/>
              <a:gd name="connsiteY67" fmla="*/ 737433 h 5062641"/>
              <a:gd name="connsiteX68" fmla="*/ 3020978 w 3033030"/>
              <a:gd name="connsiteY68" fmla="*/ 1030975 h 5062641"/>
              <a:gd name="connsiteX69" fmla="*/ 3008355 w 3033030"/>
              <a:gd name="connsiteY69" fmla="*/ 1061094 h 5062641"/>
              <a:gd name="connsiteX70" fmla="*/ 2803371 w 3033030"/>
              <a:gd name="connsiteY70" fmla="*/ 1470094 h 5062641"/>
              <a:gd name="connsiteX71" fmla="*/ 3008355 w 3033030"/>
              <a:gd name="connsiteY71" fmla="*/ 1879094 h 5062641"/>
              <a:gd name="connsiteX72" fmla="*/ 2905074 w 3033030"/>
              <a:gd name="connsiteY72" fmla="*/ 2190087 h 5062641"/>
              <a:gd name="connsiteX73" fmla="*/ 2874950 w 3033030"/>
              <a:gd name="connsiteY73" fmla="*/ 2202517 h 5062641"/>
              <a:gd name="connsiteX74" fmla="*/ 2572423 w 3033030"/>
              <a:gd name="connsiteY74" fmla="*/ 2304348 h 5062641"/>
              <a:gd name="connsiteX75" fmla="*/ 2790173 w 3033030"/>
              <a:gd name="connsiteY75" fmla="*/ 4810457 h 5062641"/>
              <a:gd name="connsiteX76" fmla="*/ 2430841 w 3033030"/>
              <a:gd name="connsiteY76" fmla="*/ 5023204 h 5062641"/>
              <a:gd name="connsiteX77" fmla="*/ 1516515 w 3033030"/>
              <a:gd name="connsiteY77" fmla="*/ 4413649 h 5062641"/>
              <a:gd name="connsiteX78" fmla="*/ 602332 w 3033030"/>
              <a:gd name="connsiteY78" fmla="*/ 5023204 h 5062641"/>
              <a:gd name="connsiteX79" fmla="*/ 242857 w 3033030"/>
              <a:gd name="connsiteY79" fmla="*/ 4810458 h 5062641"/>
              <a:gd name="connsiteX80" fmla="*/ 460608 w 3033030"/>
              <a:gd name="connsiteY80" fmla="*/ 2304348 h 5062641"/>
              <a:gd name="connsiteX81" fmla="*/ 158080 w 3033030"/>
              <a:gd name="connsiteY81" fmla="*/ 2202517 h 5062641"/>
              <a:gd name="connsiteX82" fmla="*/ 12052 w 3033030"/>
              <a:gd name="connsiteY82" fmla="*/ 1909213 h 5062641"/>
              <a:gd name="connsiteX83" fmla="*/ 24675 w 3033030"/>
              <a:gd name="connsiteY83" fmla="*/ 1879094 h 5062641"/>
              <a:gd name="connsiteX84" fmla="*/ 229659 w 3033030"/>
              <a:gd name="connsiteY84" fmla="*/ 1470094 h 5062641"/>
              <a:gd name="connsiteX85" fmla="*/ 24675 w 3033030"/>
              <a:gd name="connsiteY85" fmla="*/ 1061094 h 5062641"/>
              <a:gd name="connsiteX86" fmla="*/ 127956 w 3033030"/>
              <a:gd name="connsiteY86" fmla="*/ 750102 h 5062641"/>
              <a:gd name="connsiteX87" fmla="*/ 158080 w 3033030"/>
              <a:gd name="connsiteY87" fmla="*/ 737432 h 5062641"/>
              <a:gd name="connsiteX88" fmla="*/ 610079 w 3033030"/>
              <a:gd name="connsiteY88" fmla="*/ 585641 h 5062641"/>
              <a:gd name="connsiteX89" fmla="*/ 766435 w 3033030"/>
              <a:gd name="connsiteY89" fmla="*/ 152977 h 5062641"/>
              <a:gd name="connsiteX90" fmla="*/ 1063225 w 3033030"/>
              <a:gd name="connsiteY90" fmla="*/ 13854 h 5062641"/>
              <a:gd name="connsiteX91" fmla="*/ 1082160 w 3033030"/>
              <a:gd name="connsiteY91" fmla="*/ 21743 h 5062641"/>
              <a:gd name="connsiteX92" fmla="*/ 1516515 w 3033030"/>
              <a:gd name="connsiteY92" fmla="*/ 223972 h 50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033030" h="5062641">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48607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Blue Background_Globe">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8D75242-50AE-8847-9B43-B016BF00D660}"/>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7B4AF975-7195-B542-A89F-82280C3CB507}"/>
              </a:ext>
            </a:extLst>
          </p:cNvPr>
          <p:cNvSpPr/>
          <p:nvPr/>
        </p:nvSpPr>
        <p:spPr>
          <a:xfrm rot="21149707">
            <a:off x="5149970" y="138051"/>
            <a:ext cx="4243203" cy="4980886"/>
          </a:xfrm>
          <a:custGeom>
            <a:avLst/>
            <a:gdLst>
              <a:gd name="connsiteX0" fmla="*/ 1452989 w 4243203"/>
              <a:gd name="connsiteY0" fmla="*/ 3868488 h 4980886"/>
              <a:gd name="connsiteX1" fmla="*/ 961588 w 4243203"/>
              <a:gd name="connsiteY1" fmla="*/ 4185789 h 4980886"/>
              <a:gd name="connsiteX2" fmla="*/ 1915796 w 4243203"/>
              <a:gd name="connsiteY2" fmla="*/ 4700480 h 4980886"/>
              <a:gd name="connsiteX3" fmla="*/ 1452989 w 4243203"/>
              <a:gd name="connsiteY3" fmla="*/ 3868488 h 4980886"/>
              <a:gd name="connsiteX4" fmla="*/ 2386675 w 4243203"/>
              <a:gd name="connsiteY4" fmla="*/ 3633972 h 4980886"/>
              <a:gd name="connsiteX5" fmla="*/ 1644384 w 4243203"/>
              <a:gd name="connsiteY5" fmla="*/ 3785934 h 4980886"/>
              <a:gd name="connsiteX6" fmla="*/ 1644384 w 4243203"/>
              <a:gd name="connsiteY6" fmla="*/ 3786165 h 4980886"/>
              <a:gd name="connsiteX7" fmla="*/ 2386675 w 4243203"/>
              <a:gd name="connsiteY7" fmla="*/ 4760897 h 4980886"/>
              <a:gd name="connsiteX8" fmla="*/ 2783870 w 4243203"/>
              <a:gd name="connsiteY8" fmla="*/ 3649677 h 4980886"/>
              <a:gd name="connsiteX9" fmla="*/ 2594211 w 4243203"/>
              <a:gd name="connsiteY9" fmla="*/ 3633972 h 4980886"/>
              <a:gd name="connsiteX10" fmla="*/ 2594211 w 4243203"/>
              <a:gd name="connsiteY10" fmla="*/ 4760897 h 4980886"/>
              <a:gd name="connsiteX11" fmla="*/ 3336501 w 4243203"/>
              <a:gd name="connsiteY11" fmla="*/ 3786165 h 4980886"/>
              <a:gd name="connsiteX12" fmla="*/ 2783870 w 4243203"/>
              <a:gd name="connsiteY12" fmla="*/ 3649677 h 4980886"/>
              <a:gd name="connsiteX13" fmla="*/ 1246375 w 4243203"/>
              <a:gd name="connsiteY13" fmla="*/ 2594212 h 4980886"/>
              <a:gd name="connsiteX14" fmla="*/ 209613 w 4243203"/>
              <a:gd name="connsiteY14" fmla="*/ 2594212 h 4980886"/>
              <a:gd name="connsiteX15" fmla="*/ 820232 w 4243203"/>
              <a:gd name="connsiteY15" fmla="*/ 4046970 h 4980886"/>
              <a:gd name="connsiteX16" fmla="*/ 820462 w 4243203"/>
              <a:gd name="connsiteY16" fmla="*/ 4046970 h 4980886"/>
              <a:gd name="connsiteX17" fmla="*/ 813545 w 4243203"/>
              <a:gd name="connsiteY17" fmla="*/ 4038899 h 4980886"/>
              <a:gd name="connsiteX18" fmla="*/ 1392573 w 4243203"/>
              <a:gd name="connsiteY18" fmla="*/ 3667177 h 4980886"/>
              <a:gd name="connsiteX19" fmla="*/ 1246375 w 4243203"/>
              <a:gd name="connsiteY19" fmla="*/ 2594212 h 4980886"/>
              <a:gd name="connsiteX20" fmla="*/ 2386674 w 4243203"/>
              <a:gd name="connsiteY20" fmla="*/ 2594211 h 4980886"/>
              <a:gd name="connsiteX21" fmla="*/ 1453912 w 4243203"/>
              <a:gd name="connsiteY21" fmla="*/ 2594212 h 4980886"/>
              <a:gd name="connsiteX22" fmla="*/ 1586274 w 4243203"/>
              <a:gd name="connsiteY22" fmla="*/ 3586238 h 4980886"/>
              <a:gd name="connsiteX23" fmla="*/ 2386675 w 4243203"/>
              <a:gd name="connsiteY23" fmla="*/ 3426434 h 4980886"/>
              <a:gd name="connsiteX24" fmla="*/ 3526975 w 4243203"/>
              <a:gd name="connsiteY24" fmla="*/ 2594212 h 4980886"/>
              <a:gd name="connsiteX25" fmla="*/ 2594212 w 4243203"/>
              <a:gd name="connsiteY25" fmla="*/ 2594211 h 4980886"/>
              <a:gd name="connsiteX26" fmla="*/ 2594211 w 4243203"/>
              <a:gd name="connsiteY26" fmla="*/ 3426434 h 4980886"/>
              <a:gd name="connsiteX27" fmla="*/ 3394612 w 4243203"/>
              <a:gd name="connsiteY27" fmla="*/ 3586238 h 4980886"/>
              <a:gd name="connsiteX28" fmla="*/ 3526975 w 4243203"/>
              <a:gd name="connsiteY28" fmla="*/ 2594212 h 4980886"/>
              <a:gd name="connsiteX29" fmla="*/ 1562753 w 4243203"/>
              <a:gd name="connsiteY29" fmla="*/ 1489423 h 4980886"/>
              <a:gd name="connsiteX30" fmla="*/ 1453912 w 4243203"/>
              <a:gd name="connsiteY30" fmla="*/ 2386675 h 4980886"/>
              <a:gd name="connsiteX31" fmla="*/ 2386674 w 4243203"/>
              <a:gd name="connsiteY31" fmla="*/ 2386675 h 4980886"/>
              <a:gd name="connsiteX32" fmla="*/ 2386674 w 4243203"/>
              <a:gd name="connsiteY32" fmla="*/ 1658220 h 4980886"/>
              <a:gd name="connsiteX33" fmla="*/ 1562753 w 4243203"/>
              <a:gd name="connsiteY33" fmla="*/ 1489423 h 4980886"/>
              <a:gd name="connsiteX34" fmla="*/ 3418133 w 4243203"/>
              <a:gd name="connsiteY34" fmla="*/ 1489423 h 4980886"/>
              <a:gd name="connsiteX35" fmla="*/ 3417903 w 4243203"/>
              <a:gd name="connsiteY35" fmla="*/ 1489423 h 4980886"/>
              <a:gd name="connsiteX36" fmla="*/ 2594212 w 4243203"/>
              <a:gd name="connsiteY36" fmla="*/ 1658220 h 4980886"/>
              <a:gd name="connsiteX37" fmla="*/ 2594212 w 4243203"/>
              <a:gd name="connsiteY37" fmla="*/ 2386675 h 4980886"/>
              <a:gd name="connsiteX38" fmla="*/ 3526974 w 4243203"/>
              <a:gd name="connsiteY38" fmla="*/ 2386674 h 4980886"/>
              <a:gd name="connsiteX39" fmla="*/ 3418133 w 4243203"/>
              <a:gd name="connsiteY39" fmla="*/ 1489423 h 4980886"/>
              <a:gd name="connsiteX40" fmla="*/ 761200 w 4243203"/>
              <a:gd name="connsiteY40" fmla="*/ 999867 h 4980886"/>
              <a:gd name="connsiteX41" fmla="*/ 209843 w 4243203"/>
              <a:gd name="connsiteY41" fmla="*/ 2386675 h 4980886"/>
              <a:gd name="connsiteX42" fmla="*/ 1246374 w 4243203"/>
              <a:gd name="connsiteY42" fmla="*/ 2386674 h 4980886"/>
              <a:gd name="connsiteX43" fmla="*/ 1369052 w 4243203"/>
              <a:gd name="connsiteY43" fmla="*/ 1405947 h 4980886"/>
              <a:gd name="connsiteX44" fmla="*/ 761200 w 4243203"/>
              <a:gd name="connsiteY44" fmla="*/ 999867 h 4980886"/>
              <a:gd name="connsiteX45" fmla="*/ 1915566 w 4243203"/>
              <a:gd name="connsiteY45" fmla="*/ 280406 h 4980886"/>
              <a:gd name="connsiteX46" fmla="*/ 903708 w 4243203"/>
              <a:gd name="connsiteY46" fmla="*/ 849057 h 4980886"/>
              <a:gd name="connsiteX47" fmla="*/ 1424395 w 4243203"/>
              <a:gd name="connsiteY47" fmla="*/ 1202100 h 4980886"/>
              <a:gd name="connsiteX48" fmla="*/ 1915566 w 4243203"/>
              <a:gd name="connsiteY48" fmla="*/ 280406 h 4980886"/>
              <a:gd name="connsiteX49" fmla="*/ 2386675 w 4243203"/>
              <a:gd name="connsiteY49" fmla="*/ 219989 h 4980886"/>
              <a:gd name="connsiteX50" fmla="*/ 1615790 w 4243203"/>
              <a:gd name="connsiteY50" fmla="*/ 1287421 h 4980886"/>
              <a:gd name="connsiteX51" fmla="*/ 2386674 w 4243203"/>
              <a:gd name="connsiteY51" fmla="*/ 1450683 h 4980886"/>
              <a:gd name="connsiteX52" fmla="*/ 2594211 w 4243203"/>
              <a:gd name="connsiteY52" fmla="*/ 219989 h 4980886"/>
              <a:gd name="connsiteX53" fmla="*/ 2594212 w 4243203"/>
              <a:gd name="connsiteY53" fmla="*/ 1450683 h 4980886"/>
              <a:gd name="connsiteX54" fmla="*/ 3365096 w 4243203"/>
              <a:gd name="connsiteY54" fmla="*/ 1287651 h 4980886"/>
              <a:gd name="connsiteX55" fmla="*/ 3365096 w 4243203"/>
              <a:gd name="connsiteY55" fmla="*/ 1287421 h 4980886"/>
              <a:gd name="connsiteX56" fmla="*/ 2594211 w 4243203"/>
              <a:gd name="connsiteY56" fmla="*/ 219989 h 4980886"/>
              <a:gd name="connsiteX57" fmla="*/ 3065090 w 4243203"/>
              <a:gd name="connsiteY57" fmla="*/ 280406 h 4980886"/>
              <a:gd name="connsiteX58" fmla="*/ 3556260 w 4243203"/>
              <a:gd name="connsiteY58" fmla="*/ 1202331 h 4980886"/>
              <a:gd name="connsiteX59" fmla="*/ 4076947 w 4243203"/>
              <a:gd name="connsiteY59" fmla="*/ 849057 h 4980886"/>
              <a:gd name="connsiteX60" fmla="*/ 3065090 w 4243203"/>
              <a:gd name="connsiteY60" fmla="*/ 280406 h 4980886"/>
              <a:gd name="connsiteX61" fmla="*/ 2833481 w 4243203"/>
              <a:gd name="connsiteY61" fmla="*/ 23391 h 4980886"/>
              <a:gd name="connsiteX62" fmla="*/ 4083931 w 4243203"/>
              <a:gd name="connsiteY62" fmla="*/ 576387 h 4980886"/>
              <a:gd name="connsiteX63" fmla="*/ 4243203 w 4243203"/>
              <a:gd name="connsiteY63" fmla="*/ 721846 h 4980886"/>
              <a:gd name="connsiteX64" fmla="*/ 4204986 w 4243203"/>
              <a:gd name="connsiteY64" fmla="*/ 1011941 h 4980886"/>
              <a:gd name="connsiteX65" fmla="*/ 4078594 w 4243203"/>
              <a:gd name="connsiteY65" fmla="*/ 1117410 h 4980886"/>
              <a:gd name="connsiteX66" fmla="*/ 3611604 w 4243203"/>
              <a:gd name="connsiteY66" fmla="*/ 1406178 h 4980886"/>
              <a:gd name="connsiteX67" fmla="*/ 3734511 w 4243203"/>
              <a:gd name="connsiteY67" fmla="*/ 2386674 h 4980886"/>
              <a:gd name="connsiteX68" fmla="*/ 4023880 w 4243203"/>
              <a:gd name="connsiteY68" fmla="*/ 2386675 h 4980886"/>
              <a:gd name="connsiteX69" fmla="*/ 3996539 w 4243203"/>
              <a:gd name="connsiteY69" fmla="*/ 2594212 h 4980886"/>
              <a:gd name="connsiteX70" fmla="*/ 3734512 w 4243203"/>
              <a:gd name="connsiteY70" fmla="*/ 2594212 h 4980886"/>
              <a:gd name="connsiteX71" fmla="*/ 3588083 w 4243203"/>
              <a:gd name="connsiteY71" fmla="*/ 3667177 h 4980886"/>
              <a:gd name="connsiteX72" fmla="*/ 3741408 w 4243203"/>
              <a:gd name="connsiteY72" fmla="*/ 3745274 h 4980886"/>
              <a:gd name="connsiteX73" fmla="*/ 3837367 w 4243203"/>
              <a:gd name="connsiteY73" fmla="*/ 3802452 h 4980886"/>
              <a:gd name="connsiteX74" fmla="*/ 3807551 w 4243203"/>
              <a:gd name="connsiteY74" fmla="*/ 4028775 h 4980886"/>
              <a:gd name="connsiteX75" fmla="*/ 3783369 w 4243203"/>
              <a:gd name="connsiteY75" fmla="*/ 4012092 h 4980886"/>
              <a:gd name="connsiteX76" fmla="*/ 3527897 w 4243203"/>
              <a:gd name="connsiteY76" fmla="*/ 3868488 h 4980886"/>
              <a:gd name="connsiteX77" fmla="*/ 3065090 w 4243203"/>
              <a:gd name="connsiteY77" fmla="*/ 4700480 h 4980886"/>
              <a:gd name="connsiteX78" fmla="*/ 3573325 w 4243203"/>
              <a:gd name="connsiteY78" fmla="*/ 4500726 h 4980886"/>
              <a:gd name="connsiteX79" fmla="*/ 3760667 w 4243203"/>
              <a:gd name="connsiteY79" fmla="*/ 4384663 h 4980886"/>
              <a:gd name="connsiteX80" fmla="*/ 3725344 w 4243203"/>
              <a:gd name="connsiteY80" fmla="*/ 4652786 h 4980886"/>
              <a:gd name="connsiteX81" fmla="*/ 3709526 w 4243203"/>
              <a:gd name="connsiteY81" fmla="*/ 4662662 h 4980886"/>
              <a:gd name="connsiteX82" fmla="*/ 2594212 w 4243203"/>
              <a:gd name="connsiteY82" fmla="*/ 4978810 h 4980886"/>
              <a:gd name="connsiteX83" fmla="*/ 2594211 w 4243203"/>
              <a:gd name="connsiteY83" fmla="*/ 4980886 h 4980886"/>
              <a:gd name="connsiteX84" fmla="*/ 2386675 w 4243203"/>
              <a:gd name="connsiteY84" fmla="*/ 4980886 h 4980886"/>
              <a:gd name="connsiteX85" fmla="*/ 2386675 w 4243203"/>
              <a:gd name="connsiteY85" fmla="*/ 4978811 h 4980886"/>
              <a:gd name="connsiteX86" fmla="*/ 2075 w 4243203"/>
              <a:gd name="connsiteY86" fmla="*/ 2594211 h 4980886"/>
              <a:gd name="connsiteX87" fmla="*/ 0 w 4243203"/>
              <a:gd name="connsiteY87" fmla="*/ 2594211 h 4980886"/>
              <a:gd name="connsiteX88" fmla="*/ 0 w 4243203"/>
              <a:gd name="connsiteY88" fmla="*/ 2386675 h 4980886"/>
              <a:gd name="connsiteX89" fmla="*/ 2075 w 4243203"/>
              <a:gd name="connsiteY89" fmla="*/ 2386674 h 4980886"/>
              <a:gd name="connsiteX90" fmla="*/ 2386675 w 4243203"/>
              <a:gd name="connsiteY90" fmla="*/ 2075 h 4980886"/>
              <a:gd name="connsiteX91" fmla="*/ 2386675 w 4243203"/>
              <a:gd name="connsiteY91" fmla="*/ 0 h 4980886"/>
              <a:gd name="connsiteX92" fmla="*/ 2594211 w 4243203"/>
              <a:gd name="connsiteY92" fmla="*/ 0 h 4980886"/>
              <a:gd name="connsiteX93" fmla="*/ 2594211 w 4243203"/>
              <a:gd name="connsiteY93" fmla="*/ 2075 h 4980886"/>
              <a:gd name="connsiteX94" fmla="*/ 2833481 w 4243203"/>
              <a:gd name="connsiteY94" fmla="*/ 23391 h 498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243203" h="4980886">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124404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Blue Background_Community">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C6979BD-5E38-9841-B0D8-A03AF5B7756A}"/>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68FD1435-8A26-2A43-AE40-BB7FB9136C19}"/>
              </a:ext>
            </a:extLst>
          </p:cNvPr>
          <p:cNvSpPr/>
          <p:nvPr/>
        </p:nvSpPr>
        <p:spPr>
          <a:xfrm rot="21158116">
            <a:off x="4872600" y="61033"/>
            <a:ext cx="4270822" cy="4964960"/>
          </a:xfrm>
          <a:custGeom>
            <a:avLst/>
            <a:gdLst>
              <a:gd name="connsiteX0" fmla="*/ 1618974 w 4270822"/>
              <a:gd name="connsiteY0" fmla="*/ 4209413 h 4964960"/>
              <a:gd name="connsiteX1" fmla="*/ 755521 w 4270822"/>
              <a:gd name="connsiteY1" fmla="*/ 4209412 h 4964960"/>
              <a:gd name="connsiteX2" fmla="*/ 647590 w 4270822"/>
              <a:gd name="connsiteY2" fmla="*/ 4317446 h 4964960"/>
              <a:gd name="connsiteX3" fmla="*/ 647590 w 4270822"/>
              <a:gd name="connsiteY3" fmla="*/ 4585462 h 4964960"/>
              <a:gd name="connsiteX4" fmla="*/ 1187248 w 4270822"/>
              <a:gd name="connsiteY4" fmla="*/ 4749122 h 4964960"/>
              <a:gd name="connsiteX5" fmla="*/ 1726906 w 4270822"/>
              <a:gd name="connsiteY5" fmla="*/ 4585463 h 4964960"/>
              <a:gd name="connsiteX6" fmla="*/ 1726906 w 4270822"/>
              <a:gd name="connsiteY6" fmla="*/ 4317447 h 4964960"/>
              <a:gd name="connsiteX7" fmla="*/ 1618974 w 4270822"/>
              <a:gd name="connsiteY7" fmla="*/ 4209413 h 4964960"/>
              <a:gd name="connsiteX8" fmla="*/ 1230748 w 4270822"/>
              <a:gd name="connsiteY8" fmla="*/ 3242409 h 4964960"/>
              <a:gd name="connsiteX9" fmla="*/ 1187248 w 4270822"/>
              <a:gd name="connsiteY9" fmla="*/ 3238028 h 4964960"/>
              <a:gd name="connsiteX10" fmla="*/ 971385 w 4270822"/>
              <a:gd name="connsiteY10" fmla="*/ 3453865 h 4964960"/>
              <a:gd name="connsiteX11" fmla="*/ 971384 w 4270822"/>
              <a:gd name="connsiteY11" fmla="*/ 3669703 h 4964960"/>
              <a:gd name="connsiteX12" fmla="*/ 1187248 w 4270822"/>
              <a:gd name="connsiteY12" fmla="*/ 3885541 h 4964960"/>
              <a:gd name="connsiteX13" fmla="*/ 1403111 w 4270822"/>
              <a:gd name="connsiteY13" fmla="*/ 3669703 h 4964960"/>
              <a:gd name="connsiteX14" fmla="*/ 1403111 w 4270822"/>
              <a:gd name="connsiteY14" fmla="*/ 3453865 h 4964960"/>
              <a:gd name="connsiteX15" fmla="*/ 1230748 w 4270822"/>
              <a:gd name="connsiteY15" fmla="*/ 3242409 h 4964960"/>
              <a:gd name="connsiteX16" fmla="*/ 1271094 w 4270822"/>
              <a:gd name="connsiteY16" fmla="*/ 2809833 h 4964960"/>
              <a:gd name="connsiteX17" fmla="*/ 431726 w 4270822"/>
              <a:gd name="connsiteY17" fmla="*/ 3167231 h 4964960"/>
              <a:gd name="connsiteX18" fmla="*/ 431726 w 4270822"/>
              <a:gd name="connsiteY18" fmla="*/ 4388243 h 4964960"/>
              <a:gd name="connsiteX19" fmla="*/ 431726 w 4270822"/>
              <a:gd name="connsiteY19" fmla="*/ 4317446 h 4964960"/>
              <a:gd name="connsiteX20" fmla="*/ 755522 w 4270822"/>
              <a:gd name="connsiteY20" fmla="*/ 3993575 h 4964960"/>
              <a:gd name="connsiteX21" fmla="*/ 901589 w 4270822"/>
              <a:gd name="connsiteY21" fmla="*/ 3993575 h 4964960"/>
              <a:gd name="connsiteX22" fmla="*/ 755521 w 4270822"/>
              <a:gd name="connsiteY22" fmla="*/ 3669703 h 4964960"/>
              <a:gd name="connsiteX23" fmla="*/ 755521 w 4270822"/>
              <a:gd name="connsiteY23" fmla="*/ 3453865 h 4964960"/>
              <a:gd name="connsiteX24" fmla="*/ 1187248 w 4270822"/>
              <a:gd name="connsiteY24" fmla="*/ 3022189 h 4964960"/>
              <a:gd name="connsiteX25" fmla="*/ 1618974 w 4270822"/>
              <a:gd name="connsiteY25" fmla="*/ 3453865 h 4964960"/>
              <a:gd name="connsiteX26" fmla="*/ 1618974 w 4270822"/>
              <a:gd name="connsiteY26" fmla="*/ 3669703 h 4964960"/>
              <a:gd name="connsiteX27" fmla="*/ 1472667 w 4270822"/>
              <a:gd name="connsiteY27" fmla="*/ 3993575 h 4964960"/>
              <a:gd name="connsiteX28" fmla="*/ 1618974 w 4270822"/>
              <a:gd name="connsiteY28" fmla="*/ 3993575 h 4964960"/>
              <a:gd name="connsiteX29" fmla="*/ 1942769 w 4270822"/>
              <a:gd name="connsiteY29" fmla="*/ 4317447 h 4964960"/>
              <a:gd name="connsiteX30" fmla="*/ 1942769 w 4270822"/>
              <a:gd name="connsiteY30" fmla="*/ 4388243 h 4964960"/>
              <a:gd name="connsiteX31" fmla="*/ 1797661 w 4270822"/>
              <a:gd name="connsiteY31" fmla="*/ 3022190 h 4964960"/>
              <a:gd name="connsiteX32" fmla="*/ 1271094 w 4270822"/>
              <a:gd name="connsiteY32" fmla="*/ 2809833 h 4964960"/>
              <a:gd name="connsiteX33" fmla="*/ 2999060 w 4270822"/>
              <a:gd name="connsiteY33" fmla="*/ 2302270 h 4964960"/>
              <a:gd name="connsiteX34" fmla="*/ 2590359 w 4270822"/>
              <a:gd name="connsiteY34" fmla="*/ 2374446 h 4964960"/>
              <a:gd name="connsiteX35" fmla="*/ 2181418 w 4270822"/>
              <a:gd name="connsiteY35" fmla="*/ 2302270 h 4964960"/>
              <a:gd name="connsiteX36" fmla="*/ 1848269 w 4270822"/>
              <a:gd name="connsiteY36" fmla="*/ 2791181 h 4964960"/>
              <a:gd name="connsiteX37" fmla="*/ 2374496 w 4270822"/>
              <a:gd name="connsiteY37" fmla="*/ 3777737 h 4964960"/>
              <a:gd name="connsiteX38" fmla="*/ 2806222 w 4270822"/>
              <a:gd name="connsiteY38" fmla="*/ 3777737 h 4964960"/>
              <a:gd name="connsiteX39" fmla="*/ 3332449 w 4270822"/>
              <a:gd name="connsiteY39" fmla="*/ 2791181 h 4964960"/>
              <a:gd name="connsiteX40" fmla="*/ 3022085 w 4270822"/>
              <a:gd name="connsiteY40" fmla="*/ 1618899 h 4964960"/>
              <a:gd name="connsiteX41" fmla="*/ 2158633 w 4270822"/>
              <a:gd name="connsiteY41" fmla="*/ 1618899 h 4964960"/>
              <a:gd name="connsiteX42" fmla="*/ 2050701 w 4270822"/>
              <a:gd name="connsiteY42" fmla="*/ 1726933 h 4964960"/>
              <a:gd name="connsiteX43" fmla="*/ 2050701 w 4270822"/>
              <a:gd name="connsiteY43" fmla="*/ 1995178 h 4964960"/>
              <a:gd name="connsiteX44" fmla="*/ 2590359 w 4270822"/>
              <a:gd name="connsiteY44" fmla="*/ 2158608 h 4964960"/>
              <a:gd name="connsiteX45" fmla="*/ 3130017 w 4270822"/>
              <a:gd name="connsiteY45" fmla="*/ 1995179 h 4964960"/>
              <a:gd name="connsiteX46" fmla="*/ 3130017 w 4270822"/>
              <a:gd name="connsiteY46" fmla="*/ 1726933 h 4964960"/>
              <a:gd name="connsiteX47" fmla="*/ 3022085 w 4270822"/>
              <a:gd name="connsiteY47" fmla="*/ 1618899 h 4964960"/>
              <a:gd name="connsiteX48" fmla="*/ 2633859 w 4270822"/>
              <a:gd name="connsiteY48" fmla="*/ 651905 h 4964960"/>
              <a:gd name="connsiteX49" fmla="*/ 2590359 w 4270822"/>
              <a:gd name="connsiteY49" fmla="*/ 647514 h 4964960"/>
              <a:gd name="connsiteX50" fmla="*/ 2374496 w 4270822"/>
              <a:gd name="connsiteY50" fmla="*/ 863581 h 4964960"/>
              <a:gd name="connsiteX51" fmla="*/ 2374496 w 4270822"/>
              <a:gd name="connsiteY51" fmla="*/ 1079419 h 4964960"/>
              <a:gd name="connsiteX52" fmla="*/ 2590359 w 4270822"/>
              <a:gd name="connsiteY52" fmla="*/ 1295257 h 4964960"/>
              <a:gd name="connsiteX53" fmla="*/ 2806222 w 4270822"/>
              <a:gd name="connsiteY53" fmla="*/ 1079419 h 4964960"/>
              <a:gd name="connsiteX54" fmla="*/ 2806222 w 4270822"/>
              <a:gd name="connsiteY54" fmla="*/ 863581 h 4964960"/>
              <a:gd name="connsiteX55" fmla="*/ 2633859 w 4270822"/>
              <a:gd name="connsiteY55" fmla="*/ 651905 h 4964960"/>
              <a:gd name="connsiteX56" fmla="*/ 2674205 w 4270822"/>
              <a:gd name="connsiteY56" fmla="*/ 219380 h 4964960"/>
              <a:gd name="connsiteX57" fmla="*/ 1834838 w 4270822"/>
              <a:gd name="connsiteY57" fmla="*/ 576717 h 4964960"/>
              <a:gd name="connsiteX58" fmla="*/ 1834838 w 4270822"/>
              <a:gd name="connsiteY58" fmla="*/ 1797959 h 4964960"/>
              <a:gd name="connsiteX59" fmla="*/ 1834838 w 4270822"/>
              <a:gd name="connsiteY59" fmla="*/ 1726933 h 4964960"/>
              <a:gd name="connsiteX60" fmla="*/ 2158632 w 4270822"/>
              <a:gd name="connsiteY60" fmla="*/ 1403061 h 4964960"/>
              <a:gd name="connsiteX61" fmla="*/ 2304700 w 4270822"/>
              <a:gd name="connsiteY61" fmla="*/ 1403061 h 4964960"/>
              <a:gd name="connsiteX62" fmla="*/ 2158632 w 4270822"/>
              <a:gd name="connsiteY62" fmla="*/ 1079419 h 4964960"/>
              <a:gd name="connsiteX63" fmla="*/ 2158633 w 4270822"/>
              <a:gd name="connsiteY63" fmla="*/ 863581 h 4964960"/>
              <a:gd name="connsiteX64" fmla="*/ 2590359 w 4270822"/>
              <a:gd name="connsiteY64" fmla="*/ 431676 h 4964960"/>
              <a:gd name="connsiteX65" fmla="*/ 3022085 w 4270822"/>
              <a:gd name="connsiteY65" fmla="*/ 863581 h 4964960"/>
              <a:gd name="connsiteX66" fmla="*/ 3022086 w 4270822"/>
              <a:gd name="connsiteY66" fmla="*/ 1079419 h 4964960"/>
              <a:gd name="connsiteX67" fmla="*/ 2876018 w 4270822"/>
              <a:gd name="connsiteY67" fmla="*/ 1403061 h 4964960"/>
              <a:gd name="connsiteX68" fmla="*/ 3022086 w 4270822"/>
              <a:gd name="connsiteY68" fmla="*/ 1403061 h 4964960"/>
              <a:gd name="connsiteX69" fmla="*/ 3345880 w 4270822"/>
              <a:gd name="connsiteY69" fmla="*/ 1726933 h 4964960"/>
              <a:gd name="connsiteX70" fmla="*/ 3345880 w 4270822"/>
              <a:gd name="connsiteY70" fmla="*/ 1797959 h 4964960"/>
              <a:gd name="connsiteX71" fmla="*/ 3200772 w 4270822"/>
              <a:gd name="connsiteY71" fmla="*/ 431676 h 4964960"/>
              <a:gd name="connsiteX72" fmla="*/ 2674205 w 4270822"/>
              <a:gd name="connsiteY72" fmla="*/ 219380 h 4964960"/>
              <a:gd name="connsiteX73" fmla="*/ 2711756 w 4270822"/>
              <a:gd name="connsiteY73" fmla="*/ 6131 h 4964960"/>
              <a:gd name="connsiteX74" fmla="*/ 3777607 w 4270822"/>
              <a:gd name="connsiteY74" fmla="*/ 1187223 h 4964960"/>
              <a:gd name="connsiteX75" fmla="*/ 3196455 w 4270822"/>
              <a:gd name="connsiteY75" fmla="*/ 2208258 h 4964960"/>
              <a:gd name="connsiteX76" fmla="*/ 3522888 w 4270822"/>
              <a:gd name="connsiteY76" fmla="*/ 2687285 h 4964960"/>
              <a:gd name="connsiteX77" fmla="*/ 3993470 w 4270822"/>
              <a:gd name="connsiteY77" fmla="*/ 2590514 h 4964960"/>
              <a:gd name="connsiteX78" fmla="*/ 4232755 w 4270822"/>
              <a:gd name="connsiteY78" fmla="*/ 2614630 h 4964960"/>
              <a:gd name="connsiteX79" fmla="*/ 4270822 w 4270822"/>
              <a:gd name="connsiteY79" fmla="*/ 2624416 h 4964960"/>
              <a:gd name="connsiteX80" fmla="*/ 4243031 w 4270822"/>
              <a:gd name="connsiteY80" fmla="*/ 2839433 h 4964960"/>
              <a:gd name="connsiteX81" fmla="*/ 4170257 w 4270822"/>
              <a:gd name="connsiteY81" fmla="*/ 2822333 h 4964960"/>
              <a:gd name="connsiteX82" fmla="*/ 3237949 w 4270822"/>
              <a:gd name="connsiteY82" fmla="*/ 3167231 h 4964960"/>
              <a:gd name="connsiteX83" fmla="*/ 3237949 w 4270822"/>
              <a:gd name="connsiteY83" fmla="*/ 4388243 h 4964960"/>
              <a:gd name="connsiteX84" fmla="*/ 3237949 w 4270822"/>
              <a:gd name="connsiteY84" fmla="*/ 4317446 h 4964960"/>
              <a:gd name="connsiteX85" fmla="*/ 3561744 w 4270822"/>
              <a:gd name="connsiteY85" fmla="*/ 3993575 h 4964960"/>
              <a:gd name="connsiteX86" fmla="*/ 3707811 w 4270822"/>
              <a:gd name="connsiteY86" fmla="*/ 3993575 h 4964960"/>
              <a:gd name="connsiteX87" fmla="*/ 3561743 w 4270822"/>
              <a:gd name="connsiteY87" fmla="*/ 3669703 h 4964960"/>
              <a:gd name="connsiteX88" fmla="*/ 3561743 w 4270822"/>
              <a:gd name="connsiteY88" fmla="*/ 3453865 h 4964960"/>
              <a:gd name="connsiteX89" fmla="*/ 3993470 w 4270822"/>
              <a:gd name="connsiteY89" fmla="*/ 3022189 h 4964960"/>
              <a:gd name="connsiteX90" fmla="*/ 4161506 w 4270822"/>
              <a:gd name="connsiteY90" fmla="*/ 3056119 h 4964960"/>
              <a:gd name="connsiteX91" fmla="*/ 4211516 w 4270822"/>
              <a:gd name="connsiteY91" fmla="*/ 3083264 h 4964960"/>
              <a:gd name="connsiteX92" fmla="*/ 4177356 w 4270822"/>
              <a:gd name="connsiteY92" fmla="*/ 3347552 h 4964960"/>
              <a:gd name="connsiteX93" fmla="*/ 4146103 w 4270822"/>
              <a:gd name="connsiteY93" fmla="*/ 3301210 h 4964960"/>
              <a:gd name="connsiteX94" fmla="*/ 3993470 w 4270822"/>
              <a:gd name="connsiteY94" fmla="*/ 3238028 h 4964960"/>
              <a:gd name="connsiteX95" fmla="*/ 3777607 w 4270822"/>
              <a:gd name="connsiteY95" fmla="*/ 3453865 h 4964960"/>
              <a:gd name="connsiteX96" fmla="*/ 3777607 w 4270822"/>
              <a:gd name="connsiteY96" fmla="*/ 3669703 h 4964960"/>
              <a:gd name="connsiteX97" fmla="*/ 3993470 w 4270822"/>
              <a:gd name="connsiteY97" fmla="*/ 3885541 h 4964960"/>
              <a:gd name="connsiteX98" fmla="*/ 4077487 w 4270822"/>
              <a:gd name="connsiteY98" fmla="*/ 3868592 h 4964960"/>
              <a:gd name="connsiteX99" fmla="*/ 4113113 w 4270822"/>
              <a:gd name="connsiteY99" fmla="*/ 3844587 h 4964960"/>
              <a:gd name="connsiteX100" fmla="*/ 4065959 w 4270822"/>
              <a:gd name="connsiteY100" fmla="*/ 4209413 h 4964960"/>
              <a:gd name="connsiteX101" fmla="*/ 3561744 w 4270822"/>
              <a:gd name="connsiteY101" fmla="*/ 4209413 h 4964960"/>
              <a:gd name="connsiteX102" fmla="*/ 3453812 w 4270822"/>
              <a:gd name="connsiteY102" fmla="*/ 4317446 h 4964960"/>
              <a:gd name="connsiteX103" fmla="*/ 3453812 w 4270822"/>
              <a:gd name="connsiteY103" fmla="*/ 4585462 h 4964960"/>
              <a:gd name="connsiteX104" fmla="*/ 3993470 w 4270822"/>
              <a:gd name="connsiteY104" fmla="*/ 4749122 h 4964960"/>
              <a:gd name="connsiteX105" fmla="*/ 3996227 w 4270822"/>
              <a:gd name="connsiteY105" fmla="*/ 4748921 h 4964960"/>
              <a:gd name="connsiteX106" fmla="*/ 3968449 w 4270822"/>
              <a:gd name="connsiteY106" fmla="*/ 4963838 h 4964960"/>
              <a:gd name="connsiteX107" fmla="*/ 3885583 w 4270822"/>
              <a:gd name="connsiteY107" fmla="*/ 4960121 h 4964960"/>
              <a:gd name="connsiteX108" fmla="*/ 2825650 w 4270822"/>
              <a:gd name="connsiteY108" fmla="*/ 3993575 h 4964960"/>
              <a:gd name="connsiteX109" fmla="*/ 2355068 w 4270822"/>
              <a:gd name="connsiteY109" fmla="*/ 3993575 h 4964960"/>
              <a:gd name="connsiteX110" fmla="*/ 1187248 w 4270822"/>
              <a:gd name="connsiteY110" fmla="*/ 4964960 h 4964960"/>
              <a:gd name="connsiteX111" fmla="*/ 0 w 4270822"/>
              <a:gd name="connsiteY111" fmla="*/ 3777737 h 4964960"/>
              <a:gd name="connsiteX112" fmla="*/ 1187248 w 4270822"/>
              <a:gd name="connsiteY112" fmla="*/ 2590514 h 4964960"/>
              <a:gd name="connsiteX113" fmla="*/ 1657830 w 4270822"/>
              <a:gd name="connsiteY113" fmla="*/ 2687284 h 4964960"/>
              <a:gd name="connsiteX114" fmla="*/ 1984263 w 4270822"/>
              <a:gd name="connsiteY114" fmla="*/ 2208488 h 4964960"/>
              <a:gd name="connsiteX115" fmla="*/ 1403111 w 4270822"/>
              <a:gd name="connsiteY115" fmla="*/ 1187223 h 4964960"/>
              <a:gd name="connsiteX116" fmla="*/ 2590359 w 4270822"/>
              <a:gd name="connsiteY116" fmla="*/ 0 h 4964960"/>
              <a:gd name="connsiteX117" fmla="*/ 2711756 w 4270822"/>
              <a:gd name="connsiteY117" fmla="*/ 6131 h 496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4270822" h="496496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414145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ue Background_Deployment">
  <p:cSld name="Blue Background_Deployment">
    <p:bg>
      <p:bgPr>
        <a:solidFill>
          <a:schemeClr val="dk2"/>
        </a:solidFill>
        <a:effectLst/>
      </p:bgPr>
    </p:bg>
    <p:spTree>
      <p:nvGrpSpPr>
        <p:cNvPr id="1" name="Shape 177"/>
        <p:cNvGrpSpPr/>
        <p:nvPr/>
      </p:nvGrpSpPr>
      <p:grpSpPr>
        <a:xfrm>
          <a:off x="0" y="0"/>
          <a:ext cx="0" cy="0"/>
          <a:chOff x="0" y="0"/>
          <a:chExt cx="0" cy="0"/>
        </a:xfrm>
      </p:grpSpPr>
      <p:pic>
        <p:nvPicPr>
          <p:cNvPr id="178" name="Google Shape;178;p6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9" name="Google Shape;179;p64"/>
          <p:cNvSpPr/>
          <p:nvPr/>
        </p:nvSpPr>
        <p:spPr>
          <a:xfrm rot="-737665">
            <a:off x="4436018" y="1916922"/>
            <a:ext cx="5072981" cy="3276944"/>
          </a:xfrm>
          <a:custGeom>
            <a:avLst/>
            <a:gdLst/>
            <a:ahLst/>
            <a:cxnLst/>
            <a:rect l="l" t="t"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80" name="Google Shape;180;p6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81" name="Google Shape;181;p6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82" name="Google Shape;182;p6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Blue Background_Papers">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45BFEC5-BF20-B94B-AEB9-87D20A1E002F}"/>
              </a:ext>
            </a:extLst>
          </p:cNvPr>
          <p:cNvPicPr>
            <a:picLocks noChangeAspect="1"/>
          </p:cNvPicPr>
          <p:nvPr/>
        </p:nvPicPr>
        <p:blipFill>
          <a:blip r:embed="rId2"/>
          <a:stretch>
            <a:fillRect/>
          </a:stretch>
        </p:blipFill>
        <p:spPr>
          <a:xfrm>
            <a:off x="0" y="0"/>
            <a:ext cx="9144000" cy="5143500"/>
          </a:xfrm>
          <a:prstGeom prst="rect">
            <a:avLst/>
          </a:prstGeom>
        </p:spPr>
      </p:pic>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8" name="Freeform 7">
            <a:extLst>
              <a:ext uri="{FF2B5EF4-FFF2-40B4-BE49-F238E27FC236}">
                <a16:creationId xmlns:a16="http://schemas.microsoft.com/office/drawing/2014/main" id="{E92F2A2B-8593-824B-ABBB-5D88A1E782CE}"/>
              </a:ext>
            </a:extLst>
          </p:cNvPr>
          <p:cNvSpPr/>
          <p:nvPr/>
        </p:nvSpPr>
        <p:spPr>
          <a:xfrm rot="21328443">
            <a:off x="5139980" y="213212"/>
            <a:ext cx="3930909" cy="4717080"/>
          </a:xfrm>
          <a:custGeom>
            <a:avLst/>
            <a:gdLst>
              <a:gd name="connsiteX0" fmla="*/ 1474091 w 3930909"/>
              <a:gd name="connsiteY0" fmla="*/ 3930900 h 4717080"/>
              <a:gd name="connsiteX1" fmla="*/ 1572364 w 3930909"/>
              <a:gd name="connsiteY1" fmla="*/ 4029172 h 4717080"/>
              <a:gd name="connsiteX2" fmla="*/ 1474091 w 3930909"/>
              <a:gd name="connsiteY2" fmla="*/ 4127445 h 4717080"/>
              <a:gd name="connsiteX3" fmla="*/ 687909 w 3930909"/>
              <a:gd name="connsiteY3" fmla="*/ 4127445 h 4717080"/>
              <a:gd name="connsiteX4" fmla="*/ 589636 w 3930909"/>
              <a:gd name="connsiteY4" fmla="*/ 4029172 h 4717080"/>
              <a:gd name="connsiteX5" fmla="*/ 687909 w 3930909"/>
              <a:gd name="connsiteY5" fmla="*/ 3930900 h 4717080"/>
              <a:gd name="connsiteX6" fmla="*/ 2063727 w 3930909"/>
              <a:gd name="connsiteY6" fmla="*/ 3439537 h 4717080"/>
              <a:gd name="connsiteX7" fmla="*/ 2162000 w 3930909"/>
              <a:gd name="connsiteY7" fmla="*/ 3537810 h 4717080"/>
              <a:gd name="connsiteX8" fmla="*/ 2063727 w 3930909"/>
              <a:gd name="connsiteY8" fmla="*/ 3636083 h 4717080"/>
              <a:gd name="connsiteX9" fmla="*/ 687909 w 3930909"/>
              <a:gd name="connsiteY9" fmla="*/ 3636082 h 4717080"/>
              <a:gd name="connsiteX10" fmla="*/ 589636 w 3930909"/>
              <a:gd name="connsiteY10" fmla="*/ 3537810 h 4717080"/>
              <a:gd name="connsiteX11" fmla="*/ 687909 w 3930909"/>
              <a:gd name="connsiteY11" fmla="*/ 3439537 h 4717080"/>
              <a:gd name="connsiteX12" fmla="*/ 1670636 w 3930909"/>
              <a:gd name="connsiteY12" fmla="*/ 2948175 h 4717080"/>
              <a:gd name="connsiteX13" fmla="*/ 1768909 w 3930909"/>
              <a:gd name="connsiteY13" fmla="*/ 3046448 h 4717080"/>
              <a:gd name="connsiteX14" fmla="*/ 1670636 w 3930909"/>
              <a:gd name="connsiteY14" fmla="*/ 3144720 h 4717080"/>
              <a:gd name="connsiteX15" fmla="*/ 687909 w 3930909"/>
              <a:gd name="connsiteY15" fmla="*/ 3144720 h 4717080"/>
              <a:gd name="connsiteX16" fmla="*/ 589637 w 3930909"/>
              <a:gd name="connsiteY16" fmla="*/ 3046447 h 4717080"/>
              <a:gd name="connsiteX17" fmla="*/ 687909 w 3930909"/>
              <a:gd name="connsiteY17" fmla="*/ 2948175 h 4717080"/>
              <a:gd name="connsiteX18" fmla="*/ 2260273 w 3930909"/>
              <a:gd name="connsiteY18" fmla="*/ 2456812 h 4717080"/>
              <a:gd name="connsiteX19" fmla="*/ 2358545 w 3930909"/>
              <a:gd name="connsiteY19" fmla="*/ 2555085 h 4717080"/>
              <a:gd name="connsiteX20" fmla="*/ 2260273 w 3930909"/>
              <a:gd name="connsiteY20" fmla="*/ 2653358 h 4717080"/>
              <a:gd name="connsiteX21" fmla="*/ 687909 w 3930909"/>
              <a:gd name="connsiteY21" fmla="*/ 2653357 h 4717080"/>
              <a:gd name="connsiteX22" fmla="*/ 589636 w 3930909"/>
              <a:gd name="connsiteY22" fmla="*/ 2555085 h 4717080"/>
              <a:gd name="connsiteX23" fmla="*/ 687909 w 3930909"/>
              <a:gd name="connsiteY23" fmla="*/ 2456813 h 4717080"/>
              <a:gd name="connsiteX24" fmla="*/ 1965454 w 3930909"/>
              <a:gd name="connsiteY24" fmla="*/ 1965450 h 4717080"/>
              <a:gd name="connsiteX25" fmla="*/ 2063727 w 3930909"/>
              <a:gd name="connsiteY25" fmla="*/ 2063722 h 4717080"/>
              <a:gd name="connsiteX26" fmla="*/ 1965454 w 3930909"/>
              <a:gd name="connsiteY26" fmla="*/ 2161995 h 4717080"/>
              <a:gd name="connsiteX27" fmla="*/ 687909 w 3930909"/>
              <a:gd name="connsiteY27" fmla="*/ 2161995 h 4717080"/>
              <a:gd name="connsiteX28" fmla="*/ 589637 w 3930909"/>
              <a:gd name="connsiteY28" fmla="*/ 2063723 h 4717080"/>
              <a:gd name="connsiteX29" fmla="*/ 687909 w 3930909"/>
              <a:gd name="connsiteY29" fmla="*/ 1965450 h 4717080"/>
              <a:gd name="connsiteX30" fmla="*/ 2260273 w 3930909"/>
              <a:gd name="connsiteY30" fmla="*/ 1474088 h 4717080"/>
              <a:gd name="connsiteX31" fmla="*/ 2358546 w 3930909"/>
              <a:gd name="connsiteY31" fmla="*/ 1572360 h 4717080"/>
              <a:gd name="connsiteX32" fmla="*/ 2260273 w 3930909"/>
              <a:gd name="connsiteY32" fmla="*/ 1670633 h 4717080"/>
              <a:gd name="connsiteX33" fmla="*/ 687909 w 3930909"/>
              <a:gd name="connsiteY33" fmla="*/ 1670633 h 4717080"/>
              <a:gd name="connsiteX34" fmla="*/ 589636 w 3930909"/>
              <a:gd name="connsiteY34" fmla="*/ 1572360 h 4717080"/>
              <a:gd name="connsiteX35" fmla="*/ 687909 w 3930909"/>
              <a:gd name="connsiteY35" fmla="*/ 1474088 h 4717080"/>
              <a:gd name="connsiteX36" fmla="*/ 2653363 w 3930909"/>
              <a:gd name="connsiteY36" fmla="*/ 982725 h 4717080"/>
              <a:gd name="connsiteX37" fmla="*/ 294818 w 3930909"/>
              <a:gd name="connsiteY37" fmla="*/ 982725 h 4717080"/>
              <a:gd name="connsiteX38" fmla="*/ 196546 w 3930909"/>
              <a:gd name="connsiteY38" fmla="*/ 1080998 h 4717080"/>
              <a:gd name="connsiteX39" fmla="*/ 196545 w 3930909"/>
              <a:gd name="connsiteY39" fmla="*/ 4422263 h 4717080"/>
              <a:gd name="connsiteX40" fmla="*/ 294818 w 3930909"/>
              <a:gd name="connsiteY40" fmla="*/ 4520535 h 4717080"/>
              <a:gd name="connsiteX41" fmla="*/ 2653363 w 3930909"/>
              <a:gd name="connsiteY41" fmla="*/ 4520535 h 4717080"/>
              <a:gd name="connsiteX42" fmla="*/ 2751636 w 3930909"/>
              <a:gd name="connsiteY42" fmla="*/ 4422262 h 4717080"/>
              <a:gd name="connsiteX43" fmla="*/ 2751636 w 3930909"/>
              <a:gd name="connsiteY43" fmla="*/ 1080998 h 4717080"/>
              <a:gd name="connsiteX44" fmla="*/ 2653363 w 3930909"/>
              <a:gd name="connsiteY44" fmla="*/ 982725 h 4717080"/>
              <a:gd name="connsiteX45" fmla="*/ 3144727 w 3930909"/>
              <a:gd name="connsiteY45" fmla="*/ 589635 h 4717080"/>
              <a:gd name="connsiteX46" fmla="*/ 786182 w 3930909"/>
              <a:gd name="connsiteY46" fmla="*/ 589635 h 4717080"/>
              <a:gd name="connsiteX47" fmla="*/ 687909 w 3930909"/>
              <a:gd name="connsiteY47" fmla="*/ 687908 h 4717080"/>
              <a:gd name="connsiteX48" fmla="*/ 687909 w 3930909"/>
              <a:gd name="connsiteY48" fmla="*/ 786180 h 4717080"/>
              <a:gd name="connsiteX49" fmla="*/ 2653363 w 3930909"/>
              <a:gd name="connsiteY49" fmla="*/ 786180 h 4717080"/>
              <a:gd name="connsiteX50" fmla="*/ 2948182 w 3930909"/>
              <a:gd name="connsiteY50" fmla="*/ 1080997 h 4717080"/>
              <a:gd name="connsiteX51" fmla="*/ 2948182 w 3930909"/>
              <a:gd name="connsiteY51" fmla="*/ 4127445 h 4717080"/>
              <a:gd name="connsiteX52" fmla="*/ 3144727 w 3930909"/>
              <a:gd name="connsiteY52" fmla="*/ 4127445 h 4717080"/>
              <a:gd name="connsiteX53" fmla="*/ 3243000 w 3930909"/>
              <a:gd name="connsiteY53" fmla="*/ 4029172 h 4717080"/>
              <a:gd name="connsiteX54" fmla="*/ 3243000 w 3930909"/>
              <a:gd name="connsiteY54" fmla="*/ 687908 h 4717080"/>
              <a:gd name="connsiteX55" fmla="*/ 3144727 w 3930909"/>
              <a:gd name="connsiteY55" fmla="*/ 589635 h 4717080"/>
              <a:gd name="connsiteX56" fmla="*/ 3636091 w 3930909"/>
              <a:gd name="connsiteY56" fmla="*/ 196545 h 4717080"/>
              <a:gd name="connsiteX57" fmla="*/ 1277545 w 3930909"/>
              <a:gd name="connsiteY57" fmla="*/ 196545 h 4717080"/>
              <a:gd name="connsiteX58" fmla="*/ 1179273 w 3930909"/>
              <a:gd name="connsiteY58" fmla="*/ 294818 h 4717080"/>
              <a:gd name="connsiteX59" fmla="*/ 1179273 w 3930909"/>
              <a:gd name="connsiteY59" fmla="*/ 393090 h 4717080"/>
              <a:gd name="connsiteX60" fmla="*/ 3144727 w 3930909"/>
              <a:gd name="connsiteY60" fmla="*/ 393090 h 4717080"/>
              <a:gd name="connsiteX61" fmla="*/ 3439545 w 3930909"/>
              <a:gd name="connsiteY61" fmla="*/ 687908 h 4717080"/>
              <a:gd name="connsiteX62" fmla="*/ 3439545 w 3930909"/>
              <a:gd name="connsiteY62" fmla="*/ 3734355 h 4717080"/>
              <a:gd name="connsiteX63" fmla="*/ 3636091 w 3930909"/>
              <a:gd name="connsiteY63" fmla="*/ 3734355 h 4717080"/>
              <a:gd name="connsiteX64" fmla="*/ 3734363 w 3930909"/>
              <a:gd name="connsiteY64" fmla="*/ 3636082 h 4717080"/>
              <a:gd name="connsiteX65" fmla="*/ 3734364 w 3930909"/>
              <a:gd name="connsiteY65" fmla="*/ 294818 h 4717080"/>
              <a:gd name="connsiteX66" fmla="*/ 3636091 w 3930909"/>
              <a:gd name="connsiteY66" fmla="*/ 196545 h 4717080"/>
              <a:gd name="connsiteX67" fmla="*/ 3636090 w 3930909"/>
              <a:gd name="connsiteY67" fmla="*/ 0 h 4717080"/>
              <a:gd name="connsiteX68" fmla="*/ 3930909 w 3930909"/>
              <a:gd name="connsiteY68" fmla="*/ 294818 h 4717080"/>
              <a:gd name="connsiteX69" fmla="*/ 3930909 w 3930909"/>
              <a:gd name="connsiteY69" fmla="*/ 3362709 h 4717080"/>
              <a:gd name="connsiteX70" fmla="*/ 3898891 w 3930909"/>
              <a:gd name="connsiteY70" fmla="*/ 3767200 h 4717080"/>
              <a:gd name="connsiteX71" fmla="*/ 3880573 w 3930909"/>
              <a:gd name="connsiteY71" fmla="*/ 3800958 h 4717080"/>
              <a:gd name="connsiteX72" fmla="*/ 3636091 w 3930909"/>
              <a:gd name="connsiteY72" fmla="*/ 3930900 h 4717080"/>
              <a:gd name="connsiteX73" fmla="*/ 3439546 w 3930909"/>
              <a:gd name="connsiteY73" fmla="*/ 3930900 h 4717080"/>
              <a:gd name="connsiteX74" fmla="*/ 3439545 w 3930909"/>
              <a:gd name="connsiteY74" fmla="*/ 4029172 h 4717080"/>
              <a:gd name="connsiteX75" fmla="*/ 3144727 w 3930909"/>
              <a:gd name="connsiteY75" fmla="*/ 4323990 h 4717080"/>
              <a:gd name="connsiteX76" fmla="*/ 2948182 w 3930909"/>
              <a:gd name="connsiteY76" fmla="*/ 4323990 h 4717080"/>
              <a:gd name="connsiteX77" fmla="*/ 2948182 w 3930909"/>
              <a:gd name="connsiteY77" fmla="*/ 4422262 h 4717080"/>
              <a:gd name="connsiteX78" fmla="*/ 2653363 w 3930909"/>
              <a:gd name="connsiteY78" fmla="*/ 4717080 h 4717080"/>
              <a:gd name="connsiteX79" fmla="*/ 294818 w 3930909"/>
              <a:gd name="connsiteY79" fmla="*/ 4717080 h 4717080"/>
              <a:gd name="connsiteX80" fmla="*/ 0 w 3930909"/>
              <a:gd name="connsiteY80" fmla="*/ 4422263 h 4717080"/>
              <a:gd name="connsiteX81" fmla="*/ 0 w 3930909"/>
              <a:gd name="connsiteY81" fmla="*/ 1080998 h 4717080"/>
              <a:gd name="connsiteX82" fmla="*/ 294818 w 3930909"/>
              <a:gd name="connsiteY82" fmla="*/ 786180 h 4717080"/>
              <a:gd name="connsiteX83" fmla="*/ 491364 w 3930909"/>
              <a:gd name="connsiteY83" fmla="*/ 786180 h 4717080"/>
              <a:gd name="connsiteX84" fmla="*/ 491363 w 3930909"/>
              <a:gd name="connsiteY84" fmla="*/ 687908 h 4717080"/>
              <a:gd name="connsiteX85" fmla="*/ 786182 w 3930909"/>
              <a:gd name="connsiteY85" fmla="*/ 393090 h 4717080"/>
              <a:gd name="connsiteX86" fmla="*/ 982727 w 3930909"/>
              <a:gd name="connsiteY86" fmla="*/ 393090 h 4717080"/>
              <a:gd name="connsiteX87" fmla="*/ 982727 w 3930909"/>
              <a:gd name="connsiteY87" fmla="*/ 294818 h 4717080"/>
              <a:gd name="connsiteX88" fmla="*/ 1277545 w 3930909"/>
              <a:gd name="connsiteY88" fmla="*/ 0 h 471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930909" h="471708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Tree>
    <p:extLst>
      <p:ext uri="{BB962C8B-B14F-4D97-AF65-F5344CB8AC3E}">
        <p14:creationId xmlns:p14="http://schemas.microsoft.com/office/powerpoint/2010/main" val="376460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Blue Background_Report">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5E8F63-9154-1340-B15C-8ED6A64320F3}"/>
              </a:ext>
            </a:extLst>
          </p:cNvPr>
          <p:cNvPicPr>
            <a:picLocks noChangeAspect="1"/>
          </p:cNvPicPr>
          <p:nvPr/>
        </p:nvPicPr>
        <p:blipFill>
          <a:blip r:embed="rId2"/>
          <a:stretch>
            <a:fillRect/>
          </a:stretch>
        </p:blipFill>
        <p:spPr>
          <a:xfrm>
            <a:off x="0" y="0"/>
            <a:ext cx="9144000" cy="5143500"/>
          </a:xfrm>
          <a:prstGeom prst="rect">
            <a:avLst/>
          </a:prstGeom>
        </p:spPr>
      </p:pic>
      <p:sp>
        <p:nvSpPr>
          <p:cNvPr id="7" name="Shape">
            <a:extLst>
              <a:ext uri="{FF2B5EF4-FFF2-40B4-BE49-F238E27FC236}">
                <a16:creationId xmlns:a16="http://schemas.microsoft.com/office/drawing/2014/main" id="{F3B8E339-95BE-1345-A89A-F7D9761A938A}"/>
              </a:ext>
            </a:extLst>
          </p:cNvPr>
          <p:cNvSpPr>
            <a:spLocks noChangeAspect="1"/>
          </p:cNvSpPr>
          <p:nvPr/>
        </p:nvSpPr>
        <p:spPr>
          <a:xfrm rot="21336235">
            <a:off x="4851412" y="60441"/>
            <a:ext cx="4114807" cy="4937760"/>
          </a:xfrm>
          <a:custGeom>
            <a:avLst/>
            <a:gdLst/>
            <a:ahLst/>
            <a:cxnLst>
              <a:cxn ang="0">
                <a:pos x="wd2" y="hd2"/>
              </a:cxn>
              <a:cxn ang="5400000">
                <a:pos x="wd2" y="hd2"/>
              </a:cxn>
              <a:cxn ang="10800000">
                <a:pos x="wd2" y="hd2"/>
              </a:cxn>
              <a:cxn ang="16200000">
                <a:pos x="wd2" y="hd2"/>
              </a:cxn>
            </a:cxnLst>
            <a:rect l="0" t="0" r="r" b="b"/>
            <a:pathLst>
              <a:path w="21600" h="21600" extrusionOk="0">
                <a:moveTo>
                  <a:pt x="4320" y="1800"/>
                </a:moveTo>
                <a:cubicBezTo>
                  <a:pt x="4812" y="1253"/>
                  <a:pt x="5597" y="900"/>
                  <a:pt x="6480" y="900"/>
                </a:cubicBezTo>
                <a:lnTo>
                  <a:pt x="8929" y="900"/>
                </a:lnTo>
                <a:cubicBezTo>
                  <a:pt x="9302" y="362"/>
                  <a:pt x="10001" y="0"/>
                  <a:pt x="10800" y="0"/>
                </a:cubicBezTo>
                <a:cubicBezTo>
                  <a:pt x="11600" y="0"/>
                  <a:pt x="12298" y="362"/>
                  <a:pt x="12671" y="900"/>
                </a:cubicBezTo>
                <a:lnTo>
                  <a:pt x="15120" y="900"/>
                </a:lnTo>
                <a:cubicBezTo>
                  <a:pt x="16003" y="900"/>
                  <a:pt x="16788" y="1253"/>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moveTo>
                  <a:pt x="3834" y="2700"/>
                </a:moveTo>
                <a:lnTo>
                  <a:pt x="3240" y="2700"/>
                </a:lnTo>
                <a:lnTo>
                  <a:pt x="3240" y="18900"/>
                </a:lnTo>
                <a:lnTo>
                  <a:pt x="18360" y="18900"/>
                </a:lnTo>
                <a:lnTo>
                  <a:pt x="18360" y="2700"/>
                </a:lnTo>
                <a:lnTo>
                  <a:pt x="17766" y="2700"/>
                </a:lnTo>
                <a:cubicBezTo>
                  <a:pt x="17801" y="2845"/>
                  <a:pt x="17820" y="2996"/>
                  <a:pt x="17820" y="3150"/>
                </a:cubicBezTo>
                <a:lnTo>
                  <a:pt x="17820" y="3600"/>
                </a:lnTo>
                <a:cubicBezTo>
                  <a:pt x="17820" y="4097"/>
                  <a:pt x="17336" y="4500"/>
                  <a:pt x="16740" y="4500"/>
                </a:cubicBezTo>
                <a:lnTo>
                  <a:pt x="4860" y="4500"/>
                </a:lnTo>
                <a:cubicBezTo>
                  <a:pt x="4264" y="4500"/>
                  <a:pt x="3780" y="4097"/>
                  <a:pt x="3780" y="3600"/>
                </a:cubicBezTo>
                <a:lnTo>
                  <a:pt x="3780" y="3150"/>
                </a:lnTo>
                <a:cubicBezTo>
                  <a:pt x="3780" y="2996"/>
                  <a:pt x="3799" y="2845"/>
                  <a:pt x="3834" y="2700"/>
                </a:cubicBezTo>
                <a:close/>
                <a:moveTo>
                  <a:pt x="2160" y="2700"/>
                </a:moveTo>
                <a:lnTo>
                  <a:pt x="1080" y="2700"/>
                </a:lnTo>
                <a:lnTo>
                  <a:pt x="1080" y="20700"/>
                </a:lnTo>
                <a:lnTo>
                  <a:pt x="20520" y="20700"/>
                </a:lnTo>
                <a:lnTo>
                  <a:pt x="20520" y="2700"/>
                </a:lnTo>
                <a:lnTo>
                  <a:pt x="19440" y="2700"/>
                </a:lnTo>
                <a:lnTo>
                  <a:pt x="19440" y="18900"/>
                </a:lnTo>
                <a:cubicBezTo>
                  <a:pt x="19440" y="19397"/>
                  <a:pt x="18956" y="19800"/>
                  <a:pt x="18360" y="19800"/>
                </a:cubicBezTo>
                <a:lnTo>
                  <a:pt x="3240" y="19800"/>
                </a:lnTo>
                <a:cubicBezTo>
                  <a:pt x="2644" y="19800"/>
                  <a:pt x="2160" y="19397"/>
                  <a:pt x="2160" y="18900"/>
                </a:cubicBezTo>
                <a:cubicBezTo>
                  <a:pt x="2160" y="18900"/>
                  <a:pt x="2160" y="2700"/>
                  <a:pt x="2160" y="2700"/>
                </a:cubicBezTo>
                <a:close/>
                <a:moveTo>
                  <a:pt x="9720" y="1800"/>
                </a:moveTo>
                <a:lnTo>
                  <a:pt x="6480" y="1800"/>
                </a:lnTo>
                <a:cubicBezTo>
                  <a:pt x="5585" y="1800"/>
                  <a:pt x="4860" y="2404"/>
                  <a:pt x="4860" y="3150"/>
                </a:cubicBezTo>
                <a:lnTo>
                  <a:pt x="4860" y="3600"/>
                </a:lnTo>
                <a:lnTo>
                  <a:pt x="16740" y="3600"/>
                </a:lnTo>
                <a:lnTo>
                  <a:pt x="16740" y="3150"/>
                </a:lnTo>
                <a:cubicBezTo>
                  <a:pt x="16740" y="2404"/>
                  <a:pt x="16015" y="1800"/>
                  <a:pt x="15120" y="1800"/>
                </a:cubicBezTo>
                <a:lnTo>
                  <a:pt x="11880" y="1800"/>
                </a:lnTo>
                <a:cubicBezTo>
                  <a:pt x="11880" y="1303"/>
                  <a:pt x="11396" y="900"/>
                  <a:pt x="10800" y="900"/>
                </a:cubicBezTo>
                <a:cubicBezTo>
                  <a:pt x="10204" y="900"/>
                  <a:pt x="9720" y="1303"/>
                  <a:pt x="9720" y="1800"/>
                </a:cubicBezTo>
                <a:close/>
                <a:moveTo>
                  <a:pt x="10800" y="12600"/>
                </a:moveTo>
                <a:cubicBezTo>
                  <a:pt x="8712" y="12600"/>
                  <a:pt x="7020" y="11190"/>
                  <a:pt x="7020" y="9450"/>
                </a:cubicBezTo>
                <a:cubicBezTo>
                  <a:pt x="7020" y="7710"/>
                  <a:pt x="8712" y="6300"/>
                  <a:pt x="10800" y="6300"/>
                </a:cubicBezTo>
                <a:lnTo>
                  <a:pt x="10800" y="9450"/>
                </a:lnTo>
                <a:lnTo>
                  <a:pt x="14580" y="9450"/>
                </a:lnTo>
                <a:cubicBezTo>
                  <a:pt x="14580" y="11190"/>
                  <a:pt x="12888" y="12600"/>
                  <a:pt x="10800" y="12600"/>
                </a:cubicBezTo>
                <a:close/>
                <a:moveTo>
                  <a:pt x="8100" y="9450"/>
                </a:moveTo>
                <a:cubicBezTo>
                  <a:pt x="8100" y="10693"/>
                  <a:pt x="9309" y="11700"/>
                  <a:pt x="10800" y="11700"/>
                </a:cubicBezTo>
                <a:cubicBezTo>
                  <a:pt x="11907" y="11700"/>
                  <a:pt x="12859" y="11145"/>
                  <a:pt x="13275" y="10350"/>
                </a:cubicBezTo>
                <a:lnTo>
                  <a:pt x="9720" y="10350"/>
                </a:lnTo>
                <a:lnTo>
                  <a:pt x="9720" y="7387"/>
                </a:lnTo>
                <a:cubicBezTo>
                  <a:pt x="8766" y="7734"/>
                  <a:pt x="8100" y="8527"/>
                  <a:pt x="8100" y="9450"/>
                </a:cubicBezTo>
                <a:close/>
                <a:moveTo>
                  <a:pt x="5400" y="13950"/>
                </a:moveTo>
                <a:lnTo>
                  <a:pt x="16200" y="13950"/>
                </a:lnTo>
                <a:cubicBezTo>
                  <a:pt x="16498" y="13950"/>
                  <a:pt x="16740" y="14151"/>
                  <a:pt x="16740" y="14400"/>
                </a:cubicBezTo>
                <a:cubicBezTo>
                  <a:pt x="16740" y="14649"/>
                  <a:pt x="16498" y="14850"/>
                  <a:pt x="16200" y="14850"/>
                </a:cubicBezTo>
                <a:lnTo>
                  <a:pt x="5400" y="14850"/>
                </a:lnTo>
                <a:cubicBezTo>
                  <a:pt x="5102" y="14850"/>
                  <a:pt x="4860" y="14649"/>
                  <a:pt x="4860" y="14400"/>
                </a:cubicBezTo>
                <a:cubicBezTo>
                  <a:pt x="4860" y="14151"/>
                  <a:pt x="5102" y="13950"/>
                  <a:pt x="5400" y="13950"/>
                </a:cubicBezTo>
                <a:close/>
                <a:moveTo>
                  <a:pt x="5400" y="15300"/>
                </a:moveTo>
                <a:lnTo>
                  <a:pt x="16200" y="15300"/>
                </a:lnTo>
                <a:cubicBezTo>
                  <a:pt x="16498" y="15300"/>
                  <a:pt x="16740" y="15501"/>
                  <a:pt x="16740" y="15750"/>
                </a:cubicBezTo>
                <a:cubicBezTo>
                  <a:pt x="16740" y="15999"/>
                  <a:pt x="16498" y="16200"/>
                  <a:pt x="16200" y="16200"/>
                </a:cubicBezTo>
                <a:lnTo>
                  <a:pt x="5400" y="16200"/>
                </a:lnTo>
                <a:cubicBezTo>
                  <a:pt x="5102" y="16200"/>
                  <a:pt x="4860" y="15999"/>
                  <a:pt x="4860" y="15750"/>
                </a:cubicBezTo>
                <a:cubicBezTo>
                  <a:pt x="4860" y="15501"/>
                  <a:pt x="5102" y="15300"/>
                  <a:pt x="5400" y="15300"/>
                </a:cubicBezTo>
                <a:close/>
                <a:moveTo>
                  <a:pt x="5400" y="16650"/>
                </a:moveTo>
                <a:lnTo>
                  <a:pt x="16200" y="16650"/>
                </a:lnTo>
                <a:cubicBezTo>
                  <a:pt x="16498" y="16650"/>
                  <a:pt x="16740" y="16851"/>
                  <a:pt x="16740" y="17100"/>
                </a:cubicBezTo>
                <a:cubicBezTo>
                  <a:pt x="16740" y="17349"/>
                  <a:pt x="16498" y="17550"/>
                  <a:pt x="16200" y="17550"/>
                </a:cubicBezTo>
                <a:lnTo>
                  <a:pt x="5400" y="17550"/>
                </a:lnTo>
                <a:cubicBezTo>
                  <a:pt x="5102" y="17550"/>
                  <a:pt x="4860" y="17349"/>
                  <a:pt x="4860" y="17100"/>
                </a:cubicBezTo>
                <a:cubicBezTo>
                  <a:pt x="4860" y="16851"/>
                  <a:pt x="5102" y="16650"/>
                  <a:pt x="5400" y="16650"/>
                </a:cubicBezTo>
                <a:close/>
                <a:moveTo>
                  <a:pt x="15120" y="9000"/>
                </a:moveTo>
                <a:lnTo>
                  <a:pt x="11340" y="9000"/>
                </a:lnTo>
                <a:lnTo>
                  <a:pt x="11340" y="5850"/>
                </a:lnTo>
                <a:cubicBezTo>
                  <a:pt x="13428" y="5850"/>
                  <a:pt x="15120" y="7260"/>
                  <a:pt x="15120" y="900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7634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lue Background_Deployment">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7D2A5A1-5645-5241-A4EE-40A873D39048}"/>
              </a:ext>
            </a:extLst>
          </p:cNvPr>
          <p:cNvPicPr>
            <a:picLocks noChangeAspect="1"/>
          </p:cNvPicPr>
          <p:nvPr/>
        </p:nvPicPr>
        <p:blipFill>
          <a:blip r:embed="rId2"/>
          <a:stretch>
            <a:fillRect/>
          </a:stretch>
        </p:blipFill>
        <p:spPr>
          <a:xfrm>
            <a:off x="0" y="0"/>
            <a:ext cx="9144000" cy="5143500"/>
          </a:xfrm>
          <a:prstGeom prst="rect">
            <a:avLst/>
          </a:prstGeom>
        </p:spPr>
      </p:pic>
      <p:sp>
        <p:nvSpPr>
          <p:cNvPr id="11" name="Shape">
            <a:extLst>
              <a:ext uri="{FF2B5EF4-FFF2-40B4-BE49-F238E27FC236}">
                <a16:creationId xmlns:a16="http://schemas.microsoft.com/office/drawing/2014/main" id="{FEBD407B-57A6-244D-BBF7-911E85243CCB}"/>
              </a:ext>
            </a:extLst>
          </p:cNvPr>
          <p:cNvSpPr/>
          <p:nvPr/>
        </p:nvSpPr>
        <p:spPr>
          <a:xfrm rot="20862335">
            <a:off x="4436019" y="1916923"/>
            <a:ext cx="5072981" cy="3276944"/>
          </a:xfrm>
          <a:custGeom>
            <a:avLst/>
            <a:gdLst/>
            <a:ahLst/>
            <a:cxnLst>
              <a:cxn ang="0">
                <a:pos x="wd2" y="hd2"/>
              </a:cxn>
              <a:cxn ang="5400000">
                <a:pos x="wd2" y="hd2"/>
              </a:cxn>
              <a:cxn ang="10800000">
                <a:pos x="wd2" y="hd2"/>
              </a:cxn>
              <a:cxn ang="16200000">
                <a:pos x="wd2" y="hd2"/>
              </a:cxn>
            </a:cxnLst>
            <a:rect l="0" t="0"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56147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Blue Background_Conversation">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0E135F-509D-BE4D-987E-D36A70A4F39F}"/>
              </a:ext>
            </a:extLst>
          </p:cNvPr>
          <p:cNvPicPr>
            <a:picLocks noChangeAspect="1"/>
          </p:cNvPicPr>
          <p:nvPr/>
        </p:nvPicPr>
        <p:blipFill>
          <a:blip r:embed="rId2"/>
          <a:stretch>
            <a:fillRect/>
          </a:stretch>
        </p:blipFill>
        <p:spPr>
          <a:xfrm>
            <a:off x="0" y="0"/>
            <a:ext cx="9144000" cy="5143500"/>
          </a:xfrm>
          <a:prstGeom prst="rect">
            <a:avLst/>
          </a:prstGeom>
        </p:spPr>
      </p:pic>
      <p:sp>
        <p:nvSpPr>
          <p:cNvPr id="10" name="Shape">
            <a:extLst>
              <a:ext uri="{FF2B5EF4-FFF2-40B4-BE49-F238E27FC236}">
                <a16:creationId xmlns:a16="http://schemas.microsoft.com/office/drawing/2014/main" id="{E7136CCD-406E-E848-B718-39D200FBDF69}"/>
              </a:ext>
            </a:extLst>
          </p:cNvPr>
          <p:cNvSpPr/>
          <p:nvPr/>
        </p:nvSpPr>
        <p:spPr>
          <a:xfrm rot="21297028">
            <a:off x="4456977" y="165680"/>
            <a:ext cx="4776622" cy="4776997"/>
          </a:xfrm>
          <a:custGeom>
            <a:avLst/>
            <a:gdLst/>
            <a:ahLst/>
            <a:cxnLst>
              <a:cxn ang="0">
                <a:pos x="wd2" y="hd2"/>
              </a:cxn>
              <a:cxn ang="5400000">
                <a:pos x="wd2" y="hd2"/>
              </a:cxn>
              <a:cxn ang="10800000">
                <a:pos x="wd2" y="hd2"/>
              </a:cxn>
              <a:cxn ang="16200000">
                <a:pos x="wd2" y="hd2"/>
              </a:cxn>
            </a:cxnLst>
            <a:rect l="0" t="0" r="r" b="b"/>
            <a:pathLst>
              <a:path w="21600" h="21325" extrusionOk="0">
                <a:moveTo>
                  <a:pt x="5220" y="18732"/>
                </a:moveTo>
                <a:cubicBezTo>
                  <a:pt x="5974" y="18971"/>
                  <a:pt x="6794" y="19102"/>
                  <a:pt x="7650" y="19102"/>
                </a:cubicBezTo>
                <a:cubicBezTo>
                  <a:pt x="11378" y="19102"/>
                  <a:pt x="14400" y="16616"/>
                  <a:pt x="14400" y="13549"/>
                </a:cubicBezTo>
                <a:cubicBezTo>
                  <a:pt x="14400" y="10482"/>
                  <a:pt x="11378" y="7996"/>
                  <a:pt x="7650" y="7996"/>
                </a:cubicBezTo>
                <a:cubicBezTo>
                  <a:pt x="3922" y="7996"/>
                  <a:pt x="900" y="10482"/>
                  <a:pt x="900" y="13549"/>
                </a:cubicBezTo>
                <a:cubicBezTo>
                  <a:pt x="900" y="15194"/>
                  <a:pt x="1769" y="16672"/>
                  <a:pt x="3150" y="17688"/>
                </a:cubicBezTo>
                <a:lnTo>
                  <a:pt x="3150" y="20435"/>
                </a:lnTo>
                <a:cubicBezTo>
                  <a:pt x="3150" y="20435"/>
                  <a:pt x="5220" y="18732"/>
                  <a:pt x="5220" y="18732"/>
                </a:cubicBezTo>
                <a:close/>
                <a:moveTo>
                  <a:pt x="15055" y="11920"/>
                </a:moveTo>
                <a:cubicBezTo>
                  <a:pt x="15514" y="11858"/>
                  <a:pt x="15957" y="11758"/>
                  <a:pt x="16380" y="11624"/>
                </a:cubicBezTo>
                <a:lnTo>
                  <a:pt x="18450" y="13327"/>
                </a:lnTo>
                <a:lnTo>
                  <a:pt x="18450" y="10581"/>
                </a:lnTo>
                <a:cubicBezTo>
                  <a:pt x="19831" y="9564"/>
                  <a:pt x="20700" y="8086"/>
                  <a:pt x="20700" y="6442"/>
                </a:cubicBezTo>
                <a:cubicBezTo>
                  <a:pt x="20700" y="3374"/>
                  <a:pt x="17678" y="888"/>
                  <a:pt x="13950" y="888"/>
                </a:cubicBezTo>
                <a:cubicBezTo>
                  <a:pt x="10222" y="888"/>
                  <a:pt x="7200" y="3374"/>
                  <a:pt x="7200" y="6442"/>
                </a:cubicBezTo>
                <a:cubicBezTo>
                  <a:pt x="7200" y="6670"/>
                  <a:pt x="7217" y="6895"/>
                  <a:pt x="7249" y="7117"/>
                </a:cubicBezTo>
                <a:cubicBezTo>
                  <a:pt x="7382" y="7111"/>
                  <a:pt x="7515" y="7108"/>
                  <a:pt x="7650" y="7108"/>
                </a:cubicBezTo>
                <a:cubicBezTo>
                  <a:pt x="11185" y="7108"/>
                  <a:pt x="14197" y="9130"/>
                  <a:pt x="15055" y="11920"/>
                </a:cubicBezTo>
                <a:close/>
                <a:moveTo>
                  <a:pt x="15248" y="12791"/>
                </a:moveTo>
                <a:cubicBezTo>
                  <a:pt x="15282" y="13039"/>
                  <a:pt x="15300" y="13293"/>
                  <a:pt x="15300" y="13549"/>
                </a:cubicBezTo>
                <a:cubicBezTo>
                  <a:pt x="15300" y="17146"/>
                  <a:pt x="11842" y="19991"/>
                  <a:pt x="7650" y="19991"/>
                </a:cubicBezTo>
                <a:cubicBezTo>
                  <a:pt x="6889" y="19991"/>
                  <a:pt x="6143" y="19898"/>
                  <a:pt x="5430" y="19716"/>
                </a:cubicBezTo>
                <a:lnTo>
                  <a:pt x="3726" y="21118"/>
                </a:lnTo>
                <a:cubicBezTo>
                  <a:pt x="3140" y="21600"/>
                  <a:pt x="2250" y="21189"/>
                  <a:pt x="2250" y="20435"/>
                </a:cubicBezTo>
                <a:lnTo>
                  <a:pt x="2250" y="18116"/>
                </a:lnTo>
                <a:cubicBezTo>
                  <a:pt x="829" y="16926"/>
                  <a:pt x="0" y="15300"/>
                  <a:pt x="0" y="13549"/>
                </a:cubicBezTo>
                <a:cubicBezTo>
                  <a:pt x="0" y="10331"/>
                  <a:pt x="2768" y="7716"/>
                  <a:pt x="6352" y="7200"/>
                </a:cubicBezTo>
                <a:cubicBezTo>
                  <a:pt x="6318" y="6952"/>
                  <a:pt x="6300" y="6698"/>
                  <a:pt x="6300" y="6442"/>
                </a:cubicBezTo>
                <a:cubicBezTo>
                  <a:pt x="6300" y="2844"/>
                  <a:pt x="9758" y="0"/>
                  <a:pt x="13950" y="0"/>
                </a:cubicBezTo>
                <a:cubicBezTo>
                  <a:pt x="18142" y="0"/>
                  <a:pt x="21600" y="2844"/>
                  <a:pt x="21600" y="6442"/>
                </a:cubicBezTo>
                <a:cubicBezTo>
                  <a:pt x="21600" y="8192"/>
                  <a:pt x="20771" y="9818"/>
                  <a:pt x="19350" y="11008"/>
                </a:cubicBezTo>
                <a:lnTo>
                  <a:pt x="19350" y="13327"/>
                </a:lnTo>
                <a:cubicBezTo>
                  <a:pt x="19350" y="14081"/>
                  <a:pt x="18460" y="14492"/>
                  <a:pt x="17874" y="14010"/>
                </a:cubicBezTo>
                <a:lnTo>
                  <a:pt x="16170" y="12608"/>
                </a:lnTo>
                <a:cubicBezTo>
                  <a:pt x="15868" y="12685"/>
                  <a:pt x="15561" y="12746"/>
                  <a:pt x="15248" y="12791"/>
                </a:cubicBezTo>
                <a:cubicBezTo>
                  <a:pt x="15248" y="12791"/>
                  <a:pt x="15248" y="12791"/>
                  <a:pt x="15248" y="12791"/>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143339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lue Background_Secure">
    <p:bg>
      <p:bgPr>
        <a:solidFill>
          <a:schemeClr val="tx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DA26B3B-C363-A244-A4FE-BDB33EDE470A}"/>
              </a:ext>
            </a:extLst>
          </p:cNvPr>
          <p:cNvPicPr>
            <a:picLocks noChangeAspect="1"/>
          </p:cNvPicPr>
          <p:nvPr/>
        </p:nvPicPr>
        <p:blipFill>
          <a:blip r:embed="rId2"/>
          <a:stretch>
            <a:fillRect/>
          </a:stretch>
        </p:blipFill>
        <p:spPr>
          <a:xfrm>
            <a:off x="0" y="0"/>
            <a:ext cx="9144000" cy="5143500"/>
          </a:xfrm>
          <a:prstGeom prst="rect">
            <a:avLst/>
          </a:prstGeom>
        </p:spPr>
      </p:pic>
      <p:sp>
        <p:nvSpPr>
          <p:cNvPr id="11" name="Shape">
            <a:extLst>
              <a:ext uri="{FF2B5EF4-FFF2-40B4-BE49-F238E27FC236}">
                <a16:creationId xmlns:a16="http://schemas.microsoft.com/office/drawing/2014/main" id="{1C036F05-2637-4D4F-A3A6-C03F29EB5F3B}"/>
              </a:ext>
            </a:extLst>
          </p:cNvPr>
          <p:cNvSpPr/>
          <p:nvPr/>
        </p:nvSpPr>
        <p:spPr>
          <a:xfrm rot="21249345">
            <a:off x="5029435" y="107"/>
            <a:ext cx="3833594" cy="4961109"/>
          </a:xfrm>
          <a:custGeom>
            <a:avLst/>
            <a:gdLst/>
            <a:ahLst/>
            <a:cxnLst>
              <a:cxn ang="0">
                <a:pos x="wd2" y="hd2"/>
              </a:cxn>
              <a:cxn ang="5400000">
                <a:pos x="wd2" y="hd2"/>
              </a:cxn>
              <a:cxn ang="10800000">
                <a:pos x="wd2" y="hd2"/>
              </a:cxn>
              <a:cxn ang="16200000">
                <a:pos x="wd2" y="hd2"/>
              </a:cxn>
            </a:cxnLst>
            <a:rect l="0" t="0" r="r" b="b"/>
            <a:pathLst>
              <a:path w="21600" h="21600" extrusionOk="0">
                <a:moveTo>
                  <a:pt x="1271" y="8836"/>
                </a:moveTo>
                <a:lnTo>
                  <a:pt x="20329" y="8836"/>
                </a:lnTo>
                <a:lnTo>
                  <a:pt x="20329" y="20618"/>
                </a:lnTo>
                <a:lnTo>
                  <a:pt x="1271" y="20618"/>
                </a:lnTo>
                <a:cubicBezTo>
                  <a:pt x="1271" y="20618"/>
                  <a:pt x="1271" y="8836"/>
                  <a:pt x="1271" y="8836"/>
                </a:cubicBezTo>
                <a:close/>
                <a:moveTo>
                  <a:pt x="12960" y="5809"/>
                </a:moveTo>
                <a:lnTo>
                  <a:pt x="12960" y="7855"/>
                </a:lnTo>
                <a:lnTo>
                  <a:pt x="8640" y="7855"/>
                </a:lnTo>
                <a:lnTo>
                  <a:pt x="8640" y="5809"/>
                </a:lnTo>
                <a:cubicBezTo>
                  <a:pt x="8640" y="4907"/>
                  <a:pt x="9605" y="4173"/>
                  <a:pt x="10800" y="4173"/>
                </a:cubicBezTo>
                <a:cubicBezTo>
                  <a:pt x="11995" y="4173"/>
                  <a:pt x="12960" y="4907"/>
                  <a:pt x="12960" y="5809"/>
                </a:cubicBezTo>
                <a:close/>
                <a:moveTo>
                  <a:pt x="4447" y="5809"/>
                </a:moveTo>
                <a:cubicBezTo>
                  <a:pt x="4447" y="3145"/>
                  <a:pt x="7289" y="982"/>
                  <a:pt x="10800" y="982"/>
                </a:cubicBezTo>
                <a:cubicBezTo>
                  <a:pt x="14311" y="982"/>
                  <a:pt x="17153" y="3145"/>
                  <a:pt x="17153" y="5809"/>
                </a:cubicBezTo>
                <a:lnTo>
                  <a:pt x="17153" y="7855"/>
                </a:lnTo>
                <a:lnTo>
                  <a:pt x="14231" y="7855"/>
                </a:lnTo>
                <a:lnTo>
                  <a:pt x="14231" y="5809"/>
                </a:lnTo>
                <a:cubicBezTo>
                  <a:pt x="14231" y="4361"/>
                  <a:pt x="12693" y="3191"/>
                  <a:pt x="10800" y="3191"/>
                </a:cubicBezTo>
                <a:cubicBezTo>
                  <a:pt x="8907" y="3191"/>
                  <a:pt x="7369" y="4361"/>
                  <a:pt x="7369" y="5809"/>
                </a:cubicBezTo>
                <a:lnTo>
                  <a:pt x="7369" y="7855"/>
                </a:lnTo>
                <a:lnTo>
                  <a:pt x="4447" y="7855"/>
                </a:lnTo>
                <a:cubicBezTo>
                  <a:pt x="4447" y="7855"/>
                  <a:pt x="4447" y="5809"/>
                  <a:pt x="4447" y="5809"/>
                </a:cubicBezTo>
                <a:close/>
                <a:moveTo>
                  <a:pt x="21600" y="20618"/>
                </a:moveTo>
                <a:lnTo>
                  <a:pt x="21600" y="8836"/>
                </a:lnTo>
                <a:cubicBezTo>
                  <a:pt x="21600" y="8294"/>
                  <a:pt x="21031" y="7855"/>
                  <a:pt x="20329" y="7855"/>
                </a:cubicBezTo>
                <a:lnTo>
                  <a:pt x="18424" y="7855"/>
                </a:lnTo>
                <a:lnTo>
                  <a:pt x="18424" y="5809"/>
                </a:lnTo>
                <a:cubicBezTo>
                  <a:pt x="18424" y="2599"/>
                  <a:pt x="15008" y="0"/>
                  <a:pt x="10800" y="0"/>
                </a:cubicBezTo>
                <a:cubicBezTo>
                  <a:pt x="6592" y="0"/>
                  <a:pt x="3176" y="2599"/>
                  <a:pt x="3176" y="5809"/>
                </a:cubicBezTo>
                <a:lnTo>
                  <a:pt x="3176" y="7855"/>
                </a:lnTo>
                <a:lnTo>
                  <a:pt x="1271" y="7855"/>
                </a:lnTo>
                <a:cubicBezTo>
                  <a:pt x="569" y="7855"/>
                  <a:pt x="0" y="8294"/>
                  <a:pt x="0" y="8836"/>
                </a:cubicBezTo>
                <a:lnTo>
                  <a:pt x="0" y="20618"/>
                </a:lnTo>
                <a:cubicBezTo>
                  <a:pt x="0" y="21161"/>
                  <a:pt x="569" y="21600"/>
                  <a:pt x="1271" y="21600"/>
                </a:cubicBezTo>
                <a:lnTo>
                  <a:pt x="20329" y="21600"/>
                </a:lnTo>
                <a:cubicBezTo>
                  <a:pt x="21031" y="21600"/>
                  <a:pt x="21600" y="21161"/>
                  <a:pt x="21600" y="20618"/>
                </a:cubicBezTo>
                <a:close/>
                <a:moveTo>
                  <a:pt x="16289" y="11405"/>
                </a:moveTo>
                <a:cubicBezTo>
                  <a:pt x="16559" y="11578"/>
                  <a:pt x="16595" y="11888"/>
                  <a:pt x="16370" y="12096"/>
                </a:cubicBezTo>
                <a:lnTo>
                  <a:pt x="9573" y="18400"/>
                </a:lnTo>
                <a:lnTo>
                  <a:pt x="5268" y="15074"/>
                </a:lnTo>
                <a:cubicBezTo>
                  <a:pt x="5025" y="14879"/>
                  <a:pt x="5032" y="14569"/>
                  <a:pt x="5284" y="14380"/>
                </a:cubicBezTo>
                <a:cubicBezTo>
                  <a:pt x="5530" y="14197"/>
                  <a:pt x="5921" y="14197"/>
                  <a:pt x="6167" y="14380"/>
                </a:cubicBezTo>
                <a:lnTo>
                  <a:pt x="9487" y="16946"/>
                </a:lnTo>
                <a:lnTo>
                  <a:pt x="15394" y="11467"/>
                </a:lnTo>
                <a:cubicBezTo>
                  <a:pt x="15619" y="11259"/>
                  <a:pt x="16020" y="11231"/>
                  <a:pt x="16289" y="11405"/>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330557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Blue Background_Tim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02A057F-62C5-624D-BEB9-27EADF781B8D}"/>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188B3126-FDE8-AB4F-9FE6-BD09017F3282}"/>
              </a:ext>
            </a:extLst>
          </p:cNvPr>
          <p:cNvSpPr/>
          <p:nvPr/>
        </p:nvSpPr>
        <p:spPr>
          <a:xfrm rot="21115734">
            <a:off x="4796678" y="148273"/>
            <a:ext cx="4553790" cy="4934072"/>
          </a:xfrm>
          <a:custGeom>
            <a:avLst/>
            <a:gdLst>
              <a:gd name="connsiteX0" fmla="*/ 2504729 w 4553790"/>
              <a:gd name="connsiteY0" fmla="*/ 2283538 h 4934072"/>
              <a:gd name="connsiteX1" fmla="*/ 2467036 w 4553790"/>
              <a:gd name="connsiteY1" fmla="*/ 2279724 h 4934072"/>
              <a:gd name="connsiteX2" fmla="*/ 2279724 w 4553790"/>
              <a:gd name="connsiteY2" fmla="*/ 2467036 h 4934072"/>
              <a:gd name="connsiteX3" fmla="*/ 2467036 w 4553790"/>
              <a:gd name="connsiteY3" fmla="*/ 2654348 h 4934072"/>
              <a:gd name="connsiteX4" fmla="*/ 2654348 w 4553790"/>
              <a:gd name="connsiteY4" fmla="*/ 2467036 h 4934072"/>
              <a:gd name="connsiteX5" fmla="*/ 2504729 w 4553790"/>
              <a:gd name="connsiteY5" fmla="*/ 2283538 h 4934072"/>
              <a:gd name="connsiteX6" fmla="*/ 1610912 w 4553790"/>
              <a:gd name="connsiteY6" fmla="*/ 1125528 h 4934072"/>
              <a:gd name="connsiteX7" fmla="*/ 1676214 w 4553790"/>
              <a:gd name="connsiteY7" fmla="*/ 1172528 h 4934072"/>
              <a:gd name="connsiteX8" fmla="*/ 2265790 w 4553790"/>
              <a:gd name="connsiteY8" fmla="*/ 2125991 h 4934072"/>
              <a:gd name="connsiteX9" fmla="*/ 2467036 w 4553790"/>
              <a:gd name="connsiteY9" fmla="*/ 2069341 h 4934072"/>
              <a:gd name="connsiteX10" fmla="*/ 2717166 w 4553790"/>
              <a:gd name="connsiteY10" fmla="*/ 2160484 h 4934072"/>
              <a:gd name="connsiteX11" fmla="*/ 3259686 w 4553790"/>
              <a:gd name="connsiteY11" fmla="*/ 1554690 h 4934072"/>
              <a:gd name="connsiteX12" fmla="*/ 3408164 w 4553790"/>
              <a:gd name="connsiteY12" fmla="*/ 1546466 h 4934072"/>
              <a:gd name="connsiteX13" fmla="*/ 3416388 w 4553790"/>
              <a:gd name="connsiteY13" fmla="*/ 1694945 h 4934072"/>
              <a:gd name="connsiteX14" fmla="*/ 2841203 w 4553790"/>
              <a:gd name="connsiteY14" fmla="*/ 2337288 h 4934072"/>
              <a:gd name="connsiteX15" fmla="*/ 2864731 w 4553790"/>
              <a:gd name="connsiteY15" fmla="*/ 2467036 h 4934072"/>
              <a:gd name="connsiteX16" fmla="*/ 2467036 w 4553790"/>
              <a:gd name="connsiteY16" fmla="*/ 2864731 h 4934072"/>
              <a:gd name="connsiteX17" fmla="*/ 2069341 w 4553790"/>
              <a:gd name="connsiteY17" fmla="*/ 2467036 h 4934072"/>
              <a:gd name="connsiteX18" fmla="*/ 2116169 w 4553790"/>
              <a:gd name="connsiteY18" fmla="*/ 2284064 h 4934072"/>
              <a:gd name="connsiteX19" fmla="*/ 1497354 w 4553790"/>
              <a:gd name="connsiteY19" fmla="*/ 1283316 h 4934072"/>
              <a:gd name="connsiteX20" fmla="*/ 1531390 w 4553790"/>
              <a:gd name="connsiteY20" fmla="*/ 1138492 h 4934072"/>
              <a:gd name="connsiteX21" fmla="*/ 1610912 w 4553790"/>
              <a:gd name="connsiteY21" fmla="*/ 1125528 h 4934072"/>
              <a:gd name="connsiteX22" fmla="*/ 2733154 w 4553790"/>
              <a:gd name="connsiteY22" fmla="*/ 759228 h 4934072"/>
              <a:gd name="connsiteX23" fmla="*/ 2572114 w 4553790"/>
              <a:gd name="connsiteY23" fmla="*/ 741938 h 4934072"/>
              <a:gd name="connsiteX24" fmla="*/ 2572114 w 4553790"/>
              <a:gd name="connsiteY24" fmla="*/ 1066079 h 4934072"/>
              <a:gd name="connsiteX25" fmla="*/ 2467036 w 4553790"/>
              <a:gd name="connsiteY25" fmla="*/ 1171157 h 4934072"/>
              <a:gd name="connsiteX26" fmla="*/ 2361959 w 4553790"/>
              <a:gd name="connsiteY26" fmla="*/ 1066079 h 4934072"/>
              <a:gd name="connsiteX27" fmla="*/ 2361959 w 4553790"/>
              <a:gd name="connsiteY27" fmla="*/ 741938 h 4934072"/>
              <a:gd name="connsiteX28" fmla="*/ 741938 w 4553790"/>
              <a:gd name="connsiteY28" fmla="*/ 2361959 h 4934072"/>
              <a:gd name="connsiteX29" fmla="*/ 1066080 w 4553790"/>
              <a:gd name="connsiteY29" fmla="*/ 2361959 h 4934072"/>
              <a:gd name="connsiteX30" fmla="*/ 1171157 w 4553790"/>
              <a:gd name="connsiteY30" fmla="*/ 2467036 h 4934072"/>
              <a:gd name="connsiteX31" fmla="*/ 1066079 w 4553790"/>
              <a:gd name="connsiteY31" fmla="*/ 2572113 h 4934072"/>
              <a:gd name="connsiteX32" fmla="*/ 741938 w 4553790"/>
              <a:gd name="connsiteY32" fmla="*/ 2572113 h 4934072"/>
              <a:gd name="connsiteX33" fmla="*/ 2361959 w 4553790"/>
              <a:gd name="connsiteY33" fmla="*/ 4192362 h 4934072"/>
              <a:gd name="connsiteX34" fmla="*/ 2361958 w 4553790"/>
              <a:gd name="connsiteY34" fmla="*/ 3867993 h 4934072"/>
              <a:gd name="connsiteX35" fmla="*/ 2467036 w 4553790"/>
              <a:gd name="connsiteY35" fmla="*/ 3762915 h 4934072"/>
              <a:gd name="connsiteX36" fmla="*/ 2572113 w 4553790"/>
              <a:gd name="connsiteY36" fmla="*/ 3867993 h 4934072"/>
              <a:gd name="connsiteX37" fmla="*/ 2572113 w 4553790"/>
              <a:gd name="connsiteY37" fmla="*/ 4192362 h 4934072"/>
              <a:gd name="connsiteX38" fmla="*/ 4192134 w 4553790"/>
              <a:gd name="connsiteY38" fmla="*/ 2572113 h 4934072"/>
              <a:gd name="connsiteX39" fmla="*/ 3867993 w 4553790"/>
              <a:gd name="connsiteY39" fmla="*/ 2572114 h 4934072"/>
              <a:gd name="connsiteX40" fmla="*/ 3762915 w 4553790"/>
              <a:gd name="connsiteY40" fmla="*/ 2467036 h 4934072"/>
              <a:gd name="connsiteX41" fmla="*/ 3867993 w 4553790"/>
              <a:gd name="connsiteY41" fmla="*/ 2361959 h 4934072"/>
              <a:gd name="connsiteX42" fmla="*/ 4192134 w 4553790"/>
              <a:gd name="connsiteY42" fmla="*/ 2361959 h 4934072"/>
              <a:gd name="connsiteX43" fmla="*/ 2733154 w 4553790"/>
              <a:gd name="connsiteY43" fmla="*/ 759228 h 4934072"/>
              <a:gd name="connsiteX44" fmla="*/ 2665193 w 4553790"/>
              <a:gd name="connsiteY44" fmla="*/ 536339 h 4934072"/>
              <a:gd name="connsiteX45" fmla="*/ 4368274 w 4553790"/>
              <a:gd name="connsiteY45" fmla="*/ 2076383 h 4934072"/>
              <a:gd name="connsiteX46" fmla="*/ 4396904 w 4553790"/>
              <a:gd name="connsiteY46" fmla="*/ 2263460 h 4934072"/>
              <a:gd name="connsiteX47" fmla="*/ 4264775 w 4553790"/>
              <a:gd name="connsiteY47" fmla="*/ 3195210 h 4934072"/>
              <a:gd name="connsiteX48" fmla="*/ 4255027 w 4553790"/>
              <a:gd name="connsiteY48" fmla="*/ 3221798 h 4934072"/>
              <a:gd name="connsiteX49" fmla="*/ 2467036 w 4553790"/>
              <a:gd name="connsiteY49" fmla="*/ 4408000 h 4934072"/>
              <a:gd name="connsiteX50" fmla="*/ 526301 w 4553790"/>
              <a:gd name="connsiteY50" fmla="*/ 2467036 h 4934072"/>
              <a:gd name="connsiteX51" fmla="*/ 2467036 w 4553790"/>
              <a:gd name="connsiteY51" fmla="*/ 526301 h 4934072"/>
              <a:gd name="connsiteX52" fmla="*/ 2665193 w 4553790"/>
              <a:gd name="connsiteY52" fmla="*/ 536339 h 4934072"/>
              <a:gd name="connsiteX53" fmla="*/ 2718912 w 4553790"/>
              <a:gd name="connsiteY53" fmla="*/ 12761 h 4934072"/>
              <a:gd name="connsiteX54" fmla="*/ 4512159 w 4553790"/>
              <a:gd name="connsiteY54" fmla="*/ 1088664 h 4934072"/>
              <a:gd name="connsiteX55" fmla="*/ 4553790 w 4553790"/>
              <a:gd name="connsiteY55" fmla="*/ 1157118 h 4934072"/>
              <a:gd name="connsiteX56" fmla="*/ 4504646 w 4553790"/>
              <a:gd name="connsiteY56" fmla="*/ 1503677 h 4934072"/>
              <a:gd name="connsiteX57" fmla="*/ 4450908 w 4553790"/>
              <a:gd name="connsiteY57" fmla="*/ 1392295 h 4934072"/>
              <a:gd name="connsiteX58" fmla="*/ 2467036 w 4553790"/>
              <a:gd name="connsiteY58" fmla="*/ 210383 h 4934072"/>
              <a:gd name="connsiteX59" fmla="*/ 210383 w 4553790"/>
              <a:gd name="connsiteY59" fmla="*/ 2467036 h 4934072"/>
              <a:gd name="connsiteX60" fmla="*/ 2467036 w 4553790"/>
              <a:gd name="connsiteY60" fmla="*/ 4723689 h 4934072"/>
              <a:gd name="connsiteX61" fmla="*/ 4061957 w 4553790"/>
              <a:gd name="connsiteY61" fmla="*/ 4062043 h 4934072"/>
              <a:gd name="connsiteX62" fmla="*/ 4156618 w 4553790"/>
              <a:gd name="connsiteY62" fmla="*/ 3957919 h 4934072"/>
              <a:gd name="connsiteX63" fmla="*/ 4107475 w 4553790"/>
              <a:gd name="connsiteY63" fmla="*/ 4304470 h 4934072"/>
              <a:gd name="connsiteX64" fmla="*/ 4035382 w 4553790"/>
              <a:gd name="connsiteY64" fmla="*/ 4370007 h 4934072"/>
              <a:gd name="connsiteX65" fmla="*/ 2467036 w 4553790"/>
              <a:gd name="connsiteY65" fmla="*/ 4934072 h 4934072"/>
              <a:gd name="connsiteX66" fmla="*/ 0 w 4553790"/>
              <a:gd name="connsiteY66" fmla="*/ 2467036 h 4934072"/>
              <a:gd name="connsiteX67" fmla="*/ 2467036 w 4553790"/>
              <a:gd name="connsiteY67" fmla="*/ 0 h 4934072"/>
              <a:gd name="connsiteX68" fmla="*/ 2718912 w 4553790"/>
              <a:gd name="connsiteY68" fmla="*/ 12761 h 493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553790" h="4934072">
                <a:moveTo>
                  <a:pt x="2504729" y="2283538"/>
                </a:moveTo>
                <a:cubicBezTo>
                  <a:pt x="2492549" y="2281038"/>
                  <a:pt x="2479942" y="2279724"/>
                  <a:pt x="2467036" y="2279724"/>
                </a:cubicBezTo>
                <a:cubicBezTo>
                  <a:pt x="2363786" y="2279724"/>
                  <a:pt x="2279724" y="2363786"/>
                  <a:pt x="2279724" y="2467036"/>
                </a:cubicBezTo>
                <a:cubicBezTo>
                  <a:pt x="2279724" y="2570286"/>
                  <a:pt x="2363786" y="2654348"/>
                  <a:pt x="2467036" y="2654348"/>
                </a:cubicBezTo>
                <a:cubicBezTo>
                  <a:pt x="2570286" y="2654348"/>
                  <a:pt x="2654348" y="2570286"/>
                  <a:pt x="2654348" y="2467036"/>
                </a:cubicBezTo>
                <a:cubicBezTo>
                  <a:pt x="2654348" y="2376692"/>
                  <a:pt x="2589988" y="2301039"/>
                  <a:pt x="2504729" y="2283538"/>
                </a:cubicBezTo>
                <a:close/>
                <a:moveTo>
                  <a:pt x="1610912" y="1125528"/>
                </a:moveTo>
                <a:cubicBezTo>
                  <a:pt x="1637153" y="1131696"/>
                  <a:pt x="1661024" y="1147857"/>
                  <a:pt x="1676214" y="1172528"/>
                </a:cubicBezTo>
                <a:lnTo>
                  <a:pt x="2265790" y="2125991"/>
                </a:lnTo>
                <a:cubicBezTo>
                  <a:pt x="2324953" y="2090813"/>
                  <a:pt x="2393253" y="2069341"/>
                  <a:pt x="2467036" y="2069341"/>
                </a:cubicBezTo>
                <a:cubicBezTo>
                  <a:pt x="2562291" y="2069341"/>
                  <a:pt x="2648637" y="2104519"/>
                  <a:pt x="2717166" y="2160484"/>
                </a:cubicBezTo>
                <a:lnTo>
                  <a:pt x="3259686" y="1554690"/>
                </a:lnTo>
                <a:cubicBezTo>
                  <a:pt x="3298518" y="1511288"/>
                  <a:pt x="3364992" y="1507633"/>
                  <a:pt x="3408164" y="1546466"/>
                </a:cubicBezTo>
                <a:cubicBezTo>
                  <a:pt x="3451338" y="1585071"/>
                  <a:pt x="3454992" y="1651544"/>
                  <a:pt x="3416388" y="1694945"/>
                </a:cubicBezTo>
                <a:lnTo>
                  <a:pt x="2841203" y="2337288"/>
                </a:lnTo>
                <a:cubicBezTo>
                  <a:pt x="2855366" y="2378177"/>
                  <a:pt x="2864731" y="2421350"/>
                  <a:pt x="2864731" y="2467036"/>
                </a:cubicBezTo>
                <a:cubicBezTo>
                  <a:pt x="2864731" y="2686328"/>
                  <a:pt x="2686328" y="2864731"/>
                  <a:pt x="2467036" y="2864731"/>
                </a:cubicBezTo>
                <a:cubicBezTo>
                  <a:pt x="2247744" y="2864731"/>
                  <a:pt x="2069341" y="2686328"/>
                  <a:pt x="2069341" y="2467036"/>
                </a:cubicBezTo>
                <a:cubicBezTo>
                  <a:pt x="2069341" y="2400791"/>
                  <a:pt x="2087387" y="2339115"/>
                  <a:pt x="2116169" y="2284064"/>
                </a:cubicBezTo>
                <a:lnTo>
                  <a:pt x="1497354" y="1283316"/>
                </a:lnTo>
                <a:cubicBezTo>
                  <a:pt x="1466744" y="1233746"/>
                  <a:pt x="1482049" y="1169101"/>
                  <a:pt x="1531390" y="1138492"/>
                </a:cubicBezTo>
                <a:cubicBezTo>
                  <a:pt x="1556060" y="1123187"/>
                  <a:pt x="1584671" y="1119361"/>
                  <a:pt x="1610912" y="1125528"/>
                </a:cubicBezTo>
                <a:close/>
                <a:moveTo>
                  <a:pt x="2733154" y="759228"/>
                </a:moveTo>
                <a:cubicBezTo>
                  <a:pt x="2680227" y="751024"/>
                  <a:pt x="2626509" y="745222"/>
                  <a:pt x="2572114" y="741938"/>
                </a:cubicBezTo>
                <a:lnTo>
                  <a:pt x="2572114" y="1066079"/>
                </a:lnTo>
                <a:cubicBezTo>
                  <a:pt x="2572113" y="1124101"/>
                  <a:pt x="2525057" y="1171157"/>
                  <a:pt x="2467036" y="1171157"/>
                </a:cubicBezTo>
                <a:cubicBezTo>
                  <a:pt x="2409015" y="1171157"/>
                  <a:pt x="2361958" y="1124100"/>
                  <a:pt x="2361959" y="1066079"/>
                </a:cubicBezTo>
                <a:lnTo>
                  <a:pt x="2361959" y="741938"/>
                </a:lnTo>
                <a:cubicBezTo>
                  <a:pt x="1491643" y="794477"/>
                  <a:pt x="794477" y="1491643"/>
                  <a:pt x="741938" y="2361959"/>
                </a:cubicBezTo>
                <a:lnTo>
                  <a:pt x="1066080" y="2361959"/>
                </a:lnTo>
                <a:cubicBezTo>
                  <a:pt x="1124100" y="2361959"/>
                  <a:pt x="1171157" y="2409015"/>
                  <a:pt x="1171157" y="2467036"/>
                </a:cubicBezTo>
                <a:cubicBezTo>
                  <a:pt x="1171157" y="2525057"/>
                  <a:pt x="1124101" y="2572113"/>
                  <a:pt x="1066079" y="2572113"/>
                </a:cubicBezTo>
                <a:lnTo>
                  <a:pt x="741938" y="2572113"/>
                </a:lnTo>
                <a:cubicBezTo>
                  <a:pt x="794477" y="3442429"/>
                  <a:pt x="1491643" y="4139595"/>
                  <a:pt x="2361959" y="4192362"/>
                </a:cubicBezTo>
                <a:lnTo>
                  <a:pt x="2361958" y="3867993"/>
                </a:lnTo>
                <a:cubicBezTo>
                  <a:pt x="2361959" y="3809971"/>
                  <a:pt x="2409015" y="3762915"/>
                  <a:pt x="2467036" y="3762915"/>
                </a:cubicBezTo>
                <a:cubicBezTo>
                  <a:pt x="2525057" y="3762915"/>
                  <a:pt x="2572114" y="3809971"/>
                  <a:pt x="2572113" y="3867993"/>
                </a:cubicBezTo>
                <a:lnTo>
                  <a:pt x="2572113" y="4192362"/>
                </a:lnTo>
                <a:cubicBezTo>
                  <a:pt x="3442429" y="4139595"/>
                  <a:pt x="4139595" y="3442429"/>
                  <a:pt x="4192134" y="2572113"/>
                </a:cubicBezTo>
                <a:lnTo>
                  <a:pt x="3867993" y="2572114"/>
                </a:lnTo>
                <a:cubicBezTo>
                  <a:pt x="3809971" y="2572113"/>
                  <a:pt x="3762915" y="2525057"/>
                  <a:pt x="3762915" y="2467036"/>
                </a:cubicBezTo>
                <a:cubicBezTo>
                  <a:pt x="3762915" y="2409015"/>
                  <a:pt x="3809971" y="2361959"/>
                  <a:pt x="3867993" y="2361959"/>
                </a:cubicBezTo>
                <a:lnTo>
                  <a:pt x="4192134" y="2361959"/>
                </a:lnTo>
                <a:cubicBezTo>
                  <a:pt x="4142879" y="1546038"/>
                  <a:pt x="3527057" y="882299"/>
                  <a:pt x="2733154" y="759228"/>
                </a:cubicBezTo>
                <a:close/>
                <a:moveTo>
                  <a:pt x="2665193" y="536339"/>
                </a:moveTo>
                <a:cubicBezTo>
                  <a:pt x="3512318" y="622624"/>
                  <a:pt x="4199962" y="1255923"/>
                  <a:pt x="4368274" y="2076383"/>
                </a:cubicBezTo>
                <a:lnTo>
                  <a:pt x="4396904" y="2263460"/>
                </a:lnTo>
                <a:lnTo>
                  <a:pt x="4264775" y="3195210"/>
                </a:lnTo>
                <a:lnTo>
                  <a:pt x="4255027" y="3221798"/>
                </a:lnTo>
                <a:cubicBezTo>
                  <a:pt x="3960021" y="3918190"/>
                  <a:pt x="3269679" y="4408000"/>
                  <a:pt x="2467036" y="4408000"/>
                </a:cubicBezTo>
                <a:cubicBezTo>
                  <a:pt x="1396845" y="4408000"/>
                  <a:pt x="526301" y="3537227"/>
                  <a:pt x="526301" y="2467036"/>
                </a:cubicBezTo>
                <a:cubicBezTo>
                  <a:pt x="526301" y="1396845"/>
                  <a:pt x="1396845" y="526301"/>
                  <a:pt x="2467036" y="526301"/>
                </a:cubicBezTo>
                <a:cubicBezTo>
                  <a:pt x="2533923" y="526301"/>
                  <a:pt x="2600030" y="529702"/>
                  <a:pt x="2665193" y="536339"/>
                </a:cubicBezTo>
                <a:close/>
                <a:moveTo>
                  <a:pt x="2718912" y="12761"/>
                </a:moveTo>
                <a:cubicBezTo>
                  <a:pt x="3464376" y="88704"/>
                  <a:pt x="4112741" y="497955"/>
                  <a:pt x="4512159" y="1088664"/>
                </a:cubicBezTo>
                <a:lnTo>
                  <a:pt x="4553790" y="1157118"/>
                </a:lnTo>
                <a:lnTo>
                  <a:pt x="4504646" y="1503677"/>
                </a:lnTo>
                <a:lnTo>
                  <a:pt x="4450908" y="1392295"/>
                </a:lnTo>
                <a:cubicBezTo>
                  <a:pt x="4068298" y="688900"/>
                  <a:pt x="3322461" y="210383"/>
                  <a:pt x="2467036" y="210383"/>
                </a:cubicBezTo>
                <a:cubicBezTo>
                  <a:pt x="1222554" y="210384"/>
                  <a:pt x="210384" y="1222782"/>
                  <a:pt x="210383" y="2467036"/>
                </a:cubicBezTo>
                <a:cubicBezTo>
                  <a:pt x="210383" y="3711518"/>
                  <a:pt x="1222553" y="4723688"/>
                  <a:pt x="2467036" y="4723689"/>
                </a:cubicBezTo>
                <a:cubicBezTo>
                  <a:pt x="3089163" y="4723689"/>
                  <a:pt x="3653326" y="4470646"/>
                  <a:pt x="4061957" y="4062043"/>
                </a:cubicBezTo>
                <a:lnTo>
                  <a:pt x="4156618" y="3957919"/>
                </a:lnTo>
                <a:lnTo>
                  <a:pt x="4107475" y="4304470"/>
                </a:lnTo>
                <a:lnTo>
                  <a:pt x="4035382" y="4370007"/>
                </a:lnTo>
                <a:cubicBezTo>
                  <a:pt x="3608763" y="4722235"/>
                  <a:pt x="3062166" y="4934072"/>
                  <a:pt x="2467036" y="4934072"/>
                </a:cubicBezTo>
                <a:cubicBezTo>
                  <a:pt x="1106740" y="4934072"/>
                  <a:pt x="0" y="3827332"/>
                  <a:pt x="0" y="2467036"/>
                </a:cubicBezTo>
                <a:cubicBezTo>
                  <a:pt x="0" y="1106740"/>
                  <a:pt x="1106740" y="0"/>
                  <a:pt x="2467036" y="0"/>
                </a:cubicBezTo>
                <a:cubicBezTo>
                  <a:pt x="2552055" y="0"/>
                  <a:pt x="2636082" y="4323"/>
                  <a:pt x="2718912" y="12761"/>
                </a:cubicBezTo>
                <a:close/>
              </a:path>
            </a:pathLst>
          </a:custGeom>
          <a:solidFill>
            <a:schemeClr val="bg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36814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Blue Background_Rocket">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33ECB01-C646-FF47-85EC-405B8D0AFEE4}"/>
              </a:ext>
            </a:extLst>
          </p:cNvPr>
          <p:cNvPicPr>
            <a:picLocks noChangeAspect="1"/>
          </p:cNvPicPr>
          <p:nvPr/>
        </p:nvPicPr>
        <p:blipFill>
          <a:blip r:embed="rId2"/>
          <a:stretch>
            <a:fillRect/>
          </a:stretch>
        </p:blipFill>
        <p:spPr>
          <a:xfrm>
            <a:off x="0" y="0"/>
            <a:ext cx="9144000" cy="5143500"/>
          </a:xfrm>
          <a:prstGeom prst="rect">
            <a:avLst/>
          </a:prstGeom>
        </p:spPr>
      </p:pic>
      <p:sp>
        <p:nvSpPr>
          <p:cNvPr id="15" name="Shape">
            <a:extLst>
              <a:ext uri="{FF2B5EF4-FFF2-40B4-BE49-F238E27FC236}">
                <a16:creationId xmlns:a16="http://schemas.microsoft.com/office/drawing/2014/main" id="{BD3DA9E3-3BE1-F348-A6CA-FDF1242E7199}"/>
              </a:ext>
            </a:extLst>
          </p:cNvPr>
          <p:cNvSpPr/>
          <p:nvPr/>
        </p:nvSpPr>
        <p:spPr>
          <a:xfrm rot="21181781">
            <a:off x="4767250" y="325330"/>
            <a:ext cx="4502934" cy="4506079"/>
          </a:xfrm>
          <a:custGeom>
            <a:avLst/>
            <a:gdLst/>
            <a:ahLst/>
            <a:cxnLst>
              <a:cxn ang="0">
                <a:pos x="wd2" y="hd2"/>
              </a:cxn>
              <a:cxn ang="5400000">
                <a:pos x="wd2" y="hd2"/>
              </a:cxn>
              <a:cxn ang="10800000">
                <a:pos x="wd2" y="hd2"/>
              </a:cxn>
              <a:cxn ang="16200000">
                <a:pos x="wd2" y="hd2"/>
              </a:cxn>
            </a:cxnLst>
            <a:rect l="0" t="0"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bg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120619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White Background_Lightbulb">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2228EAA-B40A-944B-A90B-101638A3F65C}"/>
              </a:ext>
            </a:extLst>
          </p:cNvPr>
          <p:cNvPicPr>
            <a:picLocks noChangeAspect="1"/>
          </p:cNvPicPr>
          <p:nvPr/>
        </p:nvPicPr>
        <p:blipFill>
          <a:blip r:embed="rId2"/>
          <a:stretch>
            <a:fillRect/>
          </a:stretch>
        </p:blipFill>
        <p:spPr>
          <a:xfrm>
            <a:off x="0" y="0"/>
            <a:ext cx="9144000" cy="5143500"/>
          </a:xfrm>
          <a:prstGeom prst="rect">
            <a:avLst/>
          </a:prstGeom>
        </p:spPr>
      </p:pic>
      <p:sp>
        <p:nvSpPr>
          <p:cNvPr id="18" name="Shape">
            <a:extLst>
              <a:ext uri="{FF2B5EF4-FFF2-40B4-BE49-F238E27FC236}">
                <a16:creationId xmlns:a16="http://schemas.microsoft.com/office/drawing/2014/main" id="{52EF6241-585E-4C40-8393-F7CC4A585F64}"/>
              </a:ext>
            </a:extLst>
          </p:cNvPr>
          <p:cNvSpPr/>
          <p:nvPr/>
        </p:nvSpPr>
        <p:spPr>
          <a:xfrm rot="21000000">
            <a:off x="6072661" y="97312"/>
            <a:ext cx="3122556" cy="4996075"/>
          </a:xfrm>
          <a:custGeom>
            <a:avLst/>
            <a:gdLst/>
            <a:ahLst/>
            <a:cxnLst>
              <a:cxn ang="0">
                <a:pos x="wd2" y="hd2"/>
              </a:cxn>
              <a:cxn ang="5400000">
                <a:pos x="wd2" y="hd2"/>
              </a:cxn>
              <a:cxn ang="10800000">
                <a:pos x="wd2" y="hd2"/>
              </a:cxn>
              <a:cxn ang="16200000">
                <a:pos x="wd2" y="hd2"/>
              </a:cxn>
            </a:cxnLst>
            <a:rect l="0" t="0" r="r" b="b"/>
            <a:pathLst>
              <a:path w="21600" h="21600" extrusionOk="0">
                <a:moveTo>
                  <a:pt x="12960" y="9450"/>
                </a:moveTo>
                <a:lnTo>
                  <a:pt x="12960" y="9000"/>
                </a:lnTo>
                <a:cubicBezTo>
                  <a:pt x="12960" y="8751"/>
                  <a:pt x="13282" y="8550"/>
                  <a:pt x="13680" y="8550"/>
                </a:cubicBezTo>
                <a:cubicBezTo>
                  <a:pt x="14078" y="8550"/>
                  <a:pt x="14400" y="8751"/>
                  <a:pt x="14400" y="9000"/>
                </a:cubicBezTo>
                <a:cubicBezTo>
                  <a:pt x="14400" y="9249"/>
                  <a:pt x="14078" y="9450"/>
                  <a:pt x="13680" y="9450"/>
                </a:cubicBezTo>
                <a:cubicBezTo>
                  <a:pt x="13680" y="9450"/>
                  <a:pt x="12960" y="9450"/>
                  <a:pt x="12960" y="9450"/>
                </a:cubicBezTo>
                <a:close/>
                <a:moveTo>
                  <a:pt x="17630" y="11225"/>
                </a:moveTo>
                <a:cubicBezTo>
                  <a:pt x="15847" y="12320"/>
                  <a:pt x="14741" y="13762"/>
                  <a:pt x="14470" y="15300"/>
                </a:cubicBezTo>
                <a:lnTo>
                  <a:pt x="12960" y="15300"/>
                </a:lnTo>
                <a:lnTo>
                  <a:pt x="12960" y="10350"/>
                </a:lnTo>
                <a:lnTo>
                  <a:pt x="13680" y="10350"/>
                </a:lnTo>
                <a:cubicBezTo>
                  <a:pt x="14873" y="10350"/>
                  <a:pt x="15840" y="9746"/>
                  <a:pt x="15840" y="9000"/>
                </a:cubicBezTo>
                <a:cubicBezTo>
                  <a:pt x="15840" y="8254"/>
                  <a:pt x="14873" y="7650"/>
                  <a:pt x="13680" y="7650"/>
                </a:cubicBezTo>
                <a:cubicBezTo>
                  <a:pt x="12487" y="7650"/>
                  <a:pt x="11520" y="8254"/>
                  <a:pt x="11520" y="9000"/>
                </a:cubicBezTo>
                <a:lnTo>
                  <a:pt x="11520" y="9450"/>
                </a:lnTo>
                <a:lnTo>
                  <a:pt x="10080" y="9450"/>
                </a:lnTo>
                <a:lnTo>
                  <a:pt x="10080" y="9000"/>
                </a:lnTo>
                <a:cubicBezTo>
                  <a:pt x="10080" y="8254"/>
                  <a:pt x="9113" y="7650"/>
                  <a:pt x="7920" y="7650"/>
                </a:cubicBezTo>
                <a:cubicBezTo>
                  <a:pt x="6727" y="7650"/>
                  <a:pt x="5760" y="8254"/>
                  <a:pt x="5760" y="9000"/>
                </a:cubicBezTo>
                <a:cubicBezTo>
                  <a:pt x="5760" y="9746"/>
                  <a:pt x="6727" y="10350"/>
                  <a:pt x="7920" y="10350"/>
                </a:cubicBezTo>
                <a:lnTo>
                  <a:pt x="8640" y="10350"/>
                </a:lnTo>
                <a:lnTo>
                  <a:pt x="8640" y="15300"/>
                </a:lnTo>
                <a:lnTo>
                  <a:pt x="7130" y="15300"/>
                </a:lnTo>
                <a:cubicBezTo>
                  <a:pt x="6859" y="13762"/>
                  <a:pt x="5753" y="12320"/>
                  <a:pt x="3970" y="11224"/>
                </a:cubicBezTo>
                <a:cubicBezTo>
                  <a:pt x="2283" y="10188"/>
                  <a:pt x="1440" y="8747"/>
                  <a:pt x="1440" y="6900"/>
                </a:cubicBezTo>
                <a:cubicBezTo>
                  <a:pt x="1440" y="3586"/>
                  <a:pt x="5631" y="900"/>
                  <a:pt x="10800" y="900"/>
                </a:cubicBezTo>
                <a:cubicBezTo>
                  <a:pt x="15969" y="900"/>
                  <a:pt x="20160" y="3586"/>
                  <a:pt x="20160" y="6900"/>
                </a:cubicBezTo>
                <a:cubicBezTo>
                  <a:pt x="20160" y="8747"/>
                  <a:pt x="19317" y="10189"/>
                  <a:pt x="17630" y="11225"/>
                </a:cubicBezTo>
                <a:close/>
                <a:moveTo>
                  <a:pt x="12960" y="20250"/>
                </a:moveTo>
                <a:cubicBezTo>
                  <a:pt x="12960" y="20499"/>
                  <a:pt x="12638" y="20700"/>
                  <a:pt x="12240" y="20700"/>
                </a:cubicBezTo>
                <a:lnTo>
                  <a:pt x="9360" y="20700"/>
                </a:lnTo>
                <a:cubicBezTo>
                  <a:pt x="8962" y="20700"/>
                  <a:pt x="8640" y="20499"/>
                  <a:pt x="8640" y="20250"/>
                </a:cubicBezTo>
                <a:lnTo>
                  <a:pt x="8640" y="19800"/>
                </a:lnTo>
                <a:lnTo>
                  <a:pt x="12960" y="19800"/>
                </a:lnTo>
                <a:cubicBezTo>
                  <a:pt x="12960" y="19800"/>
                  <a:pt x="12960" y="20250"/>
                  <a:pt x="12960" y="20250"/>
                </a:cubicBezTo>
                <a:close/>
                <a:moveTo>
                  <a:pt x="7200" y="18900"/>
                </a:moveTo>
                <a:lnTo>
                  <a:pt x="7200" y="18000"/>
                </a:lnTo>
                <a:lnTo>
                  <a:pt x="14400" y="18000"/>
                </a:lnTo>
                <a:lnTo>
                  <a:pt x="14400" y="18900"/>
                </a:lnTo>
                <a:lnTo>
                  <a:pt x="12960" y="18900"/>
                </a:lnTo>
                <a:lnTo>
                  <a:pt x="8640" y="18900"/>
                </a:lnTo>
                <a:cubicBezTo>
                  <a:pt x="8640" y="18900"/>
                  <a:pt x="7200" y="18900"/>
                  <a:pt x="7200" y="18900"/>
                </a:cubicBezTo>
                <a:close/>
                <a:moveTo>
                  <a:pt x="11520" y="15300"/>
                </a:moveTo>
                <a:lnTo>
                  <a:pt x="10080" y="15300"/>
                </a:lnTo>
                <a:lnTo>
                  <a:pt x="10080" y="10350"/>
                </a:lnTo>
                <a:lnTo>
                  <a:pt x="11520" y="10350"/>
                </a:lnTo>
                <a:cubicBezTo>
                  <a:pt x="11520" y="10350"/>
                  <a:pt x="11520" y="15300"/>
                  <a:pt x="11520" y="15300"/>
                </a:cubicBezTo>
                <a:close/>
                <a:moveTo>
                  <a:pt x="8640" y="9450"/>
                </a:moveTo>
                <a:lnTo>
                  <a:pt x="7920" y="9450"/>
                </a:lnTo>
                <a:cubicBezTo>
                  <a:pt x="7522" y="9450"/>
                  <a:pt x="7200" y="9249"/>
                  <a:pt x="7200" y="9000"/>
                </a:cubicBezTo>
                <a:cubicBezTo>
                  <a:pt x="7200" y="8751"/>
                  <a:pt x="7522" y="8550"/>
                  <a:pt x="7920" y="8550"/>
                </a:cubicBezTo>
                <a:cubicBezTo>
                  <a:pt x="8318" y="8550"/>
                  <a:pt x="8640" y="8751"/>
                  <a:pt x="8640" y="9000"/>
                </a:cubicBezTo>
                <a:cubicBezTo>
                  <a:pt x="8640" y="9000"/>
                  <a:pt x="8640" y="9450"/>
                  <a:pt x="8640" y="9450"/>
                </a:cubicBezTo>
                <a:close/>
                <a:moveTo>
                  <a:pt x="7200" y="16200"/>
                </a:moveTo>
                <a:lnTo>
                  <a:pt x="8640" y="16200"/>
                </a:lnTo>
                <a:lnTo>
                  <a:pt x="10080" y="16200"/>
                </a:lnTo>
                <a:lnTo>
                  <a:pt x="11520" y="16200"/>
                </a:lnTo>
                <a:lnTo>
                  <a:pt x="12960" y="16200"/>
                </a:lnTo>
                <a:lnTo>
                  <a:pt x="14400" y="16200"/>
                </a:lnTo>
                <a:lnTo>
                  <a:pt x="14400" y="17100"/>
                </a:lnTo>
                <a:lnTo>
                  <a:pt x="7200" y="17100"/>
                </a:lnTo>
                <a:cubicBezTo>
                  <a:pt x="7200" y="17100"/>
                  <a:pt x="7200" y="16200"/>
                  <a:pt x="7200" y="16200"/>
                </a:cubicBezTo>
                <a:close/>
                <a:moveTo>
                  <a:pt x="10800" y="0"/>
                </a:moveTo>
                <a:cubicBezTo>
                  <a:pt x="4827" y="0"/>
                  <a:pt x="0" y="3094"/>
                  <a:pt x="0" y="6900"/>
                </a:cubicBezTo>
                <a:cubicBezTo>
                  <a:pt x="0" y="8975"/>
                  <a:pt x="979" y="10650"/>
                  <a:pt x="2961" y="11866"/>
                </a:cubicBezTo>
                <a:cubicBezTo>
                  <a:pt x="4751" y="12966"/>
                  <a:pt x="5760" y="14470"/>
                  <a:pt x="5760" y="16039"/>
                </a:cubicBezTo>
                <a:lnTo>
                  <a:pt x="5760" y="18900"/>
                </a:lnTo>
                <a:cubicBezTo>
                  <a:pt x="5760" y="19397"/>
                  <a:pt x="6404" y="19800"/>
                  <a:pt x="7200" y="19800"/>
                </a:cubicBezTo>
                <a:lnTo>
                  <a:pt x="7200" y="19800"/>
                </a:lnTo>
                <a:lnTo>
                  <a:pt x="7200" y="20250"/>
                </a:lnTo>
                <a:cubicBezTo>
                  <a:pt x="7200" y="20996"/>
                  <a:pt x="8167" y="21600"/>
                  <a:pt x="9360" y="21600"/>
                </a:cubicBezTo>
                <a:lnTo>
                  <a:pt x="12240" y="21600"/>
                </a:lnTo>
                <a:cubicBezTo>
                  <a:pt x="13433" y="21600"/>
                  <a:pt x="14400" y="20996"/>
                  <a:pt x="14400" y="20250"/>
                </a:cubicBezTo>
                <a:lnTo>
                  <a:pt x="14400" y="19800"/>
                </a:lnTo>
                <a:lnTo>
                  <a:pt x="14400" y="19800"/>
                </a:lnTo>
                <a:cubicBezTo>
                  <a:pt x="15195" y="19800"/>
                  <a:pt x="15840" y="19397"/>
                  <a:pt x="15840" y="18900"/>
                </a:cubicBezTo>
                <a:lnTo>
                  <a:pt x="15840" y="16039"/>
                </a:lnTo>
                <a:cubicBezTo>
                  <a:pt x="15840" y="14470"/>
                  <a:pt x="16849" y="12966"/>
                  <a:pt x="18639" y="11866"/>
                </a:cubicBezTo>
                <a:cubicBezTo>
                  <a:pt x="20620" y="10650"/>
                  <a:pt x="21600" y="8975"/>
                  <a:pt x="21600" y="6900"/>
                </a:cubicBezTo>
                <a:cubicBezTo>
                  <a:pt x="21600" y="3094"/>
                  <a:pt x="16773" y="0"/>
                  <a:pt x="10800" y="0"/>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123373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White Background_Location">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DD9E11B-49FB-8940-A0C6-9189755BE6FD}"/>
              </a:ext>
            </a:extLst>
          </p:cNvPr>
          <p:cNvPicPr>
            <a:picLocks noChangeAspect="1"/>
          </p:cNvPicPr>
          <p:nvPr/>
        </p:nvPicPr>
        <p:blipFill>
          <a:blip r:embed="rId2"/>
          <a:stretch>
            <a:fillRect/>
          </a:stretch>
        </p:blipFill>
        <p:spPr>
          <a:xfrm>
            <a:off x="0" y="0"/>
            <a:ext cx="9144000" cy="5143500"/>
          </a:xfrm>
          <a:prstGeom prst="rect">
            <a:avLst/>
          </a:prstGeom>
        </p:spPr>
      </p:pic>
      <p:sp>
        <p:nvSpPr>
          <p:cNvPr id="17" name="Shape">
            <a:extLst>
              <a:ext uri="{FF2B5EF4-FFF2-40B4-BE49-F238E27FC236}">
                <a16:creationId xmlns:a16="http://schemas.microsoft.com/office/drawing/2014/main" id="{2CEFBAF4-5D36-234A-883E-58E31C4DDBA8}"/>
              </a:ext>
            </a:extLst>
          </p:cNvPr>
          <p:cNvSpPr/>
          <p:nvPr/>
        </p:nvSpPr>
        <p:spPr>
          <a:xfrm>
            <a:off x="5620254" y="78857"/>
            <a:ext cx="3468292" cy="4985791"/>
          </a:xfrm>
          <a:custGeom>
            <a:avLst/>
            <a:gdLst/>
            <a:ahLst/>
            <a:cxnLst>
              <a:cxn ang="0">
                <a:pos x="wd2" y="hd2"/>
              </a:cxn>
              <a:cxn ang="5400000">
                <a:pos x="wd2" y="hd2"/>
              </a:cxn>
              <a:cxn ang="10800000">
                <a:pos x="wd2" y="hd2"/>
              </a:cxn>
              <a:cxn ang="16200000">
                <a:pos x="wd2" y="hd2"/>
              </a:cxn>
            </a:cxnLst>
            <a:rect l="0" t="0" r="r" b="b"/>
            <a:pathLst>
              <a:path w="21600" h="21472" extrusionOk="0">
                <a:moveTo>
                  <a:pt x="10800" y="18671"/>
                </a:moveTo>
                <a:cubicBezTo>
                  <a:pt x="10427" y="18671"/>
                  <a:pt x="10125" y="18462"/>
                  <a:pt x="10125" y="18204"/>
                </a:cubicBezTo>
                <a:cubicBezTo>
                  <a:pt x="10125" y="17947"/>
                  <a:pt x="10427" y="17738"/>
                  <a:pt x="10800" y="17738"/>
                </a:cubicBezTo>
                <a:cubicBezTo>
                  <a:pt x="11173" y="17738"/>
                  <a:pt x="11475" y="17947"/>
                  <a:pt x="11475" y="18204"/>
                </a:cubicBezTo>
                <a:cubicBezTo>
                  <a:pt x="11475" y="18462"/>
                  <a:pt x="11173" y="18671"/>
                  <a:pt x="10800" y="18671"/>
                </a:cubicBezTo>
                <a:close/>
                <a:moveTo>
                  <a:pt x="7264" y="14939"/>
                </a:moveTo>
                <a:cubicBezTo>
                  <a:pt x="7073" y="14717"/>
                  <a:pt x="7179" y="14431"/>
                  <a:pt x="7499" y="14299"/>
                </a:cubicBezTo>
                <a:cubicBezTo>
                  <a:pt x="7820" y="14167"/>
                  <a:pt x="8234" y="14240"/>
                  <a:pt x="8425" y="14462"/>
                </a:cubicBezTo>
                <a:lnTo>
                  <a:pt x="8425" y="14462"/>
                </a:lnTo>
                <a:lnTo>
                  <a:pt x="10048" y="16351"/>
                </a:lnTo>
                <a:cubicBezTo>
                  <a:pt x="10239" y="16573"/>
                  <a:pt x="10133" y="16859"/>
                  <a:pt x="9812" y="16991"/>
                </a:cubicBezTo>
                <a:cubicBezTo>
                  <a:pt x="9492" y="17123"/>
                  <a:pt x="9078" y="17050"/>
                  <a:pt x="8887" y="16828"/>
                </a:cubicBezTo>
                <a:cubicBezTo>
                  <a:pt x="8887" y="16828"/>
                  <a:pt x="7264" y="14939"/>
                  <a:pt x="7264" y="14939"/>
                </a:cubicBezTo>
                <a:close/>
                <a:moveTo>
                  <a:pt x="10800" y="11203"/>
                </a:moveTo>
                <a:cubicBezTo>
                  <a:pt x="7818" y="11203"/>
                  <a:pt x="5400" y="9531"/>
                  <a:pt x="5400" y="7468"/>
                </a:cubicBezTo>
                <a:cubicBezTo>
                  <a:pt x="5400" y="5406"/>
                  <a:pt x="7818" y="3734"/>
                  <a:pt x="10800" y="3734"/>
                </a:cubicBezTo>
                <a:cubicBezTo>
                  <a:pt x="13782" y="3734"/>
                  <a:pt x="16200" y="5406"/>
                  <a:pt x="16200" y="7468"/>
                </a:cubicBezTo>
                <a:cubicBezTo>
                  <a:pt x="16200" y="9531"/>
                  <a:pt x="13782" y="11203"/>
                  <a:pt x="10800" y="11203"/>
                </a:cubicBezTo>
                <a:close/>
                <a:moveTo>
                  <a:pt x="10800" y="10269"/>
                </a:moveTo>
                <a:cubicBezTo>
                  <a:pt x="13037" y="10269"/>
                  <a:pt x="14850" y="9015"/>
                  <a:pt x="14850" y="7468"/>
                </a:cubicBezTo>
                <a:cubicBezTo>
                  <a:pt x="14850" y="5922"/>
                  <a:pt x="13037" y="4668"/>
                  <a:pt x="10800" y="4668"/>
                </a:cubicBezTo>
                <a:cubicBezTo>
                  <a:pt x="8563" y="4668"/>
                  <a:pt x="6750" y="5922"/>
                  <a:pt x="6750" y="7468"/>
                </a:cubicBezTo>
                <a:cubicBezTo>
                  <a:pt x="6750" y="9015"/>
                  <a:pt x="8563" y="10269"/>
                  <a:pt x="10800" y="10269"/>
                </a:cubicBezTo>
                <a:close/>
                <a:moveTo>
                  <a:pt x="9689" y="21069"/>
                </a:moveTo>
                <a:cubicBezTo>
                  <a:pt x="3230" y="14602"/>
                  <a:pt x="0" y="10135"/>
                  <a:pt x="0" y="7468"/>
                </a:cubicBezTo>
                <a:cubicBezTo>
                  <a:pt x="0" y="3344"/>
                  <a:pt x="4835" y="0"/>
                  <a:pt x="10800" y="0"/>
                </a:cubicBezTo>
                <a:cubicBezTo>
                  <a:pt x="16765" y="0"/>
                  <a:pt x="21600" y="3344"/>
                  <a:pt x="21600" y="7468"/>
                </a:cubicBezTo>
                <a:cubicBezTo>
                  <a:pt x="21600" y="10135"/>
                  <a:pt x="18370" y="14602"/>
                  <a:pt x="11911" y="21069"/>
                </a:cubicBezTo>
                <a:cubicBezTo>
                  <a:pt x="11488" y="21493"/>
                  <a:pt x="10647" y="21600"/>
                  <a:pt x="10033" y="21307"/>
                </a:cubicBezTo>
                <a:cubicBezTo>
                  <a:pt x="9899" y="21243"/>
                  <a:pt x="9782" y="21162"/>
                  <a:pt x="9689" y="21069"/>
                </a:cubicBezTo>
                <a:close/>
                <a:moveTo>
                  <a:pt x="10800" y="20538"/>
                </a:moveTo>
                <a:cubicBezTo>
                  <a:pt x="17100" y="14231"/>
                  <a:pt x="20250" y="9875"/>
                  <a:pt x="20250" y="7468"/>
                </a:cubicBezTo>
                <a:cubicBezTo>
                  <a:pt x="20250" y="3859"/>
                  <a:pt x="16019" y="934"/>
                  <a:pt x="10800" y="934"/>
                </a:cubicBezTo>
                <a:cubicBezTo>
                  <a:pt x="5581" y="934"/>
                  <a:pt x="1350" y="3859"/>
                  <a:pt x="1350" y="7468"/>
                </a:cubicBezTo>
                <a:cubicBezTo>
                  <a:pt x="1350" y="9875"/>
                  <a:pt x="4500" y="14231"/>
                  <a:pt x="10800" y="20538"/>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8066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White Background_Healthy">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A30C9E9-3E5A-E94A-B66E-912221983611}"/>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954A35FC-60FC-CB4A-B10E-C524407780FB}"/>
              </a:ext>
            </a:extLst>
          </p:cNvPr>
          <p:cNvSpPr/>
          <p:nvPr/>
        </p:nvSpPr>
        <p:spPr>
          <a:xfrm rot="21086042">
            <a:off x="5463142" y="521292"/>
            <a:ext cx="4042814" cy="4713190"/>
          </a:xfrm>
          <a:custGeom>
            <a:avLst/>
            <a:gdLst>
              <a:gd name="connsiteX0" fmla="*/ 3798263 w 4042814"/>
              <a:gd name="connsiteY0" fmla="*/ 27177 h 4713190"/>
              <a:gd name="connsiteX1" fmla="*/ 3939560 w 4042814"/>
              <a:gd name="connsiteY1" fmla="*/ 50693 h 4713190"/>
              <a:gd name="connsiteX2" fmla="*/ 4042814 w 4042814"/>
              <a:gd name="connsiteY2" fmla="*/ 77906 h 4713190"/>
              <a:gd name="connsiteX3" fmla="*/ 4009712 w 4042814"/>
              <a:gd name="connsiteY3" fmla="*/ 297665 h 4713190"/>
              <a:gd name="connsiteX4" fmla="*/ 3891626 w 4042814"/>
              <a:gd name="connsiteY4" fmla="*/ 266478 h 4713190"/>
              <a:gd name="connsiteX5" fmla="*/ 2715669 w 4042814"/>
              <a:gd name="connsiteY5" fmla="*/ 634554 h 4713190"/>
              <a:gd name="connsiteX6" fmla="*/ 2605345 w 4042814"/>
              <a:gd name="connsiteY6" fmla="*/ 744928 h 4713190"/>
              <a:gd name="connsiteX7" fmla="*/ 2495278 w 4042814"/>
              <a:gd name="connsiteY7" fmla="*/ 634554 h 4713190"/>
              <a:gd name="connsiteX8" fmla="*/ 621314 w 4042814"/>
              <a:gd name="connsiteY8" fmla="*/ 634554 h 4713190"/>
              <a:gd name="connsiteX9" fmla="*/ 379578 w 4042814"/>
              <a:gd name="connsiteY9" fmla="*/ 2204498 h 4713190"/>
              <a:gd name="connsiteX10" fmla="*/ 852248 w 4042814"/>
              <a:gd name="connsiteY10" fmla="*/ 2204498 h 4713190"/>
              <a:gd name="connsiteX11" fmla="*/ 1461988 w 4042814"/>
              <a:gd name="connsiteY11" fmla="*/ 2204498 h 4713190"/>
              <a:gd name="connsiteX12" fmla="*/ 1763385 w 4042814"/>
              <a:gd name="connsiteY12" fmla="*/ 2204498 h 4713190"/>
              <a:gd name="connsiteX13" fmla="*/ 1855193 w 4042814"/>
              <a:gd name="connsiteY13" fmla="*/ 2253679 h 4713190"/>
              <a:gd name="connsiteX14" fmla="*/ 1927971 w 4042814"/>
              <a:gd name="connsiteY14" fmla="*/ 2362920 h 4713190"/>
              <a:gd name="connsiteX15" fmla="*/ 2206481 w 4042814"/>
              <a:gd name="connsiteY15" fmla="*/ 970436 h 4713190"/>
              <a:gd name="connsiteX16" fmla="*/ 2424301 w 4042814"/>
              <a:gd name="connsiteY16" fmla="*/ 981995 h 4713190"/>
              <a:gd name="connsiteX17" fmla="*/ 2576028 w 4042814"/>
              <a:gd name="connsiteY17" fmla="*/ 2650075 h 4713190"/>
              <a:gd name="connsiteX18" fmla="*/ 2647263 w 4042814"/>
              <a:gd name="connsiteY18" fmla="*/ 2293115 h 4713190"/>
              <a:gd name="connsiteX19" fmla="*/ 2755530 w 4042814"/>
              <a:gd name="connsiteY19" fmla="*/ 2204498 h 4713190"/>
              <a:gd name="connsiteX20" fmla="*/ 3149250 w 4042814"/>
              <a:gd name="connsiteY20" fmla="*/ 2204498 h 4713190"/>
              <a:gd name="connsiteX21" fmla="*/ 3637350 w 4042814"/>
              <a:gd name="connsiteY21" fmla="*/ 1983976 h 4713190"/>
              <a:gd name="connsiteX22" fmla="*/ 3753775 w 4042814"/>
              <a:gd name="connsiteY22" fmla="*/ 1996793 h 4713190"/>
              <a:gd name="connsiteX23" fmla="*/ 3720907 w 4042814"/>
              <a:gd name="connsiteY23" fmla="*/ 2214997 h 4713190"/>
              <a:gd name="connsiteX24" fmla="*/ 3637350 w 4042814"/>
              <a:gd name="connsiteY24" fmla="*/ 2204498 h 4713190"/>
              <a:gd name="connsiteX25" fmla="*/ 3277833 w 4042814"/>
              <a:gd name="connsiteY25" fmla="*/ 2388984 h 4713190"/>
              <a:gd name="connsiteX26" fmla="*/ 3196311 w 4042814"/>
              <a:gd name="connsiteY26" fmla="*/ 2425020 h 4713190"/>
              <a:gd name="connsiteX27" fmla="*/ 2845795 w 4042814"/>
              <a:gd name="connsiteY27" fmla="*/ 2425020 h 4713190"/>
              <a:gd name="connsiteX28" fmla="*/ 2643148 w 4042814"/>
              <a:gd name="connsiteY28" fmla="*/ 3438560 h 4713190"/>
              <a:gd name="connsiteX29" fmla="*/ 2425329 w 4042814"/>
              <a:gd name="connsiteY29" fmla="*/ 3427001 h 4713190"/>
              <a:gd name="connsiteX30" fmla="*/ 2273602 w 4042814"/>
              <a:gd name="connsiteY30" fmla="*/ 1758921 h 4713190"/>
              <a:gd name="connsiteX31" fmla="*/ 2092043 w 4042814"/>
              <a:gd name="connsiteY31" fmla="*/ 2667073 h 4713190"/>
              <a:gd name="connsiteX32" fmla="*/ 1892225 w 4042814"/>
              <a:gd name="connsiteY32" fmla="*/ 2706508 h 4713190"/>
              <a:gd name="connsiteX33" fmla="*/ 1704494 w 4042814"/>
              <a:gd name="connsiteY33" fmla="*/ 2425020 h 4713190"/>
              <a:gd name="connsiteX34" fmla="*/ 1432671 w 4042814"/>
              <a:gd name="connsiteY34" fmla="*/ 2425020 h 4713190"/>
              <a:gd name="connsiteX35" fmla="*/ 1376094 w 4042814"/>
              <a:gd name="connsiteY35" fmla="*/ 2409155 h 4713190"/>
              <a:gd name="connsiteX36" fmla="*/ 938399 w 4042814"/>
              <a:gd name="connsiteY36" fmla="*/ 2409155 h 4713190"/>
              <a:gd name="connsiteX37" fmla="*/ 881565 w 4042814"/>
              <a:gd name="connsiteY37" fmla="*/ 2425020 h 4713190"/>
              <a:gd name="connsiteX38" fmla="*/ 539535 w 4042814"/>
              <a:gd name="connsiteY38" fmla="*/ 2425020 h 4713190"/>
              <a:gd name="connsiteX39" fmla="*/ 621314 w 4042814"/>
              <a:gd name="connsiteY39" fmla="*/ 2508424 h 4713190"/>
              <a:gd name="connsiteX40" fmla="*/ 2605345 w 4042814"/>
              <a:gd name="connsiteY40" fmla="*/ 4492668 h 4713190"/>
              <a:gd name="connsiteX41" fmla="*/ 3514835 w 4042814"/>
              <a:gd name="connsiteY41" fmla="*/ 3583080 h 4713190"/>
              <a:gd name="connsiteX42" fmla="*/ 3459496 w 4042814"/>
              <a:gd name="connsiteY42" fmla="*/ 3950471 h 4713190"/>
              <a:gd name="connsiteX43" fmla="*/ 2761445 w 4042814"/>
              <a:gd name="connsiteY43" fmla="*/ 4648597 h 4713190"/>
              <a:gd name="connsiteX44" fmla="*/ 2449760 w 4042814"/>
              <a:gd name="connsiteY44" fmla="*/ 4648597 h 4713190"/>
              <a:gd name="connsiteX45" fmla="*/ 2449503 w 4042814"/>
              <a:gd name="connsiteY45" fmla="*/ 4648597 h 4713190"/>
              <a:gd name="connsiteX46" fmla="*/ 470615 w 4042814"/>
              <a:gd name="connsiteY46" fmla="*/ 2669112 h 4713190"/>
              <a:gd name="connsiteX47" fmla="*/ 459814 w 4042814"/>
              <a:gd name="connsiteY47" fmla="*/ 484971 h 4713190"/>
              <a:gd name="connsiteX48" fmla="*/ 2605602 w 4042814"/>
              <a:gd name="connsiteY48" fmla="*/ 433296 h 4713190"/>
              <a:gd name="connsiteX49" fmla="*/ 3798263 w 4042814"/>
              <a:gd name="connsiteY49" fmla="*/ 27177 h 471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042814" h="471319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19318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ue Background_Rocket">
  <p:cSld name="Blue Background_Rocket">
    <p:bg>
      <p:bgPr>
        <a:solidFill>
          <a:schemeClr val="dk2"/>
        </a:solidFill>
        <a:effectLst/>
      </p:bgPr>
    </p:bg>
    <p:spTree>
      <p:nvGrpSpPr>
        <p:cNvPr id="1" name="Shape 183"/>
        <p:cNvGrpSpPr/>
        <p:nvPr/>
      </p:nvGrpSpPr>
      <p:grpSpPr>
        <a:xfrm>
          <a:off x="0" y="0"/>
          <a:ext cx="0" cy="0"/>
          <a:chOff x="0" y="0"/>
          <a:chExt cx="0" cy="0"/>
        </a:xfrm>
      </p:grpSpPr>
      <p:pic>
        <p:nvPicPr>
          <p:cNvPr id="184" name="Google Shape;184;p6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5" name="Google Shape;185;p65"/>
          <p:cNvSpPr/>
          <p:nvPr/>
        </p:nvSpPr>
        <p:spPr>
          <a:xfrm rot="-418219">
            <a:off x="4767250" y="325329"/>
            <a:ext cx="4502934" cy="4506079"/>
          </a:xfrm>
          <a:custGeom>
            <a:avLst/>
            <a:gdLst/>
            <a:ahLst/>
            <a:cxnLst/>
            <a:rect l="l" t="t"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86" name="Google Shape;186;p6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87" name="Google Shape;187;p6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88" name="Google Shape;188;p6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White Background_Puzzl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BA802F-7F5B-8A40-A0CB-9F5A2147C006}"/>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39A72348-17D2-0546-B4A3-0C656BFFBA0D}"/>
              </a:ext>
            </a:extLst>
          </p:cNvPr>
          <p:cNvSpPr/>
          <p:nvPr/>
        </p:nvSpPr>
        <p:spPr>
          <a:xfrm rot="20963545">
            <a:off x="5528955" y="49585"/>
            <a:ext cx="3868732" cy="4778666"/>
          </a:xfrm>
          <a:custGeom>
            <a:avLst/>
            <a:gdLst>
              <a:gd name="connsiteX0" fmla="*/ 2174553 w 3868732"/>
              <a:gd name="connsiteY0" fmla="*/ 9989 h 4778666"/>
              <a:gd name="connsiteX1" fmla="*/ 2836538 w 3868732"/>
              <a:gd name="connsiteY1" fmla="*/ 683432 h 4778666"/>
              <a:gd name="connsiteX2" fmla="*/ 2836538 w 3868732"/>
              <a:gd name="connsiteY2" fmla="*/ 909864 h 4778666"/>
              <a:gd name="connsiteX3" fmla="*/ 3641300 w 3868732"/>
              <a:gd name="connsiteY3" fmla="*/ 909864 h 4778666"/>
              <a:gd name="connsiteX4" fmla="*/ 3868732 w 3868732"/>
              <a:gd name="connsiteY4" fmla="*/ 1137414 h 4778666"/>
              <a:gd name="connsiteX5" fmla="*/ 3868732 w 3868732"/>
              <a:gd name="connsiteY5" fmla="*/ 1190782 h 4778666"/>
              <a:gd name="connsiteX6" fmla="*/ 3703058 w 3868732"/>
              <a:gd name="connsiteY6" fmla="*/ 2075406 h 4778666"/>
              <a:gd name="connsiteX7" fmla="*/ 3641300 w 3868732"/>
              <a:gd name="connsiteY7" fmla="*/ 2095050 h 4778666"/>
              <a:gd name="connsiteX8" fmla="*/ 3641300 w 3868732"/>
              <a:gd name="connsiteY8" fmla="*/ 1137414 h 4778666"/>
              <a:gd name="connsiteX9" fmla="*/ 2503272 w 3868732"/>
              <a:gd name="connsiteY9" fmla="*/ 1137414 h 4778666"/>
              <a:gd name="connsiteX10" fmla="*/ 2389448 w 3868732"/>
              <a:gd name="connsiteY10" fmla="*/ 340876 h 4778666"/>
              <a:gd name="connsiteX11" fmla="*/ 1593109 w 3868732"/>
              <a:gd name="connsiteY11" fmla="*/ 454763 h 4778666"/>
              <a:gd name="connsiteX12" fmla="*/ 1593109 w 3868732"/>
              <a:gd name="connsiteY12" fmla="*/ 1137414 h 4778666"/>
              <a:gd name="connsiteX13" fmla="*/ 227649 w 3868732"/>
              <a:gd name="connsiteY13" fmla="*/ 1137414 h 4778666"/>
              <a:gd name="connsiteX14" fmla="*/ 227649 w 3868732"/>
              <a:gd name="connsiteY14" fmla="*/ 1853179 h 4778666"/>
              <a:gd name="connsiteX15" fmla="*/ 1217942 w 3868732"/>
              <a:gd name="connsiteY15" fmla="*/ 2389723 h 4778666"/>
              <a:gd name="connsiteX16" fmla="*/ 681434 w 3868732"/>
              <a:gd name="connsiteY16" fmla="*/ 3380250 h 4778666"/>
              <a:gd name="connsiteX17" fmla="*/ 227649 w 3868732"/>
              <a:gd name="connsiteY17" fmla="*/ 3380250 h 4778666"/>
              <a:gd name="connsiteX18" fmla="*/ 227649 w 3868732"/>
              <a:gd name="connsiteY18" fmla="*/ 4551115 h 4778666"/>
              <a:gd name="connsiteX19" fmla="*/ 1284682 w 3868732"/>
              <a:gd name="connsiteY19" fmla="*/ 4551116 h 4778666"/>
              <a:gd name="connsiteX20" fmla="*/ 1821190 w 3868732"/>
              <a:gd name="connsiteY20" fmla="*/ 3560590 h 4778666"/>
              <a:gd name="connsiteX21" fmla="*/ 2811699 w 3868732"/>
              <a:gd name="connsiteY21" fmla="*/ 4097357 h 4778666"/>
              <a:gd name="connsiteX22" fmla="*/ 2811700 w 3868732"/>
              <a:gd name="connsiteY22" fmla="*/ 4551116 h 4778666"/>
              <a:gd name="connsiteX23" fmla="*/ 3239403 w 3868732"/>
              <a:gd name="connsiteY23" fmla="*/ 4551116 h 4778666"/>
              <a:gd name="connsiteX24" fmla="*/ 3196787 w 3868732"/>
              <a:gd name="connsiteY24" fmla="*/ 4778666 h 4778666"/>
              <a:gd name="connsiteX25" fmla="*/ 2811699 w 3868732"/>
              <a:gd name="connsiteY25" fmla="*/ 4778666 h 4778666"/>
              <a:gd name="connsiteX26" fmla="*/ 2584050 w 3868732"/>
              <a:gd name="connsiteY26" fmla="*/ 4551116 h 4778666"/>
              <a:gd name="connsiteX27" fmla="*/ 2593554 w 3868732"/>
              <a:gd name="connsiteY27" fmla="*/ 4486229 h 4778666"/>
              <a:gd name="connsiteX28" fmla="*/ 2210180 w 3868732"/>
              <a:gd name="connsiteY28" fmla="*/ 3778742 h 4778666"/>
              <a:gd name="connsiteX29" fmla="*/ 1502827 w 3868732"/>
              <a:gd name="connsiteY29" fmla="*/ 4162244 h 4778666"/>
              <a:gd name="connsiteX30" fmla="*/ 1502827 w 3868732"/>
              <a:gd name="connsiteY30" fmla="*/ 4486229 h 4778666"/>
              <a:gd name="connsiteX31" fmla="*/ 1349477 w 3868732"/>
              <a:gd name="connsiteY31" fmla="*/ 4769269 h 4778666"/>
              <a:gd name="connsiteX32" fmla="*/ 1284682 w 3868732"/>
              <a:gd name="connsiteY32" fmla="*/ 4778666 h 4778666"/>
              <a:gd name="connsiteX33" fmla="*/ 227649 w 3868732"/>
              <a:gd name="connsiteY33" fmla="*/ 4778666 h 4778666"/>
              <a:gd name="connsiteX34" fmla="*/ 0 w 3868732"/>
              <a:gd name="connsiteY34" fmla="*/ 4551115 h 4778666"/>
              <a:gd name="connsiteX35" fmla="*/ 0 w 3868732"/>
              <a:gd name="connsiteY35" fmla="*/ 3380250 h 4778666"/>
              <a:gd name="connsiteX36" fmla="*/ 227649 w 3868732"/>
              <a:gd name="connsiteY36" fmla="*/ 3152700 h 4778666"/>
              <a:gd name="connsiteX37" fmla="*/ 292444 w 3868732"/>
              <a:gd name="connsiteY37" fmla="*/ 3162097 h 4778666"/>
              <a:gd name="connsiteX38" fmla="*/ 999797 w 3868732"/>
              <a:gd name="connsiteY38" fmla="*/ 2778595 h 4778666"/>
              <a:gd name="connsiteX39" fmla="*/ 616423 w 3868732"/>
              <a:gd name="connsiteY39" fmla="*/ 2071332 h 4778666"/>
              <a:gd name="connsiteX40" fmla="*/ 292444 w 3868732"/>
              <a:gd name="connsiteY40" fmla="*/ 2071332 h 4778666"/>
              <a:gd name="connsiteX41" fmla="*/ 9504 w 3868732"/>
              <a:gd name="connsiteY41" fmla="*/ 1918066 h 4778666"/>
              <a:gd name="connsiteX42" fmla="*/ 0 w 3868732"/>
              <a:gd name="connsiteY42" fmla="*/ 1853179 h 4778666"/>
              <a:gd name="connsiteX43" fmla="*/ 0 w 3868732"/>
              <a:gd name="connsiteY43" fmla="*/ 1137414 h 4778666"/>
              <a:gd name="connsiteX44" fmla="*/ 227649 w 3868732"/>
              <a:gd name="connsiteY44" fmla="*/ 909864 h 4778666"/>
              <a:gd name="connsiteX45" fmla="*/ 1259843 w 3868732"/>
              <a:gd name="connsiteY45" fmla="*/ 909864 h 4778666"/>
              <a:gd name="connsiteX46" fmla="*/ 1935014 w 3868732"/>
              <a:gd name="connsiteY46" fmla="*/ 8165 h 4778666"/>
              <a:gd name="connsiteX47" fmla="*/ 2174553 w 3868732"/>
              <a:gd name="connsiteY47" fmla="*/ 9989 h 477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868732" h="4778666">
                <a:moveTo>
                  <a:pt x="2174553" y="9989"/>
                </a:moveTo>
                <a:cubicBezTo>
                  <a:pt x="2509822" y="63776"/>
                  <a:pt x="2785821" y="329661"/>
                  <a:pt x="2836538" y="683432"/>
                </a:cubicBezTo>
                <a:cubicBezTo>
                  <a:pt x="2847337" y="758611"/>
                  <a:pt x="2847337" y="834685"/>
                  <a:pt x="2836538" y="909864"/>
                </a:cubicBezTo>
                <a:lnTo>
                  <a:pt x="3641300" y="909864"/>
                </a:lnTo>
                <a:cubicBezTo>
                  <a:pt x="3766787" y="909864"/>
                  <a:pt x="3868733" y="1011669"/>
                  <a:pt x="3868732" y="1137414"/>
                </a:cubicBezTo>
                <a:lnTo>
                  <a:pt x="3868732" y="1190782"/>
                </a:lnTo>
                <a:lnTo>
                  <a:pt x="3703058" y="2075406"/>
                </a:lnTo>
                <a:lnTo>
                  <a:pt x="3641300" y="2095050"/>
                </a:lnTo>
                <a:lnTo>
                  <a:pt x="3641300" y="1137414"/>
                </a:lnTo>
                <a:lnTo>
                  <a:pt x="2503272" y="1137414"/>
                </a:lnTo>
                <a:cubicBezTo>
                  <a:pt x="2691827" y="886147"/>
                  <a:pt x="2640855" y="529495"/>
                  <a:pt x="2389448" y="340876"/>
                </a:cubicBezTo>
                <a:cubicBezTo>
                  <a:pt x="2138256" y="152258"/>
                  <a:pt x="1781449" y="203272"/>
                  <a:pt x="1593109" y="454763"/>
                </a:cubicBezTo>
                <a:cubicBezTo>
                  <a:pt x="1441271" y="657030"/>
                  <a:pt x="1441271" y="935147"/>
                  <a:pt x="1593109" y="1137414"/>
                </a:cubicBezTo>
                <a:lnTo>
                  <a:pt x="227649" y="1137414"/>
                </a:lnTo>
                <a:lnTo>
                  <a:pt x="227649" y="1853179"/>
                </a:lnTo>
                <a:cubicBezTo>
                  <a:pt x="649253" y="1727881"/>
                  <a:pt x="1092671" y="1968185"/>
                  <a:pt x="1217942" y="2389723"/>
                </a:cubicBezTo>
                <a:cubicBezTo>
                  <a:pt x="1343214" y="2811486"/>
                  <a:pt x="1103038" y="3254952"/>
                  <a:pt x="681434" y="3380250"/>
                </a:cubicBezTo>
                <a:cubicBezTo>
                  <a:pt x="533268" y="3424104"/>
                  <a:pt x="375599" y="3424104"/>
                  <a:pt x="227649" y="3380250"/>
                </a:cubicBezTo>
                <a:lnTo>
                  <a:pt x="227649" y="4551115"/>
                </a:lnTo>
                <a:lnTo>
                  <a:pt x="1284682" y="4551116"/>
                </a:lnTo>
                <a:cubicBezTo>
                  <a:pt x="1159410" y="4129353"/>
                  <a:pt x="1399586" y="3685888"/>
                  <a:pt x="1821190" y="3560590"/>
                </a:cubicBezTo>
                <a:cubicBezTo>
                  <a:pt x="2243009" y="3435291"/>
                  <a:pt x="2686428" y="3675595"/>
                  <a:pt x="2811699" y="4097357"/>
                </a:cubicBezTo>
                <a:cubicBezTo>
                  <a:pt x="2855760" y="4245254"/>
                  <a:pt x="2855761" y="4402996"/>
                  <a:pt x="2811700" y="4551116"/>
                </a:cubicBezTo>
                <a:lnTo>
                  <a:pt x="3239403" y="4551116"/>
                </a:lnTo>
                <a:lnTo>
                  <a:pt x="3196787" y="4778666"/>
                </a:lnTo>
                <a:lnTo>
                  <a:pt x="2811699" y="4778666"/>
                </a:lnTo>
                <a:cubicBezTo>
                  <a:pt x="2685996" y="4778666"/>
                  <a:pt x="2584051" y="4676862"/>
                  <a:pt x="2584050" y="4551116"/>
                </a:cubicBezTo>
                <a:cubicBezTo>
                  <a:pt x="2584051" y="4529188"/>
                  <a:pt x="2587290" y="4507262"/>
                  <a:pt x="2593554" y="4486229"/>
                </a:cubicBezTo>
                <a:cubicBezTo>
                  <a:pt x="2682972" y="4185066"/>
                  <a:pt x="2511480" y="3868241"/>
                  <a:pt x="2210180" y="3778742"/>
                </a:cubicBezTo>
                <a:cubicBezTo>
                  <a:pt x="1908880" y="3689244"/>
                  <a:pt x="1592245" y="3861081"/>
                  <a:pt x="1502827" y="4162244"/>
                </a:cubicBezTo>
                <a:cubicBezTo>
                  <a:pt x="1471293" y="4267853"/>
                  <a:pt x="1471293" y="4380397"/>
                  <a:pt x="1502827" y="4486229"/>
                </a:cubicBezTo>
                <a:cubicBezTo>
                  <a:pt x="1538681" y="4606605"/>
                  <a:pt x="1469997" y="4733469"/>
                  <a:pt x="1349477" y="4769269"/>
                </a:cubicBezTo>
                <a:cubicBezTo>
                  <a:pt x="1328527" y="4775534"/>
                  <a:pt x="1306713" y="4778666"/>
                  <a:pt x="1284682" y="4778666"/>
                </a:cubicBezTo>
                <a:lnTo>
                  <a:pt x="227649" y="4778666"/>
                </a:lnTo>
                <a:cubicBezTo>
                  <a:pt x="101945" y="4778666"/>
                  <a:pt x="0" y="4676861"/>
                  <a:pt x="0" y="4551115"/>
                </a:cubicBezTo>
                <a:lnTo>
                  <a:pt x="0" y="3380250"/>
                </a:lnTo>
                <a:cubicBezTo>
                  <a:pt x="0" y="3254504"/>
                  <a:pt x="101945" y="3152700"/>
                  <a:pt x="227649" y="3152700"/>
                </a:cubicBezTo>
                <a:cubicBezTo>
                  <a:pt x="249463" y="3152699"/>
                  <a:pt x="271278" y="3155832"/>
                  <a:pt x="292444" y="3162097"/>
                </a:cubicBezTo>
                <a:cubicBezTo>
                  <a:pt x="593744" y="3251595"/>
                  <a:pt x="910379" y="3079982"/>
                  <a:pt x="999797" y="2778595"/>
                </a:cubicBezTo>
                <a:cubicBezTo>
                  <a:pt x="1089215" y="2477432"/>
                  <a:pt x="917723" y="2160831"/>
                  <a:pt x="616423" y="2071332"/>
                </a:cubicBezTo>
                <a:cubicBezTo>
                  <a:pt x="510806" y="2039784"/>
                  <a:pt x="398062" y="2039784"/>
                  <a:pt x="292444" y="2071332"/>
                </a:cubicBezTo>
                <a:cubicBezTo>
                  <a:pt x="171925" y="2107132"/>
                  <a:pt x="45357" y="2038441"/>
                  <a:pt x="9504" y="1918066"/>
                </a:cubicBezTo>
                <a:cubicBezTo>
                  <a:pt x="3240" y="1897034"/>
                  <a:pt x="0" y="1875107"/>
                  <a:pt x="0" y="1853179"/>
                </a:cubicBezTo>
                <a:lnTo>
                  <a:pt x="0" y="1137414"/>
                </a:lnTo>
                <a:cubicBezTo>
                  <a:pt x="0" y="1011668"/>
                  <a:pt x="101945" y="909864"/>
                  <a:pt x="227649" y="909864"/>
                </a:cubicBezTo>
                <a:lnTo>
                  <a:pt x="1259843" y="909864"/>
                </a:lnTo>
                <a:cubicBezTo>
                  <a:pt x="1197208" y="474453"/>
                  <a:pt x="1499587" y="70814"/>
                  <a:pt x="1935014" y="8165"/>
                </a:cubicBezTo>
                <a:cubicBezTo>
                  <a:pt x="2016657" y="-3540"/>
                  <a:pt x="2097183" y="-2423"/>
                  <a:pt x="2174553" y="9989"/>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17097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White Background_Chang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3172F2-AC24-DD43-89D6-42DF5EB833B1}"/>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8FAA775D-0CE6-A846-8618-52EA8583F05A}"/>
              </a:ext>
            </a:extLst>
          </p:cNvPr>
          <p:cNvSpPr/>
          <p:nvPr/>
        </p:nvSpPr>
        <p:spPr>
          <a:xfrm rot="20975511">
            <a:off x="5161022" y="128055"/>
            <a:ext cx="4413671" cy="4989715"/>
          </a:xfrm>
          <a:custGeom>
            <a:avLst/>
            <a:gdLst>
              <a:gd name="connsiteX0" fmla="*/ 3650649 w 4413671"/>
              <a:gd name="connsiteY0" fmla="*/ 4465911 h 4989715"/>
              <a:gd name="connsiteX1" fmla="*/ 3602517 w 4413671"/>
              <a:gd name="connsiteY1" fmla="*/ 4727949 h 4989715"/>
              <a:gd name="connsiteX2" fmla="*/ 3466084 w 4413671"/>
              <a:gd name="connsiteY2" fmla="*/ 4793667 h 4989715"/>
              <a:gd name="connsiteX3" fmla="*/ 2494980 w 4413671"/>
              <a:gd name="connsiteY3" fmla="*/ 4989715 h 4989715"/>
              <a:gd name="connsiteX4" fmla="*/ 2391004 w 4413671"/>
              <a:gd name="connsiteY4" fmla="*/ 4885763 h 4989715"/>
              <a:gd name="connsiteX5" fmla="*/ 2494981 w 4413671"/>
              <a:gd name="connsiteY5" fmla="*/ 4781810 h 4989715"/>
              <a:gd name="connsiteX6" fmla="*/ 3585061 w 4413671"/>
              <a:gd name="connsiteY6" fmla="*/ 4505759 h 4989715"/>
              <a:gd name="connsiteX7" fmla="*/ 3140352 w 4413671"/>
              <a:gd name="connsiteY7" fmla="*/ 2611483 h 4989715"/>
              <a:gd name="connsiteX8" fmla="*/ 3014633 w 4413671"/>
              <a:gd name="connsiteY8" fmla="*/ 2598810 h 4989715"/>
              <a:gd name="connsiteX9" fmla="*/ 1975097 w 4413671"/>
              <a:gd name="connsiteY9" fmla="*/ 2598810 h 4989715"/>
              <a:gd name="connsiteX10" fmla="*/ 1351467 w 4413671"/>
              <a:gd name="connsiteY10" fmla="*/ 3222524 h 4989715"/>
              <a:gd name="connsiteX11" fmla="*/ 1351467 w 4413671"/>
              <a:gd name="connsiteY11" fmla="*/ 3430429 h 4989715"/>
              <a:gd name="connsiteX12" fmla="*/ 3638494 w 4413671"/>
              <a:gd name="connsiteY12" fmla="*/ 3430429 h 4989715"/>
              <a:gd name="connsiteX13" fmla="*/ 3638494 w 4413671"/>
              <a:gd name="connsiteY13" fmla="*/ 3222524 h 4989715"/>
              <a:gd name="connsiteX14" fmla="*/ 3140352 w 4413671"/>
              <a:gd name="connsiteY14" fmla="*/ 2611483 h 4989715"/>
              <a:gd name="connsiteX15" fmla="*/ 2599703 w 4413671"/>
              <a:gd name="connsiteY15" fmla="*/ 946128 h 4989715"/>
              <a:gd name="connsiteX16" fmla="*/ 2494980 w 4413671"/>
              <a:gd name="connsiteY16" fmla="*/ 935572 h 4989715"/>
              <a:gd name="connsiteX17" fmla="*/ 1975097 w 4413671"/>
              <a:gd name="connsiteY17" fmla="*/ 1455333 h 4989715"/>
              <a:gd name="connsiteX18" fmla="*/ 1975097 w 4413671"/>
              <a:gd name="connsiteY18" fmla="*/ 1871143 h 4989715"/>
              <a:gd name="connsiteX19" fmla="*/ 2494980 w 4413671"/>
              <a:gd name="connsiteY19" fmla="*/ 2390905 h 4989715"/>
              <a:gd name="connsiteX20" fmla="*/ 3014633 w 4413671"/>
              <a:gd name="connsiteY20" fmla="*/ 1871143 h 4989715"/>
              <a:gd name="connsiteX21" fmla="*/ 3014633 w 4413671"/>
              <a:gd name="connsiteY21" fmla="*/ 1455334 h 4989715"/>
              <a:gd name="connsiteX22" fmla="*/ 2599703 w 4413671"/>
              <a:gd name="connsiteY22" fmla="*/ 946128 h 4989715"/>
              <a:gd name="connsiteX23" fmla="*/ 2641609 w 4413671"/>
              <a:gd name="connsiteY23" fmla="*/ 742447 h 4989715"/>
              <a:gd name="connsiteX24" fmla="*/ 3222587 w 4413671"/>
              <a:gd name="connsiteY24" fmla="*/ 1455334 h 4989715"/>
              <a:gd name="connsiteX25" fmla="*/ 3222587 w 4413671"/>
              <a:gd name="connsiteY25" fmla="*/ 1871143 h 4989715"/>
              <a:gd name="connsiteX26" fmla="*/ 3003774 w 4413671"/>
              <a:gd name="connsiteY26" fmla="*/ 2390905 h 4989715"/>
              <a:gd name="connsiteX27" fmla="*/ 3014633 w 4413671"/>
              <a:gd name="connsiteY27" fmla="*/ 2390905 h 4989715"/>
              <a:gd name="connsiteX28" fmla="*/ 3846448 w 4413671"/>
              <a:gd name="connsiteY28" fmla="*/ 3222524 h 4989715"/>
              <a:gd name="connsiteX29" fmla="*/ 3846448 w 4413671"/>
              <a:gd name="connsiteY29" fmla="*/ 3399941 h 4989715"/>
              <a:gd name="connsiteX30" fmla="*/ 3802659 w 4413671"/>
              <a:gd name="connsiteY30" fmla="*/ 3638334 h 4989715"/>
              <a:gd name="connsiteX31" fmla="*/ 1143514 w 4413671"/>
              <a:gd name="connsiteY31" fmla="*/ 3638334 h 4989715"/>
              <a:gd name="connsiteX32" fmla="*/ 1143513 w 4413671"/>
              <a:gd name="connsiteY32" fmla="*/ 3222524 h 4989715"/>
              <a:gd name="connsiteX33" fmla="*/ 1975097 w 4413671"/>
              <a:gd name="connsiteY33" fmla="*/ 2390905 h 4989715"/>
              <a:gd name="connsiteX34" fmla="*/ 1986188 w 4413671"/>
              <a:gd name="connsiteY34" fmla="*/ 2390905 h 4989715"/>
              <a:gd name="connsiteX35" fmla="*/ 1767374 w 4413671"/>
              <a:gd name="connsiteY35" fmla="*/ 1871143 h 4989715"/>
              <a:gd name="connsiteX36" fmla="*/ 1767374 w 4413671"/>
              <a:gd name="connsiteY36" fmla="*/ 1455334 h 4989715"/>
              <a:gd name="connsiteX37" fmla="*/ 2494980 w 4413671"/>
              <a:gd name="connsiteY37" fmla="*/ 727667 h 4989715"/>
              <a:gd name="connsiteX38" fmla="*/ 2641609 w 4413671"/>
              <a:gd name="connsiteY38" fmla="*/ 742447 h 4989715"/>
              <a:gd name="connsiteX39" fmla="*/ 2494980 w 4413671"/>
              <a:gd name="connsiteY39" fmla="*/ 0 h 4989715"/>
              <a:gd name="connsiteX40" fmla="*/ 2598957 w 4413671"/>
              <a:gd name="connsiteY40" fmla="*/ 103953 h 4989715"/>
              <a:gd name="connsiteX41" fmla="*/ 2494981 w 4413671"/>
              <a:gd name="connsiteY41" fmla="*/ 207905 h 4989715"/>
              <a:gd name="connsiteX42" fmla="*/ 207954 w 4413671"/>
              <a:gd name="connsiteY42" fmla="*/ 2494858 h 4989715"/>
              <a:gd name="connsiteX43" fmla="*/ 1143514 w 4413671"/>
              <a:gd name="connsiteY43" fmla="*/ 4339666 h 4989715"/>
              <a:gd name="connsiteX44" fmla="*/ 1143513 w 4413671"/>
              <a:gd name="connsiteY44" fmla="*/ 3846239 h 4989715"/>
              <a:gd name="connsiteX45" fmla="*/ 1247490 w 4413671"/>
              <a:gd name="connsiteY45" fmla="*/ 3742286 h 4989715"/>
              <a:gd name="connsiteX46" fmla="*/ 1351467 w 4413671"/>
              <a:gd name="connsiteY46" fmla="*/ 3846239 h 4989715"/>
              <a:gd name="connsiteX47" fmla="*/ 1351467 w 4413671"/>
              <a:gd name="connsiteY47" fmla="*/ 4573905 h 4989715"/>
              <a:gd name="connsiteX48" fmla="*/ 1247490 w 4413671"/>
              <a:gd name="connsiteY48" fmla="*/ 4677858 h 4989715"/>
              <a:gd name="connsiteX49" fmla="*/ 519884 w 4413671"/>
              <a:gd name="connsiteY49" fmla="*/ 4677858 h 4989715"/>
              <a:gd name="connsiteX50" fmla="*/ 415907 w 4413671"/>
              <a:gd name="connsiteY50" fmla="*/ 4573906 h 4989715"/>
              <a:gd name="connsiteX51" fmla="*/ 519884 w 4413671"/>
              <a:gd name="connsiteY51" fmla="*/ 4469953 h 4989715"/>
              <a:gd name="connsiteX52" fmla="*/ 971836 w 4413671"/>
              <a:gd name="connsiteY52" fmla="*/ 4469953 h 4989715"/>
              <a:gd name="connsiteX53" fmla="*/ 0 w 4413671"/>
              <a:gd name="connsiteY53" fmla="*/ 2494858 h 4989715"/>
              <a:gd name="connsiteX54" fmla="*/ 2494980 w 4413671"/>
              <a:gd name="connsiteY54" fmla="*/ 0 h 4989715"/>
              <a:gd name="connsiteX55" fmla="*/ 4413671 w 4413671"/>
              <a:gd name="connsiteY55" fmla="*/ 311857 h 4989715"/>
              <a:gd name="connsiteX56" fmla="*/ 4375483 w 4413671"/>
              <a:gd name="connsiteY56" fmla="*/ 519762 h 4989715"/>
              <a:gd name="connsiteX57" fmla="*/ 4019049 w 4413671"/>
              <a:gd name="connsiteY57" fmla="*/ 519762 h 4989715"/>
              <a:gd name="connsiteX58" fmla="*/ 4235923 w 4413671"/>
              <a:gd name="connsiteY58" fmla="*/ 707754 h 4989715"/>
              <a:gd name="connsiteX59" fmla="*/ 4323417 w 4413671"/>
              <a:gd name="connsiteY59" fmla="*/ 803221 h 4989715"/>
              <a:gd name="connsiteX60" fmla="*/ 4275472 w 4413671"/>
              <a:gd name="connsiteY60" fmla="*/ 1064242 h 4989715"/>
              <a:gd name="connsiteX61" fmla="*/ 4240093 w 4413671"/>
              <a:gd name="connsiteY61" fmla="*/ 1017207 h 4989715"/>
              <a:gd name="connsiteX62" fmla="*/ 3846447 w 4413671"/>
              <a:gd name="connsiteY62" fmla="*/ 650742 h 4989715"/>
              <a:gd name="connsiteX63" fmla="*/ 3846447 w 4413671"/>
              <a:gd name="connsiteY63" fmla="*/ 1143476 h 4989715"/>
              <a:gd name="connsiteX64" fmla="*/ 3742471 w 4413671"/>
              <a:gd name="connsiteY64" fmla="*/ 1247429 h 4989715"/>
              <a:gd name="connsiteX65" fmla="*/ 3638494 w 4413671"/>
              <a:gd name="connsiteY65" fmla="*/ 1143476 h 4989715"/>
              <a:gd name="connsiteX66" fmla="*/ 3638494 w 4413671"/>
              <a:gd name="connsiteY66" fmla="*/ 415810 h 4989715"/>
              <a:gd name="connsiteX67" fmla="*/ 3742471 w 4413671"/>
              <a:gd name="connsiteY67" fmla="*/ 311857 h 498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413671" h="4989715">
                <a:moveTo>
                  <a:pt x="3650649" y="4465911"/>
                </a:moveTo>
                <a:lnTo>
                  <a:pt x="3602517" y="4727949"/>
                </a:lnTo>
                <a:lnTo>
                  <a:pt x="3466084" y="4793667"/>
                </a:lnTo>
                <a:cubicBezTo>
                  <a:pt x="3167595" y="4919908"/>
                  <a:pt x="2839432" y="4989715"/>
                  <a:pt x="2494980" y="4989715"/>
                </a:cubicBezTo>
                <a:cubicBezTo>
                  <a:pt x="2437447" y="4989715"/>
                  <a:pt x="2391004" y="4943283"/>
                  <a:pt x="2391004" y="4885763"/>
                </a:cubicBezTo>
                <a:cubicBezTo>
                  <a:pt x="2391004" y="4828243"/>
                  <a:pt x="2437447" y="4781810"/>
                  <a:pt x="2494981" y="4781810"/>
                </a:cubicBezTo>
                <a:cubicBezTo>
                  <a:pt x="2889659" y="4781810"/>
                  <a:pt x="3261006" y="4681805"/>
                  <a:pt x="3585061" y="4505759"/>
                </a:cubicBezTo>
                <a:close/>
                <a:moveTo>
                  <a:pt x="3140352" y="2611483"/>
                </a:moveTo>
                <a:cubicBezTo>
                  <a:pt x="3099743" y="2603174"/>
                  <a:pt x="3057697" y="2598810"/>
                  <a:pt x="3014633" y="2598810"/>
                </a:cubicBezTo>
                <a:cubicBezTo>
                  <a:pt x="3014633" y="2598810"/>
                  <a:pt x="1975097" y="2598810"/>
                  <a:pt x="1975097" y="2598810"/>
                </a:cubicBezTo>
                <a:cubicBezTo>
                  <a:pt x="1630818" y="2598810"/>
                  <a:pt x="1351467" y="2878095"/>
                  <a:pt x="1351467" y="3222524"/>
                </a:cubicBezTo>
                <a:lnTo>
                  <a:pt x="1351467" y="3430429"/>
                </a:lnTo>
                <a:lnTo>
                  <a:pt x="3638494" y="3430429"/>
                </a:lnTo>
                <a:lnTo>
                  <a:pt x="3638494" y="3222524"/>
                </a:lnTo>
                <a:cubicBezTo>
                  <a:pt x="3638494" y="2921149"/>
                  <a:pt x="3424616" y="2669649"/>
                  <a:pt x="3140352" y="2611483"/>
                </a:cubicBezTo>
                <a:close/>
                <a:moveTo>
                  <a:pt x="2599703" y="946128"/>
                </a:moveTo>
                <a:cubicBezTo>
                  <a:pt x="2565876" y="939206"/>
                  <a:pt x="2530853" y="935572"/>
                  <a:pt x="2494980" y="935572"/>
                </a:cubicBezTo>
                <a:cubicBezTo>
                  <a:pt x="2207773" y="935572"/>
                  <a:pt x="1975096" y="1168194"/>
                  <a:pt x="1975097" y="1455333"/>
                </a:cubicBezTo>
                <a:lnTo>
                  <a:pt x="1975097" y="1871143"/>
                </a:lnTo>
                <a:cubicBezTo>
                  <a:pt x="1975096" y="2158283"/>
                  <a:pt x="2207774" y="2390905"/>
                  <a:pt x="2494980" y="2390905"/>
                </a:cubicBezTo>
                <a:cubicBezTo>
                  <a:pt x="2781956" y="2390905"/>
                  <a:pt x="3014633" y="2158283"/>
                  <a:pt x="3014633" y="1871143"/>
                </a:cubicBezTo>
                <a:cubicBezTo>
                  <a:pt x="3014633" y="1871143"/>
                  <a:pt x="3014633" y="1455334"/>
                  <a:pt x="3014633" y="1455334"/>
                </a:cubicBezTo>
                <a:cubicBezTo>
                  <a:pt x="3014633" y="1204086"/>
                  <a:pt x="2836490" y="994579"/>
                  <a:pt x="2599703" y="946128"/>
                </a:cubicBezTo>
                <a:close/>
                <a:moveTo>
                  <a:pt x="2641609" y="742447"/>
                </a:moveTo>
                <a:cubicBezTo>
                  <a:pt x="2973151" y="810287"/>
                  <a:pt x="3222587" y="1103628"/>
                  <a:pt x="3222587" y="1455334"/>
                </a:cubicBezTo>
                <a:cubicBezTo>
                  <a:pt x="3222587" y="1455334"/>
                  <a:pt x="3222587" y="1871143"/>
                  <a:pt x="3222587" y="1871143"/>
                </a:cubicBezTo>
                <a:cubicBezTo>
                  <a:pt x="3222587" y="2074890"/>
                  <a:pt x="3138712" y="2258770"/>
                  <a:pt x="3003774" y="2390905"/>
                </a:cubicBezTo>
                <a:lnTo>
                  <a:pt x="3014633" y="2390905"/>
                </a:lnTo>
                <a:cubicBezTo>
                  <a:pt x="3473980" y="2390905"/>
                  <a:pt x="3846447" y="2763286"/>
                  <a:pt x="3846448" y="3222524"/>
                </a:cubicBezTo>
                <a:lnTo>
                  <a:pt x="3846448" y="3399941"/>
                </a:lnTo>
                <a:lnTo>
                  <a:pt x="3802659" y="3638334"/>
                </a:lnTo>
                <a:lnTo>
                  <a:pt x="1143514" y="3638334"/>
                </a:lnTo>
                <a:lnTo>
                  <a:pt x="1143513" y="3222524"/>
                </a:lnTo>
                <a:cubicBezTo>
                  <a:pt x="1143514" y="2763286"/>
                  <a:pt x="1515981" y="2390905"/>
                  <a:pt x="1975097" y="2390905"/>
                </a:cubicBezTo>
                <a:lnTo>
                  <a:pt x="1986188" y="2390905"/>
                </a:lnTo>
                <a:cubicBezTo>
                  <a:pt x="1851249" y="2258770"/>
                  <a:pt x="1767374" y="2074890"/>
                  <a:pt x="1767374" y="1871143"/>
                </a:cubicBezTo>
                <a:lnTo>
                  <a:pt x="1767374" y="1455334"/>
                </a:lnTo>
                <a:cubicBezTo>
                  <a:pt x="1767374" y="1053384"/>
                  <a:pt x="2093168" y="727667"/>
                  <a:pt x="2494980" y="727667"/>
                </a:cubicBezTo>
                <a:cubicBezTo>
                  <a:pt x="2545207" y="727667"/>
                  <a:pt x="2594246" y="732756"/>
                  <a:pt x="2641609" y="742447"/>
                </a:cubicBezTo>
                <a:close/>
                <a:moveTo>
                  <a:pt x="2494980" y="0"/>
                </a:moveTo>
                <a:cubicBezTo>
                  <a:pt x="2552283" y="0"/>
                  <a:pt x="2598957" y="46432"/>
                  <a:pt x="2598957" y="103953"/>
                </a:cubicBezTo>
                <a:cubicBezTo>
                  <a:pt x="2598957" y="161473"/>
                  <a:pt x="2552283" y="207905"/>
                  <a:pt x="2494981" y="207905"/>
                </a:cubicBezTo>
                <a:cubicBezTo>
                  <a:pt x="1232009" y="207905"/>
                  <a:pt x="207954" y="1231951"/>
                  <a:pt x="207954" y="2494858"/>
                </a:cubicBezTo>
                <a:cubicBezTo>
                  <a:pt x="207954" y="3234306"/>
                  <a:pt x="561937" y="3912999"/>
                  <a:pt x="1143514" y="4339666"/>
                </a:cubicBezTo>
                <a:lnTo>
                  <a:pt x="1143513" y="3846239"/>
                </a:lnTo>
                <a:cubicBezTo>
                  <a:pt x="1143513" y="3788718"/>
                  <a:pt x="1190187" y="3742286"/>
                  <a:pt x="1247490" y="3742286"/>
                </a:cubicBezTo>
                <a:cubicBezTo>
                  <a:pt x="1305024" y="3742286"/>
                  <a:pt x="1351467" y="3788718"/>
                  <a:pt x="1351467" y="3846239"/>
                </a:cubicBezTo>
                <a:lnTo>
                  <a:pt x="1351467" y="4573905"/>
                </a:lnTo>
                <a:cubicBezTo>
                  <a:pt x="1351467" y="4631425"/>
                  <a:pt x="1305024" y="4677858"/>
                  <a:pt x="1247490" y="4677858"/>
                </a:cubicBezTo>
                <a:lnTo>
                  <a:pt x="519884" y="4677858"/>
                </a:lnTo>
                <a:cubicBezTo>
                  <a:pt x="462350" y="4677858"/>
                  <a:pt x="415907" y="4631425"/>
                  <a:pt x="415907" y="4573906"/>
                </a:cubicBezTo>
                <a:cubicBezTo>
                  <a:pt x="415907" y="4516385"/>
                  <a:pt x="462350" y="4469953"/>
                  <a:pt x="519884" y="4469953"/>
                </a:cubicBezTo>
                <a:lnTo>
                  <a:pt x="971836" y="4469953"/>
                </a:lnTo>
                <a:cubicBezTo>
                  <a:pt x="362070" y="4000319"/>
                  <a:pt x="-462" y="3272191"/>
                  <a:pt x="0" y="2494858"/>
                </a:cubicBezTo>
                <a:cubicBezTo>
                  <a:pt x="0" y="1116911"/>
                  <a:pt x="1116941" y="0"/>
                  <a:pt x="2494980" y="0"/>
                </a:cubicBezTo>
                <a:close/>
                <a:moveTo>
                  <a:pt x="4413671" y="311857"/>
                </a:moveTo>
                <a:lnTo>
                  <a:pt x="4375483" y="519762"/>
                </a:lnTo>
                <a:lnTo>
                  <a:pt x="4019049" y="519762"/>
                </a:lnTo>
                <a:cubicBezTo>
                  <a:pt x="4095299" y="578524"/>
                  <a:pt x="4167664" y="641325"/>
                  <a:pt x="4235923" y="707754"/>
                </a:cubicBezTo>
                <a:lnTo>
                  <a:pt x="4323417" y="803221"/>
                </a:lnTo>
                <a:lnTo>
                  <a:pt x="4275472" y="1064242"/>
                </a:lnTo>
                <a:lnTo>
                  <a:pt x="4240093" y="1017207"/>
                </a:lnTo>
                <a:cubicBezTo>
                  <a:pt x="4124860" y="881285"/>
                  <a:pt x="3993055" y="758044"/>
                  <a:pt x="3846447" y="650742"/>
                </a:cubicBezTo>
                <a:lnTo>
                  <a:pt x="3846447" y="1143476"/>
                </a:lnTo>
                <a:cubicBezTo>
                  <a:pt x="3846448" y="1200997"/>
                  <a:pt x="3799774" y="1247429"/>
                  <a:pt x="3742471" y="1247429"/>
                </a:cubicBezTo>
                <a:cubicBezTo>
                  <a:pt x="3684937" y="1247429"/>
                  <a:pt x="3638494" y="1200997"/>
                  <a:pt x="3638494" y="1143476"/>
                </a:cubicBezTo>
                <a:lnTo>
                  <a:pt x="3638494" y="415810"/>
                </a:lnTo>
                <a:cubicBezTo>
                  <a:pt x="3638494" y="358289"/>
                  <a:pt x="3684937" y="311857"/>
                  <a:pt x="3742471" y="311857"/>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46119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White Background_Intuitiv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EB140B4-00A3-254D-A099-F0CBE0B87ACC}"/>
              </a:ext>
            </a:extLst>
          </p:cNvPr>
          <p:cNvPicPr>
            <a:picLocks noChangeAspect="1"/>
          </p:cNvPicPr>
          <p:nvPr/>
        </p:nvPicPr>
        <p:blipFill>
          <a:blip r:embed="rId2"/>
          <a:stretch>
            <a:fillRect/>
          </a:stretch>
        </p:blipFill>
        <p:spPr>
          <a:xfrm>
            <a:off x="0" y="0"/>
            <a:ext cx="9144000" cy="5143500"/>
          </a:xfrm>
          <a:prstGeom prst="rect">
            <a:avLst/>
          </a:prstGeom>
        </p:spPr>
      </p:pic>
      <p:sp>
        <p:nvSpPr>
          <p:cNvPr id="7" name="Shape">
            <a:extLst>
              <a:ext uri="{FF2B5EF4-FFF2-40B4-BE49-F238E27FC236}">
                <a16:creationId xmlns:a16="http://schemas.microsoft.com/office/drawing/2014/main" id="{B468BD26-CFA5-B442-85A3-298D1FF13D91}"/>
              </a:ext>
            </a:extLst>
          </p:cNvPr>
          <p:cNvSpPr/>
          <p:nvPr/>
        </p:nvSpPr>
        <p:spPr>
          <a:xfrm>
            <a:off x="5035525" y="86847"/>
            <a:ext cx="4108477" cy="5056654"/>
          </a:xfrm>
          <a:custGeom>
            <a:avLst/>
            <a:gdLst/>
            <a:ahLst/>
            <a:cxnLst>
              <a:cxn ang="0">
                <a:pos x="wd2" y="hd2"/>
              </a:cxn>
              <a:cxn ang="5400000">
                <a:pos x="wd2" y="hd2"/>
              </a:cxn>
              <a:cxn ang="10800000">
                <a:pos x="wd2" y="hd2"/>
              </a:cxn>
              <a:cxn ang="16200000">
                <a:pos x="wd2" y="hd2"/>
              </a:cxn>
            </a:cxnLst>
            <a:rect l="0" t="0"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4180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White Background_Recruiting">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C7C6D2-7D03-2943-B3E2-4441375230AA}"/>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4D34A955-BDCE-5348-8350-001ECE2740D7}"/>
              </a:ext>
            </a:extLst>
          </p:cNvPr>
          <p:cNvSpPr/>
          <p:nvPr/>
        </p:nvSpPr>
        <p:spPr>
          <a:xfrm>
            <a:off x="4625812" y="87170"/>
            <a:ext cx="4518188" cy="4978975"/>
          </a:xfrm>
          <a:custGeom>
            <a:avLst/>
            <a:gdLst>
              <a:gd name="connsiteX0" fmla="*/ 959401 w 4518188"/>
              <a:gd name="connsiteY0" fmla="*/ 3645103 h 4978975"/>
              <a:gd name="connsiteX1" fmla="*/ 211870 w 4518188"/>
              <a:gd name="connsiteY1" fmla="*/ 4392734 h 4978975"/>
              <a:gd name="connsiteX2" fmla="*/ 586214 w 4518188"/>
              <a:gd name="connsiteY2" fmla="*/ 4767243 h 4978975"/>
              <a:gd name="connsiteX3" fmla="*/ 1333745 w 4518188"/>
              <a:gd name="connsiteY3" fmla="*/ 4019613 h 4978975"/>
              <a:gd name="connsiteX4" fmla="*/ 1241663 w 4518188"/>
              <a:gd name="connsiteY4" fmla="*/ 3050702 h 4978975"/>
              <a:gd name="connsiteX5" fmla="*/ 952923 w 4518188"/>
              <a:gd name="connsiteY5" fmla="*/ 3339339 h 4978975"/>
              <a:gd name="connsiteX6" fmla="*/ 1626881 w 4518188"/>
              <a:gd name="connsiteY6" fmla="*/ 4013132 h 4978975"/>
              <a:gd name="connsiteX7" fmla="*/ 1912845 w 4518188"/>
              <a:gd name="connsiteY7" fmla="*/ 3727042 h 4978975"/>
              <a:gd name="connsiteX8" fmla="*/ 1241663 w 4518188"/>
              <a:gd name="connsiteY8" fmla="*/ 3050702 h 4978975"/>
              <a:gd name="connsiteX9" fmla="*/ 2647188 w 4518188"/>
              <a:gd name="connsiteY9" fmla="*/ 2541249 h 4978975"/>
              <a:gd name="connsiteX10" fmla="*/ 2117832 w 4518188"/>
              <a:gd name="connsiteY10" fmla="*/ 3070840 h 4978975"/>
              <a:gd name="connsiteX11" fmla="*/ 2117832 w 4518188"/>
              <a:gd name="connsiteY11" fmla="*/ 3093755 h 4978975"/>
              <a:gd name="connsiteX12" fmla="*/ 2964849 w 4518188"/>
              <a:gd name="connsiteY12" fmla="*/ 3388409 h 4978975"/>
              <a:gd name="connsiteX13" fmla="*/ 3913896 w 4518188"/>
              <a:gd name="connsiteY13" fmla="*/ 3005335 h 4978975"/>
              <a:gd name="connsiteX14" fmla="*/ 3388473 w 4518188"/>
              <a:gd name="connsiteY14" fmla="*/ 2541249 h 4978975"/>
              <a:gd name="connsiteX15" fmla="*/ 2964849 w 4518188"/>
              <a:gd name="connsiteY15" fmla="*/ 1164729 h 4978975"/>
              <a:gd name="connsiteX16" fmla="*/ 2541456 w 4518188"/>
              <a:gd name="connsiteY16" fmla="*/ 1588310 h 4978975"/>
              <a:gd name="connsiteX17" fmla="*/ 2541456 w 4518188"/>
              <a:gd name="connsiteY17" fmla="*/ 1905879 h 4978975"/>
              <a:gd name="connsiteX18" fmla="*/ 2964849 w 4518188"/>
              <a:gd name="connsiteY18" fmla="*/ 2329459 h 4978975"/>
              <a:gd name="connsiteX19" fmla="*/ 3388473 w 4518188"/>
              <a:gd name="connsiteY19" fmla="*/ 1905879 h 4978975"/>
              <a:gd name="connsiteX20" fmla="*/ 3388473 w 4518188"/>
              <a:gd name="connsiteY20" fmla="*/ 1588310 h 4978975"/>
              <a:gd name="connsiteX21" fmla="*/ 2964849 w 4518188"/>
              <a:gd name="connsiteY21" fmla="*/ 1164729 h 4978975"/>
              <a:gd name="connsiteX22" fmla="*/ 2964849 w 4518188"/>
              <a:gd name="connsiteY22" fmla="*/ 635370 h 4978975"/>
              <a:gd name="connsiteX23" fmla="*/ 1588244 w 4518188"/>
              <a:gd name="connsiteY23" fmla="*/ 2011890 h 4978975"/>
              <a:gd name="connsiteX24" fmla="*/ 1923719 w 4518188"/>
              <a:gd name="connsiteY24" fmla="*/ 2908583 h 4978975"/>
              <a:gd name="connsiteX25" fmla="*/ 2503975 w 4518188"/>
              <a:gd name="connsiteY25" fmla="*/ 2343347 h 4978975"/>
              <a:gd name="connsiteX26" fmla="*/ 2329528 w 4518188"/>
              <a:gd name="connsiteY26" fmla="*/ 1905879 h 4978975"/>
              <a:gd name="connsiteX27" fmla="*/ 2329528 w 4518188"/>
              <a:gd name="connsiteY27" fmla="*/ 1588310 h 4978975"/>
              <a:gd name="connsiteX28" fmla="*/ 2964849 w 4518188"/>
              <a:gd name="connsiteY28" fmla="*/ 952939 h 4978975"/>
              <a:gd name="connsiteX29" fmla="*/ 3600169 w 4518188"/>
              <a:gd name="connsiteY29" fmla="*/ 1588310 h 4978975"/>
              <a:gd name="connsiteX30" fmla="*/ 3600169 w 4518188"/>
              <a:gd name="connsiteY30" fmla="*/ 1905879 h 4978975"/>
              <a:gd name="connsiteX31" fmla="*/ 3437059 w 4518188"/>
              <a:gd name="connsiteY31" fmla="*/ 2331079 h 4978975"/>
              <a:gd name="connsiteX32" fmla="*/ 4082790 w 4518188"/>
              <a:gd name="connsiteY32" fmla="*/ 2811137 h 4978975"/>
              <a:gd name="connsiteX33" fmla="*/ 4341454 w 4518188"/>
              <a:gd name="connsiteY33" fmla="*/ 2011890 h 4978975"/>
              <a:gd name="connsiteX34" fmla="*/ 2964849 w 4518188"/>
              <a:gd name="connsiteY34" fmla="*/ 635370 h 4978975"/>
              <a:gd name="connsiteX35" fmla="*/ 2964849 w 4518188"/>
              <a:gd name="connsiteY35" fmla="*/ 423580 h 4978975"/>
              <a:gd name="connsiteX36" fmla="*/ 4481318 w 4518188"/>
              <a:gd name="connsiteY36" fmla="*/ 1541361 h 4978975"/>
              <a:gd name="connsiteX37" fmla="*/ 4518188 w 4518188"/>
              <a:gd name="connsiteY37" fmla="*/ 1683567 h 4978975"/>
              <a:gd name="connsiteX38" fmla="*/ 4518188 w 4518188"/>
              <a:gd name="connsiteY38" fmla="*/ 2340144 h 4978975"/>
              <a:gd name="connsiteX39" fmla="*/ 4481318 w 4518188"/>
              <a:gd name="connsiteY39" fmla="*/ 2482332 h 4978975"/>
              <a:gd name="connsiteX40" fmla="*/ 2964849 w 4518188"/>
              <a:gd name="connsiteY40" fmla="*/ 3600199 h 4978975"/>
              <a:gd name="connsiteX41" fmla="*/ 1376547 w 4518188"/>
              <a:gd name="connsiteY41" fmla="*/ 2011890 h 4978975"/>
              <a:gd name="connsiteX42" fmla="*/ 2964849 w 4518188"/>
              <a:gd name="connsiteY42" fmla="*/ 423580 h 4978975"/>
              <a:gd name="connsiteX43" fmla="*/ 2964849 w 4518188"/>
              <a:gd name="connsiteY43" fmla="*/ 0 h 4978975"/>
              <a:gd name="connsiteX44" fmla="*/ 4517373 w 4518188"/>
              <a:gd name="connsiteY44" fmla="*/ 732185 h 4978975"/>
              <a:gd name="connsiteX45" fmla="*/ 4518188 w 4518188"/>
              <a:gd name="connsiteY45" fmla="*/ 733275 h 4978975"/>
              <a:gd name="connsiteX46" fmla="*/ 4518188 w 4518188"/>
              <a:gd name="connsiteY46" fmla="*/ 1105156 h 4978975"/>
              <a:gd name="connsiteX47" fmla="*/ 4457607 w 4518188"/>
              <a:gd name="connsiteY47" fmla="*/ 1005449 h 4978975"/>
              <a:gd name="connsiteX48" fmla="*/ 2964849 w 4518188"/>
              <a:gd name="connsiteY48" fmla="*/ 211790 h 4978975"/>
              <a:gd name="connsiteX49" fmla="*/ 1164851 w 4518188"/>
              <a:gd name="connsiteY49" fmla="*/ 2011890 h 4978975"/>
              <a:gd name="connsiteX50" fmla="*/ 2964849 w 4518188"/>
              <a:gd name="connsiteY50" fmla="*/ 3811989 h 4978975"/>
              <a:gd name="connsiteX51" fmla="*/ 4457607 w 4518188"/>
              <a:gd name="connsiteY51" fmla="*/ 3018330 h 4978975"/>
              <a:gd name="connsiteX52" fmla="*/ 4518188 w 4518188"/>
              <a:gd name="connsiteY52" fmla="*/ 2918623 h 4978975"/>
              <a:gd name="connsiteX53" fmla="*/ 4518188 w 4518188"/>
              <a:gd name="connsiteY53" fmla="*/ 3290504 h 4978975"/>
              <a:gd name="connsiteX54" fmla="*/ 4517373 w 4518188"/>
              <a:gd name="connsiteY54" fmla="*/ 3291594 h 4978975"/>
              <a:gd name="connsiteX55" fmla="*/ 2964849 w 4518188"/>
              <a:gd name="connsiteY55" fmla="*/ 4023779 h 4978975"/>
              <a:gd name="connsiteX56" fmla="*/ 2107189 w 4518188"/>
              <a:gd name="connsiteY56" fmla="*/ 3832358 h 4978975"/>
              <a:gd name="connsiteX57" fmla="*/ 1776572 w 4518188"/>
              <a:gd name="connsiteY57" fmla="*/ 4162889 h 4978975"/>
              <a:gd name="connsiteX58" fmla="*/ 1483668 w 4518188"/>
              <a:gd name="connsiteY58" fmla="*/ 4169139 h 4978975"/>
              <a:gd name="connsiteX59" fmla="*/ 735905 w 4518188"/>
              <a:gd name="connsiteY59" fmla="*/ 4917001 h 4978975"/>
              <a:gd name="connsiteX60" fmla="*/ 436523 w 4518188"/>
              <a:gd name="connsiteY60" fmla="*/ 4917001 h 4978975"/>
              <a:gd name="connsiteX61" fmla="*/ 61947 w 4518188"/>
              <a:gd name="connsiteY61" fmla="*/ 4542491 h 4978975"/>
              <a:gd name="connsiteX62" fmla="*/ 61947 w 4518188"/>
              <a:gd name="connsiteY62" fmla="*/ 4242976 h 4978975"/>
              <a:gd name="connsiteX63" fmla="*/ 809479 w 4518188"/>
              <a:gd name="connsiteY63" fmla="*/ 3495809 h 4978975"/>
              <a:gd name="connsiteX64" fmla="*/ 803232 w 4518188"/>
              <a:gd name="connsiteY64" fmla="*/ 3489096 h 4978975"/>
              <a:gd name="connsiteX65" fmla="*/ 803232 w 4518188"/>
              <a:gd name="connsiteY65" fmla="*/ 3189581 h 4978975"/>
              <a:gd name="connsiteX66" fmla="*/ 1137781 w 4518188"/>
              <a:gd name="connsiteY66" fmla="*/ 2855115 h 4978975"/>
              <a:gd name="connsiteX67" fmla="*/ 952923 w 4518188"/>
              <a:gd name="connsiteY67" fmla="*/ 2011890 h 4978975"/>
              <a:gd name="connsiteX68" fmla="*/ 2964849 w 4518188"/>
              <a:gd name="connsiteY68" fmla="*/ 0 h 497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518188" h="4978975">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50125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White Background_Protection">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DFA5328-E51C-9D4F-96AB-CE14D9406FFC}"/>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9EAFB693-C062-B14B-9BC3-46B1BCBE0928}"/>
              </a:ext>
            </a:extLst>
          </p:cNvPr>
          <p:cNvSpPr/>
          <p:nvPr/>
        </p:nvSpPr>
        <p:spPr>
          <a:xfrm rot="21007910">
            <a:off x="5201696" y="64193"/>
            <a:ext cx="4198527" cy="5074561"/>
          </a:xfrm>
          <a:custGeom>
            <a:avLst/>
            <a:gdLst>
              <a:gd name="connsiteX0" fmla="*/ 3011037 w 4198527"/>
              <a:gd name="connsiteY0" fmla="*/ 1550866 h 5074561"/>
              <a:gd name="connsiteX1" fmla="*/ 3050735 w 4198527"/>
              <a:gd name="connsiteY1" fmla="*/ 1569409 h 5074561"/>
              <a:gd name="connsiteX2" fmla="*/ 3073866 w 4198527"/>
              <a:gd name="connsiteY2" fmla="*/ 1724076 h 5074561"/>
              <a:gd name="connsiteX3" fmla="*/ 1968448 w 4198527"/>
              <a:gd name="connsiteY3" fmla="*/ 3216680 h 5074561"/>
              <a:gd name="connsiteX4" fmla="*/ 1813725 w 4198527"/>
              <a:gd name="connsiteY4" fmla="*/ 3239716 h 5074561"/>
              <a:gd name="connsiteX5" fmla="*/ 1793121 w 4198527"/>
              <a:gd name="connsiteY5" fmla="*/ 3219971 h 5074561"/>
              <a:gd name="connsiteX6" fmla="*/ 1350915 w 4198527"/>
              <a:gd name="connsiteY6" fmla="*/ 2667120 h 5074561"/>
              <a:gd name="connsiteX7" fmla="*/ 1368214 w 4198527"/>
              <a:gd name="connsiteY7" fmla="*/ 2511748 h 5074561"/>
              <a:gd name="connsiteX8" fmla="*/ 1523521 w 4198527"/>
              <a:gd name="connsiteY8" fmla="*/ 2528907 h 5074561"/>
              <a:gd name="connsiteX9" fmla="*/ 1876120 w 4198527"/>
              <a:gd name="connsiteY9" fmla="*/ 2969636 h 5074561"/>
              <a:gd name="connsiteX10" fmla="*/ 2896206 w 4198527"/>
              <a:gd name="connsiteY10" fmla="*/ 1592680 h 5074561"/>
              <a:gd name="connsiteX11" fmla="*/ 3011037 w 4198527"/>
              <a:gd name="connsiteY11" fmla="*/ 1550866 h 5074561"/>
              <a:gd name="connsiteX12" fmla="*/ 0 w 4198527"/>
              <a:gd name="connsiteY12" fmla="*/ 715452 h 5074561"/>
              <a:gd name="connsiteX13" fmla="*/ 3 w 4198527"/>
              <a:gd name="connsiteY13" fmla="*/ 715670 h 5074561"/>
              <a:gd name="connsiteX14" fmla="*/ 0 w 4198527"/>
              <a:gd name="connsiteY14" fmla="*/ 715687 h 5074561"/>
              <a:gd name="connsiteX15" fmla="*/ 0 w 4198527"/>
              <a:gd name="connsiteY15" fmla="*/ 715452 h 5074561"/>
              <a:gd name="connsiteX16" fmla="*/ 2099458 w 4198527"/>
              <a:gd name="connsiteY16" fmla="*/ 764814 h 5074561"/>
              <a:gd name="connsiteX17" fmla="*/ 775950 w 4198527"/>
              <a:gd name="connsiteY17" fmla="*/ 1237511 h 5074561"/>
              <a:gd name="connsiteX18" fmla="*/ 778088 w 4198527"/>
              <a:gd name="connsiteY18" fmla="*/ 1259841 h 5074561"/>
              <a:gd name="connsiteX19" fmla="*/ 979656 w 4198527"/>
              <a:gd name="connsiteY19" fmla="*/ 2716247 h 5074561"/>
              <a:gd name="connsiteX20" fmla="*/ 1625957 w 4198527"/>
              <a:gd name="connsiteY20" fmla="*/ 3715939 h 5074561"/>
              <a:gd name="connsiteX21" fmla="*/ 1796620 w 4198527"/>
              <a:gd name="connsiteY21" fmla="*/ 3860263 h 5074561"/>
              <a:gd name="connsiteX22" fmla="*/ 1963783 w 4198527"/>
              <a:gd name="connsiteY22" fmla="*/ 3997535 h 5074561"/>
              <a:gd name="connsiteX23" fmla="*/ 2105095 w 4198527"/>
              <a:gd name="connsiteY23" fmla="*/ 4119059 h 5074561"/>
              <a:gd name="connsiteX24" fmla="*/ 2554493 w 4198527"/>
              <a:gd name="connsiteY24" fmla="*/ 3734038 h 5074561"/>
              <a:gd name="connsiteX25" fmla="*/ 3219260 w 4198527"/>
              <a:gd name="connsiteY25" fmla="*/ 2715071 h 5074561"/>
              <a:gd name="connsiteX26" fmla="*/ 3383119 w 4198527"/>
              <a:gd name="connsiteY26" fmla="*/ 1610544 h 5074561"/>
              <a:gd name="connsiteX27" fmla="*/ 3423354 w 4198527"/>
              <a:gd name="connsiteY27" fmla="*/ 1237746 h 5074561"/>
              <a:gd name="connsiteX28" fmla="*/ 2156410 w 4198527"/>
              <a:gd name="connsiteY28" fmla="*/ 561960 h 5074561"/>
              <a:gd name="connsiteX29" fmla="*/ 3590324 w 4198527"/>
              <a:gd name="connsiteY29" fmla="*/ 1074147 h 5074561"/>
              <a:gd name="connsiteX30" fmla="*/ 3641833 w 4198527"/>
              <a:gd name="connsiteY30" fmla="*/ 1155006 h 5074561"/>
              <a:gd name="connsiteX31" fmla="*/ 3426076 w 4198527"/>
              <a:gd name="connsiteY31" fmla="*/ 2752680 h 5074561"/>
              <a:gd name="connsiteX32" fmla="*/ 2099458 w 4198527"/>
              <a:gd name="connsiteY32" fmla="*/ 4410998 h 5074561"/>
              <a:gd name="connsiteX33" fmla="*/ 772646 w 4198527"/>
              <a:gd name="connsiteY33" fmla="*/ 2752680 h 5074561"/>
              <a:gd name="connsiteX34" fmla="*/ 557082 w 4198527"/>
              <a:gd name="connsiteY34" fmla="*/ 1154536 h 5074561"/>
              <a:gd name="connsiteX35" fmla="*/ 608592 w 4198527"/>
              <a:gd name="connsiteY35" fmla="*/ 1074147 h 5074561"/>
              <a:gd name="connsiteX36" fmla="*/ 2042506 w 4198527"/>
              <a:gd name="connsiteY36" fmla="*/ 561960 h 5074561"/>
              <a:gd name="connsiteX37" fmla="*/ 2156410 w 4198527"/>
              <a:gd name="connsiteY37" fmla="*/ 561960 h 5074561"/>
              <a:gd name="connsiteX38" fmla="*/ 2105289 w 4198527"/>
              <a:gd name="connsiteY38" fmla="*/ 218779 h 5074561"/>
              <a:gd name="connsiteX39" fmla="*/ 2093432 w 4198527"/>
              <a:gd name="connsiteY39" fmla="*/ 218779 h 5074561"/>
              <a:gd name="connsiteX40" fmla="*/ 2093432 w 4198527"/>
              <a:gd name="connsiteY40" fmla="*/ 219014 h 5074561"/>
              <a:gd name="connsiteX41" fmla="*/ 2098990 w 4198527"/>
              <a:gd name="connsiteY41" fmla="*/ 220769 h 5074561"/>
              <a:gd name="connsiteX42" fmla="*/ 223338 w 4198527"/>
              <a:gd name="connsiteY42" fmla="*/ 813235 h 5074561"/>
              <a:gd name="connsiteX43" fmla="*/ 225671 w 4198527"/>
              <a:gd name="connsiteY43" fmla="*/ 880696 h 5074561"/>
              <a:gd name="connsiteX44" fmla="*/ 251523 w 4198527"/>
              <a:gd name="connsiteY44" fmla="*/ 1340935 h 5074561"/>
              <a:gd name="connsiteX45" fmla="*/ 437347 w 4198527"/>
              <a:gd name="connsiteY45" fmla="*/ 2823667 h 5074561"/>
              <a:gd name="connsiteX46" fmla="*/ 1364327 w 4198527"/>
              <a:gd name="connsiteY46" fmla="*/ 4174062 h 5074561"/>
              <a:gd name="connsiteX47" fmla="*/ 1613129 w 4198527"/>
              <a:gd name="connsiteY47" fmla="*/ 4373625 h 5074561"/>
              <a:gd name="connsiteX48" fmla="*/ 1853961 w 4198527"/>
              <a:gd name="connsiteY48" fmla="*/ 4560964 h 5074561"/>
              <a:gd name="connsiteX49" fmla="*/ 2106456 w 4198527"/>
              <a:gd name="connsiteY49" fmla="*/ 4770399 h 5074561"/>
              <a:gd name="connsiteX50" fmla="*/ 2812430 w 4198527"/>
              <a:gd name="connsiteY50" fmla="*/ 4194277 h 5074561"/>
              <a:gd name="connsiteX51" fmla="*/ 3761374 w 4198527"/>
              <a:gd name="connsiteY51" fmla="*/ 2822492 h 5074561"/>
              <a:gd name="connsiteX52" fmla="*/ 3946810 w 4198527"/>
              <a:gd name="connsiteY52" fmla="*/ 1355979 h 5074561"/>
              <a:gd name="connsiteX53" fmla="*/ 3975383 w 4198527"/>
              <a:gd name="connsiteY53" fmla="*/ 813235 h 5074561"/>
              <a:gd name="connsiteX54" fmla="*/ 2098990 w 4198527"/>
              <a:gd name="connsiteY54" fmla="*/ 220769 h 5074561"/>
              <a:gd name="connsiteX55" fmla="*/ 2159909 w 4198527"/>
              <a:gd name="connsiteY55" fmla="*/ 7934 h 5074561"/>
              <a:gd name="connsiteX56" fmla="*/ 4139242 w 4198527"/>
              <a:gd name="connsiteY56" fmla="*/ 633182 h 5074561"/>
              <a:gd name="connsiteX57" fmla="*/ 4198527 w 4198527"/>
              <a:gd name="connsiteY57" fmla="*/ 717567 h 5074561"/>
              <a:gd name="connsiteX58" fmla="*/ 4167402 w 4198527"/>
              <a:gd name="connsiteY58" fmla="*/ 1371874 h 5074561"/>
              <a:gd name="connsiteX59" fmla="*/ 4163128 w 4198527"/>
              <a:gd name="connsiteY59" fmla="*/ 1426969 h 5074561"/>
              <a:gd name="connsiteX60" fmla="*/ 3837513 w 4198527"/>
              <a:gd name="connsiteY60" fmla="*/ 3298796 h 5074561"/>
              <a:gd name="connsiteX61" fmla="*/ 3768383 w 4198527"/>
              <a:gd name="connsiteY61" fmla="*/ 3439365 h 5074561"/>
              <a:gd name="connsiteX62" fmla="*/ 2099263 w 4198527"/>
              <a:gd name="connsiteY62" fmla="*/ 5074561 h 5074561"/>
              <a:gd name="connsiteX63" fmla="*/ 219839 w 4198527"/>
              <a:gd name="connsiteY63" fmla="*/ 2863392 h 5074561"/>
              <a:gd name="connsiteX64" fmla="*/ 162 w 4198527"/>
              <a:gd name="connsiteY64" fmla="*/ 726902 h 5074561"/>
              <a:gd name="connsiteX65" fmla="*/ 3 w 4198527"/>
              <a:gd name="connsiteY65" fmla="*/ 715670 h 5074561"/>
              <a:gd name="connsiteX66" fmla="*/ 4589 w 4198527"/>
              <a:gd name="connsiteY66" fmla="*/ 688880 h 5074561"/>
              <a:gd name="connsiteX67" fmla="*/ 59285 w 4198527"/>
              <a:gd name="connsiteY67" fmla="*/ 633182 h 5074561"/>
              <a:gd name="connsiteX68" fmla="*/ 2038618 w 4198527"/>
              <a:gd name="connsiteY68" fmla="*/ 7934 h 5074561"/>
              <a:gd name="connsiteX69" fmla="*/ 2159909 w 4198527"/>
              <a:gd name="connsiteY69" fmla="*/ 7934 h 507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98527" h="5074561">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75530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White Background_Technology">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E6E1DD5-98BE-E147-8292-B17FF3CF4A20}"/>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75878B3A-5E00-EB46-97E5-9664A7C55383}"/>
              </a:ext>
            </a:extLst>
          </p:cNvPr>
          <p:cNvSpPr/>
          <p:nvPr/>
        </p:nvSpPr>
        <p:spPr>
          <a:xfrm rot="21092033">
            <a:off x="5108677" y="399167"/>
            <a:ext cx="4359942" cy="4374081"/>
          </a:xfrm>
          <a:custGeom>
            <a:avLst/>
            <a:gdLst>
              <a:gd name="connsiteX0" fmla="*/ 918865 w 4359942"/>
              <a:gd name="connsiteY0" fmla="*/ 2956952 h 4374081"/>
              <a:gd name="connsiteX1" fmla="*/ 874816 w 4359942"/>
              <a:gd name="connsiteY1" fmla="*/ 2952505 h 4374081"/>
              <a:gd name="connsiteX2" fmla="*/ 656112 w 4359942"/>
              <a:gd name="connsiteY2" fmla="*/ 3171209 h 4374081"/>
              <a:gd name="connsiteX3" fmla="*/ 874816 w 4359942"/>
              <a:gd name="connsiteY3" fmla="*/ 3389913 h 4374081"/>
              <a:gd name="connsiteX4" fmla="*/ 1093520 w 4359942"/>
              <a:gd name="connsiteY4" fmla="*/ 3171209 h 4374081"/>
              <a:gd name="connsiteX5" fmla="*/ 918865 w 4359942"/>
              <a:gd name="connsiteY5" fmla="*/ 2956952 h 4374081"/>
              <a:gd name="connsiteX6" fmla="*/ 3543314 w 4359942"/>
              <a:gd name="connsiteY6" fmla="*/ 3285008 h 4374081"/>
              <a:gd name="connsiteX7" fmla="*/ 3499265 w 4359942"/>
              <a:gd name="connsiteY7" fmla="*/ 3280561 h 4374081"/>
              <a:gd name="connsiteX8" fmla="*/ 3280560 w 4359942"/>
              <a:gd name="connsiteY8" fmla="*/ 3499265 h 4374081"/>
              <a:gd name="connsiteX9" fmla="*/ 3499265 w 4359942"/>
              <a:gd name="connsiteY9" fmla="*/ 3717969 h 4374081"/>
              <a:gd name="connsiteX10" fmla="*/ 3717969 w 4359942"/>
              <a:gd name="connsiteY10" fmla="*/ 3499265 h 4374081"/>
              <a:gd name="connsiteX11" fmla="*/ 3543314 w 4359942"/>
              <a:gd name="connsiteY11" fmla="*/ 3285008 h 4374081"/>
              <a:gd name="connsiteX12" fmla="*/ 2231090 w 4359942"/>
              <a:gd name="connsiteY12" fmla="*/ 2847600 h 4374081"/>
              <a:gd name="connsiteX13" fmla="*/ 2187041 w 4359942"/>
              <a:gd name="connsiteY13" fmla="*/ 2843153 h 4374081"/>
              <a:gd name="connsiteX14" fmla="*/ 1968336 w 4359942"/>
              <a:gd name="connsiteY14" fmla="*/ 3061857 h 4374081"/>
              <a:gd name="connsiteX15" fmla="*/ 2187041 w 4359942"/>
              <a:gd name="connsiteY15" fmla="*/ 3280561 h 4374081"/>
              <a:gd name="connsiteX16" fmla="*/ 2405744 w 4359942"/>
              <a:gd name="connsiteY16" fmla="*/ 3061857 h 4374081"/>
              <a:gd name="connsiteX17" fmla="*/ 2231090 w 4359942"/>
              <a:gd name="connsiteY17" fmla="*/ 2847600 h 4374081"/>
              <a:gd name="connsiteX18" fmla="*/ 2231090 w 4359942"/>
              <a:gd name="connsiteY18" fmla="*/ 1754080 h 4374081"/>
              <a:gd name="connsiteX19" fmla="*/ 2187041 w 4359942"/>
              <a:gd name="connsiteY19" fmla="*/ 1749632 h 4374081"/>
              <a:gd name="connsiteX20" fmla="*/ 1968336 w 4359942"/>
              <a:gd name="connsiteY20" fmla="*/ 1968336 h 4374081"/>
              <a:gd name="connsiteX21" fmla="*/ 2187041 w 4359942"/>
              <a:gd name="connsiteY21" fmla="*/ 2187041 h 4374081"/>
              <a:gd name="connsiteX22" fmla="*/ 2405744 w 4359942"/>
              <a:gd name="connsiteY22" fmla="*/ 1968336 h 4374081"/>
              <a:gd name="connsiteX23" fmla="*/ 2231090 w 4359942"/>
              <a:gd name="connsiteY23" fmla="*/ 1754080 h 4374081"/>
              <a:gd name="connsiteX24" fmla="*/ 918866 w 4359942"/>
              <a:gd name="connsiteY24" fmla="*/ 660559 h 4374081"/>
              <a:gd name="connsiteX25" fmla="*/ 874816 w 4359942"/>
              <a:gd name="connsiteY25" fmla="*/ 656112 h 4374081"/>
              <a:gd name="connsiteX26" fmla="*/ 656112 w 4359942"/>
              <a:gd name="connsiteY26" fmla="*/ 874816 h 4374081"/>
              <a:gd name="connsiteX27" fmla="*/ 874816 w 4359942"/>
              <a:gd name="connsiteY27" fmla="*/ 1093520 h 4374081"/>
              <a:gd name="connsiteX28" fmla="*/ 1093520 w 4359942"/>
              <a:gd name="connsiteY28" fmla="*/ 874816 h 4374081"/>
              <a:gd name="connsiteX29" fmla="*/ 918866 w 4359942"/>
              <a:gd name="connsiteY29" fmla="*/ 660559 h 4374081"/>
              <a:gd name="connsiteX30" fmla="*/ 3543314 w 4359942"/>
              <a:gd name="connsiteY30" fmla="*/ 988615 h 4374081"/>
              <a:gd name="connsiteX31" fmla="*/ 3499264 w 4359942"/>
              <a:gd name="connsiteY31" fmla="*/ 984168 h 4374081"/>
              <a:gd name="connsiteX32" fmla="*/ 3280561 w 4359942"/>
              <a:gd name="connsiteY32" fmla="*/ 1202872 h 4374081"/>
              <a:gd name="connsiteX33" fmla="*/ 3499264 w 4359942"/>
              <a:gd name="connsiteY33" fmla="*/ 1421576 h 4374081"/>
              <a:gd name="connsiteX34" fmla="*/ 3717969 w 4359942"/>
              <a:gd name="connsiteY34" fmla="*/ 1202872 h 4374081"/>
              <a:gd name="connsiteX35" fmla="*/ 3543314 w 4359942"/>
              <a:gd name="connsiteY35" fmla="*/ 988615 h 4374081"/>
              <a:gd name="connsiteX36" fmla="*/ 4199426 w 4359942"/>
              <a:gd name="connsiteY36" fmla="*/ 4447 h 4374081"/>
              <a:gd name="connsiteX37" fmla="*/ 4356881 w 4359942"/>
              <a:gd name="connsiteY37" fmla="*/ 133615 h 4374081"/>
              <a:gd name="connsiteX38" fmla="*/ 4359942 w 4359942"/>
              <a:gd name="connsiteY38" fmla="*/ 143466 h 4374081"/>
              <a:gd name="connsiteX39" fmla="*/ 4155377 w 4359942"/>
              <a:gd name="connsiteY39" fmla="*/ 1517801 h 4374081"/>
              <a:gd name="connsiteX40" fmla="*/ 4155377 w 4359942"/>
              <a:gd name="connsiteY40" fmla="*/ 218704 h 4374081"/>
              <a:gd name="connsiteX41" fmla="*/ 3608617 w 4359942"/>
              <a:gd name="connsiteY41" fmla="*/ 218704 h 4374081"/>
              <a:gd name="connsiteX42" fmla="*/ 3608617 w 4359942"/>
              <a:gd name="connsiteY42" fmla="*/ 765464 h 4374081"/>
              <a:gd name="connsiteX43" fmla="*/ 3607806 w 4359942"/>
              <a:gd name="connsiteY43" fmla="*/ 779032 h 4374081"/>
              <a:gd name="connsiteX44" fmla="*/ 3921688 w 4359942"/>
              <a:gd name="connsiteY44" fmla="*/ 1312427 h 4374081"/>
              <a:gd name="connsiteX45" fmla="*/ 3499265 w 4359942"/>
              <a:gd name="connsiteY45" fmla="*/ 1640280 h 4374081"/>
              <a:gd name="connsiteX46" fmla="*/ 3061452 w 4359942"/>
              <a:gd name="connsiteY46" fmla="*/ 1203277 h 4374081"/>
              <a:gd name="connsiteX47" fmla="*/ 3390723 w 4359942"/>
              <a:gd name="connsiteY47" fmla="*/ 779032 h 4374081"/>
              <a:gd name="connsiteX48" fmla="*/ 3389913 w 4359942"/>
              <a:gd name="connsiteY48" fmla="*/ 765464 h 4374081"/>
              <a:gd name="connsiteX49" fmla="*/ 3389913 w 4359942"/>
              <a:gd name="connsiteY49" fmla="*/ 218704 h 4374081"/>
              <a:gd name="connsiteX50" fmla="*/ 2952505 w 4359942"/>
              <a:gd name="connsiteY50" fmla="*/ 218704 h 4374081"/>
              <a:gd name="connsiteX51" fmla="*/ 2952505 w 4359942"/>
              <a:gd name="connsiteY51" fmla="*/ 1594920 h 4374081"/>
              <a:gd name="connsiteX52" fmla="*/ 3576622 w 4359942"/>
              <a:gd name="connsiteY52" fmla="*/ 2219036 h 4374081"/>
              <a:gd name="connsiteX53" fmla="*/ 3608616 w 4359942"/>
              <a:gd name="connsiteY53" fmla="*/ 2296392 h 4374081"/>
              <a:gd name="connsiteX54" fmla="*/ 3608617 w 4359942"/>
              <a:gd name="connsiteY54" fmla="*/ 3075627 h 4374081"/>
              <a:gd name="connsiteX55" fmla="*/ 3875618 w 4359942"/>
              <a:gd name="connsiteY55" fmla="*/ 3277852 h 4374081"/>
              <a:gd name="connsiteX56" fmla="*/ 3889081 w 4359942"/>
              <a:gd name="connsiteY56" fmla="*/ 3306870 h 4374081"/>
              <a:gd name="connsiteX57" fmla="*/ 3815731 w 4359942"/>
              <a:gd name="connsiteY57" fmla="*/ 3799654 h 4374081"/>
              <a:gd name="connsiteX58" fmla="*/ 3766037 w 4359942"/>
              <a:gd name="connsiteY58" fmla="*/ 3844989 h 4374081"/>
              <a:gd name="connsiteX59" fmla="*/ 3499264 w 4359942"/>
              <a:gd name="connsiteY59" fmla="*/ 3936673 h 4374081"/>
              <a:gd name="connsiteX60" fmla="*/ 3061452 w 4359942"/>
              <a:gd name="connsiteY60" fmla="*/ 3499670 h 4374081"/>
              <a:gd name="connsiteX61" fmla="*/ 3389913 w 4359942"/>
              <a:gd name="connsiteY61" fmla="*/ 3075627 h 4374081"/>
              <a:gd name="connsiteX62" fmla="*/ 3389913 w 4359942"/>
              <a:gd name="connsiteY62" fmla="*/ 2341753 h 4374081"/>
              <a:gd name="connsiteX63" fmla="*/ 2765796 w 4359942"/>
              <a:gd name="connsiteY63" fmla="*/ 1717637 h 4374081"/>
              <a:gd name="connsiteX64" fmla="*/ 2733800 w 4359942"/>
              <a:gd name="connsiteY64" fmla="*/ 1640280 h 4374081"/>
              <a:gd name="connsiteX65" fmla="*/ 2733800 w 4359942"/>
              <a:gd name="connsiteY65" fmla="*/ 218704 h 4374081"/>
              <a:gd name="connsiteX66" fmla="*/ 2296392 w 4359942"/>
              <a:gd name="connsiteY66" fmla="*/ 218704 h 4374081"/>
              <a:gd name="connsiteX67" fmla="*/ 2296393 w 4359942"/>
              <a:gd name="connsiteY67" fmla="*/ 1544699 h 4374081"/>
              <a:gd name="connsiteX68" fmla="*/ 2609261 w 4359942"/>
              <a:gd name="connsiteY68" fmla="*/ 2078701 h 4374081"/>
              <a:gd name="connsiteX69" fmla="*/ 2187040 w 4359942"/>
              <a:gd name="connsiteY69" fmla="*/ 2405744 h 4374081"/>
              <a:gd name="connsiteX70" fmla="*/ 1749227 w 4359942"/>
              <a:gd name="connsiteY70" fmla="*/ 1968741 h 4374081"/>
              <a:gd name="connsiteX71" fmla="*/ 2077688 w 4359942"/>
              <a:gd name="connsiteY71" fmla="*/ 1544699 h 4374081"/>
              <a:gd name="connsiteX72" fmla="*/ 2077688 w 4359942"/>
              <a:gd name="connsiteY72" fmla="*/ 218704 h 4374081"/>
              <a:gd name="connsiteX73" fmla="*/ 218704 w 4359942"/>
              <a:gd name="connsiteY73" fmla="*/ 218704 h 4374081"/>
              <a:gd name="connsiteX74" fmla="*/ 218704 w 4359942"/>
              <a:gd name="connsiteY74" fmla="*/ 4155377 h 4374081"/>
              <a:gd name="connsiteX75" fmla="*/ 765464 w 4359942"/>
              <a:gd name="connsiteY75" fmla="*/ 4155377 h 4374081"/>
              <a:gd name="connsiteX76" fmla="*/ 765464 w 4359942"/>
              <a:gd name="connsiteY76" fmla="*/ 3608617 h 4374081"/>
              <a:gd name="connsiteX77" fmla="*/ 766274 w 4359942"/>
              <a:gd name="connsiteY77" fmla="*/ 3595049 h 4374081"/>
              <a:gd name="connsiteX78" fmla="*/ 452393 w 4359942"/>
              <a:gd name="connsiteY78" fmla="*/ 3061654 h 4374081"/>
              <a:gd name="connsiteX79" fmla="*/ 874816 w 4359942"/>
              <a:gd name="connsiteY79" fmla="*/ 2733800 h 4374081"/>
              <a:gd name="connsiteX80" fmla="*/ 1312629 w 4359942"/>
              <a:gd name="connsiteY80" fmla="*/ 3170804 h 4374081"/>
              <a:gd name="connsiteX81" fmla="*/ 983358 w 4359942"/>
              <a:gd name="connsiteY81" fmla="*/ 3595049 h 4374081"/>
              <a:gd name="connsiteX82" fmla="*/ 984168 w 4359942"/>
              <a:gd name="connsiteY82" fmla="*/ 3608617 h 4374081"/>
              <a:gd name="connsiteX83" fmla="*/ 984168 w 4359942"/>
              <a:gd name="connsiteY83" fmla="*/ 4155377 h 4374081"/>
              <a:gd name="connsiteX84" fmla="*/ 1421576 w 4359942"/>
              <a:gd name="connsiteY84" fmla="*/ 4155377 h 4374081"/>
              <a:gd name="connsiteX85" fmla="*/ 1421576 w 4359942"/>
              <a:gd name="connsiteY85" fmla="*/ 2669810 h 4374081"/>
              <a:gd name="connsiteX86" fmla="*/ 797460 w 4359942"/>
              <a:gd name="connsiteY86" fmla="*/ 2045693 h 4374081"/>
              <a:gd name="connsiteX87" fmla="*/ 765464 w 4359942"/>
              <a:gd name="connsiteY87" fmla="*/ 1968336 h 4374081"/>
              <a:gd name="connsiteX88" fmla="*/ 765464 w 4359942"/>
              <a:gd name="connsiteY88" fmla="*/ 1312224 h 4374081"/>
              <a:gd name="connsiteX89" fmla="*/ 766274 w 4359942"/>
              <a:gd name="connsiteY89" fmla="*/ 1298657 h 4374081"/>
              <a:gd name="connsiteX90" fmla="*/ 452393 w 4359942"/>
              <a:gd name="connsiteY90" fmla="*/ 765262 h 4374081"/>
              <a:gd name="connsiteX91" fmla="*/ 874816 w 4359942"/>
              <a:gd name="connsiteY91" fmla="*/ 437408 h 4374081"/>
              <a:gd name="connsiteX92" fmla="*/ 1312629 w 4359942"/>
              <a:gd name="connsiteY92" fmla="*/ 874411 h 4374081"/>
              <a:gd name="connsiteX93" fmla="*/ 983358 w 4359942"/>
              <a:gd name="connsiteY93" fmla="*/ 1298657 h 4374081"/>
              <a:gd name="connsiteX94" fmla="*/ 984168 w 4359942"/>
              <a:gd name="connsiteY94" fmla="*/ 1312224 h 4374081"/>
              <a:gd name="connsiteX95" fmla="*/ 984168 w 4359942"/>
              <a:gd name="connsiteY95" fmla="*/ 1922976 h 4374081"/>
              <a:gd name="connsiteX96" fmla="*/ 1608285 w 4359942"/>
              <a:gd name="connsiteY96" fmla="*/ 2547092 h 4374081"/>
              <a:gd name="connsiteX97" fmla="*/ 1640280 w 4359942"/>
              <a:gd name="connsiteY97" fmla="*/ 2624448 h 4374081"/>
              <a:gd name="connsiteX98" fmla="*/ 1640280 w 4359942"/>
              <a:gd name="connsiteY98" fmla="*/ 4155377 h 4374081"/>
              <a:gd name="connsiteX99" fmla="*/ 2077689 w 4359942"/>
              <a:gd name="connsiteY99" fmla="*/ 4155377 h 4374081"/>
              <a:gd name="connsiteX100" fmla="*/ 2077689 w 4359942"/>
              <a:gd name="connsiteY100" fmla="*/ 3485495 h 4374081"/>
              <a:gd name="connsiteX101" fmla="*/ 1764820 w 4359942"/>
              <a:gd name="connsiteY101" fmla="*/ 2951492 h 4374081"/>
              <a:gd name="connsiteX102" fmla="*/ 2187040 w 4359942"/>
              <a:gd name="connsiteY102" fmla="*/ 2624448 h 4374081"/>
              <a:gd name="connsiteX103" fmla="*/ 2624854 w 4359942"/>
              <a:gd name="connsiteY103" fmla="*/ 3061452 h 4374081"/>
              <a:gd name="connsiteX104" fmla="*/ 2296392 w 4359942"/>
              <a:gd name="connsiteY104" fmla="*/ 3485494 h 4374081"/>
              <a:gd name="connsiteX105" fmla="*/ 2296393 w 4359942"/>
              <a:gd name="connsiteY105" fmla="*/ 4155377 h 4374081"/>
              <a:gd name="connsiteX106" fmla="*/ 3762783 w 4359942"/>
              <a:gd name="connsiteY106" fmla="*/ 4155377 h 4374081"/>
              <a:gd name="connsiteX107" fmla="*/ 3730230 w 4359942"/>
              <a:gd name="connsiteY107" fmla="*/ 4374081 h 4374081"/>
              <a:gd name="connsiteX108" fmla="*/ 218704 w 4359942"/>
              <a:gd name="connsiteY108" fmla="*/ 4374081 h 4374081"/>
              <a:gd name="connsiteX109" fmla="*/ 0 w 4359942"/>
              <a:gd name="connsiteY109" fmla="*/ 4155377 h 4374081"/>
              <a:gd name="connsiteX110" fmla="*/ 0 w 4359942"/>
              <a:gd name="connsiteY110" fmla="*/ 218704 h 4374081"/>
              <a:gd name="connsiteX111" fmla="*/ 218704 w 4359942"/>
              <a:gd name="connsiteY111" fmla="*/ 0 h 4374081"/>
              <a:gd name="connsiteX112" fmla="*/ 4155377 w 4359942"/>
              <a:gd name="connsiteY112" fmla="*/ 0 h 4374081"/>
              <a:gd name="connsiteX113" fmla="*/ 4199426 w 4359942"/>
              <a:gd name="connsiteY113" fmla="*/ 4447 h 437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359942" h="4374081">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43231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White Background_News">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11C4640-1F9F-B245-A588-8ECC3F95F768}"/>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BA001903-0458-8D42-AC92-2FBC8F9B26E0}"/>
              </a:ext>
            </a:extLst>
          </p:cNvPr>
          <p:cNvSpPr/>
          <p:nvPr/>
        </p:nvSpPr>
        <p:spPr>
          <a:xfrm rot="21287881">
            <a:off x="5716181" y="-12611"/>
            <a:ext cx="3536119" cy="5228928"/>
          </a:xfrm>
          <a:custGeom>
            <a:avLst/>
            <a:gdLst>
              <a:gd name="connsiteX0" fmla="*/ 1073265 w 3536119"/>
              <a:gd name="connsiteY0" fmla="*/ 4066528 h 5228928"/>
              <a:gd name="connsiteX1" fmla="*/ 775447 w 3536119"/>
              <a:gd name="connsiteY1" fmla="*/ 4851415 h 5228928"/>
              <a:gd name="connsiteX2" fmla="*/ 1566717 w 3536119"/>
              <a:gd name="connsiteY2" fmla="*/ 4368053 h 5228928"/>
              <a:gd name="connsiteX3" fmla="*/ 2486705 w 3536119"/>
              <a:gd name="connsiteY3" fmla="*/ 4066528 h 5228928"/>
              <a:gd name="connsiteX4" fmla="*/ 1993254 w 3536119"/>
              <a:gd name="connsiteY4" fmla="*/ 4368053 h 5228928"/>
              <a:gd name="connsiteX5" fmla="*/ 2784523 w 3536119"/>
              <a:gd name="connsiteY5" fmla="*/ 4851415 h 5228928"/>
              <a:gd name="connsiteX6" fmla="*/ 2486705 w 3536119"/>
              <a:gd name="connsiteY6" fmla="*/ 4066528 h 5228928"/>
              <a:gd name="connsiteX7" fmla="*/ 1779985 w 3536119"/>
              <a:gd name="connsiteY7" fmla="*/ 3463236 h 5228928"/>
              <a:gd name="connsiteX8" fmla="*/ 1201490 w 3536119"/>
              <a:gd name="connsiteY8" fmla="*/ 3883962 h 5228928"/>
              <a:gd name="connsiteX9" fmla="*/ 1779985 w 3536119"/>
              <a:gd name="connsiteY9" fmla="*/ 4237683 h 5228928"/>
              <a:gd name="connsiteX10" fmla="*/ 2358480 w 3536119"/>
              <a:gd name="connsiteY10" fmla="*/ 3883963 h 5228928"/>
              <a:gd name="connsiteX11" fmla="*/ 1779985 w 3536119"/>
              <a:gd name="connsiteY11" fmla="*/ 3463236 h 5228928"/>
              <a:gd name="connsiteX12" fmla="*/ 1405364 w 3536119"/>
              <a:gd name="connsiteY12" fmla="*/ 3190844 h 5228928"/>
              <a:gd name="connsiteX13" fmla="*/ 1264119 w 3536119"/>
              <a:gd name="connsiteY13" fmla="*/ 3563259 h 5228928"/>
              <a:gd name="connsiteX14" fmla="*/ 1590779 w 3536119"/>
              <a:gd name="connsiteY14" fmla="*/ 3325826 h 5228928"/>
              <a:gd name="connsiteX15" fmla="*/ 2154606 w 3536119"/>
              <a:gd name="connsiteY15" fmla="*/ 3190844 h 5228928"/>
              <a:gd name="connsiteX16" fmla="*/ 1969191 w 3536119"/>
              <a:gd name="connsiteY16" fmla="*/ 3325826 h 5228928"/>
              <a:gd name="connsiteX17" fmla="*/ 2295851 w 3536119"/>
              <a:gd name="connsiteY17" fmla="*/ 3563259 h 5228928"/>
              <a:gd name="connsiteX18" fmla="*/ 2154606 w 3536119"/>
              <a:gd name="connsiteY18" fmla="*/ 3190844 h 5228928"/>
              <a:gd name="connsiteX19" fmla="*/ 1787566 w 3536119"/>
              <a:gd name="connsiteY19" fmla="*/ 2223392 h 5228928"/>
              <a:gd name="connsiteX20" fmla="*/ 1779985 w 3536119"/>
              <a:gd name="connsiteY20" fmla="*/ 2223391 h 5228928"/>
              <a:gd name="connsiteX21" fmla="*/ 1772404 w 3536119"/>
              <a:gd name="connsiteY21" fmla="*/ 2223392 h 5228928"/>
              <a:gd name="connsiteX22" fmla="*/ 1487112 w 3536119"/>
              <a:gd name="connsiteY22" fmla="*/ 2975261 h 5228928"/>
              <a:gd name="connsiteX23" fmla="*/ 1779985 w 3536119"/>
              <a:gd name="connsiteY23" fmla="*/ 3188174 h 5228928"/>
              <a:gd name="connsiteX24" fmla="*/ 2072859 w 3536119"/>
              <a:gd name="connsiteY24" fmla="*/ 2975261 h 5228928"/>
              <a:gd name="connsiteX25" fmla="*/ 1787566 w 3536119"/>
              <a:gd name="connsiteY25" fmla="*/ 2223392 h 5228928"/>
              <a:gd name="connsiteX26" fmla="*/ 1779985 w 3536119"/>
              <a:gd name="connsiteY26" fmla="*/ 1555764 h 5228928"/>
              <a:gd name="connsiteX27" fmla="*/ 1557487 w 3536119"/>
              <a:gd name="connsiteY27" fmla="*/ 1778388 h 5228928"/>
              <a:gd name="connsiteX28" fmla="*/ 1779985 w 3536119"/>
              <a:gd name="connsiteY28" fmla="*/ 2000768 h 5228928"/>
              <a:gd name="connsiteX29" fmla="*/ 2002483 w 3536119"/>
              <a:gd name="connsiteY29" fmla="*/ 1778388 h 5228928"/>
              <a:gd name="connsiteX30" fmla="*/ 1779985 w 3536119"/>
              <a:gd name="connsiteY30" fmla="*/ 1555764 h 5228928"/>
              <a:gd name="connsiteX31" fmla="*/ 1779985 w 3536119"/>
              <a:gd name="connsiteY31" fmla="*/ 1333384 h 5228928"/>
              <a:gd name="connsiteX32" fmla="*/ 2224981 w 3536119"/>
              <a:gd name="connsiteY32" fmla="*/ 1778388 h 5228928"/>
              <a:gd name="connsiteX33" fmla="*/ 2002813 w 3536119"/>
              <a:gd name="connsiteY33" fmla="*/ 2163669 h 5228928"/>
              <a:gd name="connsiteX34" fmla="*/ 3107722 w 3536119"/>
              <a:gd name="connsiteY34" fmla="*/ 5076466 h 5228928"/>
              <a:gd name="connsiteX35" fmla="*/ 3080198 w 3536119"/>
              <a:gd name="connsiteY35" fmla="*/ 5196639 h 5228928"/>
              <a:gd name="connsiteX36" fmla="*/ 3080363 w 3536119"/>
              <a:gd name="connsiteY36" fmla="*/ 5196882 h 5228928"/>
              <a:gd name="connsiteX37" fmla="*/ 2947357 w 3536119"/>
              <a:gd name="connsiteY37" fmla="*/ 5211691 h 5228928"/>
              <a:gd name="connsiteX38" fmla="*/ 2944722 w 3536119"/>
              <a:gd name="connsiteY38" fmla="*/ 5210234 h 5228928"/>
              <a:gd name="connsiteX39" fmla="*/ 1779985 w 3536119"/>
              <a:gd name="connsiteY39" fmla="*/ 4498422 h 5228928"/>
              <a:gd name="connsiteX40" fmla="*/ 826827 w 3536119"/>
              <a:gd name="connsiteY40" fmla="*/ 5080931 h 5228928"/>
              <a:gd name="connsiteX41" fmla="*/ 463115 w 3536119"/>
              <a:gd name="connsiteY41" fmla="*/ 5047818 h 5228928"/>
              <a:gd name="connsiteX42" fmla="*/ 464657 w 3536119"/>
              <a:gd name="connsiteY42" fmla="*/ 5043754 h 5228928"/>
              <a:gd name="connsiteX43" fmla="*/ 1557157 w 3536119"/>
              <a:gd name="connsiteY43" fmla="*/ 2163669 h 5228928"/>
              <a:gd name="connsiteX44" fmla="*/ 1334989 w 3536119"/>
              <a:gd name="connsiteY44" fmla="*/ 1778388 h 5228928"/>
              <a:gd name="connsiteX45" fmla="*/ 1779985 w 3536119"/>
              <a:gd name="connsiteY45" fmla="*/ 1333384 h 5228928"/>
              <a:gd name="connsiteX46" fmla="*/ 1905350 w 3536119"/>
              <a:gd name="connsiteY46" fmla="*/ 671554 h 5228928"/>
              <a:gd name="connsiteX47" fmla="*/ 2913572 w 3536119"/>
              <a:gd name="connsiteY47" fmla="*/ 1788827 h 5228928"/>
              <a:gd name="connsiteX48" fmla="*/ 2473685 w 3536119"/>
              <a:gd name="connsiteY48" fmla="*/ 2680291 h 5228928"/>
              <a:gd name="connsiteX49" fmla="*/ 2389795 w 3536119"/>
              <a:gd name="connsiteY49" fmla="*/ 2461067 h 5228928"/>
              <a:gd name="connsiteX50" fmla="*/ 2691073 w 3536119"/>
              <a:gd name="connsiteY50" fmla="*/ 1788827 h 5228928"/>
              <a:gd name="connsiteX51" fmla="*/ 1790533 w 3536119"/>
              <a:gd name="connsiteY51" fmla="*/ 888380 h 5228928"/>
              <a:gd name="connsiteX52" fmla="*/ 889993 w 3536119"/>
              <a:gd name="connsiteY52" fmla="*/ 1788827 h 5228928"/>
              <a:gd name="connsiteX53" fmla="*/ 1175614 w 3536119"/>
              <a:gd name="connsiteY53" fmla="*/ 2446743 h 5228928"/>
              <a:gd name="connsiteX54" fmla="*/ 1091065 w 3536119"/>
              <a:gd name="connsiteY54" fmla="*/ 2667667 h 5228928"/>
              <a:gd name="connsiteX55" fmla="*/ 667494 w 3536119"/>
              <a:gd name="connsiteY55" fmla="*/ 1788827 h 5228928"/>
              <a:gd name="connsiteX56" fmla="*/ 1790533 w 3536119"/>
              <a:gd name="connsiteY56" fmla="*/ 665757 h 5228928"/>
              <a:gd name="connsiteX57" fmla="*/ 1905350 w 3536119"/>
              <a:gd name="connsiteY57" fmla="*/ 671554 h 5228928"/>
              <a:gd name="connsiteX58" fmla="*/ 2138665 w 3536119"/>
              <a:gd name="connsiteY58" fmla="*/ 35590 h 5228928"/>
              <a:gd name="connsiteX59" fmla="*/ 2246125 w 3536119"/>
              <a:gd name="connsiteY59" fmla="*/ 60033 h 5228928"/>
              <a:gd name="connsiteX60" fmla="*/ 3523809 w 3536119"/>
              <a:gd name="connsiteY60" fmla="*/ 1419677 h 5228928"/>
              <a:gd name="connsiteX61" fmla="*/ 3536119 w 3536119"/>
              <a:gd name="connsiteY61" fmla="*/ 1500336 h 5228928"/>
              <a:gd name="connsiteX62" fmla="*/ 3457531 w 3536119"/>
              <a:gd name="connsiteY62" fmla="*/ 2363537 h 5228928"/>
              <a:gd name="connsiteX63" fmla="*/ 3427462 w 3536119"/>
              <a:gd name="connsiteY63" fmla="*/ 2452845 h 5228928"/>
              <a:gd name="connsiteX64" fmla="*/ 2709368 w 3536119"/>
              <a:gd name="connsiteY64" fmla="*/ 3296936 h 5228928"/>
              <a:gd name="connsiteX65" fmla="*/ 2628280 w 3536119"/>
              <a:gd name="connsiteY65" fmla="*/ 3084752 h 5228928"/>
              <a:gd name="connsiteX66" fmla="*/ 3337472 w 3536119"/>
              <a:gd name="connsiteY66" fmla="*/ 1778388 h 5228928"/>
              <a:gd name="connsiteX67" fmla="*/ 1779985 w 3536119"/>
              <a:gd name="connsiteY67" fmla="*/ 220753 h 5228928"/>
              <a:gd name="connsiteX68" fmla="*/ 222498 w 3536119"/>
              <a:gd name="connsiteY68" fmla="*/ 1778388 h 5228928"/>
              <a:gd name="connsiteX69" fmla="*/ 931690 w 3536119"/>
              <a:gd name="connsiteY69" fmla="*/ 3084752 h 5228928"/>
              <a:gd name="connsiteX70" fmla="*/ 850602 w 3536119"/>
              <a:gd name="connsiteY70" fmla="*/ 3296936 h 5228928"/>
              <a:gd name="connsiteX71" fmla="*/ 0 w 3536119"/>
              <a:gd name="connsiteY71" fmla="*/ 1778388 h 5228928"/>
              <a:gd name="connsiteX72" fmla="*/ 1597983 w 3536119"/>
              <a:gd name="connsiteY72" fmla="*/ 7563 h 5228928"/>
              <a:gd name="connsiteX73" fmla="*/ 1747744 w 3536119"/>
              <a:gd name="connsiteY73" fmla="*/ 0 h 522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536119" h="5228928">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3240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White Background_Awar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6846BE8-DB59-434E-9D3B-EE6E3DAF6FA8}"/>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8B8B72E6-2B82-C34E-A219-E08A579AC2EB}"/>
              </a:ext>
            </a:extLst>
          </p:cNvPr>
          <p:cNvSpPr/>
          <p:nvPr/>
        </p:nvSpPr>
        <p:spPr>
          <a:xfrm rot="21194211">
            <a:off x="5989772" y="-19202"/>
            <a:ext cx="3033030" cy="5062641"/>
          </a:xfrm>
          <a:custGeom>
            <a:avLst/>
            <a:gdLst>
              <a:gd name="connsiteX0" fmla="*/ 1003552 w 3033030"/>
              <a:gd name="connsiteY0" fmla="*/ 3094141 h 5062641"/>
              <a:gd name="connsiteX1" fmla="*/ 1110706 w 3033030"/>
              <a:gd name="connsiteY1" fmla="*/ 3215335 h 5062641"/>
              <a:gd name="connsiteX2" fmla="*/ 1052754 w 3033030"/>
              <a:gd name="connsiteY2" fmla="*/ 4142337 h 5062641"/>
              <a:gd name="connsiteX3" fmla="*/ 928673 w 3033030"/>
              <a:gd name="connsiteY3" fmla="*/ 4249428 h 5062641"/>
              <a:gd name="connsiteX4" fmla="*/ 821518 w 3033030"/>
              <a:gd name="connsiteY4" fmla="*/ 4127995 h 5062641"/>
              <a:gd name="connsiteX5" fmla="*/ 879471 w 3033030"/>
              <a:gd name="connsiteY5" fmla="*/ 3200992 h 5062641"/>
              <a:gd name="connsiteX6" fmla="*/ 1003552 w 3033030"/>
              <a:gd name="connsiteY6" fmla="*/ 3094141 h 5062641"/>
              <a:gd name="connsiteX7" fmla="*/ 1516515 w 3033030"/>
              <a:gd name="connsiteY7" fmla="*/ 3092229 h 5062641"/>
              <a:gd name="connsiteX8" fmla="*/ 1632420 w 3033030"/>
              <a:gd name="connsiteY8" fmla="*/ 3208163 h 5062641"/>
              <a:gd name="connsiteX9" fmla="*/ 1632420 w 3033030"/>
              <a:gd name="connsiteY9" fmla="*/ 3787600 h 5062641"/>
              <a:gd name="connsiteX10" fmla="*/ 1516515 w 3033030"/>
              <a:gd name="connsiteY10" fmla="*/ 3903535 h 5062641"/>
              <a:gd name="connsiteX11" fmla="*/ 1400611 w 3033030"/>
              <a:gd name="connsiteY11" fmla="*/ 3787600 h 5062641"/>
              <a:gd name="connsiteX12" fmla="*/ 1400611 w 3033030"/>
              <a:gd name="connsiteY12" fmla="*/ 3208164 h 5062641"/>
              <a:gd name="connsiteX13" fmla="*/ 1516515 w 3033030"/>
              <a:gd name="connsiteY13" fmla="*/ 3092229 h 5062641"/>
              <a:gd name="connsiteX14" fmla="*/ 2032348 w 3033030"/>
              <a:gd name="connsiteY14" fmla="*/ 3093902 h 5062641"/>
              <a:gd name="connsiteX15" fmla="*/ 2153560 w 3033030"/>
              <a:gd name="connsiteY15" fmla="*/ 3200992 h 5062641"/>
              <a:gd name="connsiteX16" fmla="*/ 2211512 w 3033030"/>
              <a:gd name="connsiteY16" fmla="*/ 4127995 h 5062641"/>
              <a:gd name="connsiteX17" fmla="*/ 2101488 w 3033030"/>
              <a:gd name="connsiteY17" fmla="*/ 4249427 h 5062641"/>
              <a:gd name="connsiteX18" fmla="*/ 1980276 w 3033030"/>
              <a:gd name="connsiteY18" fmla="*/ 4142337 h 5062641"/>
              <a:gd name="connsiteX19" fmla="*/ 1922324 w 3033030"/>
              <a:gd name="connsiteY19" fmla="*/ 3215335 h 5062641"/>
              <a:gd name="connsiteX20" fmla="*/ 2032348 w 3033030"/>
              <a:gd name="connsiteY20" fmla="*/ 3093902 h 5062641"/>
              <a:gd name="connsiteX21" fmla="*/ 2359405 w 3033030"/>
              <a:gd name="connsiteY21" fmla="*/ 2530242 h 5062641"/>
              <a:gd name="connsiteX22" fmla="*/ 2266595 w 3033030"/>
              <a:gd name="connsiteY22" fmla="*/ 2787212 h 5062641"/>
              <a:gd name="connsiteX23" fmla="*/ 1969805 w 3033030"/>
              <a:gd name="connsiteY23" fmla="*/ 2926334 h 5062641"/>
              <a:gd name="connsiteX24" fmla="*/ 1950870 w 3033030"/>
              <a:gd name="connsiteY24" fmla="*/ 2918446 h 5062641"/>
              <a:gd name="connsiteX25" fmla="*/ 1516515 w 3033030"/>
              <a:gd name="connsiteY25" fmla="*/ 2716217 h 5062641"/>
              <a:gd name="connsiteX26" fmla="*/ 1082160 w 3033030"/>
              <a:gd name="connsiteY26" fmla="*/ 2918445 h 5062641"/>
              <a:gd name="connsiteX27" fmla="*/ 774325 w 3033030"/>
              <a:gd name="connsiteY27" fmla="*/ 2806096 h 5062641"/>
              <a:gd name="connsiteX28" fmla="*/ 766435 w 3033030"/>
              <a:gd name="connsiteY28" fmla="*/ 2787212 h 5062641"/>
              <a:gd name="connsiteX29" fmla="*/ 673625 w 3033030"/>
              <a:gd name="connsiteY29" fmla="*/ 2530481 h 5062641"/>
              <a:gd name="connsiteX30" fmla="*/ 473661 w 3033030"/>
              <a:gd name="connsiteY30" fmla="*/ 4830537 h 5062641"/>
              <a:gd name="connsiteX31" fmla="*/ 1516515 w 3033030"/>
              <a:gd name="connsiteY31" fmla="*/ 4135166 h 5062641"/>
              <a:gd name="connsiteX32" fmla="*/ 2559368 w 3033030"/>
              <a:gd name="connsiteY32" fmla="*/ 4830537 h 5062641"/>
              <a:gd name="connsiteX33" fmla="*/ 2359405 w 3033030"/>
              <a:gd name="connsiteY33" fmla="*/ 2530242 h 5062641"/>
              <a:gd name="connsiteX34" fmla="*/ 1633293 w 3033030"/>
              <a:gd name="connsiteY34" fmla="*/ 902428 h 5062641"/>
              <a:gd name="connsiteX35" fmla="*/ 1516515 w 3033030"/>
              <a:gd name="connsiteY35" fmla="*/ 890658 h 5062641"/>
              <a:gd name="connsiteX36" fmla="*/ 937136 w 3033030"/>
              <a:gd name="connsiteY36" fmla="*/ 1470094 h 5062641"/>
              <a:gd name="connsiteX37" fmla="*/ 1516515 w 3033030"/>
              <a:gd name="connsiteY37" fmla="*/ 2049530 h 5062641"/>
              <a:gd name="connsiteX38" fmla="*/ 2095894 w 3033030"/>
              <a:gd name="connsiteY38" fmla="*/ 1470094 h 5062641"/>
              <a:gd name="connsiteX39" fmla="*/ 1633293 w 3033030"/>
              <a:gd name="connsiteY39" fmla="*/ 902428 h 5062641"/>
              <a:gd name="connsiteX40" fmla="*/ 1679991 w 3033030"/>
              <a:gd name="connsiteY40" fmla="*/ 675504 h 5062641"/>
              <a:gd name="connsiteX41" fmla="*/ 2327703 w 3033030"/>
              <a:gd name="connsiteY41" fmla="*/ 1470094 h 5062641"/>
              <a:gd name="connsiteX42" fmla="*/ 1516515 w 3033030"/>
              <a:gd name="connsiteY42" fmla="*/ 2281161 h 5062641"/>
              <a:gd name="connsiteX43" fmla="*/ 705327 w 3033030"/>
              <a:gd name="connsiteY43" fmla="*/ 1470094 h 5062641"/>
              <a:gd name="connsiteX44" fmla="*/ 1516515 w 3033030"/>
              <a:gd name="connsiteY44" fmla="*/ 659027 h 5062641"/>
              <a:gd name="connsiteX45" fmla="*/ 1679991 w 3033030"/>
              <a:gd name="connsiteY45" fmla="*/ 675504 h 5062641"/>
              <a:gd name="connsiteX46" fmla="*/ 2048557 w 3033030"/>
              <a:gd name="connsiteY46" fmla="*/ 231860 h 5062641"/>
              <a:gd name="connsiteX47" fmla="*/ 1516515 w 3033030"/>
              <a:gd name="connsiteY47" fmla="*/ 479746 h 5062641"/>
              <a:gd name="connsiteX48" fmla="*/ 984473 w 3033030"/>
              <a:gd name="connsiteY48" fmla="*/ 231860 h 5062641"/>
              <a:gd name="connsiteX49" fmla="*/ 789817 w 3033030"/>
              <a:gd name="connsiteY49" fmla="*/ 769703 h 5062641"/>
              <a:gd name="connsiteX50" fmla="*/ 231811 w 3033030"/>
              <a:gd name="connsiteY50" fmla="*/ 957112 h 5062641"/>
              <a:gd name="connsiteX51" fmla="*/ 488866 w 3033030"/>
              <a:gd name="connsiteY51" fmla="*/ 1470094 h 5062641"/>
              <a:gd name="connsiteX52" fmla="*/ 231811 w 3033030"/>
              <a:gd name="connsiteY52" fmla="*/ 1982838 h 5062641"/>
              <a:gd name="connsiteX53" fmla="*/ 789817 w 3033030"/>
              <a:gd name="connsiteY53" fmla="*/ 2170485 h 5062641"/>
              <a:gd name="connsiteX54" fmla="*/ 984473 w 3033030"/>
              <a:gd name="connsiteY54" fmla="*/ 2708328 h 5062641"/>
              <a:gd name="connsiteX55" fmla="*/ 1516515 w 3033030"/>
              <a:gd name="connsiteY55" fmla="*/ 2460442 h 5062641"/>
              <a:gd name="connsiteX56" fmla="*/ 2048557 w 3033030"/>
              <a:gd name="connsiteY56" fmla="*/ 2708328 h 5062641"/>
              <a:gd name="connsiteX57" fmla="*/ 2243213 w 3033030"/>
              <a:gd name="connsiteY57" fmla="*/ 2170485 h 5062641"/>
              <a:gd name="connsiteX58" fmla="*/ 2801219 w 3033030"/>
              <a:gd name="connsiteY58" fmla="*/ 1982838 h 5062641"/>
              <a:gd name="connsiteX59" fmla="*/ 2544163 w 3033030"/>
              <a:gd name="connsiteY59" fmla="*/ 1470094 h 5062641"/>
              <a:gd name="connsiteX60" fmla="*/ 2801219 w 3033030"/>
              <a:gd name="connsiteY60" fmla="*/ 957112 h 5062641"/>
              <a:gd name="connsiteX61" fmla="*/ 2243213 w 3033030"/>
              <a:gd name="connsiteY61" fmla="*/ 769703 h 5062641"/>
              <a:gd name="connsiteX62" fmla="*/ 1897175 w 3033030"/>
              <a:gd name="connsiteY62" fmla="*/ 46743 h 5062641"/>
              <a:gd name="connsiteX63" fmla="*/ 2222862 w 3033030"/>
              <a:gd name="connsiteY63" fmla="*/ 85366 h 5062641"/>
              <a:gd name="connsiteX64" fmla="*/ 2258706 w 3033030"/>
              <a:gd name="connsiteY64" fmla="*/ 134092 h 5062641"/>
              <a:gd name="connsiteX65" fmla="*/ 2266595 w 3033030"/>
              <a:gd name="connsiteY65" fmla="*/ 152977 h 5062641"/>
              <a:gd name="connsiteX66" fmla="*/ 2422952 w 3033030"/>
              <a:gd name="connsiteY66" fmla="*/ 585641 h 5062641"/>
              <a:gd name="connsiteX67" fmla="*/ 2874950 w 3033030"/>
              <a:gd name="connsiteY67" fmla="*/ 737433 h 5062641"/>
              <a:gd name="connsiteX68" fmla="*/ 3020978 w 3033030"/>
              <a:gd name="connsiteY68" fmla="*/ 1030975 h 5062641"/>
              <a:gd name="connsiteX69" fmla="*/ 3008355 w 3033030"/>
              <a:gd name="connsiteY69" fmla="*/ 1061094 h 5062641"/>
              <a:gd name="connsiteX70" fmla="*/ 2803371 w 3033030"/>
              <a:gd name="connsiteY70" fmla="*/ 1470094 h 5062641"/>
              <a:gd name="connsiteX71" fmla="*/ 3008355 w 3033030"/>
              <a:gd name="connsiteY71" fmla="*/ 1879094 h 5062641"/>
              <a:gd name="connsiteX72" fmla="*/ 2905074 w 3033030"/>
              <a:gd name="connsiteY72" fmla="*/ 2190087 h 5062641"/>
              <a:gd name="connsiteX73" fmla="*/ 2874950 w 3033030"/>
              <a:gd name="connsiteY73" fmla="*/ 2202517 h 5062641"/>
              <a:gd name="connsiteX74" fmla="*/ 2572423 w 3033030"/>
              <a:gd name="connsiteY74" fmla="*/ 2304348 h 5062641"/>
              <a:gd name="connsiteX75" fmla="*/ 2790173 w 3033030"/>
              <a:gd name="connsiteY75" fmla="*/ 4810457 h 5062641"/>
              <a:gd name="connsiteX76" fmla="*/ 2430841 w 3033030"/>
              <a:gd name="connsiteY76" fmla="*/ 5023204 h 5062641"/>
              <a:gd name="connsiteX77" fmla="*/ 1516515 w 3033030"/>
              <a:gd name="connsiteY77" fmla="*/ 4413649 h 5062641"/>
              <a:gd name="connsiteX78" fmla="*/ 602332 w 3033030"/>
              <a:gd name="connsiteY78" fmla="*/ 5023204 h 5062641"/>
              <a:gd name="connsiteX79" fmla="*/ 242857 w 3033030"/>
              <a:gd name="connsiteY79" fmla="*/ 4810458 h 5062641"/>
              <a:gd name="connsiteX80" fmla="*/ 460608 w 3033030"/>
              <a:gd name="connsiteY80" fmla="*/ 2304348 h 5062641"/>
              <a:gd name="connsiteX81" fmla="*/ 158080 w 3033030"/>
              <a:gd name="connsiteY81" fmla="*/ 2202517 h 5062641"/>
              <a:gd name="connsiteX82" fmla="*/ 12052 w 3033030"/>
              <a:gd name="connsiteY82" fmla="*/ 1909213 h 5062641"/>
              <a:gd name="connsiteX83" fmla="*/ 24675 w 3033030"/>
              <a:gd name="connsiteY83" fmla="*/ 1879094 h 5062641"/>
              <a:gd name="connsiteX84" fmla="*/ 229659 w 3033030"/>
              <a:gd name="connsiteY84" fmla="*/ 1470094 h 5062641"/>
              <a:gd name="connsiteX85" fmla="*/ 24675 w 3033030"/>
              <a:gd name="connsiteY85" fmla="*/ 1061094 h 5062641"/>
              <a:gd name="connsiteX86" fmla="*/ 127956 w 3033030"/>
              <a:gd name="connsiteY86" fmla="*/ 750102 h 5062641"/>
              <a:gd name="connsiteX87" fmla="*/ 158080 w 3033030"/>
              <a:gd name="connsiteY87" fmla="*/ 737432 h 5062641"/>
              <a:gd name="connsiteX88" fmla="*/ 610079 w 3033030"/>
              <a:gd name="connsiteY88" fmla="*/ 585641 h 5062641"/>
              <a:gd name="connsiteX89" fmla="*/ 766435 w 3033030"/>
              <a:gd name="connsiteY89" fmla="*/ 152977 h 5062641"/>
              <a:gd name="connsiteX90" fmla="*/ 1063225 w 3033030"/>
              <a:gd name="connsiteY90" fmla="*/ 13854 h 5062641"/>
              <a:gd name="connsiteX91" fmla="*/ 1082160 w 3033030"/>
              <a:gd name="connsiteY91" fmla="*/ 21743 h 5062641"/>
              <a:gd name="connsiteX92" fmla="*/ 1516515 w 3033030"/>
              <a:gd name="connsiteY92" fmla="*/ 223972 h 506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033030" h="5062641">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79936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White Background_Glob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209E8B7-DD5F-E34C-9EE1-6F4D98272C95}"/>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56A0CC09-4ABE-4549-A96F-59993D301DDD}"/>
              </a:ext>
            </a:extLst>
          </p:cNvPr>
          <p:cNvSpPr/>
          <p:nvPr/>
        </p:nvSpPr>
        <p:spPr>
          <a:xfrm rot="21149707">
            <a:off x="5149970" y="138051"/>
            <a:ext cx="4243203" cy="4980886"/>
          </a:xfrm>
          <a:custGeom>
            <a:avLst/>
            <a:gdLst>
              <a:gd name="connsiteX0" fmla="*/ 1452989 w 4243203"/>
              <a:gd name="connsiteY0" fmla="*/ 3868488 h 4980886"/>
              <a:gd name="connsiteX1" fmla="*/ 961588 w 4243203"/>
              <a:gd name="connsiteY1" fmla="*/ 4185789 h 4980886"/>
              <a:gd name="connsiteX2" fmla="*/ 1915796 w 4243203"/>
              <a:gd name="connsiteY2" fmla="*/ 4700480 h 4980886"/>
              <a:gd name="connsiteX3" fmla="*/ 1452989 w 4243203"/>
              <a:gd name="connsiteY3" fmla="*/ 3868488 h 4980886"/>
              <a:gd name="connsiteX4" fmla="*/ 2386675 w 4243203"/>
              <a:gd name="connsiteY4" fmla="*/ 3633972 h 4980886"/>
              <a:gd name="connsiteX5" fmla="*/ 1644384 w 4243203"/>
              <a:gd name="connsiteY5" fmla="*/ 3785934 h 4980886"/>
              <a:gd name="connsiteX6" fmla="*/ 1644384 w 4243203"/>
              <a:gd name="connsiteY6" fmla="*/ 3786165 h 4980886"/>
              <a:gd name="connsiteX7" fmla="*/ 2386675 w 4243203"/>
              <a:gd name="connsiteY7" fmla="*/ 4760897 h 4980886"/>
              <a:gd name="connsiteX8" fmla="*/ 2783870 w 4243203"/>
              <a:gd name="connsiteY8" fmla="*/ 3649677 h 4980886"/>
              <a:gd name="connsiteX9" fmla="*/ 2594211 w 4243203"/>
              <a:gd name="connsiteY9" fmla="*/ 3633972 h 4980886"/>
              <a:gd name="connsiteX10" fmla="*/ 2594211 w 4243203"/>
              <a:gd name="connsiteY10" fmla="*/ 4760897 h 4980886"/>
              <a:gd name="connsiteX11" fmla="*/ 3336501 w 4243203"/>
              <a:gd name="connsiteY11" fmla="*/ 3786165 h 4980886"/>
              <a:gd name="connsiteX12" fmla="*/ 2783870 w 4243203"/>
              <a:gd name="connsiteY12" fmla="*/ 3649677 h 4980886"/>
              <a:gd name="connsiteX13" fmla="*/ 1246375 w 4243203"/>
              <a:gd name="connsiteY13" fmla="*/ 2594212 h 4980886"/>
              <a:gd name="connsiteX14" fmla="*/ 209613 w 4243203"/>
              <a:gd name="connsiteY14" fmla="*/ 2594212 h 4980886"/>
              <a:gd name="connsiteX15" fmla="*/ 820232 w 4243203"/>
              <a:gd name="connsiteY15" fmla="*/ 4046970 h 4980886"/>
              <a:gd name="connsiteX16" fmla="*/ 820462 w 4243203"/>
              <a:gd name="connsiteY16" fmla="*/ 4046970 h 4980886"/>
              <a:gd name="connsiteX17" fmla="*/ 813545 w 4243203"/>
              <a:gd name="connsiteY17" fmla="*/ 4038899 h 4980886"/>
              <a:gd name="connsiteX18" fmla="*/ 1392573 w 4243203"/>
              <a:gd name="connsiteY18" fmla="*/ 3667177 h 4980886"/>
              <a:gd name="connsiteX19" fmla="*/ 1246375 w 4243203"/>
              <a:gd name="connsiteY19" fmla="*/ 2594212 h 4980886"/>
              <a:gd name="connsiteX20" fmla="*/ 2386674 w 4243203"/>
              <a:gd name="connsiteY20" fmla="*/ 2594211 h 4980886"/>
              <a:gd name="connsiteX21" fmla="*/ 1453912 w 4243203"/>
              <a:gd name="connsiteY21" fmla="*/ 2594212 h 4980886"/>
              <a:gd name="connsiteX22" fmla="*/ 1586274 w 4243203"/>
              <a:gd name="connsiteY22" fmla="*/ 3586238 h 4980886"/>
              <a:gd name="connsiteX23" fmla="*/ 2386675 w 4243203"/>
              <a:gd name="connsiteY23" fmla="*/ 3426434 h 4980886"/>
              <a:gd name="connsiteX24" fmla="*/ 3526975 w 4243203"/>
              <a:gd name="connsiteY24" fmla="*/ 2594212 h 4980886"/>
              <a:gd name="connsiteX25" fmla="*/ 2594212 w 4243203"/>
              <a:gd name="connsiteY25" fmla="*/ 2594211 h 4980886"/>
              <a:gd name="connsiteX26" fmla="*/ 2594211 w 4243203"/>
              <a:gd name="connsiteY26" fmla="*/ 3426434 h 4980886"/>
              <a:gd name="connsiteX27" fmla="*/ 3394612 w 4243203"/>
              <a:gd name="connsiteY27" fmla="*/ 3586238 h 4980886"/>
              <a:gd name="connsiteX28" fmla="*/ 3526975 w 4243203"/>
              <a:gd name="connsiteY28" fmla="*/ 2594212 h 4980886"/>
              <a:gd name="connsiteX29" fmla="*/ 1562753 w 4243203"/>
              <a:gd name="connsiteY29" fmla="*/ 1489423 h 4980886"/>
              <a:gd name="connsiteX30" fmla="*/ 1453912 w 4243203"/>
              <a:gd name="connsiteY30" fmla="*/ 2386675 h 4980886"/>
              <a:gd name="connsiteX31" fmla="*/ 2386674 w 4243203"/>
              <a:gd name="connsiteY31" fmla="*/ 2386675 h 4980886"/>
              <a:gd name="connsiteX32" fmla="*/ 2386674 w 4243203"/>
              <a:gd name="connsiteY32" fmla="*/ 1658220 h 4980886"/>
              <a:gd name="connsiteX33" fmla="*/ 1562753 w 4243203"/>
              <a:gd name="connsiteY33" fmla="*/ 1489423 h 4980886"/>
              <a:gd name="connsiteX34" fmla="*/ 3418133 w 4243203"/>
              <a:gd name="connsiteY34" fmla="*/ 1489423 h 4980886"/>
              <a:gd name="connsiteX35" fmla="*/ 3417903 w 4243203"/>
              <a:gd name="connsiteY35" fmla="*/ 1489423 h 4980886"/>
              <a:gd name="connsiteX36" fmla="*/ 2594212 w 4243203"/>
              <a:gd name="connsiteY36" fmla="*/ 1658220 h 4980886"/>
              <a:gd name="connsiteX37" fmla="*/ 2594212 w 4243203"/>
              <a:gd name="connsiteY37" fmla="*/ 2386675 h 4980886"/>
              <a:gd name="connsiteX38" fmla="*/ 3526974 w 4243203"/>
              <a:gd name="connsiteY38" fmla="*/ 2386674 h 4980886"/>
              <a:gd name="connsiteX39" fmla="*/ 3418133 w 4243203"/>
              <a:gd name="connsiteY39" fmla="*/ 1489423 h 4980886"/>
              <a:gd name="connsiteX40" fmla="*/ 761200 w 4243203"/>
              <a:gd name="connsiteY40" fmla="*/ 999867 h 4980886"/>
              <a:gd name="connsiteX41" fmla="*/ 209843 w 4243203"/>
              <a:gd name="connsiteY41" fmla="*/ 2386675 h 4980886"/>
              <a:gd name="connsiteX42" fmla="*/ 1246374 w 4243203"/>
              <a:gd name="connsiteY42" fmla="*/ 2386674 h 4980886"/>
              <a:gd name="connsiteX43" fmla="*/ 1369052 w 4243203"/>
              <a:gd name="connsiteY43" fmla="*/ 1405947 h 4980886"/>
              <a:gd name="connsiteX44" fmla="*/ 761200 w 4243203"/>
              <a:gd name="connsiteY44" fmla="*/ 999867 h 4980886"/>
              <a:gd name="connsiteX45" fmla="*/ 1915566 w 4243203"/>
              <a:gd name="connsiteY45" fmla="*/ 280406 h 4980886"/>
              <a:gd name="connsiteX46" fmla="*/ 903708 w 4243203"/>
              <a:gd name="connsiteY46" fmla="*/ 849057 h 4980886"/>
              <a:gd name="connsiteX47" fmla="*/ 1424395 w 4243203"/>
              <a:gd name="connsiteY47" fmla="*/ 1202100 h 4980886"/>
              <a:gd name="connsiteX48" fmla="*/ 1915566 w 4243203"/>
              <a:gd name="connsiteY48" fmla="*/ 280406 h 4980886"/>
              <a:gd name="connsiteX49" fmla="*/ 2386675 w 4243203"/>
              <a:gd name="connsiteY49" fmla="*/ 219989 h 4980886"/>
              <a:gd name="connsiteX50" fmla="*/ 1615790 w 4243203"/>
              <a:gd name="connsiteY50" fmla="*/ 1287421 h 4980886"/>
              <a:gd name="connsiteX51" fmla="*/ 2386674 w 4243203"/>
              <a:gd name="connsiteY51" fmla="*/ 1450683 h 4980886"/>
              <a:gd name="connsiteX52" fmla="*/ 2594211 w 4243203"/>
              <a:gd name="connsiteY52" fmla="*/ 219989 h 4980886"/>
              <a:gd name="connsiteX53" fmla="*/ 2594212 w 4243203"/>
              <a:gd name="connsiteY53" fmla="*/ 1450683 h 4980886"/>
              <a:gd name="connsiteX54" fmla="*/ 3365096 w 4243203"/>
              <a:gd name="connsiteY54" fmla="*/ 1287651 h 4980886"/>
              <a:gd name="connsiteX55" fmla="*/ 3365096 w 4243203"/>
              <a:gd name="connsiteY55" fmla="*/ 1287421 h 4980886"/>
              <a:gd name="connsiteX56" fmla="*/ 2594211 w 4243203"/>
              <a:gd name="connsiteY56" fmla="*/ 219989 h 4980886"/>
              <a:gd name="connsiteX57" fmla="*/ 3065090 w 4243203"/>
              <a:gd name="connsiteY57" fmla="*/ 280406 h 4980886"/>
              <a:gd name="connsiteX58" fmla="*/ 3556260 w 4243203"/>
              <a:gd name="connsiteY58" fmla="*/ 1202331 h 4980886"/>
              <a:gd name="connsiteX59" fmla="*/ 4076947 w 4243203"/>
              <a:gd name="connsiteY59" fmla="*/ 849057 h 4980886"/>
              <a:gd name="connsiteX60" fmla="*/ 3065090 w 4243203"/>
              <a:gd name="connsiteY60" fmla="*/ 280406 h 4980886"/>
              <a:gd name="connsiteX61" fmla="*/ 2833481 w 4243203"/>
              <a:gd name="connsiteY61" fmla="*/ 23391 h 4980886"/>
              <a:gd name="connsiteX62" fmla="*/ 4083931 w 4243203"/>
              <a:gd name="connsiteY62" fmla="*/ 576387 h 4980886"/>
              <a:gd name="connsiteX63" fmla="*/ 4243203 w 4243203"/>
              <a:gd name="connsiteY63" fmla="*/ 721846 h 4980886"/>
              <a:gd name="connsiteX64" fmla="*/ 4204986 w 4243203"/>
              <a:gd name="connsiteY64" fmla="*/ 1011941 h 4980886"/>
              <a:gd name="connsiteX65" fmla="*/ 4078594 w 4243203"/>
              <a:gd name="connsiteY65" fmla="*/ 1117410 h 4980886"/>
              <a:gd name="connsiteX66" fmla="*/ 3611604 w 4243203"/>
              <a:gd name="connsiteY66" fmla="*/ 1406178 h 4980886"/>
              <a:gd name="connsiteX67" fmla="*/ 3734511 w 4243203"/>
              <a:gd name="connsiteY67" fmla="*/ 2386674 h 4980886"/>
              <a:gd name="connsiteX68" fmla="*/ 4023880 w 4243203"/>
              <a:gd name="connsiteY68" fmla="*/ 2386675 h 4980886"/>
              <a:gd name="connsiteX69" fmla="*/ 3996539 w 4243203"/>
              <a:gd name="connsiteY69" fmla="*/ 2594212 h 4980886"/>
              <a:gd name="connsiteX70" fmla="*/ 3734512 w 4243203"/>
              <a:gd name="connsiteY70" fmla="*/ 2594212 h 4980886"/>
              <a:gd name="connsiteX71" fmla="*/ 3588083 w 4243203"/>
              <a:gd name="connsiteY71" fmla="*/ 3667177 h 4980886"/>
              <a:gd name="connsiteX72" fmla="*/ 3741408 w 4243203"/>
              <a:gd name="connsiteY72" fmla="*/ 3745274 h 4980886"/>
              <a:gd name="connsiteX73" fmla="*/ 3837367 w 4243203"/>
              <a:gd name="connsiteY73" fmla="*/ 3802452 h 4980886"/>
              <a:gd name="connsiteX74" fmla="*/ 3807551 w 4243203"/>
              <a:gd name="connsiteY74" fmla="*/ 4028775 h 4980886"/>
              <a:gd name="connsiteX75" fmla="*/ 3783369 w 4243203"/>
              <a:gd name="connsiteY75" fmla="*/ 4012092 h 4980886"/>
              <a:gd name="connsiteX76" fmla="*/ 3527897 w 4243203"/>
              <a:gd name="connsiteY76" fmla="*/ 3868488 h 4980886"/>
              <a:gd name="connsiteX77" fmla="*/ 3065090 w 4243203"/>
              <a:gd name="connsiteY77" fmla="*/ 4700480 h 4980886"/>
              <a:gd name="connsiteX78" fmla="*/ 3573325 w 4243203"/>
              <a:gd name="connsiteY78" fmla="*/ 4500726 h 4980886"/>
              <a:gd name="connsiteX79" fmla="*/ 3760667 w 4243203"/>
              <a:gd name="connsiteY79" fmla="*/ 4384663 h 4980886"/>
              <a:gd name="connsiteX80" fmla="*/ 3725344 w 4243203"/>
              <a:gd name="connsiteY80" fmla="*/ 4652786 h 4980886"/>
              <a:gd name="connsiteX81" fmla="*/ 3709526 w 4243203"/>
              <a:gd name="connsiteY81" fmla="*/ 4662662 h 4980886"/>
              <a:gd name="connsiteX82" fmla="*/ 2594212 w 4243203"/>
              <a:gd name="connsiteY82" fmla="*/ 4978810 h 4980886"/>
              <a:gd name="connsiteX83" fmla="*/ 2594211 w 4243203"/>
              <a:gd name="connsiteY83" fmla="*/ 4980886 h 4980886"/>
              <a:gd name="connsiteX84" fmla="*/ 2386675 w 4243203"/>
              <a:gd name="connsiteY84" fmla="*/ 4980886 h 4980886"/>
              <a:gd name="connsiteX85" fmla="*/ 2386675 w 4243203"/>
              <a:gd name="connsiteY85" fmla="*/ 4978811 h 4980886"/>
              <a:gd name="connsiteX86" fmla="*/ 2075 w 4243203"/>
              <a:gd name="connsiteY86" fmla="*/ 2594211 h 4980886"/>
              <a:gd name="connsiteX87" fmla="*/ 0 w 4243203"/>
              <a:gd name="connsiteY87" fmla="*/ 2594211 h 4980886"/>
              <a:gd name="connsiteX88" fmla="*/ 0 w 4243203"/>
              <a:gd name="connsiteY88" fmla="*/ 2386675 h 4980886"/>
              <a:gd name="connsiteX89" fmla="*/ 2075 w 4243203"/>
              <a:gd name="connsiteY89" fmla="*/ 2386674 h 4980886"/>
              <a:gd name="connsiteX90" fmla="*/ 2386675 w 4243203"/>
              <a:gd name="connsiteY90" fmla="*/ 2075 h 4980886"/>
              <a:gd name="connsiteX91" fmla="*/ 2386675 w 4243203"/>
              <a:gd name="connsiteY91" fmla="*/ 0 h 4980886"/>
              <a:gd name="connsiteX92" fmla="*/ 2594211 w 4243203"/>
              <a:gd name="connsiteY92" fmla="*/ 0 h 4980886"/>
              <a:gd name="connsiteX93" fmla="*/ 2594211 w 4243203"/>
              <a:gd name="connsiteY93" fmla="*/ 2075 h 4980886"/>
              <a:gd name="connsiteX94" fmla="*/ 2833481 w 4243203"/>
              <a:gd name="connsiteY94" fmla="*/ 23391 h 498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243203" h="4980886">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39843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White Background_Community">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85D0FA3-DEAC-D74E-815F-C0FBB03D1CC1}"/>
              </a:ext>
            </a:extLst>
          </p:cNvPr>
          <p:cNvPicPr>
            <a:picLocks noChangeAspect="1"/>
          </p:cNvPicPr>
          <p:nvPr/>
        </p:nvPicPr>
        <p:blipFill>
          <a:blip r:embed="rId2"/>
          <a:stretch>
            <a:fillRect/>
          </a:stretch>
        </p:blipFill>
        <p:spPr>
          <a:xfrm>
            <a:off x="0" y="0"/>
            <a:ext cx="9144000" cy="5143500"/>
          </a:xfrm>
          <a:prstGeom prst="rect">
            <a:avLst/>
          </a:prstGeom>
        </p:spPr>
      </p:pic>
      <p:sp>
        <p:nvSpPr>
          <p:cNvPr id="8" name="Freeform 7">
            <a:extLst>
              <a:ext uri="{FF2B5EF4-FFF2-40B4-BE49-F238E27FC236}">
                <a16:creationId xmlns:a16="http://schemas.microsoft.com/office/drawing/2014/main" id="{DAAA24A8-CC4B-3744-A5C0-9ADABC820450}"/>
              </a:ext>
            </a:extLst>
          </p:cNvPr>
          <p:cNvSpPr/>
          <p:nvPr/>
        </p:nvSpPr>
        <p:spPr>
          <a:xfrm rot="21158116">
            <a:off x="4872600" y="61033"/>
            <a:ext cx="4270822" cy="4964960"/>
          </a:xfrm>
          <a:custGeom>
            <a:avLst/>
            <a:gdLst>
              <a:gd name="connsiteX0" fmla="*/ 1618974 w 4270822"/>
              <a:gd name="connsiteY0" fmla="*/ 4209413 h 4964960"/>
              <a:gd name="connsiteX1" fmla="*/ 755521 w 4270822"/>
              <a:gd name="connsiteY1" fmla="*/ 4209412 h 4964960"/>
              <a:gd name="connsiteX2" fmla="*/ 647590 w 4270822"/>
              <a:gd name="connsiteY2" fmla="*/ 4317446 h 4964960"/>
              <a:gd name="connsiteX3" fmla="*/ 647590 w 4270822"/>
              <a:gd name="connsiteY3" fmla="*/ 4585462 h 4964960"/>
              <a:gd name="connsiteX4" fmla="*/ 1187248 w 4270822"/>
              <a:gd name="connsiteY4" fmla="*/ 4749122 h 4964960"/>
              <a:gd name="connsiteX5" fmla="*/ 1726906 w 4270822"/>
              <a:gd name="connsiteY5" fmla="*/ 4585463 h 4964960"/>
              <a:gd name="connsiteX6" fmla="*/ 1726906 w 4270822"/>
              <a:gd name="connsiteY6" fmla="*/ 4317447 h 4964960"/>
              <a:gd name="connsiteX7" fmla="*/ 1618974 w 4270822"/>
              <a:gd name="connsiteY7" fmla="*/ 4209413 h 4964960"/>
              <a:gd name="connsiteX8" fmla="*/ 1230748 w 4270822"/>
              <a:gd name="connsiteY8" fmla="*/ 3242409 h 4964960"/>
              <a:gd name="connsiteX9" fmla="*/ 1187248 w 4270822"/>
              <a:gd name="connsiteY9" fmla="*/ 3238028 h 4964960"/>
              <a:gd name="connsiteX10" fmla="*/ 971385 w 4270822"/>
              <a:gd name="connsiteY10" fmla="*/ 3453865 h 4964960"/>
              <a:gd name="connsiteX11" fmla="*/ 971384 w 4270822"/>
              <a:gd name="connsiteY11" fmla="*/ 3669703 h 4964960"/>
              <a:gd name="connsiteX12" fmla="*/ 1187248 w 4270822"/>
              <a:gd name="connsiteY12" fmla="*/ 3885541 h 4964960"/>
              <a:gd name="connsiteX13" fmla="*/ 1403111 w 4270822"/>
              <a:gd name="connsiteY13" fmla="*/ 3669703 h 4964960"/>
              <a:gd name="connsiteX14" fmla="*/ 1403111 w 4270822"/>
              <a:gd name="connsiteY14" fmla="*/ 3453865 h 4964960"/>
              <a:gd name="connsiteX15" fmla="*/ 1230748 w 4270822"/>
              <a:gd name="connsiteY15" fmla="*/ 3242409 h 4964960"/>
              <a:gd name="connsiteX16" fmla="*/ 1271094 w 4270822"/>
              <a:gd name="connsiteY16" fmla="*/ 2809833 h 4964960"/>
              <a:gd name="connsiteX17" fmla="*/ 431726 w 4270822"/>
              <a:gd name="connsiteY17" fmla="*/ 3167231 h 4964960"/>
              <a:gd name="connsiteX18" fmla="*/ 431726 w 4270822"/>
              <a:gd name="connsiteY18" fmla="*/ 4388243 h 4964960"/>
              <a:gd name="connsiteX19" fmla="*/ 431726 w 4270822"/>
              <a:gd name="connsiteY19" fmla="*/ 4317446 h 4964960"/>
              <a:gd name="connsiteX20" fmla="*/ 755522 w 4270822"/>
              <a:gd name="connsiteY20" fmla="*/ 3993575 h 4964960"/>
              <a:gd name="connsiteX21" fmla="*/ 901589 w 4270822"/>
              <a:gd name="connsiteY21" fmla="*/ 3993575 h 4964960"/>
              <a:gd name="connsiteX22" fmla="*/ 755521 w 4270822"/>
              <a:gd name="connsiteY22" fmla="*/ 3669703 h 4964960"/>
              <a:gd name="connsiteX23" fmla="*/ 755521 w 4270822"/>
              <a:gd name="connsiteY23" fmla="*/ 3453865 h 4964960"/>
              <a:gd name="connsiteX24" fmla="*/ 1187248 w 4270822"/>
              <a:gd name="connsiteY24" fmla="*/ 3022189 h 4964960"/>
              <a:gd name="connsiteX25" fmla="*/ 1618974 w 4270822"/>
              <a:gd name="connsiteY25" fmla="*/ 3453865 h 4964960"/>
              <a:gd name="connsiteX26" fmla="*/ 1618974 w 4270822"/>
              <a:gd name="connsiteY26" fmla="*/ 3669703 h 4964960"/>
              <a:gd name="connsiteX27" fmla="*/ 1472667 w 4270822"/>
              <a:gd name="connsiteY27" fmla="*/ 3993575 h 4964960"/>
              <a:gd name="connsiteX28" fmla="*/ 1618974 w 4270822"/>
              <a:gd name="connsiteY28" fmla="*/ 3993575 h 4964960"/>
              <a:gd name="connsiteX29" fmla="*/ 1942769 w 4270822"/>
              <a:gd name="connsiteY29" fmla="*/ 4317447 h 4964960"/>
              <a:gd name="connsiteX30" fmla="*/ 1942769 w 4270822"/>
              <a:gd name="connsiteY30" fmla="*/ 4388243 h 4964960"/>
              <a:gd name="connsiteX31" fmla="*/ 1797661 w 4270822"/>
              <a:gd name="connsiteY31" fmla="*/ 3022190 h 4964960"/>
              <a:gd name="connsiteX32" fmla="*/ 1271094 w 4270822"/>
              <a:gd name="connsiteY32" fmla="*/ 2809833 h 4964960"/>
              <a:gd name="connsiteX33" fmla="*/ 2999060 w 4270822"/>
              <a:gd name="connsiteY33" fmla="*/ 2302270 h 4964960"/>
              <a:gd name="connsiteX34" fmla="*/ 2590359 w 4270822"/>
              <a:gd name="connsiteY34" fmla="*/ 2374446 h 4964960"/>
              <a:gd name="connsiteX35" fmla="*/ 2181418 w 4270822"/>
              <a:gd name="connsiteY35" fmla="*/ 2302270 h 4964960"/>
              <a:gd name="connsiteX36" fmla="*/ 1848269 w 4270822"/>
              <a:gd name="connsiteY36" fmla="*/ 2791181 h 4964960"/>
              <a:gd name="connsiteX37" fmla="*/ 2374496 w 4270822"/>
              <a:gd name="connsiteY37" fmla="*/ 3777737 h 4964960"/>
              <a:gd name="connsiteX38" fmla="*/ 2806222 w 4270822"/>
              <a:gd name="connsiteY38" fmla="*/ 3777737 h 4964960"/>
              <a:gd name="connsiteX39" fmla="*/ 3332449 w 4270822"/>
              <a:gd name="connsiteY39" fmla="*/ 2791181 h 4964960"/>
              <a:gd name="connsiteX40" fmla="*/ 3022085 w 4270822"/>
              <a:gd name="connsiteY40" fmla="*/ 1618899 h 4964960"/>
              <a:gd name="connsiteX41" fmla="*/ 2158633 w 4270822"/>
              <a:gd name="connsiteY41" fmla="*/ 1618899 h 4964960"/>
              <a:gd name="connsiteX42" fmla="*/ 2050701 w 4270822"/>
              <a:gd name="connsiteY42" fmla="*/ 1726933 h 4964960"/>
              <a:gd name="connsiteX43" fmla="*/ 2050701 w 4270822"/>
              <a:gd name="connsiteY43" fmla="*/ 1995178 h 4964960"/>
              <a:gd name="connsiteX44" fmla="*/ 2590359 w 4270822"/>
              <a:gd name="connsiteY44" fmla="*/ 2158608 h 4964960"/>
              <a:gd name="connsiteX45" fmla="*/ 3130017 w 4270822"/>
              <a:gd name="connsiteY45" fmla="*/ 1995179 h 4964960"/>
              <a:gd name="connsiteX46" fmla="*/ 3130017 w 4270822"/>
              <a:gd name="connsiteY46" fmla="*/ 1726933 h 4964960"/>
              <a:gd name="connsiteX47" fmla="*/ 3022085 w 4270822"/>
              <a:gd name="connsiteY47" fmla="*/ 1618899 h 4964960"/>
              <a:gd name="connsiteX48" fmla="*/ 2633859 w 4270822"/>
              <a:gd name="connsiteY48" fmla="*/ 651905 h 4964960"/>
              <a:gd name="connsiteX49" fmla="*/ 2590359 w 4270822"/>
              <a:gd name="connsiteY49" fmla="*/ 647514 h 4964960"/>
              <a:gd name="connsiteX50" fmla="*/ 2374496 w 4270822"/>
              <a:gd name="connsiteY50" fmla="*/ 863581 h 4964960"/>
              <a:gd name="connsiteX51" fmla="*/ 2374496 w 4270822"/>
              <a:gd name="connsiteY51" fmla="*/ 1079419 h 4964960"/>
              <a:gd name="connsiteX52" fmla="*/ 2590359 w 4270822"/>
              <a:gd name="connsiteY52" fmla="*/ 1295257 h 4964960"/>
              <a:gd name="connsiteX53" fmla="*/ 2806222 w 4270822"/>
              <a:gd name="connsiteY53" fmla="*/ 1079419 h 4964960"/>
              <a:gd name="connsiteX54" fmla="*/ 2806222 w 4270822"/>
              <a:gd name="connsiteY54" fmla="*/ 863581 h 4964960"/>
              <a:gd name="connsiteX55" fmla="*/ 2633859 w 4270822"/>
              <a:gd name="connsiteY55" fmla="*/ 651905 h 4964960"/>
              <a:gd name="connsiteX56" fmla="*/ 2674205 w 4270822"/>
              <a:gd name="connsiteY56" fmla="*/ 219380 h 4964960"/>
              <a:gd name="connsiteX57" fmla="*/ 1834838 w 4270822"/>
              <a:gd name="connsiteY57" fmla="*/ 576717 h 4964960"/>
              <a:gd name="connsiteX58" fmla="*/ 1834838 w 4270822"/>
              <a:gd name="connsiteY58" fmla="*/ 1797959 h 4964960"/>
              <a:gd name="connsiteX59" fmla="*/ 1834838 w 4270822"/>
              <a:gd name="connsiteY59" fmla="*/ 1726933 h 4964960"/>
              <a:gd name="connsiteX60" fmla="*/ 2158632 w 4270822"/>
              <a:gd name="connsiteY60" fmla="*/ 1403061 h 4964960"/>
              <a:gd name="connsiteX61" fmla="*/ 2304700 w 4270822"/>
              <a:gd name="connsiteY61" fmla="*/ 1403061 h 4964960"/>
              <a:gd name="connsiteX62" fmla="*/ 2158632 w 4270822"/>
              <a:gd name="connsiteY62" fmla="*/ 1079419 h 4964960"/>
              <a:gd name="connsiteX63" fmla="*/ 2158633 w 4270822"/>
              <a:gd name="connsiteY63" fmla="*/ 863581 h 4964960"/>
              <a:gd name="connsiteX64" fmla="*/ 2590359 w 4270822"/>
              <a:gd name="connsiteY64" fmla="*/ 431676 h 4964960"/>
              <a:gd name="connsiteX65" fmla="*/ 3022085 w 4270822"/>
              <a:gd name="connsiteY65" fmla="*/ 863581 h 4964960"/>
              <a:gd name="connsiteX66" fmla="*/ 3022086 w 4270822"/>
              <a:gd name="connsiteY66" fmla="*/ 1079419 h 4964960"/>
              <a:gd name="connsiteX67" fmla="*/ 2876018 w 4270822"/>
              <a:gd name="connsiteY67" fmla="*/ 1403061 h 4964960"/>
              <a:gd name="connsiteX68" fmla="*/ 3022086 w 4270822"/>
              <a:gd name="connsiteY68" fmla="*/ 1403061 h 4964960"/>
              <a:gd name="connsiteX69" fmla="*/ 3345880 w 4270822"/>
              <a:gd name="connsiteY69" fmla="*/ 1726933 h 4964960"/>
              <a:gd name="connsiteX70" fmla="*/ 3345880 w 4270822"/>
              <a:gd name="connsiteY70" fmla="*/ 1797959 h 4964960"/>
              <a:gd name="connsiteX71" fmla="*/ 3200772 w 4270822"/>
              <a:gd name="connsiteY71" fmla="*/ 431676 h 4964960"/>
              <a:gd name="connsiteX72" fmla="*/ 2674205 w 4270822"/>
              <a:gd name="connsiteY72" fmla="*/ 219380 h 4964960"/>
              <a:gd name="connsiteX73" fmla="*/ 2711756 w 4270822"/>
              <a:gd name="connsiteY73" fmla="*/ 6131 h 4964960"/>
              <a:gd name="connsiteX74" fmla="*/ 3777607 w 4270822"/>
              <a:gd name="connsiteY74" fmla="*/ 1187223 h 4964960"/>
              <a:gd name="connsiteX75" fmla="*/ 3196455 w 4270822"/>
              <a:gd name="connsiteY75" fmla="*/ 2208258 h 4964960"/>
              <a:gd name="connsiteX76" fmla="*/ 3522888 w 4270822"/>
              <a:gd name="connsiteY76" fmla="*/ 2687285 h 4964960"/>
              <a:gd name="connsiteX77" fmla="*/ 3993470 w 4270822"/>
              <a:gd name="connsiteY77" fmla="*/ 2590514 h 4964960"/>
              <a:gd name="connsiteX78" fmla="*/ 4232755 w 4270822"/>
              <a:gd name="connsiteY78" fmla="*/ 2614630 h 4964960"/>
              <a:gd name="connsiteX79" fmla="*/ 4270822 w 4270822"/>
              <a:gd name="connsiteY79" fmla="*/ 2624416 h 4964960"/>
              <a:gd name="connsiteX80" fmla="*/ 4243031 w 4270822"/>
              <a:gd name="connsiteY80" fmla="*/ 2839433 h 4964960"/>
              <a:gd name="connsiteX81" fmla="*/ 4170257 w 4270822"/>
              <a:gd name="connsiteY81" fmla="*/ 2822333 h 4964960"/>
              <a:gd name="connsiteX82" fmla="*/ 3237949 w 4270822"/>
              <a:gd name="connsiteY82" fmla="*/ 3167231 h 4964960"/>
              <a:gd name="connsiteX83" fmla="*/ 3237949 w 4270822"/>
              <a:gd name="connsiteY83" fmla="*/ 4388243 h 4964960"/>
              <a:gd name="connsiteX84" fmla="*/ 3237949 w 4270822"/>
              <a:gd name="connsiteY84" fmla="*/ 4317446 h 4964960"/>
              <a:gd name="connsiteX85" fmla="*/ 3561744 w 4270822"/>
              <a:gd name="connsiteY85" fmla="*/ 3993575 h 4964960"/>
              <a:gd name="connsiteX86" fmla="*/ 3707811 w 4270822"/>
              <a:gd name="connsiteY86" fmla="*/ 3993575 h 4964960"/>
              <a:gd name="connsiteX87" fmla="*/ 3561743 w 4270822"/>
              <a:gd name="connsiteY87" fmla="*/ 3669703 h 4964960"/>
              <a:gd name="connsiteX88" fmla="*/ 3561743 w 4270822"/>
              <a:gd name="connsiteY88" fmla="*/ 3453865 h 4964960"/>
              <a:gd name="connsiteX89" fmla="*/ 3993470 w 4270822"/>
              <a:gd name="connsiteY89" fmla="*/ 3022189 h 4964960"/>
              <a:gd name="connsiteX90" fmla="*/ 4161506 w 4270822"/>
              <a:gd name="connsiteY90" fmla="*/ 3056119 h 4964960"/>
              <a:gd name="connsiteX91" fmla="*/ 4211516 w 4270822"/>
              <a:gd name="connsiteY91" fmla="*/ 3083264 h 4964960"/>
              <a:gd name="connsiteX92" fmla="*/ 4177356 w 4270822"/>
              <a:gd name="connsiteY92" fmla="*/ 3347552 h 4964960"/>
              <a:gd name="connsiteX93" fmla="*/ 4146103 w 4270822"/>
              <a:gd name="connsiteY93" fmla="*/ 3301210 h 4964960"/>
              <a:gd name="connsiteX94" fmla="*/ 3993470 w 4270822"/>
              <a:gd name="connsiteY94" fmla="*/ 3238028 h 4964960"/>
              <a:gd name="connsiteX95" fmla="*/ 3777607 w 4270822"/>
              <a:gd name="connsiteY95" fmla="*/ 3453865 h 4964960"/>
              <a:gd name="connsiteX96" fmla="*/ 3777607 w 4270822"/>
              <a:gd name="connsiteY96" fmla="*/ 3669703 h 4964960"/>
              <a:gd name="connsiteX97" fmla="*/ 3993470 w 4270822"/>
              <a:gd name="connsiteY97" fmla="*/ 3885541 h 4964960"/>
              <a:gd name="connsiteX98" fmla="*/ 4077487 w 4270822"/>
              <a:gd name="connsiteY98" fmla="*/ 3868592 h 4964960"/>
              <a:gd name="connsiteX99" fmla="*/ 4113113 w 4270822"/>
              <a:gd name="connsiteY99" fmla="*/ 3844587 h 4964960"/>
              <a:gd name="connsiteX100" fmla="*/ 4065959 w 4270822"/>
              <a:gd name="connsiteY100" fmla="*/ 4209413 h 4964960"/>
              <a:gd name="connsiteX101" fmla="*/ 3561744 w 4270822"/>
              <a:gd name="connsiteY101" fmla="*/ 4209413 h 4964960"/>
              <a:gd name="connsiteX102" fmla="*/ 3453812 w 4270822"/>
              <a:gd name="connsiteY102" fmla="*/ 4317446 h 4964960"/>
              <a:gd name="connsiteX103" fmla="*/ 3453812 w 4270822"/>
              <a:gd name="connsiteY103" fmla="*/ 4585462 h 4964960"/>
              <a:gd name="connsiteX104" fmla="*/ 3993470 w 4270822"/>
              <a:gd name="connsiteY104" fmla="*/ 4749122 h 4964960"/>
              <a:gd name="connsiteX105" fmla="*/ 3996227 w 4270822"/>
              <a:gd name="connsiteY105" fmla="*/ 4748921 h 4964960"/>
              <a:gd name="connsiteX106" fmla="*/ 3968449 w 4270822"/>
              <a:gd name="connsiteY106" fmla="*/ 4963838 h 4964960"/>
              <a:gd name="connsiteX107" fmla="*/ 3885583 w 4270822"/>
              <a:gd name="connsiteY107" fmla="*/ 4960121 h 4964960"/>
              <a:gd name="connsiteX108" fmla="*/ 2825650 w 4270822"/>
              <a:gd name="connsiteY108" fmla="*/ 3993575 h 4964960"/>
              <a:gd name="connsiteX109" fmla="*/ 2355068 w 4270822"/>
              <a:gd name="connsiteY109" fmla="*/ 3993575 h 4964960"/>
              <a:gd name="connsiteX110" fmla="*/ 1187248 w 4270822"/>
              <a:gd name="connsiteY110" fmla="*/ 4964960 h 4964960"/>
              <a:gd name="connsiteX111" fmla="*/ 0 w 4270822"/>
              <a:gd name="connsiteY111" fmla="*/ 3777737 h 4964960"/>
              <a:gd name="connsiteX112" fmla="*/ 1187248 w 4270822"/>
              <a:gd name="connsiteY112" fmla="*/ 2590514 h 4964960"/>
              <a:gd name="connsiteX113" fmla="*/ 1657830 w 4270822"/>
              <a:gd name="connsiteY113" fmla="*/ 2687284 h 4964960"/>
              <a:gd name="connsiteX114" fmla="*/ 1984263 w 4270822"/>
              <a:gd name="connsiteY114" fmla="*/ 2208488 h 4964960"/>
              <a:gd name="connsiteX115" fmla="*/ 1403111 w 4270822"/>
              <a:gd name="connsiteY115" fmla="*/ 1187223 h 4964960"/>
              <a:gd name="connsiteX116" fmla="*/ 2590359 w 4270822"/>
              <a:gd name="connsiteY116" fmla="*/ 0 h 4964960"/>
              <a:gd name="connsiteX117" fmla="*/ 2711756 w 4270822"/>
              <a:gd name="connsiteY117" fmla="*/ 6131 h 496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4270822" h="496496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42205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_Title Only">
  <p:cSld name="7_Title Only">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0" y="-3763"/>
            <a:ext cx="9144000" cy="865896"/>
          </a:xfrm>
          <a:prstGeom prst="rect">
            <a:avLst/>
          </a:prstGeom>
          <a:solidFill>
            <a:schemeClr val="accent1"/>
          </a:solid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28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0" y="4868864"/>
            <a:ext cx="3086100" cy="2746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hite Background_Location">
  <p:cSld name="White Background_Location">
    <p:bg>
      <p:bgPr>
        <a:solidFill>
          <a:schemeClr val="lt1"/>
        </a:solidFill>
        <a:effectLst/>
      </p:bgPr>
    </p:bg>
    <p:spTree>
      <p:nvGrpSpPr>
        <p:cNvPr id="1" name="Shape 189"/>
        <p:cNvGrpSpPr/>
        <p:nvPr/>
      </p:nvGrpSpPr>
      <p:grpSpPr>
        <a:xfrm>
          <a:off x="0" y="0"/>
          <a:ext cx="0" cy="0"/>
          <a:chOff x="0" y="0"/>
          <a:chExt cx="0" cy="0"/>
        </a:xfrm>
      </p:grpSpPr>
      <p:pic>
        <p:nvPicPr>
          <p:cNvPr id="190" name="Google Shape;190;p6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1" name="Google Shape;191;p66"/>
          <p:cNvSpPr/>
          <p:nvPr/>
        </p:nvSpPr>
        <p:spPr>
          <a:xfrm>
            <a:off x="5620254" y="78856"/>
            <a:ext cx="3468292" cy="4985791"/>
          </a:xfrm>
          <a:custGeom>
            <a:avLst/>
            <a:gdLst/>
            <a:ahLst/>
            <a:cxnLst/>
            <a:rect l="l" t="t" r="r" b="b"/>
            <a:pathLst>
              <a:path w="21600" h="21472" extrusionOk="0">
                <a:moveTo>
                  <a:pt x="10800" y="18671"/>
                </a:moveTo>
                <a:cubicBezTo>
                  <a:pt x="10427" y="18671"/>
                  <a:pt x="10125" y="18462"/>
                  <a:pt x="10125" y="18204"/>
                </a:cubicBezTo>
                <a:cubicBezTo>
                  <a:pt x="10125" y="17947"/>
                  <a:pt x="10427" y="17738"/>
                  <a:pt x="10800" y="17738"/>
                </a:cubicBezTo>
                <a:cubicBezTo>
                  <a:pt x="11173" y="17738"/>
                  <a:pt x="11475" y="17947"/>
                  <a:pt x="11475" y="18204"/>
                </a:cubicBezTo>
                <a:cubicBezTo>
                  <a:pt x="11475" y="18462"/>
                  <a:pt x="11173" y="18671"/>
                  <a:pt x="10800" y="18671"/>
                </a:cubicBezTo>
                <a:close/>
                <a:moveTo>
                  <a:pt x="7264" y="14939"/>
                </a:moveTo>
                <a:cubicBezTo>
                  <a:pt x="7073" y="14717"/>
                  <a:pt x="7179" y="14431"/>
                  <a:pt x="7499" y="14299"/>
                </a:cubicBezTo>
                <a:cubicBezTo>
                  <a:pt x="7820" y="14167"/>
                  <a:pt x="8234" y="14240"/>
                  <a:pt x="8425" y="14462"/>
                </a:cubicBezTo>
                <a:lnTo>
                  <a:pt x="8425" y="14462"/>
                </a:lnTo>
                <a:lnTo>
                  <a:pt x="10048" y="16351"/>
                </a:lnTo>
                <a:cubicBezTo>
                  <a:pt x="10239" y="16573"/>
                  <a:pt x="10133" y="16859"/>
                  <a:pt x="9812" y="16991"/>
                </a:cubicBezTo>
                <a:cubicBezTo>
                  <a:pt x="9492" y="17123"/>
                  <a:pt x="9078" y="17050"/>
                  <a:pt x="8887" y="16828"/>
                </a:cubicBezTo>
                <a:cubicBezTo>
                  <a:pt x="8887" y="16828"/>
                  <a:pt x="7264" y="14939"/>
                  <a:pt x="7264" y="14939"/>
                </a:cubicBezTo>
                <a:close/>
                <a:moveTo>
                  <a:pt x="10800" y="11203"/>
                </a:moveTo>
                <a:cubicBezTo>
                  <a:pt x="7818" y="11203"/>
                  <a:pt x="5400" y="9531"/>
                  <a:pt x="5400" y="7468"/>
                </a:cubicBezTo>
                <a:cubicBezTo>
                  <a:pt x="5400" y="5406"/>
                  <a:pt x="7818" y="3734"/>
                  <a:pt x="10800" y="3734"/>
                </a:cubicBezTo>
                <a:cubicBezTo>
                  <a:pt x="13782" y="3734"/>
                  <a:pt x="16200" y="5406"/>
                  <a:pt x="16200" y="7468"/>
                </a:cubicBezTo>
                <a:cubicBezTo>
                  <a:pt x="16200" y="9531"/>
                  <a:pt x="13782" y="11203"/>
                  <a:pt x="10800" y="11203"/>
                </a:cubicBezTo>
                <a:close/>
                <a:moveTo>
                  <a:pt x="10800" y="10269"/>
                </a:moveTo>
                <a:cubicBezTo>
                  <a:pt x="13037" y="10269"/>
                  <a:pt x="14850" y="9015"/>
                  <a:pt x="14850" y="7468"/>
                </a:cubicBezTo>
                <a:cubicBezTo>
                  <a:pt x="14850" y="5922"/>
                  <a:pt x="13037" y="4668"/>
                  <a:pt x="10800" y="4668"/>
                </a:cubicBezTo>
                <a:cubicBezTo>
                  <a:pt x="8563" y="4668"/>
                  <a:pt x="6750" y="5922"/>
                  <a:pt x="6750" y="7468"/>
                </a:cubicBezTo>
                <a:cubicBezTo>
                  <a:pt x="6750" y="9015"/>
                  <a:pt x="8563" y="10269"/>
                  <a:pt x="10800" y="10269"/>
                </a:cubicBezTo>
                <a:close/>
                <a:moveTo>
                  <a:pt x="9689" y="21069"/>
                </a:moveTo>
                <a:cubicBezTo>
                  <a:pt x="3230" y="14602"/>
                  <a:pt x="0" y="10135"/>
                  <a:pt x="0" y="7468"/>
                </a:cubicBezTo>
                <a:cubicBezTo>
                  <a:pt x="0" y="3344"/>
                  <a:pt x="4835" y="0"/>
                  <a:pt x="10800" y="0"/>
                </a:cubicBezTo>
                <a:cubicBezTo>
                  <a:pt x="16765" y="0"/>
                  <a:pt x="21600" y="3344"/>
                  <a:pt x="21600" y="7468"/>
                </a:cubicBezTo>
                <a:cubicBezTo>
                  <a:pt x="21600" y="10135"/>
                  <a:pt x="18370" y="14602"/>
                  <a:pt x="11911" y="21069"/>
                </a:cubicBezTo>
                <a:cubicBezTo>
                  <a:pt x="11488" y="21493"/>
                  <a:pt x="10647" y="21600"/>
                  <a:pt x="10033" y="21307"/>
                </a:cubicBezTo>
                <a:cubicBezTo>
                  <a:pt x="9899" y="21243"/>
                  <a:pt x="9782" y="21162"/>
                  <a:pt x="9689" y="21069"/>
                </a:cubicBezTo>
                <a:close/>
                <a:moveTo>
                  <a:pt x="10800" y="20538"/>
                </a:moveTo>
                <a:cubicBezTo>
                  <a:pt x="17100" y="14231"/>
                  <a:pt x="20250" y="9875"/>
                  <a:pt x="20250" y="7468"/>
                </a:cubicBezTo>
                <a:cubicBezTo>
                  <a:pt x="20250" y="3859"/>
                  <a:pt x="16019" y="934"/>
                  <a:pt x="10800" y="934"/>
                </a:cubicBezTo>
                <a:cubicBezTo>
                  <a:pt x="5581" y="934"/>
                  <a:pt x="1350" y="3859"/>
                  <a:pt x="1350" y="7468"/>
                </a:cubicBezTo>
                <a:cubicBezTo>
                  <a:pt x="1350" y="9875"/>
                  <a:pt x="4500" y="14231"/>
                  <a:pt x="10800" y="20538"/>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92" name="Google Shape;192;p6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93" name="Google Shape;193;p6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94" name="Google Shape;194;p6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White Background_Papers">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A757859-38AA-8544-8FD2-CB10E16009FA}"/>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7B92F444-DAB2-D848-A082-8B6790E0152A}"/>
              </a:ext>
            </a:extLst>
          </p:cNvPr>
          <p:cNvSpPr/>
          <p:nvPr/>
        </p:nvSpPr>
        <p:spPr>
          <a:xfrm rot="21328443">
            <a:off x="5139980" y="213212"/>
            <a:ext cx="3930909" cy="4717080"/>
          </a:xfrm>
          <a:custGeom>
            <a:avLst/>
            <a:gdLst>
              <a:gd name="connsiteX0" fmla="*/ 1474091 w 3930909"/>
              <a:gd name="connsiteY0" fmla="*/ 3930900 h 4717080"/>
              <a:gd name="connsiteX1" fmla="*/ 1572364 w 3930909"/>
              <a:gd name="connsiteY1" fmla="*/ 4029172 h 4717080"/>
              <a:gd name="connsiteX2" fmla="*/ 1474091 w 3930909"/>
              <a:gd name="connsiteY2" fmla="*/ 4127445 h 4717080"/>
              <a:gd name="connsiteX3" fmla="*/ 687909 w 3930909"/>
              <a:gd name="connsiteY3" fmla="*/ 4127445 h 4717080"/>
              <a:gd name="connsiteX4" fmla="*/ 589636 w 3930909"/>
              <a:gd name="connsiteY4" fmla="*/ 4029172 h 4717080"/>
              <a:gd name="connsiteX5" fmla="*/ 687909 w 3930909"/>
              <a:gd name="connsiteY5" fmla="*/ 3930900 h 4717080"/>
              <a:gd name="connsiteX6" fmla="*/ 2063727 w 3930909"/>
              <a:gd name="connsiteY6" fmla="*/ 3439537 h 4717080"/>
              <a:gd name="connsiteX7" fmla="*/ 2162000 w 3930909"/>
              <a:gd name="connsiteY7" fmla="*/ 3537810 h 4717080"/>
              <a:gd name="connsiteX8" fmla="*/ 2063727 w 3930909"/>
              <a:gd name="connsiteY8" fmla="*/ 3636083 h 4717080"/>
              <a:gd name="connsiteX9" fmla="*/ 687909 w 3930909"/>
              <a:gd name="connsiteY9" fmla="*/ 3636082 h 4717080"/>
              <a:gd name="connsiteX10" fmla="*/ 589636 w 3930909"/>
              <a:gd name="connsiteY10" fmla="*/ 3537810 h 4717080"/>
              <a:gd name="connsiteX11" fmla="*/ 687909 w 3930909"/>
              <a:gd name="connsiteY11" fmla="*/ 3439537 h 4717080"/>
              <a:gd name="connsiteX12" fmla="*/ 1670636 w 3930909"/>
              <a:gd name="connsiteY12" fmla="*/ 2948175 h 4717080"/>
              <a:gd name="connsiteX13" fmla="*/ 1768909 w 3930909"/>
              <a:gd name="connsiteY13" fmla="*/ 3046448 h 4717080"/>
              <a:gd name="connsiteX14" fmla="*/ 1670636 w 3930909"/>
              <a:gd name="connsiteY14" fmla="*/ 3144720 h 4717080"/>
              <a:gd name="connsiteX15" fmla="*/ 687909 w 3930909"/>
              <a:gd name="connsiteY15" fmla="*/ 3144720 h 4717080"/>
              <a:gd name="connsiteX16" fmla="*/ 589637 w 3930909"/>
              <a:gd name="connsiteY16" fmla="*/ 3046447 h 4717080"/>
              <a:gd name="connsiteX17" fmla="*/ 687909 w 3930909"/>
              <a:gd name="connsiteY17" fmla="*/ 2948175 h 4717080"/>
              <a:gd name="connsiteX18" fmla="*/ 2260273 w 3930909"/>
              <a:gd name="connsiteY18" fmla="*/ 2456812 h 4717080"/>
              <a:gd name="connsiteX19" fmla="*/ 2358545 w 3930909"/>
              <a:gd name="connsiteY19" fmla="*/ 2555085 h 4717080"/>
              <a:gd name="connsiteX20" fmla="*/ 2260273 w 3930909"/>
              <a:gd name="connsiteY20" fmla="*/ 2653358 h 4717080"/>
              <a:gd name="connsiteX21" fmla="*/ 687909 w 3930909"/>
              <a:gd name="connsiteY21" fmla="*/ 2653357 h 4717080"/>
              <a:gd name="connsiteX22" fmla="*/ 589636 w 3930909"/>
              <a:gd name="connsiteY22" fmla="*/ 2555085 h 4717080"/>
              <a:gd name="connsiteX23" fmla="*/ 687909 w 3930909"/>
              <a:gd name="connsiteY23" fmla="*/ 2456813 h 4717080"/>
              <a:gd name="connsiteX24" fmla="*/ 1965454 w 3930909"/>
              <a:gd name="connsiteY24" fmla="*/ 1965450 h 4717080"/>
              <a:gd name="connsiteX25" fmla="*/ 2063727 w 3930909"/>
              <a:gd name="connsiteY25" fmla="*/ 2063722 h 4717080"/>
              <a:gd name="connsiteX26" fmla="*/ 1965454 w 3930909"/>
              <a:gd name="connsiteY26" fmla="*/ 2161995 h 4717080"/>
              <a:gd name="connsiteX27" fmla="*/ 687909 w 3930909"/>
              <a:gd name="connsiteY27" fmla="*/ 2161995 h 4717080"/>
              <a:gd name="connsiteX28" fmla="*/ 589637 w 3930909"/>
              <a:gd name="connsiteY28" fmla="*/ 2063723 h 4717080"/>
              <a:gd name="connsiteX29" fmla="*/ 687909 w 3930909"/>
              <a:gd name="connsiteY29" fmla="*/ 1965450 h 4717080"/>
              <a:gd name="connsiteX30" fmla="*/ 2260273 w 3930909"/>
              <a:gd name="connsiteY30" fmla="*/ 1474088 h 4717080"/>
              <a:gd name="connsiteX31" fmla="*/ 2358546 w 3930909"/>
              <a:gd name="connsiteY31" fmla="*/ 1572360 h 4717080"/>
              <a:gd name="connsiteX32" fmla="*/ 2260273 w 3930909"/>
              <a:gd name="connsiteY32" fmla="*/ 1670633 h 4717080"/>
              <a:gd name="connsiteX33" fmla="*/ 687909 w 3930909"/>
              <a:gd name="connsiteY33" fmla="*/ 1670633 h 4717080"/>
              <a:gd name="connsiteX34" fmla="*/ 589636 w 3930909"/>
              <a:gd name="connsiteY34" fmla="*/ 1572360 h 4717080"/>
              <a:gd name="connsiteX35" fmla="*/ 687909 w 3930909"/>
              <a:gd name="connsiteY35" fmla="*/ 1474088 h 4717080"/>
              <a:gd name="connsiteX36" fmla="*/ 2653363 w 3930909"/>
              <a:gd name="connsiteY36" fmla="*/ 982725 h 4717080"/>
              <a:gd name="connsiteX37" fmla="*/ 294818 w 3930909"/>
              <a:gd name="connsiteY37" fmla="*/ 982725 h 4717080"/>
              <a:gd name="connsiteX38" fmla="*/ 196546 w 3930909"/>
              <a:gd name="connsiteY38" fmla="*/ 1080998 h 4717080"/>
              <a:gd name="connsiteX39" fmla="*/ 196545 w 3930909"/>
              <a:gd name="connsiteY39" fmla="*/ 4422263 h 4717080"/>
              <a:gd name="connsiteX40" fmla="*/ 294818 w 3930909"/>
              <a:gd name="connsiteY40" fmla="*/ 4520535 h 4717080"/>
              <a:gd name="connsiteX41" fmla="*/ 2653363 w 3930909"/>
              <a:gd name="connsiteY41" fmla="*/ 4520535 h 4717080"/>
              <a:gd name="connsiteX42" fmla="*/ 2751636 w 3930909"/>
              <a:gd name="connsiteY42" fmla="*/ 4422262 h 4717080"/>
              <a:gd name="connsiteX43" fmla="*/ 2751636 w 3930909"/>
              <a:gd name="connsiteY43" fmla="*/ 1080998 h 4717080"/>
              <a:gd name="connsiteX44" fmla="*/ 2653363 w 3930909"/>
              <a:gd name="connsiteY44" fmla="*/ 982725 h 4717080"/>
              <a:gd name="connsiteX45" fmla="*/ 3144727 w 3930909"/>
              <a:gd name="connsiteY45" fmla="*/ 589635 h 4717080"/>
              <a:gd name="connsiteX46" fmla="*/ 786182 w 3930909"/>
              <a:gd name="connsiteY46" fmla="*/ 589635 h 4717080"/>
              <a:gd name="connsiteX47" fmla="*/ 687909 w 3930909"/>
              <a:gd name="connsiteY47" fmla="*/ 687908 h 4717080"/>
              <a:gd name="connsiteX48" fmla="*/ 687909 w 3930909"/>
              <a:gd name="connsiteY48" fmla="*/ 786180 h 4717080"/>
              <a:gd name="connsiteX49" fmla="*/ 2653363 w 3930909"/>
              <a:gd name="connsiteY49" fmla="*/ 786180 h 4717080"/>
              <a:gd name="connsiteX50" fmla="*/ 2948182 w 3930909"/>
              <a:gd name="connsiteY50" fmla="*/ 1080997 h 4717080"/>
              <a:gd name="connsiteX51" fmla="*/ 2948182 w 3930909"/>
              <a:gd name="connsiteY51" fmla="*/ 4127445 h 4717080"/>
              <a:gd name="connsiteX52" fmla="*/ 3144727 w 3930909"/>
              <a:gd name="connsiteY52" fmla="*/ 4127445 h 4717080"/>
              <a:gd name="connsiteX53" fmla="*/ 3243000 w 3930909"/>
              <a:gd name="connsiteY53" fmla="*/ 4029172 h 4717080"/>
              <a:gd name="connsiteX54" fmla="*/ 3243000 w 3930909"/>
              <a:gd name="connsiteY54" fmla="*/ 687908 h 4717080"/>
              <a:gd name="connsiteX55" fmla="*/ 3144727 w 3930909"/>
              <a:gd name="connsiteY55" fmla="*/ 589635 h 4717080"/>
              <a:gd name="connsiteX56" fmla="*/ 3636091 w 3930909"/>
              <a:gd name="connsiteY56" fmla="*/ 196545 h 4717080"/>
              <a:gd name="connsiteX57" fmla="*/ 1277545 w 3930909"/>
              <a:gd name="connsiteY57" fmla="*/ 196545 h 4717080"/>
              <a:gd name="connsiteX58" fmla="*/ 1179273 w 3930909"/>
              <a:gd name="connsiteY58" fmla="*/ 294818 h 4717080"/>
              <a:gd name="connsiteX59" fmla="*/ 1179273 w 3930909"/>
              <a:gd name="connsiteY59" fmla="*/ 393090 h 4717080"/>
              <a:gd name="connsiteX60" fmla="*/ 3144727 w 3930909"/>
              <a:gd name="connsiteY60" fmla="*/ 393090 h 4717080"/>
              <a:gd name="connsiteX61" fmla="*/ 3439545 w 3930909"/>
              <a:gd name="connsiteY61" fmla="*/ 687908 h 4717080"/>
              <a:gd name="connsiteX62" fmla="*/ 3439545 w 3930909"/>
              <a:gd name="connsiteY62" fmla="*/ 3734355 h 4717080"/>
              <a:gd name="connsiteX63" fmla="*/ 3636091 w 3930909"/>
              <a:gd name="connsiteY63" fmla="*/ 3734355 h 4717080"/>
              <a:gd name="connsiteX64" fmla="*/ 3734363 w 3930909"/>
              <a:gd name="connsiteY64" fmla="*/ 3636082 h 4717080"/>
              <a:gd name="connsiteX65" fmla="*/ 3734364 w 3930909"/>
              <a:gd name="connsiteY65" fmla="*/ 294818 h 4717080"/>
              <a:gd name="connsiteX66" fmla="*/ 3636091 w 3930909"/>
              <a:gd name="connsiteY66" fmla="*/ 196545 h 4717080"/>
              <a:gd name="connsiteX67" fmla="*/ 3636090 w 3930909"/>
              <a:gd name="connsiteY67" fmla="*/ 0 h 4717080"/>
              <a:gd name="connsiteX68" fmla="*/ 3930909 w 3930909"/>
              <a:gd name="connsiteY68" fmla="*/ 294818 h 4717080"/>
              <a:gd name="connsiteX69" fmla="*/ 3930909 w 3930909"/>
              <a:gd name="connsiteY69" fmla="*/ 3362709 h 4717080"/>
              <a:gd name="connsiteX70" fmla="*/ 3898891 w 3930909"/>
              <a:gd name="connsiteY70" fmla="*/ 3767200 h 4717080"/>
              <a:gd name="connsiteX71" fmla="*/ 3880573 w 3930909"/>
              <a:gd name="connsiteY71" fmla="*/ 3800958 h 4717080"/>
              <a:gd name="connsiteX72" fmla="*/ 3636091 w 3930909"/>
              <a:gd name="connsiteY72" fmla="*/ 3930900 h 4717080"/>
              <a:gd name="connsiteX73" fmla="*/ 3439546 w 3930909"/>
              <a:gd name="connsiteY73" fmla="*/ 3930900 h 4717080"/>
              <a:gd name="connsiteX74" fmla="*/ 3439545 w 3930909"/>
              <a:gd name="connsiteY74" fmla="*/ 4029172 h 4717080"/>
              <a:gd name="connsiteX75" fmla="*/ 3144727 w 3930909"/>
              <a:gd name="connsiteY75" fmla="*/ 4323990 h 4717080"/>
              <a:gd name="connsiteX76" fmla="*/ 2948182 w 3930909"/>
              <a:gd name="connsiteY76" fmla="*/ 4323990 h 4717080"/>
              <a:gd name="connsiteX77" fmla="*/ 2948182 w 3930909"/>
              <a:gd name="connsiteY77" fmla="*/ 4422262 h 4717080"/>
              <a:gd name="connsiteX78" fmla="*/ 2653363 w 3930909"/>
              <a:gd name="connsiteY78" fmla="*/ 4717080 h 4717080"/>
              <a:gd name="connsiteX79" fmla="*/ 294818 w 3930909"/>
              <a:gd name="connsiteY79" fmla="*/ 4717080 h 4717080"/>
              <a:gd name="connsiteX80" fmla="*/ 0 w 3930909"/>
              <a:gd name="connsiteY80" fmla="*/ 4422263 h 4717080"/>
              <a:gd name="connsiteX81" fmla="*/ 0 w 3930909"/>
              <a:gd name="connsiteY81" fmla="*/ 1080998 h 4717080"/>
              <a:gd name="connsiteX82" fmla="*/ 294818 w 3930909"/>
              <a:gd name="connsiteY82" fmla="*/ 786180 h 4717080"/>
              <a:gd name="connsiteX83" fmla="*/ 491364 w 3930909"/>
              <a:gd name="connsiteY83" fmla="*/ 786180 h 4717080"/>
              <a:gd name="connsiteX84" fmla="*/ 491363 w 3930909"/>
              <a:gd name="connsiteY84" fmla="*/ 687908 h 4717080"/>
              <a:gd name="connsiteX85" fmla="*/ 786182 w 3930909"/>
              <a:gd name="connsiteY85" fmla="*/ 393090 h 4717080"/>
              <a:gd name="connsiteX86" fmla="*/ 982727 w 3930909"/>
              <a:gd name="connsiteY86" fmla="*/ 393090 h 4717080"/>
              <a:gd name="connsiteX87" fmla="*/ 982727 w 3930909"/>
              <a:gd name="connsiteY87" fmla="*/ 294818 h 4717080"/>
              <a:gd name="connsiteX88" fmla="*/ 1277545 w 3930909"/>
              <a:gd name="connsiteY88" fmla="*/ 0 h 471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930909" h="471708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60442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White Background_Report">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69F4261-274B-714C-B84F-73067D26C48B}"/>
              </a:ext>
            </a:extLst>
          </p:cNvPr>
          <p:cNvPicPr>
            <a:picLocks noChangeAspect="1"/>
          </p:cNvPicPr>
          <p:nvPr/>
        </p:nvPicPr>
        <p:blipFill>
          <a:blip r:embed="rId2"/>
          <a:stretch>
            <a:fillRect/>
          </a:stretch>
        </p:blipFill>
        <p:spPr>
          <a:xfrm>
            <a:off x="0" y="0"/>
            <a:ext cx="9144000" cy="5143500"/>
          </a:xfrm>
          <a:prstGeom prst="rect">
            <a:avLst/>
          </a:prstGeom>
        </p:spPr>
      </p:pic>
      <p:sp>
        <p:nvSpPr>
          <p:cNvPr id="11" name="Shape">
            <a:extLst>
              <a:ext uri="{FF2B5EF4-FFF2-40B4-BE49-F238E27FC236}">
                <a16:creationId xmlns:a16="http://schemas.microsoft.com/office/drawing/2014/main" id="{A2035442-8AC6-8F4A-9F14-C7A14C6E74D5}"/>
              </a:ext>
            </a:extLst>
          </p:cNvPr>
          <p:cNvSpPr/>
          <p:nvPr/>
        </p:nvSpPr>
        <p:spPr>
          <a:xfrm rot="21318183">
            <a:off x="4880153" y="15476"/>
            <a:ext cx="4069326" cy="4883181"/>
          </a:xfrm>
          <a:custGeom>
            <a:avLst/>
            <a:gdLst/>
            <a:ahLst/>
            <a:cxnLst>
              <a:cxn ang="0">
                <a:pos x="wd2" y="hd2"/>
              </a:cxn>
              <a:cxn ang="5400000">
                <a:pos x="wd2" y="hd2"/>
              </a:cxn>
              <a:cxn ang="10800000">
                <a:pos x="wd2" y="hd2"/>
              </a:cxn>
              <a:cxn ang="16200000">
                <a:pos x="wd2" y="hd2"/>
              </a:cxn>
            </a:cxnLst>
            <a:rect l="0" t="0" r="r" b="b"/>
            <a:pathLst>
              <a:path w="21600" h="21600" extrusionOk="0">
                <a:moveTo>
                  <a:pt x="9720" y="1800"/>
                </a:moveTo>
                <a:lnTo>
                  <a:pt x="6480" y="1800"/>
                </a:lnTo>
                <a:cubicBezTo>
                  <a:pt x="5585" y="1800"/>
                  <a:pt x="4860" y="2405"/>
                  <a:pt x="4860" y="3150"/>
                </a:cubicBezTo>
                <a:lnTo>
                  <a:pt x="4860" y="3600"/>
                </a:lnTo>
                <a:lnTo>
                  <a:pt x="16740" y="3600"/>
                </a:lnTo>
                <a:lnTo>
                  <a:pt x="16740" y="3150"/>
                </a:lnTo>
                <a:cubicBezTo>
                  <a:pt x="16740" y="2405"/>
                  <a:pt x="16015" y="1800"/>
                  <a:pt x="15120" y="1800"/>
                </a:cubicBezTo>
                <a:lnTo>
                  <a:pt x="11880" y="1800"/>
                </a:lnTo>
                <a:cubicBezTo>
                  <a:pt x="11880" y="1303"/>
                  <a:pt x="11396" y="900"/>
                  <a:pt x="10800" y="900"/>
                </a:cubicBezTo>
                <a:cubicBezTo>
                  <a:pt x="10204" y="900"/>
                  <a:pt x="9720" y="1303"/>
                  <a:pt x="9720" y="1800"/>
                </a:cubicBezTo>
                <a:close/>
                <a:moveTo>
                  <a:pt x="15120" y="9000"/>
                </a:moveTo>
                <a:lnTo>
                  <a:pt x="11340" y="9000"/>
                </a:lnTo>
                <a:lnTo>
                  <a:pt x="11340" y="5850"/>
                </a:lnTo>
                <a:cubicBezTo>
                  <a:pt x="13428" y="5850"/>
                  <a:pt x="15120" y="7261"/>
                  <a:pt x="15120" y="9000"/>
                </a:cubicBezTo>
                <a:close/>
                <a:moveTo>
                  <a:pt x="8100" y="9450"/>
                </a:moveTo>
                <a:cubicBezTo>
                  <a:pt x="8099" y="10693"/>
                  <a:pt x="9307" y="11701"/>
                  <a:pt x="10798" y="11702"/>
                </a:cubicBezTo>
                <a:cubicBezTo>
                  <a:pt x="11873" y="11702"/>
                  <a:pt x="12846" y="11171"/>
                  <a:pt x="13275" y="10350"/>
                </a:cubicBezTo>
                <a:lnTo>
                  <a:pt x="9720" y="10350"/>
                </a:lnTo>
                <a:lnTo>
                  <a:pt x="9720" y="7387"/>
                </a:lnTo>
                <a:cubicBezTo>
                  <a:pt x="8736" y="7745"/>
                  <a:pt x="8100" y="8555"/>
                  <a:pt x="8100" y="9450"/>
                </a:cubicBezTo>
                <a:close/>
                <a:moveTo>
                  <a:pt x="10800" y="12600"/>
                </a:moveTo>
                <a:cubicBezTo>
                  <a:pt x="8712" y="12600"/>
                  <a:pt x="7020" y="11190"/>
                  <a:pt x="7020" y="9450"/>
                </a:cubicBezTo>
                <a:cubicBezTo>
                  <a:pt x="7020" y="7711"/>
                  <a:pt x="8712" y="6300"/>
                  <a:pt x="10800" y="6300"/>
                </a:cubicBezTo>
                <a:lnTo>
                  <a:pt x="10800" y="9450"/>
                </a:lnTo>
                <a:lnTo>
                  <a:pt x="14580" y="9450"/>
                </a:lnTo>
                <a:cubicBezTo>
                  <a:pt x="14580" y="11190"/>
                  <a:pt x="12888" y="12600"/>
                  <a:pt x="10800" y="12600"/>
                </a:cubicBezTo>
                <a:close/>
                <a:moveTo>
                  <a:pt x="14040" y="17100"/>
                </a:moveTo>
                <a:lnTo>
                  <a:pt x="16200" y="17100"/>
                </a:lnTo>
                <a:cubicBezTo>
                  <a:pt x="16498" y="17100"/>
                  <a:pt x="16740" y="17302"/>
                  <a:pt x="16740" y="17550"/>
                </a:cubicBezTo>
                <a:cubicBezTo>
                  <a:pt x="16740" y="17799"/>
                  <a:pt x="16498" y="18000"/>
                  <a:pt x="16200" y="18000"/>
                </a:cubicBezTo>
                <a:lnTo>
                  <a:pt x="14040" y="18000"/>
                </a:lnTo>
                <a:cubicBezTo>
                  <a:pt x="13742" y="18000"/>
                  <a:pt x="13500" y="17799"/>
                  <a:pt x="13500" y="17550"/>
                </a:cubicBezTo>
                <a:cubicBezTo>
                  <a:pt x="13500" y="17302"/>
                  <a:pt x="13742" y="17100"/>
                  <a:pt x="14040" y="17100"/>
                </a:cubicBezTo>
                <a:close/>
                <a:moveTo>
                  <a:pt x="14040" y="15750"/>
                </a:moveTo>
                <a:lnTo>
                  <a:pt x="16200" y="15750"/>
                </a:lnTo>
                <a:cubicBezTo>
                  <a:pt x="16498" y="15750"/>
                  <a:pt x="16740" y="15952"/>
                  <a:pt x="16740" y="16200"/>
                </a:cubicBezTo>
                <a:cubicBezTo>
                  <a:pt x="16740" y="16449"/>
                  <a:pt x="16498" y="16650"/>
                  <a:pt x="16200" y="16650"/>
                </a:cubicBezTo>
                <a:lnTo>
                  <a:pt x="14040" y="16650"/>
                </a:lnTo>
                <a:cubicBezTo>
                  <a:pt x="13742" y="16650"/>
                  <a:pt x="13500" y="16449"/>
                  <a:pt x="13500" y="16200"/>
                </a:cubicBezTo>
                <a:cubicBezTo>
                  <a:pt x="13500" y="15952"/>
                  <a:pt x="13742" y="15750"/>
                  <a:pt x="14040" y="15750"/>
                </a:cubicBezTo>
                <a:close/>
                <a:moveTo>
                  <a:pt x="14040" y="14400"/>
                </a:moveTo>
                <a:lnTo>
                  <a:pt x="16200" y="14400"/>
                </a:lnTo>
                <a:cubicBezTo>
                  <a:pt x="16498" y="14400"/>
                  <a:pt x="16740" y="14602"/>
                  <a:pt x="16740" y="14850"/>
                </a:cubicBezTo>
                <a:cubicBezTo>
                  <a:pt x="16740" y="15099"/>
                  <a:pt x="16498" y="15300"/>
                  <a:pt x="16200" y="15300"/>
                </a:cubicBezTo>
                <a:lnTo>
                  <a:pt x="14040" y="15300"/>
                </a:lnTo>
                <a:cubicBezTo>
                  <a:pt x="13742" y="15300"/>
                  <a:pt x="13500" y="15099"/>
                  <a:pt x="13500" y="14850"/>
                </a:cubicBezTo>
                <a:cubicBezTo>
                  <a:pt x="13500" y="14602"/>
                  <a:pt x="13742" y="14400"/>
                  <a:pt x="14040" y="14400"/>
                </a:cubicBezTo>
                <a:close/>
                <a:moveTo>
                  <a:pt x="5400" y="17100"/>
                </a:moveTo>
                <a:lnTo>
                  <a:pt x="11880" y="17100"/>
                </a:lnTo>
                <a:cubicBezTo>
                  <a:pt x="12178" y="17100"/>
                  <a:pt x="12420" y="17302"/>
                  <a:pt x="12420" y="17550"/>
                </a:cubicBezTo>
                <a:cubicBezTo>
                  <a:pt x="12420" y="17799"/>
                  <a:pt x="12178" y="18000"/>
                  <a:pt x="11880" y="18000"/>
                </a:cubicBezTo>
                <a:lnTo>
                  <a:pt x="5400" y="18000"/>
                </a:lnTo>
                <a:cubicBezTo>
                  <a:pt x="5102" y="18000"/>
                  <a:pt x="4860" y="17799"/>
                  <a:pt x="4860" y="17550"/>
                </a:cubicBezTo>
                <a:cubicBezTo>
                  <a:pt x="4860" y="17302"/>
                  <a:pt x="5102" y="17100"/>
                  <a:pt x="5400" y="17100"/>
                </a:cubicBezTo>
                <a:close/>
                <a:moveTo>
                  <a:pt x="5400" y="15750"/>
                </a:moveTo>
                <a:lnTo>
                  <a:pt x="11880" y="15750"/>
                </a:lnTo>
                <a:cubicBezTo>
                  <a:pt x="12178" y="15750"/>
                  <a:pt x="12420" y="15952"/>
                  <a:pt x="12420" y="16200"/>
                </a:cubicBezTo>
                <a:cubicBezTo>
                  <a:pt x="12420" y="16449"/>
                  <a:pt x="12178" y="16650"/>
                  <a:pt x="11880" y="16650"/>
                </a:cubicBezTo>
                <a:lnTo>
                  <a:pt x="5400" y="16650"/>
                </a:lnTo>
                <a:cubicBezTo>
                  <a:pt x="5102" y="16650"/>
                  <a:pt x="4860" y="16449"/>
                  <a:pt x="4860" y="16200"/>
                </a:cubicBezTo>
                <a:cubicBezTo>
                  <a:pt x="4860" y="15952"/>
                  <a:pt x="5102" y="15750"/>
                  <a:pt x="5400" y="15750"/>
                </a:cubicBezTo>
                <a:close/>
                <a:moveTo>
                  <a:pt x="5400" y="14400"/>
                </a:moveTo>
                <a:lnTo>
                  <a:pt x="11880" y="14400"/>
                </a:lnTo>
                <a:cubicBezTo>
                  <a:pt x="12178" y="14400"/>
                  <a:pt x="12420" y="14602"/>
                  <a:pt x="12420" y="14850"/>
                </a:cubicBezTo>
                <a:cubicBezTo>
                  <a:pt x="12420" y="15099"/>
                  <a:pt x="12178" y="15300"/>
                  <a:pt x="11880" y="15300"/>
                </a:cubicBezTo>
                <a:lnTo>
                  <a:pt x="5400" y="15300"/>
                </a:lnTo>
                <a:cubicBezTo>
                  <a:pt x="5102" y="15300"/>
                  <a:pt x="4860" y="15099"/>
                  <a:pt x="4860" y="14850"/>
                </a:cubicBezTo>
                <a:cubicBezTo>
                  <a:pt x="4860" y="14602"/>
                  <a:pt x="5102" y="14400"/>
                  <a:pt x="5400" y="14400"/>
                </a:cubicBezTo>
                <a:close/>
                <a:moveTo>
                  <a:pt x="3780" y="3600"/>
                </a:moveTo>
                <a:lnTo>
                  <a:pt x="2700" y="3600"/>
                </a:lnTo>
                <a:lnTo>
                  <a:pt x="2700" y="19350"/>
                </a:lnTo>
                <a:lnTo>
                  <a:pt x="18900" y="19350"/>
                </a:lnTo>
                <a:lnTo>
                  <a:pt x="18900" y="3600"/>
                </a:lnTo>
                <a:lnTo>
                  <a:pt x="17820" y="3600"/>
                </a:lnTo>
                <a:cubicBezTo>
                  <a:pt x="17820" y="4097"/>
                  <a:pt x="17336" y="4500"/>
                  <a:pt x="16740" y="4500"/>
                </a:cubicBezTo>
                <a:lnTo>
                  <a:pt x="4860" y="4500"/>
                </a:lnTo>
                <a:cubicBezTo>
                  <a:pt x="4264" y="4500"/>
                  <a:pt x="3780" y="4097"/>
                  <a:pt x="3780" y="3600"/>
                </a:cubicBezTo>
                <a:close/>
                <a:moveTo>
                  <a:pt x="2700" y="2700"/>
                </a:moveTo>
                <a:lnTo>
                  <a:pt x="1080" y="2700"/>
                </a:lnTo>
                <a:lnTo>
                  <a:pt x="1080" y="20700"/>
                </a:lnTo>
                <a:lnTo>
                  <a:pt x="20520" y="20700"/>
                </a:lnTo>
                <a:lnTo>
                  <a:pt x="20520" y="2700"/>
                </a:lnTo>
                <a:lnTo>
                  <a:pt x="18900" y="2700"/>
                </a:lnTo>
                <a:cubicBezTo>
                  <a:pt x="19496" y="2700"/>
                  <a:pt x="19980" y="3103"/>
                  <a:pt x="19980" y="3600"/>
                </a:cubicBezTo>
                <a:lnTo>
                  <a:pt x="19980" y="19350"/>
                </a:lnTo>
                <a:cubicBezTo>
                  <a:pt x="19980" y="19847"/>
                  <a:pt x="19496" y="20250"/>
                  <a:pt x="18900" y="20250"/>
                </a:cubicBezTo>
                <a:lnTo>
                  <a:pt x="2700" y="20250"/>
                </a:lnTo>
                <a:cubicBezTo>
                  <a:pt x="2104" y="20250"/>
                  <a:pt x="1620" y="19847"/>
                  <a:pt x="1620" y="19350"/>
                </a:cubicBezTo>
                <a:lnTo>
                  <a:pt x="1620" y="3600"/>
                </a:lnTo>
                <a:cubicBezTo>
                  <a:pt x="1620" y="3103"/>
                  <a:pt x="2104" y="2700"/>
                  <a:pt x="2700" y="2700"/>
                </a:cubicBezTo>
                <a:close/>
                <a:moveTo>
                  <a:pt x="4320" y="1800"/>
                </a:moveTo>
                <a:cubicBezTo>
                  <a:pt x="4829" y="1233"/>
                  <a:pt x="5630" y="900"/>
                  <a:pt x="6480" y="900"/>
                </a:cubicBezTo>
                <a:lnTo>
                  <a:pt x="8929" y="900"/>
                </a:lnTo>
                <a:cubicBezTo>
                  <a:pt x="9315" y="343"/>
                  <a:pt x="10028" y="0"/>
                  <a:pt x="10800" y="0"/>
                </a:cubicBezTo>
                <a:cubicBezTo>
                  <a:pt x="11599" y="0"/>
                  <a:pt x="12297" y="362"/>
                  <a:pt x="12671" y="900"/>
                </a:cubicBezTo>
                <a:lnTo>
                  <a:pt x="15120" y="900"/>
                </a:lnTo>
                <a:cubicBezTo>
                  <a:pt x="16003" y="900"/>
                  <a:pt x="16788" y="1254"/>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425885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White Background_Deployment">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908BD0-0749-9144-BC99-B8C326E92A31}"/>
              </a:ext>
            </a:extLst>
          </p:cNvPr>
          <p:cNvPicPr>
            <a:picLocks noChangeAspect="1"/>
          </p:cNvPicPr>
          <p:nvPr/>
        </p:nvPicPr>
        <p:blipFill>
          <a:blip r:embed="rId2"/>
          <a:stretch>
            <a:fillRect/>
          </a:stretch>
        </p:blipFill>
        <p:spPr>
          <a:xfrm>
            <a:off x="0" y="0"/>
            <a:ext cx="9144000" cy="5143500"/>
          </a:xfrm>
          <a:prstGeom prst="rect">
            <a:avLst/>
          </a:prstGeom>
        </p:spPr>
      </p:pic>
      <p:sp>
        <p:nvSpPr>
          <p:cNvPr id="10" name="Shape">
            <a:extLst>
              <a:ext uri="{FF2B5EF4-FFF2-40B4-BE49-F238E27FC236}">
                <a16:creationId xmlns:a16="http://schemas.microsoft.com/office/drawing/2014/main" id="{668C38C7-000C-494D-B1B7-4DA02278AFAA}"/>
              </a:ext>
            </a:extLst>
          </p:cNvPr>
          <p:cNvSpPr/>
          <p:nvPr/>
        </p:nvSpPr>
        <p:spPr>
          <a:xfrm rot="20862335">
            <a:off x="4436019" y="1916923"/>
            <a:ext cx="5072981" cy="3276944"/>
          </a:xfrm>
          <a:custGeom>
            <a:avLst/>
            <a:gdLst/>
            <a:ahLst/>
            <a:cxnLst>
              <a:cxn ang="0">
                <a:pos x="wd2" y="hd2"/>
              </a:cxn>
              <a:cxn ang="5400000">
                <a:pos x="wd2" y="hd2"/>
              </a:cxn>
              <a:cxn ang="10800000">
                <a:pos x="wd2" y="hd2"/>
              </a:cxn>
              <a:cxn ang="16200000">
                <a:pos x="wd2" y="hd2"/>
              </a:cxn>
            </a:cxnLst>
            <a:rect l="0" t="0"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74940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White Background_Conversation">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015CA8-1DE8-F94F-A016-C81B4830D3CB}"/>
              </a:ext>
            </a:extLst>
          </p:cNvPr>
          <p:cNvPicPr>
            <a:picLocks noChangeAspect="1"/>
          </p:cNvPicPr>
          <p:nvPr/>
        </p:nvPicPr>
        <p:blipFill>
          <a:blip r:embed="rId2"/>
          <a:stretch>
            <a:fillRect/>
          </a:stretch>
        </p:blipFill>
        <p:spPr>
          <a:xfrm>
            <a:off x="0" y="0"/>
            <a:ext cx="9144000" cy="5143500"/>
          </a:xfrm>
          <a:prstGeom prst="rect">
            <a:avLst/>
          </a:prstGeom>
        </p:spPr>
      </p:pic>
      <p:sp>
        <p:nvSpPr>
          <p:cNvPr id="11" name="Shape">
            <a:extLst>
              <a:ext uri="{FF2B5EF4-FFF2-40B4-BE49-F238E27FC236}">
                <a16:creationId xmlns:a16="http://schemas.microsoft.com/office/drawing/2014/main" id="{0021ED9D-33DA-EA40-933A-2D71E44A676D}"/>
              </a:ext>
            </a:extLst>
          </p:cNvPr>
          <p:cNvSpPr/>
          <p:nvPr/>
        </p:nvSpPr>
        <p:spPr>
          <a:xfrm rot="21297028">
            <a:off x="4456977" y="165680"/>
            <a:ext cx="4776622" cy="4776997"/>
          </a:xfrm>
          <a:custGeom>
            <a:avLst/>
            <a:gdLst/>
            <a:ahLst/>
            <a:cxnLst>
              <a:cxn ang="0">
                <a:pos x="wd2" y="hd2"/>
              </a:cxn>
              <a:cxn ang="5400000">
                <a:pos x="wd2" y="hd2"/>
              </a:cxn>
              <a:cxn ang="10800000">
                <a:pos x="wd2" y="hd2"/>
              </a:cxn>
              <a:cxn ang="16200000">
                <a:pos x="wd2" y="hd2"/>
              </a:cxn>
            </a:cxnLst>
            <a:rect l="0" t="0" r="r" b="b"/>
            <a:pathLst>
              <a:path w="21600" h="21325" extrusionOk="0">
                <a:moveTo>
                  <a:pt x="5220" y="18732"/>
                </a:moveTo>
                <a:cubicBezTo>
                  <a:pt x="5974" y="18971"/>
                  <a:pt x="6794" y="19102"/>
                  <a:pt x="7650" y="19102"/>
                </a:cubicBezTo>
                <a:cubicBezTo>
                  <a:pt x="11378" y="19102"/>
                  <a:pt x="14400" y="16616"/>
                  <a:pt x="14400" y="13549"/>
                </a:cubicBezTo>
                <a:cubicBezTo>
                  <a:pt x="14400" y="10482"/>
                  <a:pt x="11378" y="7996"/>
                  <a:pt x="7650" y="7996"/>
                </a:cubicBezTo>
                <a:cubicBezTo>
                  <a:pt x="3922" y="7996"/>
                  <a:pt x="900" y="10482"/>
                  <a:pt x="900" y="13549"/>
                </a:cubicBezTo>
                <a:cubicBezTo>
                  <a:pt x="900" y="15194"/>
                  <a:pt x="1769" y="16672"/>
                  <a:pt x="3150" y="17688"/>
                </a:cubicBezTo>
                <a:lnTo>
                  <a:pt x="3150" y="20435"/>
                </a:lnTo>
                <a:cubicBezTo>
                  <a:pt x="3150" y="20435"/>
                  <a:pt x="5220" y="18732"/>
                  <a:pt x="5220" y="18732"/>
                </a:cubicBezTo>
                <a:close/>
                <a:moveTo>
                  <a:pt x="15055" y="11920"/>
                </a:moveTo>
                <a:cubicBezTo>
                  <a:pt x="15514" y="11858"/>
                  <a:pt x="15957" y="11758"/>
                  <a:pt x="16380" y="11624"/>
                </a:cubicBezTo>
                <a:lnTo>
                  <a:pt x="18450" y="13327"/>
                </a:lnTo>
                <a:lnTo>
                  <a:pt x="18450" y="10581"/>
                </a:lnTo>
                <a:cubicBezTo>
                  <a:pt x="19831" y="9564"/>
                  <a:pt x="20700" y="8086"/>
                  <a:pt x="20700" y="6442"/>
                </a:cubicBezTo>
                <a:cubicBezTo>
                  <a:pt x="20700" y="3374"/>
                  <a:pt x="17678" y="888"/>
                  <a:pt x="13950" y="888"/>
                </a:cubicBezTo>
                <a:cubicBezTo>
                  <a:pt x="10222" y="888"/>
                  <a:pt x="7200" y="3374"/>
                  <a:pt x="7200" y="6442"/>
                </a:cubicBezTo>
                <a:cubicBezTo>
                  <a:pt x="7200" y="6670"/>
                  <a:pt x="7217" y="6895"/>
                  <a:pt x="7249" y="7117"/>
                </a:cubicBezTo>
                <a:cubicBezTo>
                  <a:pt x="7382" y="7111"/>
                  <a:pt x="7515" y="7108"/>
                  <a:pt x="7650" y="7108"/>
                </a:cubicBezTo>
                <a:cubicBezTo>
                  <a:pt x="11185" y="7108"/>
                  <a:pt x="14197" y="9130"/>
                  <a:pt x="15055" y="11920"/>
                </a:cubicBezTo>
                <a:close/>
                <a:moveTo>
                  <a:pt x="15248" y="12791"/>
                </a:moveTo>
                <a:cubicBezTo>
                  <a:pt x="15282" y="13039"/>
                  <a:pt x="15300" y="13293"/>
                  <a:pt x="15300" y="13549"/>
                </a:cubicBezTo>
                <a:cubicBezTo>
                  <a:pt x="15300" y="17146"/>
                  <a:pt x="11842" y="19991"/>
                  <a:pt x="7650" y="19991"/>
                </a:cubicBezTo>
                <a:cubicBezTo>
                  <a:pt x="6889" y="19991"/>
                  <a:pt x="6143" y="19898"/>
                  <a:pt x="5430" y="19716"/>
                </a:cubicBezTo>
                <a:lnTo>
                  <a:pt x="3726" y="21118"/>
                </a:lnTo>
                <a:cubicBezTo>
                  <a:pt x="3140" y="21600"/>
                  <a:pt x="2250" y="21189"/>
                  <a:pt x="2250" y="20435"/>
                </a:cubicBezTo>
                <a:lnTo>
                  <a:pt x="2250" y="18116"/>
                </a:lnTo>
                <a:cubicBezTo>
                  <a:pt x="829" y="16926"/>
                  <a:pt x="0" y="15300"/>
                  <a:pt x="0" y="13549"/>
                </a:cubicBezTo>
                <a:cubicBezTo>
                  <a:pt x="0" y="10331"/>
                  <a:pt x="2768" y="7716"/>
                  <a:pt x="6352" y="7200"/>
                </a:cubicBezTo>
                <a:cubicBezTo>
                  <a:pt x="6318" y="6952"/>
                  <a:pt x="6300" y="6698"/>
                  <a:pt x="6300" y="6442"/>
                </a:cubicBezTo>
                <a:cubicBezTo>
                  <a:pt x="6300" y="2844"/>
                  <a:pt x="9758" y="0"/>
                  <a:pt x="13950" y="0"/>
                </a:cubicBezTo>
                <a:cubicBezTo>
                  <a:pt x="18142" y="0"/>
                  <a:pt x="21600" y="2844"/>
                  <a:pt x="21600" y="6442"/>
                </a:cubicBezTo>
                <a:cubicBezTo>
                  <a:pt x="21600" y="8192"/>
                  <a:pt x="20771" y="9818"/>
                  <a:pt x="19350" y="11008"/>
                </a:cubicBezTo>
                <a:lnTo>
                  <a:pt x="19350" y="13327"/>
                </a:lnTo>
                <a:cubicBezTo>
                  <a:pt x="19350" y="14081"/>
                  <a:pt x="18460" y="14492"/>
                  <a:pt x="17874" y="14010"/>
                </a:cubicBezTo>
                <a:lnTo>
                  <a:pt x="16170" y="12608"/>
                </a:lnTo>
                <a:cubicBezTo>
                  <a:pt x="15868" y="12685"/>
                  <a:pt x="15561" y="12746"/>
                  <a:pt x="15248" y="12791"/>
                </a:cubicBezTo>
                <a:cubicBezTo>
                  <a:pt x="15248" y="12791"/>
                  <a:pt x="15248" y="12791"/>
                  <a:pt x="15248" y="12791"/>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0249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White Background_Secur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CA1D991-53AF-3A4C-A70D-518DB8FB7510}"/>
              </a:ext>
            </a:extLst>
          </p:cNvPr>
          <p:cNvPicPr>
            <a:picLocks noChangeAspect="1"/>
          </p:cNvPicPr>
          <p:nvPr/>
        </p:nvPicPr>
        <p:blipFill>
          <a:blip r:embed="rId2"/>
          <a:stretch>
            <a:fillRect/>
          </a:stretch>
        </p:blipFill>
        <p:spPr>
          <a:xfrm>
            <a:off x="0" y="0"/>
            <a:ext cx="9144000" cy="5143500"/>
          </a:xfrm>
          <a:prstGeom prst="rect">
            <a:avLst/>
          </a:prstGeom>
        </p:spPr>
      </p:pic>
      <p:sp>
        <p:nvSpPr>
          <p:cNvPr id="12" name="Shape">
            <a:extLst>
              <a:ext uri="{FF2B5EF4-FFF2-40B4-BE49-F238E27FC236}">
                <a16:creationId xmlns:a16="http://schemas.microsoft.com/office/drawing/2014/main" id="{8D5C7D28-CDF5-B54D-B707-8CD83E9F7457}"/>
              </a:ext>
            </a:extLst>
          </p:cNvPr>
          <p:cNvSpPr/>
          <p:nvPr/>
        </p:nvSpPr>
        <p:spPr>
          <a:xfrm rot="21249345">
            <a:off x="5029435" y="107"/>
            <a:ext cx="3833594" cy="4961109"/>
          </a:xfrm>
          <a:custGeom>
            <a:avLst/>
            <a:gdLst/>
            <a:ahLst/>
            <a:cxnLst>
              <a:cxn ang="0">
                <a:pos x="wd2" y="hd2"/>
              </a:cxn>
              <a:cxn ang="5400000">
                <a:pos x="wd2" y="hd2"/>
              </a:cxn>
              <a:cxn ang="10800000">
                <a:pos x="wd2" y="hd2"/>
              </a:cxn>
              <a:cxn ang="16200000">
                <a:pos x="wd2" y="hd2"/>
              </a:cxn>
            </a:cxnLst>
            <a:rect l="0" t="0" r="r" b="b"/>
            <a:pathLst>
              <a:path w="21600" h="21600" extrusionOk="0">
                <a:moveTo>
                  <a:pt x="1271" y="8836"/>
                </a:moveTo>
                <a:lnTo>
                  <a:pt x="20329" y="8836"/>
                </a:lnTo>
                <a:lnTo>
                  <a:pt x="20329" y="20618"/>
                </a:lnTo>
                <a:lnTo>
                  <a:pt x="1271" y="20618"/>
                </a:lnTo>
                <a:cubicBezTo>
                  <a:pt x="1271" y="20618"/>
                  <a:pt x="1271" y="8836"/>
                  <a:pt x="1271" y="8836"/>
                </a:cubicBezTo>
                <a:close/>
                <a:moveTo>
                  <a:pt x="12960" y="5809"/>
                </a:moveTo>
                <a:lnTo>
                  <a:pt x="12960" y="7855"/>
                </a:lnTo>
                <a:lnTo>
                  <a:pt x="8640" y="7855"/>
                </a:lnTo>
                <a:lnTo>
                  <a:pt x="8640" y="5809"/>
                </a:lnTo>
                <a:cubicBezTo>
                  <a:pt x="8640" y="4907"/>
                  <a:pt x="9605" y="4173"/>
                  <a:pt x="10800" y="4173"/>
                </a:cubicBezTo>
                <a:cubicBezTo>
                  <a:pt x="11995" y="4173"/>
                  <a:pt x="12960" y="4907"/>
                  <a:pt x="12960" y="5809"/>
                </a:cubicBezTo>
                <a:close/>
                <a:moveTo>
                  <a:pt x="4447" y="5809"/>
                </a:moveTo>
                <a:cubicBezTo>
                  <a:pt x="4447" y="3145"/>
                  <a:pt x="7289" y="982"/>
                  <a:pt x="10800" y="982"/>
                </a:cubicBezTo>
                <a:cubicBezTo>
                  <a:pt x="14311" y="982"/>
                  <a:pt x="17153" y="3145"/>
                  <a:pt x="17153" y="5809"/>
                </a:cubicBezTo>
                <a:lnTo>
                  <a:pt x="17153" y="7855"/>
                </a:lnTo>
                <a:lnTo>
                  <a:pt x="14231" y="7855"/>
                </a:lnTo>
                <a:lnTo>
                  <a:pt x="14231" y="5809"/>
                </a:lnTo>
                <a:cubicBezTo>
                  <a:pt x="14231" y="4361"/>
                  <a:pt x="12693" y="3191"/>
                  <a:pt x="10800" y="3191"/>
                </a:cubicBezTo>
                <a:cubicBezTo>
                  <a:pt x="8907" y="3191"/>
                  <a:pt x="7369" y="4361"/>
                  <a:pt x="7369" y="5809"/>
                </a:cubicBezTo>
                <a:lnTo>
                  <a:pt x="7369" y="7855"/>
                </a:lnTo>
                <a:lnTo>
                  <a:pt x="4447" y="7855"/>
                </a:lnTo>
                <a:cubicBezTo>
                  <a:pt x="4447" y="7855"/>
                  <a:pt x="4447" y="5809"/>
                  <a:pt x="4447" y="5809"/>
                </a:cubicBezTo>
                <a:close/>
                <a:moveTo>
                  <a:pt x="21600" y="20618"/>
                </a:moveTo>
                <a:lnTo>
                  <a:pt x="21600" y="8836"/>
                </a:lnTo>
                <a:cubicBezTo>
                  <a:pt x="21600" y="8294"/>
                  <a:pt x="21031" y="7855"/>
                  <a:pt x="20329" y="7855"/>
                </a:cubicBezTo>
                <a:lnTo>
                  <a:pt x="18424" y="7855"/>
                </a:lnTo>
                <a:lnTo>
                  <a:pt x="18424" y="5809"/>
                </a:lnTo>
                <a:cubicBezTo>
                  <a:pt x="18424" y="2599"/>
                  <a:pt x="15008" y="0"/>
                  <a:pt x="10800" y="0"/>
                </a:cubicBezTo>
                <a:cubicBezTo>
                  <a:pt x="6592" y="0"/>
                  <a:pt x="3176" y="2599"/>
                  <a:pt x="3176" y="5809"/>
                </a:cubicBezTo>
                <a:lnTo>
                  <a:pt x="3176" y="7855"/>
                </a:lnTo>
                <a:lnTo>
                  <a:pt x="1271" y="7855"/>
                </a:lnTo>
                <a:cubicBezTo>
                  <a:pt x="569" y="7855"/>
                  <a:pt x="0" y="8294"/>
                  <a:pt x="0" y="8836"/>
                </a:cubicBezTo>
                <a:lnTo>
                  <a:pt x="0" y="20618"/>
                </a:lnTo>
                <a:cubicBezTo>
                  <a:pt x="0" y="21161"/>
                  <a:pt x="569" y="21600"/>
                  <a:pt x="1271" y="21600"/>
                </a:cubicBezTo>
                <a:lnTo>
                  <a:pt x="20329" y="21600"/>
                </a:lnTo>
                <a:cubicBezTo>
                  <a:pt x="21031" y="21600"/>
                  <a:pt x="21600" y="21161"/>
                  <a:pt x="21600" y="20618"/>
                </a:cubicBezTo>
                <a:close/>
                <a:moveTo>
                  <a:pt x="16289" y="11405"/>
                </a:moveTo>
                <a:cubicBezTo>
                  <a:pt x="16559" y="11578"/>
                  <a:pt x="16595" y="11888"/>
                  <a:pt x="16370" y="12096"/>
                </a:cubicBezTo>
                <a:lnTo>
                  <a:pt x="9573" y="18400"/>
                </a:lnTo>
                <a:lnTo>
                  <a:pt x="5268" y="15074"/>
                </a:lnTo>
                <a:cubicBezTo>
                  <a:pt x="5025" y="14879"/>
                  <a:pt x="5032" y="14569"/>
                  <a:pt x="5284" y="14380"/>
                </a:cubicBezTo>
                <a:cubicBezTo>
                  <a:pt x="5530" y="14197"/>
                  <a:pt x="5921" y="14197"/>
                  <a:pt x="6167" y="14380"/>
                </a:cubicBezTo>
                <a:lnTo>
                  <a:pt x="9487" y="16946"/>
                </a:lnTo>
                <a:lnTo>
                  <a:pt x="15394" y="11467"/>
                </a:lnTo>
                <a:cubicBezTo>
                  <a:pt x="15619" y="11259"/>
                  <a:pt x="16020" y="11231"/>
                  <a:pt x="16289" y="11405"/>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292852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White Background_Tim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B7BB136-91DC-174E-A4B6-A0B0B1F8DC44}"/>
              </a:ext>
            </a:extLst>
          </p:cNvPr>
          <p:cNvPicPr>
            <a:picLocks noChangeAspect="1"/>
          </p:cNvPicPr>
          <p:nvPr/>
        </p:nvPicPr>
        <p:blipFill>
          <a:blip r:embed="rId2"/>
          <a:stretch>
            <a:fillRect/>
          </a:stretch>
        </p:blipFill>
        <p:spPr>
          <a:xfrm>
            <a:off x="0" y="0"/>
            <a:ext cx="9144000" cy="5143500"/>
          </a:xfrm>
          <a:prstGeom prst="rect">
            <a:avLst/>
          </a:prstGeom>
        </p:spPr>
      </p:pic>
      <p:sp>
        <p:nvSpPr>
          <p:cNvPr id="7" name="Freeform 6">
            <a:extLst>
              <a:ext uri="{FF2B5EF4-FFF2-40B4-BE49-F238E27FC236}">
                <a16:creationId xmlns:a16="http://schemas.microsoft.com/office/drawing/2014/main" id="{F8DDD1DB-1F2B-7847-B951-A97970EF4F53}"/>
              </a:ext>
            </a:extLst>
          </p:cNvPr>
          <p:cNvSpPr/>
          <p:nvPr/>
        </p:nvSpPr>
        <p:spPr>
          <a:xfrm rot="21115734">
            <a:off x="4796678" y="148273"/>
            <a:ext cx="4553790" cy="4934072"/>
          </a:xfrm>
          <a:custGeom>
            <a:avLst/>
            <a:gdLst>
              <a:gd name="connsiteX0" fmla="*/ 2504729 w 4553790"/>
              <a:gd name="connsiteY0" fmla="*/ 2283538 h 4934072"/>
              <a:gd name="connsiteX1" fmla="*/ 2467036 w 4553790"/>
              <a:gd name="connsiteY1" fmla="*/ 2279724 h 4934072"/>
              <a:gd name="connsiteX2" fmla="*/ 2279724 w 4553790"/>
              <a:gd name="connsiteY2" fmla="*/ 2467036 h 4934072"/>
              <a:gd name="connsiteX3" fmla="*/ 2467036 w 4553790"/>
              <a:gd name="connsiteY3" fmla="*/ 2654348 h 4934072"/>
              <a:gd name="connsiteX4" fmla="*/ 2654348 w 4553790"/>
              <a:gd name="connsiteY4" fmla="*/ 2467036 h 4934072"/>
              <a:gd name="connsiteX5" fmla="*/ 2504729 w 4553790"/>
              <a:gd name="connsiteY5" fmla="*/ 2283538 h 4934072"/>
              <a:gd name="connsiteX6" fmla="*/ 1610912 w 4553790"/>
              <a:gd name="connsiteY6" fmla="*/ 1125528 h 4934072"/>
              <a:gd name="connsiteX7" fmla="*/ 1676214 w 4553790"/>
              <a:gd name="connsiteY7" fmla="*/ 1172528 h 4934072"/>
              <a:gd name="connsiteX8" fmla="*/ 2265790 w 4553790"/>
              <a:gd name="connsiteY8" fmla="*/ 2125991 h 4934072"/>
              <a:gd name="connsiteX9" fmla="*/ 2467036 w 4553790"/>
              <a:gd name="connsiteY9" fmla="*/ 2069341 h 4934072"/>
              <a:gd name="connsiteX10" fmla="*/ 2717166 w 4553790"/>
              <a:gd name="connsiteY10" fmla="*/ 2160484 h 4934072"/>
              <a:gd name="connsiteX11" fmla="*/ 3259686 w 4553790"/>
              <a:gd name="connsiteY11" fmla="*/ 1554690 h 4934072"/>
              <a:gd name="connsiteX12" fmla="*/ 3408164 w 4553790"/>
              <a:gd name="connsiteY12" fmla="*/ 1546466 h 4934072"/>
              <a:gd name="connsiteX13" fmla="*/ 3416388 w 4553790"/>
              <a:gd name="connsiteY13" fmla="*/ 1694945 h 4934072"/>
              <a:gd name="connsiteX14" fmla="*/ 2841203 w 4553790"/>
              <a:gd name="connsiteY14" fmla="*/ 2337288 h 4934072"/>
              <a:gd name="connsiteX15" fmla="*/ 2864731 w 4553790"/>
              <a:gd name="connsiteY15" fmla="*/ 2467036 h 4934072"/>
              <a:gd name="connsiteX16" fmla="*/ 2467036 w 4553790"/>
              <a:gd name="connsiteY16" fmla="*/ 2864731 h 4934072"/>
              <a:gd name="connsiteX17" fmla="*/ 2069341 w 4553790"/>
              <a:gd name="connsiteY17" fmla="*/ 2467036 h 4934072"/>
              <a:gd name="connsiteX18" fmla="*/ 2116169 w 4553790"/>
              <a:gd name="connsiteY18" fmla="*/ 2284064 h 4934072"/>
              <a:gd name="connsiteX19" fmla="*/ 1497354 w 4553790"/>
              <a:gd name="connsiteY19" fmla="*/ 1283316 h 4934072"/>
              <a:gd name="connsiteX20" fmla="*/ 1531390 w 4553790"/>
              <a:gd name="connsiteY20" fmla="*/ 1138492 h 4934072"/>
              <a:gd name="connsiteX21" fmla="*/ 1610912 w 4553790"/>
              <a:gd name="connsiteY21" fmla="*/ 1125528 h 4934072"/>
              <a:gd name="connsiteX22" fmla="*/ 2733154 w 4553790"/>
              <a:gd name="connsiteY22" fmla="*/ 759228 h 4934072"/>
              <a:gd name="connsiteX23" fmla="*/ 2572114 w 4553790"/>
              <a:gd name="connsiteY23" fmla="*/ 741938 h 4934072"/>
              <a:gd name="connsiteX24" fmla="*/ 2572114 w 4553790"/>
              <a:gd name="connsiteY24" fmla="*/ 1066079 h 4934072"/>
              <a:gd name="connsiteX25" fmla="*/ 2467036 w 4553790"/>
              <a:gd name="connsiteY25" fmla="*/ 1171157 h 4934072"/>
              <a:gd name="connsiteX26" fmla="*/ 2361959 w 4553790"/>
              <a:gd name="connsiteY26" fmla="*/ 1066079 h 4934072"/>
              <a:gd name="connsiteX27" fmla="*/ 2361959 w 4553790"/>
              <a:gd name="connsiteY27" fmla="*/ 741938 h 4934072"/>
              <a:gd name="connsiteX28" fmla="*/ 741938 w 4553790"/>
              <a:gd name="connsiteY28" fmla="*/ 2361959 h 4934072"/>
              <a:gd name="connsiteX29" fmla="*/ 1066080 w 4553790"/>
              <a:gd name="connsiteY29" fmla="*/ 2361959 h 4934072"/>
              <a:gd name="connsiteX30" fmla="*/ 1171157 w 4553790"/>
              <a:gd name="connsiteY30" fmla="*/ 2467036 h 4934072"/>
              <a:gd name="connsiteX31" fmla="*/ 1066079 w 4553790"/>
              <a:gd name="connsiteY31" fmla="*/ 2572113 h 4934072"/>
              <a:gd name="connsiteX32" fmla="*/ 741938 w 4553790"/>
              <a:gd name="connsiteY32" fmla="*/ 2572113 h 4934072"/>
              <a:gd name="connsiteX33" fmla="*/ 2361959 w 4553790"/>
              <a:gd name="connsiteY33" fmla="*/ 4192362 h 4934072"/>
              <a:gd name="connsiteX34" fmla="*/ 2361958 w 4553790"/>
              <a:gd name="connsiteY34" fmla="*/ 3867993 h 4934072"/>
              <a:gd name="connsiteX35" fmla="*/ 2467036 w 4553790"/>
              <a:gd name="connsiteY35" fmla="*/ 3762915 h 4934072"/>
              <a:gd name="connsiteX36" fmla="*/ 2572113 w 4553790"/>
              <a:gd name="connsiteY36" fmla="*/ 3867993 h 4934072"/>
              <a:gd name="connsiteX37" fmla="*/ 2572113 w 4553790"/>
              <a:gd name="connsiteY37" fmla="*/ 4192362 h 4934072"/>
              <a:gd name="connsiteX38" fmla="*/ 4192134 w 4553790"/>
              <a:gd name="connsiteY38" fmla="*/ 2572113 h 4934072"/>
              <a:gd name="connsiteX39" fmla="*/ 3867993 w 4553790"/>
              <a:gd name="connsiteY39" fmla="*/ 2572114 h 4934072"/>
              <a:gd name="connsiteX40" fmla="*/ 3762915 w 4553790"/>
              <a:gd name="connsiteY40" fmla="*/ 2467036 h 4934072"/>
              <a:gd name="connsiteX41" fmla="*/ 3867993 w 4553790"/>
              <a:gd name="connsiteY41" fmla="*/ 2361959 h 4934072"/>
              <a:gd name="connsiteX42" fmla="*/ 4192134 w 4553790"/>
              <a:gd name="connsiteY42" fmla="*/ 2361959 h 4934072"/>
              <a:gd name="connsiteX43" fmla="*/ 2733154 w 4553790"/>
              <a:gd name="connsiteY43" fmla="*/ 759228 h 4934072"/>
              <a:gd name="connsiteX44" fmla="*/ 2665193 w 4553790"/>
              <a:gd name="connsiteY44" fmla="*/ 536339 h 4934072"/>
              <a:gd name="connsiteX45" fmla="*/ 4368274 w 4553790"/>
              <a:gd name="connsiteY45" fmla="*/ 2076383 h 4934072"/>
              <a:gd name="connsiteX46" fmla="*/ 4396904 w 4553790"/>
              <a:gd name="connsiteY46" fmla="*/ 2263460 h 4934072"/>
              <a:gd name="connsiteX47" fmla="*/ 4264775 w 4553790"/>
              <a:gd name="connsiteY47" fmla="*/ 3195210 h 4934072"/>
              <a:gd name="connsiteX48" fmla="*/ 4255027 w 4553790"/>
              <a:gd name="connsiteY48" fmla="*/ 3221798 h 4934072"/>
              <a:gd name="connsiteX49" fmla="*/ 2467036 w 4553790"/>
              <a:gd name="connsiteY49" fmla="*/ 4408000 h 4934072"/>
              <a:gd name="connsiteX50" fmla="*/ 526301 w 4553790"/>
              <a:gd name="connsiteY50" fmla="*/ 2467036 h 4934072"/>
              <a:gd name="connsiteX51" fmla="*/ 2467036 w 4553790"/>
              <a:gd name="connsiteY51" fmla="*/ 526301 h 4934072"/>
              <a:gd name="connsiteX52" fmla="*/ 2665193 w 4553790"/>
              <a:gd name="connsiteY52" fmla="*/ 536339 h 4934072"/>
              <a:gd name="connsiteX53" fmla="*/ 2718912 w 4553790"/>
              <a:gd name="connsiteY53" fmla="*/ 12761 h 4934072"/>
              <a:gd name="connsiteX54" fmla="*/ 4512159 w 4553790"/>
              <a:gd name="connsiteY54" fmla="*/ 1088664 h 4934072"/>
              <a:gd name="connsiteX55" fmla="*/ 4553790 w 4553790"/>
              <a:gd name="connsiteY55" fmla="*/ 1157118 h 4934072"/>
              <a:gd name="connsiteX56" fmla="*/ 4504646 w 4553790"/>
              <a:gd name="connsiteY56" fmla="*/ 1503677 h 4934072"/>
              <a:gd name="connsiteX57" fmla="*/ 4450908 w 4553790"/>
              <a:gd name="connsiteY57" fmla="*/ 1392295 h 4934072"/>
              <a:gd name="connsiteX58" fmla="*/ 2467036 w 4553790"/>
              <a:gd name="connsiteY58" fmla="*/ 210383 h 4934072"/>
              <a:gd name="connsiteX59" fmla="*/ 210383 w 4553790"/>
              <a:gd name="connsiteY59" fmla="*/ 2467036 h 4934072"/>
              <a:gd name="connsiteX60" fmla="*/ 2467036 w 4553790"/>
              <a:gd name="connsiteY60" fmla="*/ 4723689 h 4934072"/>
              <a:gd name="connsiteX61" fmla="*/ 4061957 w 4553790"/>
              <a:gd name="connsiteY61" fmla="*/ 4062043 h 4934072"/>
              <a:gd name="connsiteX62" fmla="*/ 4156618 w 4553790"/>
              <a:gd name="connsiteY62" fmla="*/ 3957919 h 4934072"/>
              <a:gd name="connsiteX63" fmla="*/ 4107475 w 4553790"/>
              <a:gd name="connsiteY63" fmla="*/ 4304470 h 4934072"/>
              <a:gd name="connsiteX64" fmla="*/ 4035382 w 4553790"/>
              <a:gd name="connsiteY64" fmla="*/ 4370007 h 4934072"/>
              <a:gd name="connsiteX65" fmla="*/ 2467036 w 4553790"/>
              <a:gd name="connsiteY65" fmla="*/ 4934072 h 4934072"/>
              <a:gd name="connsiteX66" fmla="*/ 0 w 4553790"/>
              <a:gd name="connsiteY66" fmla="*/ 2467036 h 4934072"/>
              <a:gd name="connsiteX67" fmla="*/ 2467036 w 4553790"/>
              <a:gd name="connsiteY67" fmla="*/ 0 h 4934072"/>
              <a:gd name="connsiteX68" fmla="*/ 2718912 w 4553790"/>
              <a:gd name="connsiteY68" fmla="*/ 12761 h 493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553790" h="4934072">
                <a:moveTo>
                  <a:pt x="2504729" y="2283538"/>
                </a:moveTo>
                <a:cubicBezTo>
                  <a:pt x="2492549" y="2281038"/>
                  <a:pt x="2479942" y="2279724"/>
                  <a:pt x="2467036" y="2279724"/>
                </a:cubicBezTo>
                <a:cubicBezTo>
                  <a:pt x="2363786" y="2279724"/>
                  <a:pt x="2279724" y="2363786"/>
                  <a:pt x="2279724" y="2467036"/>
                </a:cubicBezTo>
                <a:cubicBezTo>
                  <a:pt x="2279724" y="2570286"/>
                  <a:pt x="2363786" y="2654348"/>
                  <a:pt x="2467036" y="2654348"/>
                </a:cubicBezTo>
                <a:cubicBezTo>
                  <a:pt x="2570286" y="2654348"/>
                  <a:pt x="2654348" y="2570286"/>
                  <a:pt x="2654348" y="2467036"/>
                </a:cubicBezTo>
                <a:cubicBezTo>
                  <a:pt x="2654348" y="2376692"/>
                  <a:pt x="2589988" y="2301039"/>
                  <a:pt x="2504729" y="2283538"/>
                </a:cubicBezTo>
                <a:close/>
                <a:moveTo>
                  <a:pt x="1610912" y="1125528"/>
                </a:moveTo>
                <a:cubicBezTo>
                  <a:pt x="1637153" y="1131696"/>
                  <a:pt x="1661024" y="1147857"/>
                  <a:pt x="1676214" y="1172528"/>
                </a:cubicBezTo>
                <a:lnTo>
                  <a:pt x="2265790" y="2125991"/>
                </a:lnTo>
                <a:cubicBezTo>
                  <a:pt x="2324953" y="2090813"/>
                  <a:pt x="2393253" y="2069341"/>
                  <a:pt x="2467036" y="2069341"/>
                </a:cubicBezTo>
                <a:cubicBezTo>
                  <a:pt x="2562291" y="2069341"/>
                  <a:pt x="2648637" y="2104519"/>
                  <a:pt x="2717166" y="2160484"/>
                </a:cubicBezTo>
                <a:lnTo>
                  <a:pt x="3259686" y="1554690"/>
                </a:lnTo>
                <a:cubicBezTo>
                  <a:pt x="3298518" y="1511288"/>
                  <a:pt x="3364992" y="1507633"/>
                  <a:pt x="3408164" y="1546466"/>
                </a:cubicBezTo>
                <a:cubicBezTo>
                  <a:pt x="3451338" y="1585071"/>
                  <a:pt x="3454992" y="1651544"/>
                  <a:pt x="3416388" y="1694945"/>
                </a:cubicBezTo>
                <a:lnTo>
                  <a:pt x="2841203" y="2337288"/>
                </a:lnTo>
                <a:cubicBezTo>
                  <a:pt x="2855366" y="2378177"/>
                  <a:pt x="2864731" y="2421350"/>
                  <a:pt x="2864731" y="2467036"/>
                </a:cubicBezTo>
                <a:cubicBezTo>
                  <a:pt x="2864731" y="2686328"/>
                  <a:pt x="2686328" y="2864731"/>
                  <a:pt x="2467036" y="2864731"/>
                </a:cubicBezTo>
                <a:cubicBezTo>
                  <a:pt x="2247744" y="2864731"/>
                  <a:pt x="2069341" y="2686328"/>
                  <a:pt x="2069341" y="2467036"/>
                </a:cubicBezTo>
                <a:cubicBezTo>
                  <a:pt x="2069341" y="2400791"/>
                  <a:pt x="2087387" y="2339115"/>
                  <a:pt x="2116169" y="2284064"/>
                </a:cubicBezTo>
                <a:lnTo>
                  <a:pt x="1497354" y="1283316"/>
                </a:lnTo>
                <a:cubicBezTo>
                  <a:pt x="1466744" y="1233746"/>
                  <a:pt x="1482049" y="1169101"/>
                  <a:pt x="1531390" y="1138492"/>
                </a:cubicBezTo>
                <a:cubicBezTo>
                  <a:pt x="1556060" y="1123187"/>
                  <a:pt x="1584671" y="1119361"/>
                  <a:pt x="1610912" y="1125528"/>
                </a:cubicBezTo>
                <a:close/>
                <a:moveTo>
                  <a:pt x="2733154" y="759228"/>
                </a:moveTo>
                <a:cubicBezTo>
                  <a:pt x="2680227" y="751024"/>
                  <a:pt x="2626509" y="745222"/>
                  <a:pt x="2572114" y="741938"/>
                </a:cubicBezTo>
                <a:lnTo>
                  <a:pt x="2572114" y="1066079"/>
                </a:lnTo>
                <a:cubicBezTo>
                  <a:pt x="2572113" y="1124101"/>
                  <a:pt x="2525057" y="1171157"/>
                  <a:pt x="2467036" y="1171157"/>
                </a:cubicBezTo>
                <a:cubicBezTo>
                  <a:pt x="2409015" y="1171157"/>
                  <a:pt x="2361958" y="1124100"/>
                  <a:pt x="2361959" y="1066079"/>
                </a:cubicBezTo>
                <a:lnTo>
                  <a:pt x="2361959" y="741938"/>
                </a:lnTo>
                <a:cubicBezTo>
                  <a:pt x="1491643" y="794477"/>
                  <a:pt x="794477" y="1491643"/>
                  <a:pt x="741938" y="2361959"/>
                </a:cubicBezTo>
                <a:lnTo>
                  <a:pt x="1066080" y="2361959"/>
                </a:lnTo>
                <a:cubicBezTo>
                  <a:pt x="1124100" y="2361959"/>
                  <a:pt x="1171157" y="2409015"/>
                  <a:pt x="1171157" y="2467036"/>
                </a:cubicBezTo>
                <a:cubicBezTo>
                  <a:pt x="1171157" y="2525057"/>
                  <a:pt x="1124101" y="2572113"/>
                  <a:pt x="1066079" y="2572113"/>
                </a:cubicBezTo>
                <a:lnTo>
                  <a:pt x="741938" y="2572113"/>
                </a:lnTo>
                <a:cubicBezTo>
                  <a:pt x="794477" y="3442429"/>
                  <a:pt x="1491643" y="4139595"/>
                  <a:pt x="2361959" y="4192362"/>
                </a:cubicBezTo>
                <a:lnTo>
                  <a:pt x="2361958" y="3867993"/>
                </a:lnTo>
                <a:cubicBezTo>
                  <a:pt x="2361959" y="3809971"/>
                  <a:pt x="2409015" y="3762915"/>
                  <a:pt x="2467036" y="3762915"/>
                </a:cubicBezTo>
                <a:cubicBezTo>
                  <a:pt x="2525057" y="3762915"/>
                  <a:pt x="2572114" y="3809971"/>
                  <a:pt x="2572113" y="3867993"/>
                </a:cubicBezTo>
                <a:lnTo>
                  <a:pt x="2572113" y="4192362"/>
                </a:lnTo>
                <a:cubicBezTo>
                  <a:pt x="3442429" y="4139595"/>
                  <a:pt x="4139595" y="3442429"/>
                  <a:pt x="4192134" y="2572113"/>
                </a:cubicBezTo>
                <a:lnTo>
                  <a:pt x="3867993" y="2572114"/>
                </a:lnTo>
                <a:cubicBezTo>
                  <a:pt x="3809971" y="2572113"/>
                  <a:pt x="3762915" y="2525057"/>
                  <a:pt x="3762915" y="2467036"/>
                </a:cubicBezTo>
                <a:cubicBezTo>
                  <a:pt x="3762915" y="2409015"/>
                  <a:pt x="3809971" y="2361959"/>
                  <a:pt x="3867993" y="2361959"/>
                </a:cubicBezTo>
                <a:lnTo>
                  <a:pt x="4192134" y="2361959"/>
                </a:lnTo>
                <a:cubicBezTo>
                  <a:pt x="4142879" y="1546038"/>
                  <a:pt x="3527057" y="882299"/>
                  <a:pt x="2733154" y="759228"/>
                </a:cubicBezTo>
                <a:close/>
                <a:moveTo>
                  <a:pt x="2665193" y="536339"/>
                </a:moveTo>
                <a:cubicBezTo>
                  <a:pt x="3512318" y="622624"/>
                  <a:pt x="4199962" y="1255923"/>
                  <a:pt x="4368274" y="2076383"/>
                </a:cubicBezTo>
                <a:lnTo>
                  <a:pt x="4396904" y="2263460"/>
                </a:lnTo>
                <a:lnTo>
                  <a:pt x="4264775" y="3195210"/>
                </a:lnTo>
                <a:lnTo>
                  <a:pt x="4255027" y="3221798"/>
                </a:lnTo>
                <a:cubicBezTo>
                  <a:pt x="3960021" y="3918190"/>
                  <a:pt x="3269679" y="4408000"/>
                  <a:pt x="2467036" y="4408000"/>
                </a:cubicBezTo>
                <a:cubicBezTo>
                  <a:pt x="1396845" y="4408000"/>
                  <a:pt x="526301" y="3537227"/>
                  <a:pt x="526301" y="2467036"/>
                </a:cubicBezTo>
                <a:cubicBezTo>
                  <a:pt x="526301" y="1396845"/>
                  <a:pt x="1396845" y="526301"/>
                  <a:pt x="2467036" y="526301"/>
                </a:cubicBezTo>
                <a:cubicBezTo>
                  <a:pt x="2533923" y="526301"/>
                  <a:pt x="2600030" y="529702"/>
                  <a:pt x="2665193" y="536339"/>
                </a:cubicBezTo>
                <a:close/>
                <a:moveTo>
                  <a:pt x="2718912" y="12761"/>
                </a:moveTo>
                <a:cubicBezTo>
                  <a:pt x="3464376" y="88704"/>
                  <a:pt x="4112741" y="497955"/>
                  <a:pt x="4512159" y="1088664"/>
                </a:cubicBezTo>
                <a:lnTo>
                  <a:pt x="4553790" y="1157118"/>
                </a:lnTo>
                <a:lnTo>
                  <a:pt x="4504646" y="1503677"/>
                </a:lnTo>
                <a:lnTo>
                  <a:pt x="4450908" y="1392295"/>
                </a:lnTo>
                <a:cubicBezTo>
                  <a:pt x="4068298" y="688900"/>
                  <a:pt x="3322461" y="210383"/>
                  <a:pt x="2467036" y="210383"/>
                </a:cubicBezTo>
                <a:cubicBezTo>
                  <a:pt x="1222554" y="210384"/>
                  <a:pt x="210384" y="1222782"/>
                  <a:pt x="210383" y="2467036"/>
                </a:cubicBezTo>
                <a:cubicBezTo>
                  <a:pt x="210383" y="3711518"/>
                  <a:pt x="1222553" y="4723688"/>
                  <a:pt x="2467036" y="4723689"/>
                </a:cubicBezTo>
                <a:cubicBezTo>
                  <a:pt x="3089163" y="4723689"/>
                  <a:pt x="3653326" y="4470646"/>
                  <a:pt x="4061957" y="4062043"/>
                </a:cubicBezTo>
                <a:lnTo>
                  <a:pt x="4156618" y="3957919"/>
                </a:lnTo>
                <a:lnTo>
                  <a:pt x="4107475" y="4304470"/>
                </a:lnTo>
                <a:lnTo>
                  <a:pt x="4035382" y="4370007"/>
                </a:lnTo>
                <a:cubicBezTo>
                  <a:pt x="3608763" y="4722235"/>
                  <a:pt x="3062166" y="4934072"/>
                  <a:pt x="2467036" y="4934072"/>
                </a:cubicBezTo>
                <a:cubicBezTo>
                  <a:pt x="1106740" y="4934072"/>
                  <a:pt x="0" y="3827332"/>
                  <a:pt x="0" y="2467036"/>
                </a:cubicBezTo>
                <a:cubicBezTo>
                  <a:pt x="0" y="1106740"/>
                  <a:pt x="1106740" y="0"/>
                  <a:pt x="2467036" y="0"/>
                </a:cubicBezTo>
                <a:cubicBezTo>
                  <a:pt x="2552055" y="0"/>
                  <a:pt x="2636082" y="4323"/>
                  <a:pt x="2718912" y="12761"/>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125836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White Background_Rocket">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A7B2F09-CDDF-3F41-9856-EEF2D794B3C2}"/>
              </a:ext>
            </a:extLst>
          </p:cNvPr>
          <p:cNvPicPr>
            <a:picLocks noChangeAspect="1"/>
          </p:cNvPicPr>
          <p:nvPr/>
        </p:nvPicPr>
        <p:blipFill>
          <a:blip r:embed="rId2"/>
          <a:stretch>
            <a:fillRect/>
          </a:stretch>
        </p:blipFill>
        <p:spPr>
          <a:xfrm>
            <a:off x="0" y="0"/>
            <a:ext cx="9144000" cy="5143500"/>
          </a:xfrm>
          <a:prstGeom prst="rect">
            <a:avLst/>
          </a:prstGeom>
        </p:spPr>
      </p:pic>
      <p:sp>
        <p:nvSpPr>
          <p:cNvPr id="7" name="Shape">
            <a:extLst>
              <a:ext uri="{FF2B5EF4-FFF2-40B4-BE49-F238E27FC236}">
                <a16:creationId xmlns:a16="http://schemas.microsoft.com/office/drawing/2014/main" id="{D27B0A65-5806-014A-B0EF-98A131BCEB2A}"/>
              </a:ext>
            </a:extLst>
          </p:cNvPr>
          <p:cNvSpPr/>
          <p:nvPr/>
        </p:nvSpPr>
        <p:spPr>
          <a:xfrm rot="21181781">
            <a:off x="4767250" y="325330"/>
            <a:ext cx="4502934" cy="4506079"/>
          </a:xfrm>
          <a:custGeom>
            <a:avLst/>
            <a:gdLst/>
            <a:ahLst/>
            <a:cxnLst>
              <a:cxn ang="0">
                <a:pos x="wd2" y="hd2"/>
              </a:cxn>
              <a:cxn ang="5400000">
                <a:pos x="wd2" y="hd2"/>
              </a:cxn>
              <a:cxn ang="10800000">
                <a:pos x="wd2" y="hd2"/>
              </a:cxn>
              <a:cxn ang="16200000">
                <a:pos x="wd2" y="hd2"/>
              </a:cxn>
            </a:cxnLst>
            <a:rect l="0" t="0"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Text Placeholder 66"/>
          <p:cNvSpPr>
            <a:spLocks noGrp="1"/>
          </p:cNvSpPr>
          <p:nvPr>
            <p:ph type="body" sz="quarter" idx="11" hasCustomPrompt="1"/>
          </p:nvPr>
        </p:nvSpPr>
        <p:spPr>
          <a:xfrm>
            <a:off x="628652" y="2778936"/>
            <a:ext cx="4767261" cy="1388254"/>
          </a:xfrm>
        </p:spPr>
        <p:txBody>
          <a:bodyPr anchor="t">
            <a:normAutofit/>
          </a:bodyPr>
          <a:lstStyle>
            <a:lvl1pPr marL="0" indent="0" algn="l">
              <a:buFontTx/>
              <a:buNone/>
              <a:defRPr sz="1600" baseline="0">
                <a:solidFill>
                  <a:schemeClr val="tx1"/>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copy here.</a:t>
            </a:r>
          </a:p>
        </p:txBody>
      </p:sp>
      <p:sp>
        <p:nvSpPr>
          <p:cNvPr id="13" name="Text Placeholder 66"/>
          <p:cNvSpPr>
            <a:spLocks noGrp="1"/>
          </p:cNvSpPr>
          <p:nvPr>
            <p:ph type="body" sz="quarter" idx="10" hasCustomPrompt="1"/>
          </p:nvPr>
        </p:nvSpPr>
        <p:spPr>
          <a:xfrm>
            <a:off x="628652" y="1116608"/>
            <a:ext cx="4767261" cy="1225296"/>
          </a:xfrm>
        </p:spPr>
        <p:txBody>
          <a:bodyPr anchor="b">
            <a:noAutofit/>
          </a:bodyPr>
          <a:lstStyle>
            <a:lvl1pPr marL="0" indent="0" algn="l">
              <a:lnSpc>
                <a:spcPts val="4400"/>
              </a:lnSpc>
              <a:spcBef>
                <a:spcPts val="0"/>
              </a:spcBef>
              <a:spcAft>
                <a:spcPts val="0"/>
              </a:spcAft>
              <a:buFontTx/>
              <a:buNone/>
              <a:defRPr sz="4400" baseline="0">
                <a:solidFill>
                  <a:schemeClr val="tx2"/>
                </a:solidFill>
              </a:defRPr>
            </a:lvl1pPr>
            <a:lvl2pPr marL="365742" indent="0">
              <a:buFontTx/>
              <a:buNone/>
              <a:defRPr sz="1100"/>
            </a:lvl2pPr>
            <a:lvl3pPr marL="685766" indent="0">
              <a:buFontTx/>
              <a:buNone/>
              <a:defRPr sz="1100"/>
            </a:lvl3pPr>
            <a:lvl4pPr marL="1028649" indent="0">
              <a:buFontTx/>
              <a:buNone/>
              <a:defRPr sz="1100"/>
            </a:lvl4pPr>
            <a:lvl5pPr marL="1371532" indent="0">
              <a:buFontTx/>
              <a:buNone/>
              <a:defRPr sz="1100"/>
            </a:lvl5pPr>
          </a:lstStyle>
          <a:p>
            <a:pPr lvl="0"/>
            <a:r>
              <a:rPr lang="en-US" dirty="0"/>
              <a:t>Insert </a:t>
            </a:r>
            <a:br>
              <a:rPr lang="en-US" dirty="0"/>
            </a:br>
            <a:r>
              <a:rPr lang="en-US" dirty="0"/>
              <a:t>title here.</a:t>
            </a:r>
          </a:p>
        </p:txBody>
      </p:sp>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323521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Laptop">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3" name="Picture Placeholder 2">
            <a:extLst>
              <a:ext uri="{FF2B5EF4-FFF2-40B4-BE49-F238E27FC236}">
                <a16:creationId xmlns:a16="http://schemas.microsoft.com/office/drawing/2014/main" id="{D24A9CFD-2A42-094C-BE54-1D6C2FEEF449}"/>
              </a:ext>
            </a:extLst>
          </p:cNvPr>
          <p:cNvSpPr>
            <a:spLocks noGrp="1"/>
          </p:cNvSpPr>
          <p:nvPr>
            <p:ph type="pic" sz="quarter" idx="10" hasCustomPrompt="1"/>
          </p:nvPr>
        </p:nvSpPr>
        <p:spPr>
          <a:xfrm>
            <a:off x="2202513" y="1489894"/>
            <a:ext cx="4746929" cy="2672370"/>
          </a:xfrm>
          <a:solidFill>
            <a:schemeClr val="bg1">
              <a:lumMod val="95000"/>
            </a:schemeClr>
          </a:solidFill>
        </p:spPr>
        <p:txBody>
          <a:bodyPr/>
          <a:lstStyle>
            <a:lvl1pPr marL="0" indent="0" algn="l">
              <a:buNone/>
              <a:defRPr/>
            </a:lvl1pPr>
          </a:lstStyle>
          <a:p>
            <a:r>
              <a:rPr lang="en-US" dirty="0"/>
              <a:t> </a:t>
            </a:r>
          </a:p>
        </p:txBody>
      </p:sp>
    </p:spTree>
    <p:extLst>
      <p:ext uri="{BB962C8B-B14F-4D97-AF65-F5344CB8AC3E}">
        <p14:creationId xmlns:p14="http://schemas.microsoft.com/office/powerpoint/2010/main" val="245120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ablet">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3" name="Picture Placeholder 2">
            <a:extLst>
              <a:ext uri="{FF2B5EF4-FFF2-40B4-BE49-F238E27FC236}">
                <a16:creationId xmlns:a16="http://schemas.microsoft.com/office/drawing/2014/main" id="{D24A9CFD-2A42-094C-BE54-1D6C2FEEF449}"/>
              </a:ext>
            </a:extLst>
          </p:cNvPr>
          <p:cNvSpPr>
            <a:spLocks noGrp="1"/>
          </p:cNvSpPr>
          <p:nvPr>
            <p:ph type="pic" sz="quarter" idx="10" hasCustomPrompt="1"/>
          </p:nvPr>
        </p:nvSpPr>
        <p:spPr>
          <a:xfrm>
            <a:off x="2501719" y="1289050"/>
            <a:ext cx="4114800" cy="3074058"/>
          </a:xfrm>
          <a:solidFill>
            <a:schemeClr val="bg1">
              <a:lumMod val="95000"/>
            </a:schemeClr>
          </a:solidFill>
        </p:spPr>
        <p:txBody>
          <a:bodyPr/>
          <a:lstStyle>
            <a:lvl1pPr marL="0" indent="0" algn="l">
              <a:buNone/>
              <a:defRPr/>
            </a:lvl1pPr>
          </a:lstStyle>
          <a:p>
            <a:r>
              <a:rPr lang="en-US" dirty="0"/>
              <a:t> </a:t>
            </a:r>
          </a:p>
        </p:txBody>
      </p:sp>
    </p:spTree>
    <p:extLst>
      <p:ext uri="{BB962C8B-B14F-4D97-AF65-F5344CB8AC3E}">
        <p14:creationId xmlns:p14="http://schemas.microsoft.com/office/powerpoint/2010/main" val="245896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Phone">
    <p:spTree>
      <p:nvGrpSpPr>
        <p:cNvPr id="1" name=""/>
        <p:cNvGrpSpPr/>
        <p:nvPr/>
      </p:nvGrpSpPr>
      <p:grpSpPr>
        <a:xfrm>
          <a:off x="0" y="0"/>
          <a:ext cx="0" cy="0"/>
          <a:chOff x="0" y="0"/>
          <a:chExt cx="0" cy="0"/>
        </a:xfrm>
      </p:grpSpPr>
      <p:sp>
        <p:nvSpPr>
          <p:cNvPr id="4" name="Title 3"/>
          <p:cNvSpPr>
            <a:spLocks noGrp="1"/>
          </p:cNvSpPr>
          <p:nvPr>
            <p:ph type="title"/>
          </p:nvPr>
        </p:nvSpPr>
        <p:spPr>
          <a:xfrm>
            <a:off x="0" y="-3763"/>
            <a:ext cx="9144000" cy="865896"/>
          </a:xfr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latin typeface="Arial"/>
              </a:defRPr>
            </a:lvl1pPr>
          </a:lstStyle>
          <a:p>
            <a:pPr marL="91436" lvl="0" indent="-91436" algn="ctr" defTabSz="914355" fontAlgn="auto">
              <a:spcBef>
                <a:spcPts val="1200"/>
              </a:spcBef>
              <a:buClr>
                <a:schemeClr val="tx2"/>
              </a:buClr>
            </a:pPr>
            <a:r>
              <a:rPr lang="en-US"/>
              <a:t>Click to edit Master title style</a:t>
            </a:r>
            <a:endParaRPr lang="en-US" dirty="0"/>
          </a:p>
        </p:txBody>
      </p:sp>
      <p:sp>
        <p:nvSpPr>
          <p:cNvPr id="5"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3" name="Picture Placeholder 2">
            <a:extLst>
              <a:ext uri="{FF2B5EF4-FFF2-40B4-BE49-F238E27FC236}">
                <a16:creationId xmlns:a16="http://schemas.microsoft.com/office/drawing/2014/main" id="{D24A9CFD-2A42-094C-BE54-1D6C2FEEF449}"/>
              </a:ext>
            </a:extLst>
          </p:cNvPr>
          <p:cNvSpPr>
            <a:spLocks noGrp="1"/>
          </p:cNvSpPr>
          <p:nvPr>
            <p:ph type="pic" sz="quarter" idx="10" hasCustomPrompt="1"/>
          </p:nvPr>
        </p:nvSpPr>
        <p:spPr>
          <a:xfrm>
            <a:off x="3789488" y="1563224"/>
            <a:ext cx="1581912" cy="2816352"/>
          </a:xfrm>
          <a:solidFill>
            <a:schemeClr val="bg1">
              <a:lumMod val="95000"/>
            </a:schemeClr>
          </a:solidFill>
        </p:spPr>
        <p:txBody>
          <a:bodyPr/>
          <a:lstStyle>
            <a:lvl1pPr marL="0" indent="0" algn="l">
              <a:buNone/>
              <a:defRPr/>
            </a:lvl1pPr>
          </a:lstStyle>
          <a:p>
            <a:r>
              <a:rPr lang="en-US" dirty="0"/>
              <a:t> </a:t>
            </a:r>
          </a:p>
        </p:txBody>
      </p:sp>
    </p:spTree>
    <p:extLst>
      <p:ext uri="{BB962C8B-B14F-4D97-AF65-F5344CB8AC3E}">
        <p14:creationId xmlns:p14="http://schemas.microsoft.com/office/powerpoint/2010/main" val="366254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White Background_Healthy">
  <p:cSld name="White Background_Healthy">
    <p:bg>
      <p:bgPr>
        <a:solidFill>
          <a:schemeClr val="lt1"/>
        </a:solidFill>
        <a:effectLst/>
      </p:bgPr>
    </p:bg>
    <p:spTree>
      <p:nvGrpSpPr>
        <p:cNvPr id="1" name="Shape 195"/>
        <p:cNvGrpSpPr/>
        <p:nvPr/>
      </p:nvGrpSpPr>
      <p:grpSpPr>
        <a:xfrm>
          <a:off x="0" y="0"/>
          <a:ext cx="0" cy="0"/>
          <a:chOff x="0" y="0"/>
          <a:chExt cx="0" cy="0"/>
        </a:xfrm>
      </p:grpSpPr>
      <p:pic>
        <p:nvPicPr>
          <p:cNvPr id="196" name="Google Shape;196;p6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7" name="Google Shape;197;p67"/>
          <p:cNvSpPr/>
          <p:nvPr/>
        </p:nvSpPr>
        <p:spPr>
          <a:xfrm rot="-513958">
            <a:off x="5463142" y="521292"/>
            <a:ext cx="4042814" cy="4713190"/>
          </a:xfrm>
          <a:custGeom>
            <a:avLst/>
            <a:gdLst/>
            <a:ahLst/>
            <a:cxnLst/>
            <a:rect l="l" t="t" r="r" b="b"/>
            <a:pathLst>
              <a:path w="4042814" h="4713190" extrusionOk="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98" name="Google Shape;198;p6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99" name="Google Shape;199;p6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00" name="Google Shape;200;p6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Section Title">
    <p:bg>
      <p:bgPr>
        <a:solidFill>
          <a:schemeClr val="tx2"/>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4B8B5959-149B-2647-883A-8A50845DD075}"/>
              </a:ext>
            </a:extLst>
          </p:cNvPr>
          <p:cNvPicPr>
            <a:picLocks noChangeAspect="1"/>
          </p:cNvPicPr>
          <p:nvPr/>
        </p:nvPicPr>
        <p:blipFill>
          <a:blip r:embed="rId19"/>
          <a:stretch>
            <a:fillRect/>
          </a:stretch>
        </p:blipFill>
        <p:spPr>
          <a:xfrm>
            <a:off x="0" y="0"/>
            <a:ext cx="9144000" cy="5143500"/>
          </a:xfrm>
          <a:prstGeom prst="rect">
            <a:avLst/>
          </a:prstGeom>
        </p:spPr>
      </p:pic>
      <p:sp>
        <p:nvSpPr>
          <p:cNvPr id="42"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
        <p:nvSpPr>
          <p:cNvPr id="21" name="cloud" hidden="1"/>
          <p:cNvSpPr>
            <a:spLocks noChangeAspect="1"/>
          </p:cNvSpPr>
          <p:nvPr>
            <p:custDataLst>
              <p:tags r:id="rId1"/>
            </p:custDataLst>
          </p:nvPr>
        </p:nvSpPr>
        <p:spPr bwMode="auto">
          <a:xfrm>
            <a:off x="1163750" y="297817"/>
            <a:ext cx="1370909" cy="71255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2" name="cloud" hidden="1"/>
          <p:cNvSpPr>
            <a:spLocks noChangeAspect="1"/>
          </p:cNvSpPr>
          <p:nvPr>
            <p:custDataLst>
              <p:tags r:id="rId2"/>
            </p:custDataLst>
          </p:nvPr>
        </p:nvSpPr>
        <p:spPr bwMode="auto">
          <a:xfrm>
            <a:off x="4737750" y="859291"/>
            <a:ext cx="812944" cy="42254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3" name="cloud" hidden="1"/>
          <p:cNvSpPr>
            <a:spLocks noChangeAspect="1"/>
          </p:cNvSpPr>
          <p:nvPr>
            <p:custDataLst>
              <p:tags r:id="rId3"/>
            </p:custDataLst>
          </p:nvPr>
        </p:nvSpPr>
        <p:spPr bwMode="auto">
          <a:xfrm>
            <a:off x="7384888" y="1692855"/>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4" name="cloud" hidden="1"/>
          <p:cNvSpPr>
            <a:spLocks noChangeAspect="1"/>
          </p:cNvSpPr>
          <p:nvPr>
            <p:custDataLst>
              <p:tags r:id="rId4"/>
            </p:custDataLst>
          </p:nvPr>
        </p:nvSpPr>
        <p:spPr bwMode="auto">
          <a:xfrm>
            <a:off x="2035231" y="2308831"/>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5" name="cloud" hidden="1"/>
          <p:cNvSpPr>
            <a:spLocks noChangeAspect="1"/>
          </p:cNvSpPr>
          <p:nvPr>
            <p:custDataLst>
              <p:tags r:id="rId5"/>
            </p:custDataLst>
          </p:nvPr>
        </p:nvSpPr>
        <p:spPr bwMode="auto">
          <a:xfrm>
            <a:off x="2883526" y="1640039"/>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6" name="cloud" hidden="1"/>
          <p:cNvSpPr>
            <a:spLocks noChangeAspect="1"/>
          </p:cNvSpPr>
          <p:nvPr>
            <p:custDataLst>
              <p:tags r:id="rId6"/>
            </p:custDataLst>
          </p:nvPr>
        </p:nvSpPr>
        <p:spPr bwMode="auto">
          <a:xfrm>
            <a:off x="7791359" y="4204831"/>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7" name="cloud" hidden="1"/>
          <p:cNvSpPr>
            <a:spLocks noChangeAspect="1"/>
          </p:cNvSpPr>
          <p:nvPr>
            <p:custDataLst>
              <p:tags r:id="rId7"/>
            </p:custDataLst>
          </p:nvPr>
        </p:nvSpPr>
        <p:spPr bwMode="auto">
          <a:xfrm>
            <a:off x="5304136" y="4491267"/>
            <a:ext cx="682723" cy="354856"/>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8" name="cloud" hidden="1"/>
          <p:cNvSpPr>
            <a:spLocks noChangeAspect="1"/>
          </p:cNvSpPr>
          <p:nvPr>
            <p:custDataLst>
              <p:tags r:id="rId8"/>
            </p:custDataLst>
          </p:nvPr>
        </p:nvSpPr>
        <p:spPr bwMode="auto">
          <a:xfrm>
            <a:off x="7538176" y="3244978"/>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9" name="cloud" hidden="1"/>
          <p:cNvSpPr>
            <a:spLocks noChangeAspect="1"/>
          </p:cNvSpPr>
          <p:nvPr>
            <p:custDataLst>
              <p:tags r:id="rId9"/>
            </p:custDataLst>
          </p:nvPr>
        </p:nvSpPr>
        <p:spPr bwMode="auto">
          <a:xfrm>
            <a:off x="6254204" y="1121571"/>
            <a:ext cx="308333" cy="160261"/>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0" name="cloud" hidden="1"/>
          <p:cNvSpPr>
            <a:spLocks noChangeAspect="1"/>
          </p:cNvSpPr>
          <p:nvPr>
            <p:custDataLst>
              <p:tags r:id="rId10"/>
            </p:custDataLst>
          </p:nvPr>
        </p:nvSpPr>
        <p:spPr bwMode="auto">
          <a:xfrm>
            <a:off x="631082" y="1422913"/>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1" name="cloud" hidden="1"/>
          <p:cNvSpPr>
            <a:spLocks noChangeAspect="1"/>
          </p:cNvSpPr>
          <p:nvPr>
            <p:custDataLst>
              <p:tags r:id="rId11"/>
            </p:custDataLst>
          </p:nvPr>
        </p:nvSpPr>
        <p:spPr bwMode="auto">
          <a:xfrm>
            <a:off x="3017008" y="4682821"/>
            <a:ext cx="506366" cy="26319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2" name="cloud" hidden="1"/>
          <p:cNvSpPr>
            <a:spLocks noChangeAspect="1"/>
          </p:cNvSpPr>
          <p:nvPr>
            <p:custDataLst>
              <p:tags r:id="rId12"/>
            </p:custDataLst>
          </p:nvPr>
        </p:nvSpPr>
        <p:spPr bwMode="auto">
          <a:xfrm>
            <a:off x="631082" y="3818563"/>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7" name="cloud" hidden="1"/>
          <p:cNvSpPr>
            <a:spLocks noChangeAspect="1"/>
          </p:cNvSpPr>
          <p:nvPr>
            <p:custDataLst>
              <p:tags r:id="rId13"/>
            </p:custDataLst>
          </p:nvPr>
        </p:nvSpPr>
        <p:spPr bwMode="auto">
          <a:xfrm>
            <a:off x="1442731" y="3081684"/>
            <a:ext cx="406472" cy="211270"/>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3" name="cloud" hidden="1"/>
          <p:cNvSpPr>
            <a:spLocks noChangeAspect="1"/>
          </p:cNvSpPr>
          <p:nvPr>
            <p:custDataLst>
              <p:tags r:id="rId14"/>
            </p:custDataLst>
          </p:nvPr>
        </p:nvSpPr>
        <p:spPr bwMode="auto">
          <a:xfrm>
            <a:off x="631082" y="2616524"/>
            <a:ext cx="203237" cy="105635"/>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4" name="cloud" hidden="1"/>
          <p:cNvSpPr>
            <a:spLocks noChangeAspect="1"/>
          </p:cNvSpPr>
          <p:nvPr>
            <p:custDataLst>
              <p:tags r:id="rId15"/>
            </p:custDataLst>
          </p:nvPr>
        </p:nvSpPr>
        <p:spPr bwMode="auto">
          <a:xfrm>
            <a:off x="8248641" y="2259562"/>
            <a:ext cx="656503" cy="341227"/>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5" name="cloud" hidden="1"/>
          <p:cNvSpPr>
            <a:spLocks noChangeAspect="1"/>
          </p:cNvSpPr>
          <p:nvPr>
            <p:custDataLst>
              <p:tags r:id="rId16"/>
            </p:custDataLst>
          </p:nvPr>
        </p:nvSpPr>
        <p:spPr bwMode="auto">
          <a:xfrm>
            <a:off x="6709973" y="149578"/>
            <a:ext cx="1365447" cy="70971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36" name="cloud" hidden="1"/>
          <p:cNvSpPr>
            <a:spLocks noChangeAspect="1"/>
          </p:cNvSpPr>
          <p:nvPr>
            <p:custDataLst>
              <p:tags r:id="rId17"/>
            </p:custDataLst>
          </p:nvPr>
        </p:nvSpPr>
        <p:spPr bwMode="auto">
          <a:xfrm>
            <a:off x="3523377" y="589348"/>
            <a:ext cx="519353" cy="269942"/>
          </a:xfrm>
          <a:custGeom>
            <a:avLst/>
            <a:gdLst>
              <a:gd name="T0" fmla="*/ 9021 w 10849"/>
              <a:gd name="T1" fmla="*/ 2466 h 5639"/>
              <a:gd name="T2" fmla="*/ 8489 w 10849"/>
              <a:gd name="T3" fmla="*/ 2474 h 5639"/>
              <a:gd name="T4" fmla="*/ 6933 w 10849"/>
              <a:gd name="T5" fmla="*/ 625 h 5639"/>
              <a:gd name="T6" fmla="*/ 5711 w 10849"/>
              <a:gd name="T7" fmla="*/ 925 h 5639"/>
              <a:gd name="T8" fmla="*/ 4327 w 10849"/>
              <a:gd name="T9" fmla="*/ 140 h 5639"/>
              <a:gd name="T10" fmla="*/ 2017 w 10849"/>
              <a:gd name="T11" fmla="*/ 1944 h 5639"/>
              <a:gd name="T12" fmla="*/ 2017 w 10849"/>
              <a:gd name="T13" fmla="*/ 2452 h 5639"/>
              <a:gd name="T14" fmla="*/ 67 w 10849"/>
              <a:gd name="T15" fmla="*/ 4163 h 5639"/>
              <a:gd name="T16" fmla="*/ 498 w 10849"/>
              <a:gd name="T17" fmla="*/ 5639 h 5639"/>
              <a:gd name="T18" fmla="*/ 10288 w 10849"/>
              <a:gd name="T19" fmla="*/ 5639 h 5639"/>
              <a:gd name="T20" fmla="*/ 10718 w 10849"/>
              <a:gd name="T21" fmla="*/ 4638 h 5639"/>
              <a:gd name="T22" fmla="*/ 9021 w 10849"/>
              <a:gd name="T23" fmla="*/ 2466 h 5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49" h="5639">
                <a:moveTo>
                  <a:pt x="9021" y="2466"/>
                </a:moveTo>
                <a:cubicBezTo>
                  <a:pt x="8840" y="2444"/>
                  <a:pt x="8661" y="2448"/>
                  <a:pt x="8489" y="2474"/>
                </a:cubicBezTo>
                <a:cubicBezTo>
                  <a:pt x="8535" y="1553"/>
                  <a:pt x="7863" y="739"/>
                  <a:pt x="6933" y="625"/>
                </a:cubicBezTo>
                <a:cubicBezTo>
                  <a:pt x="6485" y="570"/>
                  <a:pt x="6055" y="688"/>
                  <a:pt x="5711" y="925"/>
                </a:cubicBezTo>
                <a:cubicBezTo>
                  <a:pt x="5384" y="505"/>
                  <a:pt x="4897" y="210"/>
                  <a:pt x="4327" y="140"/>
                </a:cubicBezTo>
                <a:cubicBezTo>
                  <a:pt x="3191" y="0"/>
                  <a:pt x="2157" y="808"/>
                  <a:pt x="2017" y="1944"/>
                </a:cubicBezTo>
                <a:cubicBezTo>
                  <a:pt x="1996" y="2117"/>
                  <a:pt x="1997" y="2287"/>
                  <a:pt x="2017" y="2452"/>
                </a:cubicBezTo>
                <a:cubicBezTo>
                  <a:pt x="1040" y="2443"/>
                  <a:pt x="190" y="3169"/>
                  <a:pt x="67" y="4163"/>
                </a:cubicBezTo>
                <a:cubicBezTo>
                  <a:pt x="0" y="4715"/>
                  <a:pt x="170" y="5241"/>
                  <a:pt x="498" y="5639"/>
                </a:cubicBezTo>
                <a:cubicBezTo>
                  <a:pt x="10288" y="5639"/>
                  <a:pt x="10288" y="5639"/>
                  <a:pt x="10288" y="5639"/>
                </a:cubicBezTo>
                <a:cubicBezTo>
                  <a:pt x="10516" y="5362"/>
                  <a:pt x="10671" y="5020"/>
                  <a:pt x="10718" y="4638"/>
                </a:cubicBezTo>
                <a:cubicBezTo>
                  <a:pt x="10849" y="3570"/>
                  <a:pt x="10089" y="2597"/>
                  <a:pt x="9021" y="2466"/>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Arial"/>
            </a:endParaRPr>
          </a:p>
        </p:txBody>
      </p:sp>
      <p:sp>
        <p:nvSpPr>
          <p:cNvPr id="2" name="Title 1"/>
          <p:cNvSpPr>
            <a:spLocks noGrp="1"/>
          </p:cNvSpPr>
          <p:nvPr>
            <p:ph type="ctrTitle"/>
          </p:nvPr>
        </p:nvSpPr>
        <p:spPr>
          <a:xfrm>
            <a:off x="685800" y="1482031"/>
            <a:ext cx="7772400" cy="1234316"/>
          </a:xfrm>
        </p:spPr>
        <p:txBody>
          <a:bodyPr vert="horz" lIns="91440" tIns="45720" rIns="91440" bIns="45720" rtlCol="0" anchor="b">
            <a:noAutofit/>
          </a:bodyPr>
          <a:lstStyle>
            <a:lvl1pPr algn="ctr">
              <a:spcBef>
                <a:spcPts val="0"/>
              </a:spcBef>
              <a:defRPr lang="en-US" sz="3200" dirty="0">
                <a:solidFill>
                  <a:schemeClr val="bg1"/>
                </a:solidFill>
              </a:defRPr>
            </a:lvl1pPr>
          </a:lstStyle>
          <a:p>
            <a:pPr marL="0" lvl="0" indent="0" algn="ctr" defTabSz="914355">
              <a:spcBef>
                <a:spcPct val="20000"/>
              </a:spcBef>
              <a:buClr>
                <a:srgbClr val="0067AB"/>
              </a:buClr>
              <a:buFont typeface="Arial" panose="020B0604020202020204" pitchFamily="34" charset="0"/>
            </a:pPr>
            <a:r>
              <a:rPr lang="en-US"/>
              <a:t>Click to edit Master title style</a:t>
            </a:r>
            <a:endParaRPr lang="en-US" dirty="0"/>
          </a:p>
        </p:txBody>
      </p:sp>
      <p:sp>
        <p:nvSpPr>
          <p:cNvPr id="3" name="Subtitle 2"/>
          <p:cNvSpPr>
            <a:spLocks noGrp="1"/>
          </p:cNvSpPr>
          <p:nvPr>
            <p:ph type="subTitle" idx="1"/>
          </p:nvPr>
        </p:nvSpPr>
        <p:spPr>
          <a:xfrm>
            <a:off x="685800" y="2823764"/>
            <a:ext cx="7772400" cy="338554"/>
          </a:xfrm>
          <a:noFill/>
        </p:spPr>
        <p:txBody>
          <a:bodyPr vert="horz" wrap="square" lIns="91440" tIns="45720" rIns="91440" bIns="45720" rtlCol="0" anchor="t">
            <a:spAutoFit/>
          </a:bodyPr>
          <a:lstStyle>
            <a:lvl1pPr marL="0" indent="-285736" algn="ctr">
              <a:buNone/>
              <a:defRPr lang="en-US" sz="1600" baseline="0" dirty="0">
                <a:solidFill>
                  <a:schemeClr val="bg1"/>
                </a:solidFill>
                <a:latin typeface="Arial"/>
              </a:defRPr>
            </a:lvl1pPr>
          </a:lstStyle>
          <a:p>
            <a:pPr lvl="0" indent="0" algn="ctr"/>
            <a:r>
              <a:rPr lang="en-US"/>
              <a:t>Click to edit Master subtitle style</a:t>
            </a:r>
            <a:endParaRPr lang="en-US" dirty="0"/>
          </a:p>
        </p:txBody>
      </p:sp>
    </p:spTree>
    <p:extLst>
      <p:ext uri="{BB962C8B-B14F-4D97-AF65-F5344CB8AC3E}">
        <p14:creationId xmlns:p14="http://schemas.microsoft.com/office/powerpoint/2010/main" val="261517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2000"/>
                                  </p:stCondLst>
                                  <p:childTnLst>
                                    <p:animMotion origin="layout" path="M 3.05556E-6 -4.93827E-7 L -0.11979 -4.93827E-7 " pathEditMode="relative" rAng="0" ptsTypes="AA">
                                      <p:cBhvr>
                                        <p:cTn id="6" dur="3000" fill="hold"/>
                                        <p:tgtEl>
                                          <p:spTgt spid="21"/>
                                        </p:tgtEl>
                                        <p:attrNameLst>
                                          <p:attrName>ppt_x</p:attrName>
                                          <p:attrName>ppt_y</p:attrName>
                                        </p:attrNameLst>
                                      </p:cBhvr>
                                      <p:rCtr x="-5990" y="0"/>
                                    </p:animMotion>
                                  </p:childTnLst>
                                </p:cTn>
                              </p:par>
                              <p:par>
                                <p:cTn id="7" presetID="1" presetClass="emph" presetSubtype="2" repeatCount="indefinite" accel="50000" decel="50000" autoRev="1" fill="hold" nodeType="withEffect">
                                  <p:stCondLst>
                                    <p:cond delay="2000"/>
                                  </p:stCondLst>
                                  <p:childTnLst>
                                    <p:animClr clrSpc="rgb" dir="cw">
                                      <p:cBhvr>
                                        <p:cTn id="8" dur="1500" fill="hold"/>
                                        <p:tgtEl>
                                          <p:spTgt spid="21"/>
                                        </p:tgtEl>
                                        <p:attrNameLst>
                                          <p:attrName>fillcolor</p:attrName>
                                        </p:attrNameLst>
                                      </p:cBhvr>
                                      <p:to>
                                        <a:schemeClr val="bg1"/>
                                      </p:to>
                                    </p:animClr>
                                    <p:set>
                                      <p:cBhvr>
                                        <p:cTn id="9" dur="1500" fill="hold"/>
                                        <p:tgtEl>
                                          <p:spTgt spid="21"/>
                                        </p:tgtEl>
                                        <p:attrNameLst>
                                          <p:attrName>fill.type</p:attrName>
                                        </p:attrNameLst>
                                      </p:cBhvr>
                                      <p:to>
                                        <p:strVal val="solid"/>
                                      </p:to>
                                    </p:set>
                                    <p:set>
                                      <p:cBhvr>
                                        <p:cTn id="10" dur="1500" fill="hold"/>
                                        <p:tgtEl>
                                          <p:spTgt spid="21"/>
                                        </p:tgtEl>
                                        <p:attrNameLst>
                                          <p:attrName>fill.on</p:attrName>
                                        </p:attrNameLst>
                                      </p:cBhvr>
                                      <p:to>
                                        <p:strVal val="true"/>
                                      </p:to>
                                    </p:set>
                                  </p:childTnLst>
                                </p:cTn>
                              </p:par>
                              <p:par>
                                <p:cTn id="11" presetID="35" presetClass="path" presetSubtype="0" repeatCount="indefinite" fill="hold" grpId="0" nodeType="withEffect">
                                  <p:stCondLst>
                                    <p:cond delay="0"/>
                                  </p:stCondLst>
                                  <p:childTnLst>
                                    <p:animMotion origin="layout" path="M 0 -4.69136E-6 L -0.08021 -4.69136E-6 " pathEditMode="relative" rAng="0" ptsTypes="AA">
                                      <p:cBhvr>
                                        <p:cTn id="12" dur="3000" fill="hold"/>
                                        <p:tgtEl>
                                          <p:spTgt spid="22"/>
                                        </p:tgtEl>
                                        <p:attrNameLst>
                                          <p:attrName>ppt_x</p:attrName>
                                          <p:attrName>ppt_y</p:attrName>
                                        </p:attrNameLst>
                                      </p:cBhvr>
                                      <p:rCtr x="-4010" y="0"/>
                                    </p:animMotion>
                                  </p:childTnLst>
                                </p:cTn>
                              </p:par>
                              <p:par>
                                <p:cTn id="13" presetID="1" presetClass="emph" presetSubtype="2" repeatCount="indefinite" accel="50000" decel="50000" autoRev="1" fill="hold" nodeType="withEffect">
                                  <p:stCondLst>
                                    <p:cond delay="0"/>
                                  </p:stCondLst>
                                  <p:childTnLst>
                                    <p:animClr clrSpc="rgb" dir="cw">
                                      <p:cBhvr>
                                        <p:cTn id="14" dur="1500" fill="hold"/>
                                        <p:tgtEl>
                                          <p:spTgt spid="22"/>
                                        </p:tgtEl>
                                        <p:attrNameLst>
                                          <p:attrName>fillcolor</p:attrName>
                                        </p:attrNameLst>
                                      </p:cBhvr>
                                      <p:to>
                                        <a:schemeClr val="bg1"/>
                                      </p:to>
                                    </p:animClr>
                                    <p:set>
                                      <p:cBhvr>
                                        <p:cTn id="15" dur="1500" fill="hold"/>
                                        <p:tgtEl>
                                          <p:spTgt spid="22"/>
                                        </p:tgtEl>
                                        <p:attrNameLst>
                                          <p:attrName>fill.type</p:attrName>
                                        </p:attrNameLst>
                                      </p:cBhvr>
                                      <p:to>
                                        <p:strVal val="solid"/>
                                      </p:to>
                                    </p:set>
                                    <p:set>
                                      <p:cBhvr>
                                        <p:cTn id="16" dur="1500" fill="hold"/>
                                        <p:tgtEl>
                                          <p:spTgt spid="22"/>
                                        </p:tgtEl>
                                        <p:attrNameLst>
                                          <p:attrName>fill.on</p:attrName>
                                        </p:attrNameLst>
                                      </p:cBhvr>
                                      <p:to>
                                        <p:strVal val="true"/>
                                      </p:to>
                                    </p:set>
                                  </p:childTnLst>
                                </p:cTn>
                              </p:par>
                              <p:par>
                                <p:cTn id="17" presetID="35" presetClass="path" presetSubtype="0" repeatCount="indefinite" fill="hold" grpId="0" nodeType="withEffect">
                                  <p:stCondLst>
                                    <p:cond delay="700"/>
                                  </p:stCondLst>
                                  <p:childTnLst>
                                    <p:animMotion origin="layout" path="M -1.11111E-6 -2.71605E-6 L -0.05625 -2.71605E-6 " pathEditMode="relative" rAng="0" ptsTypes="AA">
                                      <p:cBhvr>
                                        <p:cTn id="18" dur="3000" fill="hold"/>
                                        <p:tgtEl>
                                          <p:spTgt spid="23"/>
                                        </p:tgtEl>
                                        <p:attrNameLst>
                                          <p:attrName>ppt_x</p:attrName>
                                          <p:attrName>ppt_y</p:attrName>
                                        </p:attrNameLst>
                                      </p:cBhvr>
                                      <p:rCtr x="-2812" y="0"/>
                                    </p:animMotion>
                                  </p:childTnLst>
                                </p:cTn>
                              </p:par>
                              <p:par>
                                <p:cTn id="19" presetID="1" presetClass="emph" presetSubtype="2" repeatCount="indefinite" accel="50000" decel="50000" autoRev="1" fill="hold" nodeType="withEffect">
                                  <p:stCondLst>
                                    <p:cond delay="700"/>
                                  </p:stCondLst>
                                  <p:childTnLst>
                                    <p:animClr clrSpc="rgb" dir="cw">
                                      <p:cBhvr>
                                        <p:cTn id="20" dur="1500" fill="hold"/>
                                        <p:tgtEl>
                                          <p:spTgt spid="23"/>
                                        </p:tgtEl>
                                        <p:attrNameLst>
                                          <p:attrName>fillcolor</p:attrName>
                                        </p:attrNameLst>
                                      </p:cBhvr>
                                      <p:to>
                                        <a:schemeClr val="bg1"/>
                                      </p:to>
                                    </p:animClr>
                                    <p:set>
                                      <p:cBhvr>
                                        <p:cTn id="21" dur="1500" fill="hold"/>
                                        <p:tgtEl>
                                          <p:spTgt spid="23"/>
                                        </p:tgtEl>
                                        <p:attrNameLst>
                                          <p:attrName>fill.type</p:attrName>
                                        </p:attrNameLst>
                                      </p:cBhvr>
                                      <p:to>
                                        <p:strVal val="solid"/>
                                      </p:to>
                                    </p:set>
                                    <p:set>
                                      <p:cBhvr>
                                        <p:cTn id="22" dur="1500" fill="hold"/>
                                        <p:tgtEl>
                                          <p:spTgt spid="23"/>
                                        </p:tgtEl>
                                        <p:attrNameLst>
                                          <p:attrName>fill.on</p:attrName>
                                        </p:attrNameLst>
                                      </p:cBhvr>
                                      <p:to>
                                        <p:strVal val="true"/>
                                      </p:to>
                                    </p:set>
                                  </p:childTnLst>
                                </p:cTn>
                              </p:par>
                              <p:par>
                                <p:cTn id="23" presetID="35" presetClass="path" presetSubtype="0" repeatCount="indefinite" fill="hold" grpId="0" nodeType="withEffect">
                                  <p:stCondLst>
                                    <p:cond delay="700"/>
                                  </p:stCondLst>
                                  <p:childTnLst>
                                    <p:animMotion origin="layout" path="M -5.55556E-7 -6.17284E-7 L -0.03229 -6.17284E-7 " pathEditMode="relative" rAng="0" ptsTypes="AA">
                                      <p:cBhvr>
                                        <p:cTn id="24" dur="3000" fill="hold"/>
                                        <p:tgtEl>
                                          <p:spTgt spid="24"/>
                                        </p:tgtEl>
                                        <p:attrNameLst>
                                          <p:attrName>ppt_x</p:attrName>
                                          <p:attrName>ppt_y</p:attrName>
                                        </p:attrNameLst>
                                      </p:cBhvr>
                                      <p:rCtr x="-1615" y="0"/>
                                    </p:animMotion>
                                  </p:childTnLst>
                                </p:cTn>
                              </p:par>
                              <p:par>
                                <p:cTn id="25" presetID="1" presetClass="emph" presetSubtype="2" repeatCount="indefinite" accel="50000" decel="50000" autoRev="1" fill="hold" nodeType="withEffect">
                                  <p:stCondLst>
                                    <p:cond delay="750"/>
                                  </p:stCondLst>
                                  <p:childTnLst>
                                    <p:animClr clrSpc="rgb" dir="cw">
                                      <p:cBhvr>
                                        <p:cTn id="26" dur="1500" fill="hold"/>
                                        <p:tgtEl>
                                          <p:spTgt spid="24"/>
                                        </p:tgtEl>
                                        <p:attrNameLst>
                                          <p:attrName>fillcolor</p:attrName>
                                        </p:attrNameLst>
                                      </p:cBhvr>
                                      <p:to>
                                        <a:schemeClr val="bg1"/>
                                      </p:to>
                                    </p:animClr>
                                    <p:set>
                                      <p:cBhvr>
                                        <p:cTn id="27" dur="1500" fill="hold"/>
                                        <p:tgtEl>
                                          <p:spTgt spid="24"/>
                                        </p:tgtEl>
                                        <p:attrNameLst>
                                          <p:attrName>fill.type</p:attrName>
                                        </p:attrNameLst>
                                      </p:cBhvr>
                                      <p:to>
                                        <p:strVal val="solid"/>
                                      </p:to>
                                    </p:set>
                                    <p:set>
                                      <p:cBhvr>
                                        <p:cTn id="28" dur="1500" fill="hold"/>
                                        <p:tgtEl>
                                          <p:spTgt spid="24"/>
                                        </p:tgtEl>
                                        <p:attrNameLst>
                                          <p:attrName>fill.on</p:attrName>
                                        </p:attrNameLst>
                                      </p:cBhvr>
                                      <p:to>
                                        <p:strVal val="true"/>
                                      </p:to>
                                    </p:set>
                                  </p:childTnLst>
                                </p:cTn>
                              </p:par>
                              <p:par>
                                <p:cTn id="29" presetID="35" presetClass="path" presetSubtype="0" repeatCount="indefinite" fill="hold" grpId="0" nodeType="withEffect">
                                  <p:stCondLst>
                                    <p:cond delay="1250"/>
                                  </p:stCondLst>
                                  <p:childTnLst>
                                    <p:animMotion origin="layout" path="M 1.11111E-6 -2.34568E-6 L -0.03854 -2.34568E-6 " pathEditMode="relative" rAng="0" ptsTypes="AA">
                                      <p:cBhvr>
                                        <p:cTn id="30" dur="3250" fill="hold"/>
                                        <p:tgtEl>
                                          <p:spTgt spid="25"/>
                                        </p:tgtEl>
                                        <p:attrNameLst>
                                          <p:attrName>ppt_x</p:attrName>
                                          <p:attrName>ppt_y</p:attrName>
                                        </p:attrNameLst>
                                      </p:cBhvr>
                                      <p:rCtr x="-1927" y="0"/>
                                    </p:animMotion>
                                  </p:childTnLst>
                                </p:cTn>
                              </p:par>
                              <p:par>
                                <p:cTn id="31" presetID="1" presetClass="emph" presetSubtype="2" repeatCount="indefinite" accel="50000" decel="50000" autoRev="1" fill="hold" nodeType="withEffect">
                                  <p:stCondLst>
                                    <p:cond delay="1250"/>
                                  </p:stCondLst>
                                  <p:childTnLst>
                                    <p:animClr clrSpc="rgb" dir="cw">
                                      <p:cBhvr>
                                        <p:cTn id="32" dur="1650" fill="hold"/>
                                        <p:tgtEl>
                                          <p:spTgt spid="25"/>
                                        </p:tgtEl>
                                        <p:attrNameLst>
                                          <p:attrName>fillcolor</p:attrName>
                                        </p:attrNameLst>
                                      </p:cBhvr>
                                      <p:to>
                                        <a:schemeClr val="bg1"/>
                                      </p:to>
                                    </p:animClr>
                                    <p:set>
                                      <p:cBhvr>
                                        <p:cTn id="33" dur="1650" fill="hold"/>
                                        <p:tgtEl>
                                          <p:spTgt spid="25"/>
                                        </p:tgtEl>
                                        <p:attrNameLst>
                                          <p:attrName>fill.type</p:attrName>
                                        </p:attrNameLst>
                                      </p:cBhvr>
                                      <p:to>
                                        <p:strVal val="solid"/>
                                      </p:to>
                                    </p:set>
                                    <p:set>
                                      <p:cBhvr>
                                        <p:cTn id="34" dur="1650" fill="hold"/>
                                        <p:tgtEl>
                                          <p:spTgt spid="25"/>
                                        </p:tgtEl>
                                        <p:attrNameLst>
                                          <p:attrName>fill.on</p:attrName>
                                        </p:attrNameLst>
                                      </p:cBhvr>
                                      <p:to>
                                        <p:strVal val="true"/>
                                      </p:to>
                                    </p:set>
                                  </p:childTnLst>
                                </p:cTn>
                              </p:par>
                              <p:par>
                                <p:cTn id="35" presetID="35" presetClass="path" presetSubtype="0" repeatCount="indefinite" fill="hold" grpId="0" nodeType="withEffect">
                                  <p:stCondLst>
                                    <p:cond delay="800"/>
                                  </p:stCondLst>
                                  <p:childTnLst>
                                    <p:animMotion origin="layout" path="M 3.88889E-6 2.46914E-7 L -0.125 2.46914E-7 " pathEditMode="relative" rAng="0" ptsTypes="AA">
                                      <p:cBhvr>
                                        <p:cTn id="36" dur="3000" fill="hold"/>
                                        <p:tgtEl>
                                          <p:spTgt spid="26"/>
                                        </p:tgtEl>
                                        <p:attrNameLst>
                                          <p:attrName>ppt_x</p:attrName>
                                          <p:attrName>ppt_y</p:attrName>
                                        </p:attrNameLst>
                                      </p:cBhvr>
                                      <p:rCtr x="-6250" y="0"/>
                                    </p:animMotion>
                                  </p:childTnLst>
                                </p:cTn>
                              </p:par>
                              <p:par>
                                <p:cTn id="37" presetID="1" presetClass="emph" presetSubtype="2" repeatCount="indefinite" accel="50000" decel="50000" autoRev="1" fill="hold" nodeType="withEffect">
                                  <p:stCondLst>
                                    <p:cond delay="800"/>
                                  </p:stCondLst>
                                  <p:childTnLst>
                                    <p:animClr clrSpc="rgb" dir="cw">
                                      <p:cBhvr>
                                        <p:cTn id="38" dur="1500" fill="hold"/>
                                        <p:tgtEl>
                                          <p:spTgt spid="26"/>
                                        </p:tgtEl>
                                        <p:attrNameLst>
                                          <p:attrName>fillcolor</p:attrName>
                                        </p:attrNameLst>
                                      </p:cBhvr>
                                      <p:to>
                                        <a:schemeClr val="bg1"/>
                                      </p:to>
                                    </p:animClr>
                                    <p:set>
                                      <p:cBhvr>
                                        <p:cTn id="39" dur="1500" fill="hold"/>
                                        <p:tgtEl>
                                          <p:spTgt spid="26"/>
                                        </p:tgtEl>
                                        <p:attrNameLst>
                                          <p:attrName>fill.type</p:attrName>
                                        </p:attrNameLst>
                                      </p:cBhvr>
                                      <p:to>
                                        <p:strVal val="solid"/>
                                      </p:to>
                                    </p:set>
                                    <p:set>
                                      <p:cBhvr>
                                        <p:cTn id="40" dur="1500" fill="hold"/>
                                        <p:tgtEl>
                                          <p:spTgt spid="26"/>
                                        </p:tgtEl>
                                        <p:attrNameLst>
                                          <p:attrName>fill.on</p:attrName>
                                        </p:attrNameLst>
                                      </p:cBhvr>
                                      <p:to>
                                        <p:strVal val="true"/>
                                      </p:to>
                                    </p:set>
                                  </p:childTnLst>
                                </p:cTn>
                              </p:par>
                              <p:par>
                                <p:cTn id="41" presetID="35" presetClass="path" presetSubtype="0" repeatCount="indefinite" fill="hold" grpId="0" nodeType="withEffect">
                                  <p:stCondLst>
                                    <p:cond delay="1000"/>
                                  </p:stCondLst>
                                  <p:childTnLst>
                                    <p:animMotion origin="layout" path="M -1.11111E-6 3.95062E-6 L -0.08021 3.95062E-6 " pathEditMode="relative" rAng="0" ptsTypes="AA">
                                      <p:cBhvr>
                                        <p:cTn id="42" dur="3000" fill="hold"/>
                                        <p:tgtEl>
                                          <p:spTgt spid="27"/>
                                        </p:tgtEl>
                                        <p:attrNameLst>
                                          <p:attrName>ppt_x</p:attrName>
                                          <p:attrName>ppt_y</p:attrName>
                                        </p:attrNameLst>
                                      </p:cBhvr>
                                      <p:rCtr x="-4010" y="0"/>
                                    </p:animMotion>
                                  </p:childTnLst>
                                </p:cTn>
                              </p:par>
                              <p:par>
                                <p:cTn id="43" presetID="1" presetClass="emph" presetSubtype="2" repeatCount="indefinite" accel="50000" decel="50000" autoRev="1" fill="hold" nodeType="withEffect">
                                  <p:stCondLst>
                                    <p:cond delay="1000"/>
                                  </p:stCondLst>
                                  <p:childTnLst>
                                    <p:animClr clrSpc="rgb" dir="cw">
                                      <p:cBhvr>
                                        <p:cTn id="44" dur="1500" fill="hold"/>
                                        <p:tgtEl>
                                          <p:spTgt spid="27"/>
                                        </p:tgtEl>
                                        <p:attrNameLst>
                                          <p:attrName>fillcolor</p:attrName>
                                        </p:attrNameLst>
                                      </p:cBhvr>
                                      <p:to>
                                        <a:schemeClr val="bg1"/>
                                      </p:to>
                                    </p:animClr>
                                    <p:set>
                                      <p:cBhvr>
                                        <p:cTn id="45" dur="1500" fill="hold"/>
                                        <p:tgtEl>
                                          <p:spTgt spid="27"/>
                                        </p:tgtEl>
                                        <p:attrNameLst>
                                          <p:attrName>fill.type</p:attrName>
                                        </p:attrNameLst>
                                      </p:cBhvr>
                                      <p:to>
                                        <p:strVal val="solid"/>
                                      </p:to>
                                    </p:set>
                                    <p:set>
                                      <p:cBhvr>
                                        <p:cTn id="46" dur="1500" fill="hold"/>
                                        <p:tgtEl>
                                          <p:spTgt spid="27"/>
                                        </p:tgtEl>
                                        <p:attrNameLst>
                                          <p:attrName>fill.on</p:attrName>
                                        </p:attrNameLst>
                                      </p:cBhvr>
                                      <p:to>
                                        <p:strVal val="true"/>
                                      </p:to>
                                    </p:set>
                                  </p:childTnLst>
                                </p:cTn>
                              </p:par>
                              <p:par>
                                <p:cTn id="47" presetID="35" presetClass="path" presetSubtype="0" repeatCount="indefinite" fill="hold" grpId="0" nodeType="withEffect">
                                  <p:stCondLst>
                                    <p:cond delay="800"/>
                                  </p:stCondLst>
                                  <p:childTnLst>
                                    <p:animMotion origin="layout" path="M 2.77778E-7 -1.48148E-6 L -0.06354 -1.48148E-6 " pathEditMode="relative" rAng="0" ptsTypes="AA">
                                      <p:cBhvr>
                                        <p:cTn id="48" dur="3000" fill="hold"/>
                                        <p:tgtEl>
                                          <p:spTgt spid="28"/>
                                        </p:tgtEl>
                                        <p:attrNameLst>
                                          <p:attrName>ppt_x</p:attrName>
                                          <p:attrName>ppt_y</p:attrName>
                                        </p:attrNameLst>
                                      </p:cBhvr>
                                      <p:rCtr x="-3177" y="0"/>
                                    </p:animMotion>
                                  </p:childTnLst>
                                </p:cTn>
                              </p:par>
                              <p:par>
                                <p:cTn id="49" presetID="1" presetClass="emph" presetSubtype="2" repeatCount="indefinite" accel="50000" decel="50000" autoRev="1" fill="hold" nodeType="withEffect">
                                  <p:stCondLst>
                                    <p:cond delay="750"/>
                                  </p:stCondLst>
                                  <p:childTnLst>
                                    <p:animClr clrSpc="rgb" dir="cw">
                                      <p:cBhvr>
                                        <p:cTn id="50" dur="1500" fill="hold"/>
                                        <p:tgtEl>
                                          <p:spTgt spid="28"/>
                                        </p:tgtEl>
                                        <p:attrNameLst>
                                          <p:attrName>fillcolor</p:attrName>
                                        </p:attrNameLst>
                                      </p:cBhvr>
                                      <p:to>
                                        <a:schemeClr val="bg1"/>
                                      </p:to>
                                    </p:animClr>
                                    <p:set>
                                      <p:cBhvr>
                                        <p:cTn id="51" dur="1500" fill="hold"/>
                                        <p:tgtEl>
                                          <p:spTgt spid="28"/>
                                        </p:tgtEl>
                                        <p:attrNameLst>
                                          <p:attrName>fill.type</p:attrName>
                                        </p:attrNameLst>
                                      </p:cBhvr>
                                      <p:to>
                                        <p:strVal val="solid"/>
                                      </p:to>
                                    </p:set>
                                    <p:set>
                                      <p:cBhvr>
                                        <p:cTn id="52" dur="1500" fill="hold"/>
                                        <p:tgtEl>
                                          <p:spTgt spid="28"/>
                                        </p:tgtEl>
                                        <p:attrNameLst>
                                          <p:attrName>fill.on</p:attrName>
                                        </p:attrNameLst>
                                      </p:cBhvr>
                                      <p:to>
                                        <p:strVal val="true"/>
                                      </p:to>
                                    </p:set>
                                  </p:childTnLst>
                                </p:cTn>
                              </p:par>
                              <p:par>
                                <p:cTn id="53" presetID="35" presetClass="path" presetSubtype="0" repeatCount="indefinite" fill="hold" grpId="0" nodeType="withEffect">
                                  <p:stCondLst>
                                    <p:cond delay="250"/>
                                  </p:stCondLst>
                                  <p:childTnLst>
                                    <p:animMotion origin="layout" path="M 1.94444E-6 -1.97531E-6 L -0.03542 -1.97531E-6 " pathEditMode="relative" rAng="0" ptsTypes="AA">
                                      <p:cBhvr>
                                        <p:cTn id="54" dur="3000" fill="hold"/>
                                        <p:tgtEl>
                                          <p:spTgt spid="29"/>
                                        </p:tgtEl>
                                        <p:attrNameLst>
                                          <p:attrName>ppt_x</p:attrName>
                                          <p:attrName>ppt_y</p:attrName>
                                        </p:attrNameLst>
                                      </p:cBhvr>
                                      <p:rCtr x="-1771" y="0"/>
                                    </p:animMotion>
                                  </p:childTnLst>
                                </p:cTn>
                              </p:par>
                              <p:par>
                                <p:cTn id="55" presetID="1" presetClass="emph" presetSubtype="2" repeatCount="indefinite" accel="50000" decel="50000" autoRev="1" fill="hold" nodeType="withEffect">
                                  <p:stCondLst>
                                    <p:cond delay="250"/>
                                  </p:stCondLst>
                                  <p:childTnLst>
                                    <p:animClr clrSpc="rgb" dir="cw">
                                      <p:cBhvr>
                                        <p:cTn id="56" dur="1500" fill="hold"/>
                                        <p:tgtEl>
                                          <p:spTgt spid="29"/>
                                        </p:tgtEl>
                                        <p:attrNameLst>
                                          <p:attrName>fillcolor</p:attrName>
                                        </p:attrNameLst>
                                      </p:cBhvr>
                                      <p:to>
                                        <a:schemeClr val="bg1"/>
                                      </p:to>
                                    </p:animClr>
                                    <p:set>
                                      <p:cBhvr>
                                        <p:cTn id="57" dur="1500" fill="hold"/>
                                        <p:tgtEl>
                                          <p:spTgt spid="29"/>
                                        </p:tgtEl>
                                        <p:attrNameLst>
                                          <p:attrName>fill.type</p:attrName>
                                        </p:attrNameLst>
                                      </p:cBhvr>
                                      <p:to>
                                        <p:strVal val="solid"/>
                                      </p:to>
                                    </p:set>
                                    <p:set>
                                      <p:cBhvr>
                                        <p:cTn id="58" dur="1500" fill="hold"/>
                                        <p:tgtEl>
                                          <p:spTgt spid="29"/>
                                        </p:tgtEl>
                                        <p:attrNameLst>
                                          <p:attrName>fill.on</p:attrName>
                                        </p:attrNameLst>
                                      </p:cBhvr>
                                      <p:to>
                                        <p:strVal val="true"/>
                                      </p:to>
                                    </p:set>
                                  </p:childTnLst>
                                </p:cTn>
                              </p:par>
                              <p:par>
                                <p:cTn id="59" presetID="35" presetClass="path" presetSubtype="0" repeatCount="indefinite" fill="hold" grpId="0" nodeType="withEffect">
                                  <p:stCondLst>
                                    <p:cond delay="1750"/>
                                  </p:stCondLst>
                                  <p:childTnLst>
                                    <p:animMotion origin="layout" path="M 4.16667E-6 2.22222E-6 L -0.08021 2.22222E-6 " pathEditMode="relative" rAng="0" ptsTypes="AA">
                                      <p:cBhvr>
                                        <p:cTn id="60" dur="3000" fill="hold"/>
                                        <p:tgtEl>
                                          <p:spTgt spid="30"/>
                                        </p:tgtEl>
                                        <p:attrNameLst>
                                          <p:attrName>ppt_x</p:attrName>
                                          <p:attrName>ppt_y</p:attrName>
                                        </p:attrNameLst>
                                      </p:cBhvr>
                                      <p:rCtr x="-4010" y="0"/>
                                    </p:animMotion>
                                  </p:childTnLst>
                                </p:cTn>
                              </p:par>
                              <p:par>
                                <p:cTn id="61" presetID="1" presetClass="emph" presetSubtype="2" repeatCount="indefinite" accel="50000" decel="50000" autoRev="1" fill="hold" nodeType="withEffect">
                                  <p:stCondLst>
                                    <p:cond delay="1750"/>
                                  </p:stCondLst>
                                  <p:childTnLst>
                                    <p:animClr clrSpc="rgb" dir="cw">
                                      <p:cBhvr>
                                        <p:cTn id="62" dur="1500" fill="hold"/>
                                        <p:tgtEl>
                                          <p:spTgt spid="30"/>
                                        </p:tgtEl>
                                        <p:attrNameLst>
                                          <p:attrName>fillcolor</p:attrName>
                                        </p:attrNameLst>
                                      </p:cBhvr>
                                      <p:to>
                                        <a:schemeClr val="bg1"/>
                                      </p:to>
                                    </p:animClr>
                                    <p:set>
                                      <p:cBhvr>
                                        <p:cTn id="63" dur="1500" fill="hold"/>
                                        <p:tgtEl>
                                          <p:spTgt spid="30"/>
                                        </p:tgtEl>
                                        <p:attrNameLst>
                                          <p:attrName>fill.type</p:attrName>
                                        </p:attrNameLst>
                                      </p:cBhvr>
                                      <p:to>
                                        <p:strVal val="solid"/>
                                      </p:to>
                                    </p:set>
                                    <p:set>
                                      <p:cBhvr>
                                        <p:cTn id="64" dur="1500" fill="hold"/>
                                        <p:tgtEl>
                                          <p:spTgt spid="30"/>
                                        </p:tgtEl>
                                        <p:attrNameLst>
                                          <p:attrName>fill.on</p:attrName>
                                        </p:attrNameLst>
                                      </p:cBhvr>
                                      <p:to>
                                        <p:strVal val="true"/>
                                      </p:to>
                                    </p:set>
                                  </p:childTnLst>
                                </p:cTn>
                              </p:par>
                              <p:par>
                                <p:cTn id="65" presetID="35" presetClass="path" presetSubtype="0" repeatCount="indefinite" fill="hold" grpId="0" nodeType="withEffect">
                                  <p:stCondLst>
                                    <p:cond delay="100"/>
                                  </p:stCondLst>
                                  <p:childTnLst>
                                    <p:animMotion origin="layout" path="M 4.72222E-6 -1.11111E-6 L -0.03959 -1.11111E-6 " pathEditMode="relative" rAng="0" ptsTypes="AA">
                                      <p:cBhvr>
                                        <p:cTn id="66" dur="3500" fill="hold"/>
                                        <p:tgtEl>
                                          <p:spTgt spid="31"/>
                                        </p:tgtEl>
                                        <p:attrNameLst>
                                          <p:attrName>ppt_x</p:attrName>
                                          <p:attrName>ppt_y</p:attrName>
                                        </p:attrNameLst>
                                      </p:cBhvr>
                                      <p:rCtr x="-1979" y="0"/>
                                    </p:animMotion>
                                  </p:childTnLst>
                                </p:cTn>
                              </p:par>
                              <p:par>
                                <p:cTn id="67" presetID="1" presetClass="emph" presetSubtype="2" repeatCount="indefinite" accel="50000" decel="50000" autoRev="1" fill="hold" nodeType="withEffect">
                                  <p:stCondLst>
                                    <p:cond delay="100"/>
                                  </p:stCondLst>
                                  <p:childTnLst>
                                    <p:animClr clrSpc="rgb" dir="cw">
                                      <p:cBhvr>
                                        <p:cTn id="68" dur="1750" fill="hold"/>
                                        <p:tgtEl>
                                          <p:spTgt spid="31"/>
                                        </p:tgtEl>
                                        <p:attrNameLst>
                                          <p:attrName>fillcolor</p:attrName>
                                        </p:attrNameLst>
                                      </p:cBhvr>
                                      <p:to>
                                        <a:schemeClr val="bg1"/>
                                      </p:to>
                                    </p:animClr>
                                    <p:set>
                                      <p:cBhvr>
                                        <p:cTn id="69" dur="1750" fill="hold"/>
                                        <p:tgtEl>
                                          <p:spTgt spid="31"/>
                                        </p:tgtEl>
                                        <p:attrNameLst>
                                          <p:attrName>fill.type</p:attrName>
                                        </p:attrNameLst>
                                      </p:cBhvr>
                                      <p:to>
                                        <p:strVal val="solid"/>
                                      </p:to>
                                    </p:set>
                                    <p:set>
                                      <p:cBhvr>
                                        <p:cTn id="70" dur="1750" fill="hold"/>
                                        <p:tgtEl>
                                          <p:spTgt spid="31"/>
                                        </p:tgtEl>
                                        <p:attrNameLst>
                                          <p:attrName>fill.on</p:attrName>
                                        </p:attrNameLst>
                                      </p:cBhvr>
                                      <p:to>
                                        <p:strVal val="true"/>
                                      </p:to>
                                    </p:set>
                                  </p:childTnLst>
                                </p:cTn>
                              </p:par>
                              <p:par>
                                <p:cTn id="71" presetID="35" presetClass="path" presetSubtype="0" repeatCount="indefinite" fill="hold" grpId="0" nodeType="withEffect">
                                  <p:stCondLst>
                                    <p:cond delay="150"/>
                                  </p:stCondLst>
                                  <p:childTnLst>
                                    <p:animMotion origin="layout" path="M 0 -1.11111E-6 L -0.12396 -1.11111E-6 " pathEditMode="relative" rAng="0" ptsTypes="AA">
                                      <p:cBhvr>
                                        <p:cTn id="72" dur="3000" fill="hold"/>
                                        <p:tgtEl>
                                          <p:spTgt spid="32"/>
                                        </p:tgtEl>
                                        <p:attrNameLst>
                                          <p:attrName>ppt_x</p:attrName>
                                          <p:attrName>ppt_y</p:attrName>
                                        </p:attrNameLst>
                                      </p:cBhvr>
                                      <p:rCtr x="-6198" y="0"/>
                                    </p:animMotion>
                                  </p:childTnLst>
                                </p:cTn>
                              </p:par>
                              <p:par>
                                <p:cTn id="73" presetID="1" presetClass="emph" presetSubtype="2" repeatCount="indefinite" accel="50000" decel="50000" autoRev="1" fill="hold" nodeType="withEffect">
                                  <p:stCondLst>
                                    <p:cond delay="150"/>
                                  </p:stCondLst>
                                  <p:childTnLst>
                                    <p:animClr clrSpc="rgb" dir="cw">
                                      <p:cBhvr>
                                        <p:cTn id="74" dur="1500" fill="hold"/>
                                        <p:tgtEl>
                                          <p:spTgt spid="32"/>
                                        </p:tgtEl>
                                        <p:attrNameLst>
                                          <p:attrName>fillcolor</p:attrName>
                                        </p:attrNameLst>
                                      </p:cBhvr>
                                      <p:to>
                                        <a:schemeClr val="bg1"/>
                                      </p:to>
                                    </p:animClr>
                                    <p:set>
                                      <p:cBhvr>
                                        <p:cTn id="75" dur="1500" fill="hold"/>
                                        <p:tgtEl>
                                          <p:spTgt spid="32"/>
                                        </p:tgtEl>
                                        <p:attrNameLst>
                                          <p:attrName>fill.type</p:attrName>
                                        </p:attrNameLst>
                                      </p:cBhvr>
                                      <p:to>
                                        <p:strVal val="solid"/>
                                      </p:to>
                                    </p:set>
                                    <p:set>
                                      <p:cBhvr>
                                        <p:cTn id="76" dur="1500" fill="hold"/>
                                        <p:tgtEl>
                                          <p:spTgt spid="32"/>
                                        </p:tgtEl>
                                        <p:attrNameLst>
                                          <p:attrName>fill.on</p:attrName>
                                        </p:attrNameLst>
                                      </p:cBhvr>
                                      <p:to>
                                        <p:strVal val="true"/>
                                      </p:to>
                                    </p:set>
                                  </p:childTnLst>
                                </p:cTn>
                              </p:par>
                              <p:par>
                                <p:cTn id="77" presetID="35" presetClass="path" presetSubtype="0" repeatCount="indefinite" fill="hold" grpId="0" nodeType="withEffect">
                                  <p:stCondLst>
                                    <p:cond delay="200"/>
                                  </p:stCondLst>
                                  <p:childTnLst>
                                    <p:animMotion origin="layout" path="M 1.66667E-6 2.83951E-6 L -0.0125 2.83951E-6 " pathEditMode="relative" rAng="0" ptsTypes="AA">
                                      <p:cBhvr>
                                        <p:cTn id="78" dur="4000" fill="hold"/>
                                        <p:tgtEl>
                                          <p:spTgt spid="33"/>
                                        </p:tgtEl>
                                        <p:attrNameLst>
                                          <p:attrName>ppt_x</p:attrName>
                                          <p:attrName>ppt_y</p:attrName>
                                        </p:attrNameLst>
                                      </p:cBhvr>
                                      <p:rCtr x="-625" y="0"/>
                                    </p:animMotion>
                                  </p:childTnLst>
                                </p:cTn>
                              </p:par>
                              <p:par>
                                <p:cTn id="79" presetID="1" presetClass="emph" presetSubtype="2" repeatCount="indefinite" accel="50000" decel="50000" autoRev="1" fill="hold" nodeType="withEffect">
                                  <p:stCondLst>
                                    <p:cond delay="200"/>
                                  </p:stCondLst>
                                  <p:childTnLst>
                                    <p:animClr clrSpc="rgb" dir="cw">
                                      <p:cBhvr>
                                        <p:cTn id="80" dur="2000" fill="hold"/>
                                        <p:tgtEl>
                                          <p:spTgt spid="33"/>
                                        </p:tgtEl>
                                        <p:attrNameLst>
                                          <p:attrName>fillcolor</p:attrName>
                                        </p:attrNameLst>
                                      </p:cBhvr>
                                      <p:to>
                                        <a:schemeClr val="bg1"/>
                                      </p:to>
                                    </p:animClr>
                                    <p:set>
                                      <p:cBhvr>
                                        <p:cTn id="81" dur="2000" fill="hold"/>
                                        <p:tgtEl>
                                          <p:spTgt spid="33"/>
                                        </p:tgtEl>
                                        <p:attrNameLst>
                                          <p:attrName>fill.type</p:attrName>
                                        </p:attrNameLst>
                                      </p:cBhvr>
                                      <p:to>
                                        <p:strVal val="solid"/>
                                      </p:to>
                                    </p:set>
                                    <p:set>
                                      <p:cBhvr>
                                        <p:cTn id="82" dur="2000" fill="hold"/>
                                        <p:tgtEl>
                                          <p:spTgt spid="33"/>
                                        </p:tgtEl>
                                        <p:attrNameLst>
                                          <p:attrName>fill.on</p:attrName>
                                        </p:attrNameLst>
                                      </p:cBhvr>
                                      <p:to>
                                        <p:strVal val="true"/>
                                      </p:to>
                                    </p:set>
                                  </p:childTnLst>
                                </p:cTn>
                              </p:par>
                              <p:par>
                                <p:cTn id="83" presetID="35" presetClass="path" presetSubtype="0" repeatCount="indefinite" fill="hold" grpId="0" nodeType="withEffect">
                                  <p:stCondLst>
                                    <p:cond delay="400"/>
                                  </p:stCondLst>
                                  <p:childTnLst>
                                    <p:animMotion origin="layout" path="M -8.33333E-7 -2.22222E-6 L -0.08021 -2.22222E-6 " pathEditMode="relative" rAng="0" ptsTypes="AA">
                                      <p:cBhvr>
                                        <p:cTn id="84" dur="3000" fill="hold"/>
                                        <p:tgtEl>
                                          <p:spTgt spid="34"/>
                                        </p:tgtEl>
                                        <p:attrNameLst>
                                          <p:attrName>ppt_x</p:attrName>
                                          <p:attrName>ppt_y</p:attrName>
                                        </p:attrNameLst>
                                      </p:cBhvr>
                                      <p:rCtr x="-4010" y="0"/>
                                    </p:animMotion>
                                  </p:childTnLst>
                                </p:cTn>
                              </p:par>
                              <p:par>
                                <p:cTn id="85" presetID="1" presetClass="emph" presetSubtype="2" repeatCount="indefinite" accel="50000" decel="50000" autoRev="1" fill="hold" nodeType="withEffect">
                                  <p:stCondLst>
                                    <p:cond delay="400"/>
                                  </p:stCondLst>
                                  <p:childTnLst>
                                    <p:animClr clrSpc="rgb" dir="cw">
                                      <p:cBhvr>
                                        <p:cTn id="86" dur="1500" fill="hold"/>
                                        <p:tgtEl>
                                          <p:spTgt spid="34"/>
                                        </p:tgtEl>
                                        <p:attrNameLst>
                                          <p:attrName>fillcolor</p:attrName>
                                        </p:attrNameLst>
                                      </p:cBhvr>
                                      <p:to>
                                        <a:schemeClr val="bg1"/>
                                      </p:to>
                                    </p:animClr>
                                    <p:set>
                                      <p:cBhvr>
                                        <p:cTn id="87" dur="1500" fill="hold"/>
                                        <p:tgtEl>
                                          <p:spTgt spid="34"/>
                                        </p:tgtEl>
                                        <p:attrNameLst>
                                          <p:attrName>fill.type</p:attrName>
                                        </p:attrNameLst>
                                      </p:cBhvr>
                                      <p:to>
                                        <p:strVal val="solid"/>
                                      </p:to>
                                    </p:set>
                                    <p:set>
                                      <p:cBhvr>
                                        <p:cTn id="88" dur="1500" fill="hold"/>
                                        <p:tgtEl>
                                          <p:spTgt spid="34"/>
                                        </p:tgtEl>
                                        <p:attrNameLst>
                                          <p:attrName>fill.on</p:attrName>
                                        </p:attrNameLst>
                                      </p:cBhvr>
                                      <p:to>
                                        <p:strVal val="true"/>
                                      </p:to>
                                    </p:set>
                                  </p:childTnLst>
                                </p:cTn>
                              </p:par>
                              <p:par>
                                <p:cTn id="89" presetID="35" presetClass="path" presetSubtype="0" repeatCount="indefinite" fill="hold" grpId="0" nodeType="withEffect">
                                  <p:stCondLst>
                                    <p:cond delay="150"/>
                                  </p:stCondLst>
                                  <p:childTnLst>
                                    <p:animMotion origin="layout" path="M 3.05556E-6 4.93827E-7 L -0.12396 4.93827E-7 " pathEditMode="relative" rAng="0" ptsTypes="AA">
                                      <p:cBhvr>
                                        <p:cTn id="90" dur="3000" fill="hold"/>
                                        <p:tgtEl>
                                          <p:spTgt spid="35"/>
                                        </p:tgtEl>
                                        <p:attrNameLst>
                                          <p:attrName>ppt_x</p:attrName>
                                          <p:attrName>ppt_y</p:attrName>
                                        </p:attrNameLst>
                                      </p:cBhvr>
                                      <p:rCtr x="-6198" y="0"/>
                                    </p:animMotion>
                                  </p:childTnLst>
                                </p:cTn>
                              </p:par>
                              <p:par>
                                <p:cTn id="91" presetID="1" presetClass="emph" presetSubtype="2" repeatCount="indefinite" accel="50000" decel="50000" autoRev="1" fill="hold" nodeType="withEffect">
                                  <p:stCondLst>
                                    <p:cond delay="150"/>
                                  </p:stCondLst>
                                  <p:childTnLst>
                                    <p:animClr clrSpc="rgb" dir="cw">
                                      <p:cBhvr>
                                        <p:cTn id="92" dur="1500" fill="hold"/>
                                        <p:tgtEl>
                                          <p:spTgt spid="35"/>
                                        </p:tgtEl>
                                        <p:attrNameLst>
                                          <p:attrName>fillcolor</p:attrName>
                                        </p:attrNameLst>
                                      </p:cBhvr>
                                      <p:to>
                                        <a:schemeClr val="bg1"/>
                                      </p:to>
                                    </p:animClr>
                                    <p:set>
                                      <p:cBhvr>
                                        <p:cTn id="93" dur="1500" fill="hold"/>
                                        <p:tgtEl>
                                          <p:spTgt spid="35"/>
                                        </p:tgtEl>
                                        <p:attrNameLst>
                                          <p:attrName>fill.type</p:attrName>
                                        </p:attrNameLst>
                                      </p:cBhvr>
                                      <p:to>
                                        <p:strVal val="solid"/>
                                      </p:to>
                                    </p:set>
                                    <p:set>
                                      <p:cBhvr>
                                        <p:cTn id="94" dur="1500" fill="hold"/>
                                        <p:tgtEl>
                                          <p:spTgt spid="35"/>
                                        </p:tgtEl>
                                        <p:attrNameLst>
                                          <p:attrName>fill.on</p:attrName>
                                        </p:attrNameLst>
                                      </p:cBhvr>
                                      <p:to>
                                        <p:strVal val="true"/>
                                      </p:to>
                                    </p:set>
                                  </p:childTnLst>
                                </p:cTn>
                              </p:par>
                              <p:par>
                                <p:cTn id="95" presetID="35" presetClass="path" presetSubtype="0" repeatCount="indefinite" fill="hold" grpId="0" nodeType="withEffect">
                                  <p:stCondLst>
                                    <p:cond delay="1000"/>
                                  </p:stCondLst>
                                  <p:childTnLst>
                                    <p:animMotion origin="layout" path="M 4.72222E-6 -7.40741E-7 L -0.08021 -7.40741E-7 " pathEditMode="relative" rAng="0" ptsTypes="AA">
                                      <p:cBhvr>
                                        <p:cTn id="96" dur="3000" fill="hold"/>
                                        <p:tgtEl>
                                          <p:spTgt spid="36"/>
                                        </p:tgtEl>
                                        <p:attrNameLst>
                                          <p:attrName>ppt_x</p:attrName>
                                          <p:attrName>ppt_y</p:attrName>
                                        </p:attrNameLst>
                                      </p:cBhvr>
                                      <p:rCtr x="-4010" y="0"/>
                                    </p:animMotion>
                                  </p:childTnLst>
                                </p:cTn>
                              </p:par>
                              <p:par>
                                <p:cTn id="97" presetID="1" presetClass="emph" presetSubtype="2" repeatCount="indefinite" accel="50000" decel="50000" autoRev="1" fill="hold" nodeType="withEffect">
                                  <p:stCondLst>
                                    <p:cond delay="1000"/>
                                  </p:stCondLst>
                                  <p:childTnLst>
                                    <p:animClr clrSpc="rgb" dir="cw">
                                      <p:cBhvr>
                                        <p:cTn id="98" dur="1500" fill="hold"/>
                                        <p:tgtEl>
                                          <p:spTgt spid="36"/>
                                        </p:tgtEl>
                                        <p:attrNameLst>
                                          <p:attrName>fillcolor</p:attrName>
                                        </p:attrNameLst>
                                      </p:cBhvr>
                                      <p:to>
                                        <a:schemeClr val="bg1"/>
                                      </p:to>
                                    </p:animClr>
                                    <p:set>
                                      <p:cBhvr>
                                        <p:cTn id="99" dur="1500" fill="hold"/>
                                        <p:tgtEl>
                                          <p:spTgt spid="36"/>
                                        </p:tgtEl>
                                        <p:attrNameLst>
                                          <p:attrName>fill.type</p:attrName>
                                        </p:attrNameLst>
                                      </p:cBhvr>
                                      <p:to>
                                        <p:strVal val="solid"/>
                                      </p:to>
                                    </p:set>
                                    <p:set>
                                      <p:cBhvr>
                                        <p:cTn id="100" dur="1500" fill="hold"/>
                                        <p:tgtEl>
                                          <p:spTgt spid="36"/>
                                        </p:tgtEl>
                                        <p:attrNameLst>
                                          <p:attrName>fill.on</p:attrName>
                                        </p:attrNameLst>
                                      </p:cBhvr>
                                      <p:to>
                                        <p:strVal val="true"/>
                                      </p:to>
                                    </p:set>
                                  </p:childTnLst>
                                </p:cTn>
                              </p:par>
                              <p:par>
                                <p:cTn id="101" presetID="35" presetClass="path" presetSubtype="0" repeatCount="indefinite" fill="hold" grpId="0" nodeType="withEffect">
                                  <p:stCondLst>
                                    <p:cond delay="0"/>
                                  </p:stCondLst>
                                  <p:childTnLst>
                                    <p:animMotion origin="layout" path="M -4.72222E-6 -4.44444E-6 L -0.05625 -4.44444E-6 " pathEditMode="relative" rAng="0" ptsTypes="AA">
                                      <p:cBhvr>
                                        <p:cTn id="102" dur="3000" fill="hold"/>
                                        <p:tgtEl>
                                          <p:spTgt spid="37"/>
                                        </p:tgtEl>
                                        <p:attrNameLst>
                                          <p:attrName>ppt_x</p:attrName>
                                          <p:attrName>ppt_y</p:attrName>
                                        </p:attrNameLst>
                                      </p:cBhvr>
                                      <p:rCtr x="-2812" y="0"/>
                                    </p:animMotion>
                                  </p:childTnLst>
                                </p:cTn>
                              </p:par>
                              <p:par>
                                <p:cTn id="103" presetID="1" presetClass="emph" presetSubtype="2" repeatCount="indefinite" accel="50000" decel="50000" autoRev="1" fill="hold" nodeType="withEffect">
                                  <p:stCondLst>
                                    <p:cond delay="0"/>
                                  </p:stCondLst>
                                  <p:childTnLst>
                                    <p:animClr clrSpc="rgb" dir="cw">
                                      <p:cBhvr>
                                        <p:cTn id="104" dur="1500" fill="hold"/>
                                        <p:tgtEl>
                                          <p:spTgt spid="37"/>
                                        </p:tgtEl>
                                        <p:attrNameLst>
                                          <p:attrName>fillcolor</p:attrName>
                                        </p:attrNameLst>
                                      </p:cBhvr>
                                      <p:to>
                                        <a:schemeClr val="bg1"/>
                                      </p:to>
                                    </p:animClr>
                                    <p:set>
                                      <p:cBhvr>
                                        <p:cTn id="105" dur="1500" fill="hold"/>
                                        <p:tgtEl>
                                          <p:spTgt spid="37"/>
                                        </p:tgtEl>
                                        <p:attrNameLst>
                                          <p:attrName>fill.type</p:attrName>
                                        </p:attrNameLst>
                                      </p:cBhvr>
                                      <p:to>
                                        <p:strVal val="solid"/>
                                      </p:to>
                                    </p:set>
                                    <p:set>
                                      <p:cBhvr>
                                        <p:cTn id="106" dur="15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7" grpId="0" animBg="1"/>
      <p:bldP spid="33" grpId="0" animBg="1"/>
      <p:bldP spid="34" grpId="0" animBg="1"/>
      <p:bldP spid="35" grpId="0" animBg="1"/>
      <p:bldP spid="36" grpId="0" animBg="1"/>
    </p:bld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Demo Intro">
    <p:bg>
      <p:bgPr>
        <a:solidFill>
          <a:schemeClr val="tx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E1E1D4A-F575-034F-B312-C97C126C52A8}"/>
              </a:ext>
            </a:extLst>
          </p:cNvPr>
          <p:cNvPicPr>
            <a:picLocks noChangeAspect="1"/>
          </p:cNvPicPr>
          <p:nvPr/>
        </p:nvPicPr>
        <p:blipFill>
          <a:blip r:embed="rId2"/>
          <a:stretch>
            <a:fillRect/>
          </a:stretch>
        </p:blipFill>
        <p:spPr>
          <a:xfrm>
            <a:off x="0" y="0"/>
            <a:ext cx="9144000" cy="5143500"/>
          </a:xfrm>
          <a:prstGeom prst="rect">
            <a:avLst/>
          </a:prstGeom>
        </p:spPr>
      </p:pic>
      <p:sp>
        <p:nvSpPr>
          <p:cNvPr id="13" name="Text Placeholder 12"/>
          <p:cNvSpPr>
            <a:spLocks noGrp="1"/>
          </p:cNvSpPr>
          <p:nvPr>
            <p:ph type="body" sz="quarter" idx="10" hasCustomPrompt="1"/>
          </p:nvPr>
        </p:nvSpPr>
        <p:spPr>
          <a:xfrm>
            <a:off x="769587" y="3304052"/>
            <a:ext cx="7633528" cy="707871"/>
          </a:xfrm>
        </p:spPr>
        <p:txBody>
          <a:bodyPr anchor="ctr">
            <a:normAutofit/>
          </a:bodyPr>
          <a:lstStyle>
            <a:lvl1pPr marL="0" indent="0" algn="ctr">
              <a:buNone/>
              <a:defRPr sz="2800">
                <a:solidFill>
                  <a:schemeClr val="bg1"/>
                </a:solidFill>
              </a:defRPr>
            </a:lvl1pPr>
            <a:lvl2pPr marL="365742" indent="0">
              <a:buNone/>
              <a:defRPr/>
            </a:lvl2pPr>
          </a:lstStyle>
          <a:p>
            <a:pPr lvl="0"/>
            <a:r>
              <a:rPr lang="en-US" dirty="0"/>
              <a:t>Insert Demo Title</a:t>
            </a:r>
          </a:p>
        </p:txBody>
      </p:sp>
      <p:sp>
        <p:nvSpPr>
          <p:cNvPr id="14"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grpSp>
        <p:nvGrpSpPr>
          <p:cNvPr id="2" name="Group 1">
            <a:extLst>
              <a:ext uri="{FF2B5EF4-FFF2-40B4-BE49-F238E27FC236}">
                <a16:creationId xmlns:a16="http://schemas.microsoft.com/office/drawing/2014/main" id="{34A0B683-E89F-7C4F-AF31-630438A713EB}"/>
              </a:ext>
            </a:extLst>
          </p:cNvPr>
          <p:cNvGrpSpPr/>
          <p:nvPr/>
        </p:nvGrpSpPr>
        <p:grpSpPr>
          <a:xfrm>
            <a:off x="2567479" y="1435851"/>
            <a:ext cx="4037743" cy="1705509"/>
            <a:chOff x="2567477" y="1435848"/>
            <a:chExt cx="4037743" cy="1705509"/>
          </a:xfrm>
        </p:grpSpPr>
        <p:sp>
          <p:nvSpPr>
            <p:cNvPr id="4" name="Freeform 3"/>
            <p:cNvSpPr/>
            <p:nvPr/>
          </p:nvSpPr>
          <p:spPr>
            <a:xfrm rot="10800000">
              <a:off x="2567477" y="1435848"/>
              <a:ext cx="4037743" cy="1705509"/>
            </a:xfrm>
            <a:custGeom>
              <a:avLst/>
              <a:gdLst>
                <a:gd name="connsiteX0" fmla="*/ 4001409 w 4037743"/>
                <a:gd name="connsiteY0" fmla="*/ 1705509 h 1705509"/>
                <a:gd name="connsiteX1" fmla="*/ 36334 w 4037743"/>
                <a:gd name="connsiteY1" fmla="*/ 1705509 h 1705509"/>
                <a:gd name="connsiteX2" fmla="*/ 0 w 4037743"/>
                <a:gd name="connsiteY2" fmla="*/ 1669175 h 1705509"/>
                <a:gd name="connsiteX3" fmla="*/ 0 w 4037743"/>
                <a:gd name="connsiteY3" fmla="*/ 303461 h 1705509"/>
                <a:gd name="connsiteX4" fmla="*/ 36334 w 4037743"/>
                <a:gd name="connsiteY4" fmla="*/ 267127 h 1705509"/>
                <a:gd name="connsiteX5" fmla="*/ 1863939 w 4037743"/>
                <a:gd name="connsiteY5" fmla="*/ 267127 h 1705509"/>
                <a:gd name="connsiteX6" fmla="*/ 2018873 w 4037743"/>
                <a:gd name="connsiteY6" fmla="*/ 0 h 1705509"/>
                <a:gd name="connsiteX7" fmla="*/ 2173806 w 4037743"/>
                <a:gd name="connsiteY7" fmla="*/ 267127 h 1705509"/>
                <a:gd name="connsiteX8" fmla="*/ 4001409 w 4037743"/>
                <a:gd name="connsiteY8" fmla="*/ 267127 h 1705509"/>
                <a:gd name="connsiteX9" fmla="*/ 4037743 w 4037743"/>
                <a:gd name="connsiteY9" fmla="*/ 303461 h 1705509"/>
                <a:gd name="connsiteX10" fmla="*/ 4037743 w 4037743"/>
                <a:gd name="connsiteY10" fmla="*/ 1669175 h 1705509"/>
                <a:gd name="connsiteX11" fmla="*/ 4001409 w 4037743"/>
                <a:gd name="connsiteY11" fmla="*/ 1705509 h 170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7743" h="1705509">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rgbClr val="40B4E5"/>
            </a:solidFill>
            <a:ln w="79375">
              <a:solidFill>
                <a:srgbClr val="8CD2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36" indent="-91436" algn="ctr">
                <a:spcBef>
                  <a:spcPts val="1200"/>
                </a:spcBef>
                <a:buClr>
                  <a:schemeClr val="tx2"/>
                </a:buClr>
              </a:pPr>
              <a:endParaRPr lang="en-US" sz="2400" dirty="0" err="1">
                <a:solidFill>
                  <a:schemeClr val="bg1"/>
                </a:solidFill>
              </a:endParaRPr>
            </a:p>
          </p:txBody>
        </p:sp>
        <p:sp>
          <p:nvSpPr>
            <p:cNvPr id="5" name="Rectangle 4"/>
            <p:cNvSpPr/>
            <p:nvPr/>
          </p:nvSpPr>
          <p:spPr>
            <a:xfrm>
              <a:off x="4133194" y="1749141"/>
              <a:ext cx="2270590" cy="830993"/>
            </a:xfrm>
            <a:prstGeom prst="rect">
              <a:avLst/>
            </a:prstGeom>
          </p:spPr>
          <p:txBody>
            <a:bodyPr wrap="square" lIns="91436" tIns="45718" rIns="91436" bIns="45718" anchor="ctr">
              <a:spAutoFit/>
            </a:bodyP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rPr>
                <a:t>DEMO</a:t>
              </a:r>
            </a:p>
          </p:txBody>
        </p:sp>
        <p:sp>
          <p:nvSpPr>
            <p:cNvPr id="6" name="Rectangle 17"/>
            <p:cNvSpPr>
              <a:spLocks noChangeAspect="1"/>
            </p:cNvSpPr>
            <p:nvPr/>
          </p:nvSpPr>
          <p:spPr>
            <a:xfrm>
              <a:off x="2608933" y="1477847"/>
              <a:ext cx="1371600" cy="1371816"/>
            </a:xfrm>
            <a:custGeom>
              <a:avLst/>
              <a:gdLst>
                <a:gd name="connsiteX0" fmla="*/ 0 w 1355558"/>
                <a:gd name="connsiteY0" fmla="*/ 0 h 1357149"/>
                <a:gd name="connsiteX1" fmla="*/ 1355558 w 1355558"/>
                <a:gd name="connsiteY1" fmla="*/ 0 h 1357149"/>
                <a:gd name="connsiteX2" fmla="*/ 1355558 w 1355558"/>
                <a:gd name="connsiteY2" fmla="*/ 1357149 h 1357149"/>
                <a:gd name="connsiteX3" fmla="*/ 0 w 1355558"/>
                <a:gd name="connsiteY3" fmla="*/ 1357149 h 1357149"/>
                <a:gd name="connsiteX4" fmla="*/ 0 w 1355558"/>
                <a:gd name="connsiteY4" fmla="*/ 0 h 1357149"/>
                <a:gd name="connsiteX0" fmla="*/ 0 w 1355780"/>
                <a:gd name="connsiteY0" fmla="*/ 0 h 1357149"/>
                <a:gd name="connsiteX1" fmla="*/ 1355558 w 1355780"/>
                <a:gd name="connsiteY1" fmla="*/ 0 h 1357149"/>
                <a:gd name="connsiteX2" fmla="*/ 1355780 w 1355780"/>
                <a:gd name="connsiteY2" fmla="*/ 684049 h 1357149"/>
                <a:gd name="connsiteX3" fmla="*/ 1355558 w 1355780"/>
                <a:gd name="connsiteY3" fmla="*/ 1357149 h 1357149"/>
                <a:gd name="connsiteX4" fmla="*/ 0 w 1355780"/>
                <a:gd name="connsiteY4" fmla="*/ 1357149 h 1357149"/>
                <a:gd name="connsiteX5" fmla="*/ 0 w 1355780"/>
                <a:gd name="connsiteY5" fmla="*/ 0 h 1357149"/>
                <a:gd name="connsiteX0" fmla="*/ 0 w 1356935"/>
                <a:gd name="connsiteY0" fmla="*/ 0 h 1357149"/>
                <a:gd name="connsiteX1" fmla="*/ 1355558 w 1356935"/>
                <a:gd name="connsiteY1" fmla="*/ 0 h 1357149"/>
                <a:gd name="connsiteX2" fmla="*/ 1355780 w 1356935"/>
                <a:gd name="connsiteY2" fmla="*/ 684049 h 1357149"/>
                <a:gd name="connsiteX3" fmla="*/ 1356935 w 1356935"/>
                <a:gd name="connsiteY3" fmla="*/ 763713 h 1357149"/>
                <a:gd name="connsiteX4" fmla="*/ 1355558 w 1356935"/>
                <a:gd name="connsiteY4" fmla="*/ 1357149 h 1357149"/>
                <a:gd name="connsiteX5" fmla="*/ 0 w 1356935"/>
                <a:gd name="connsiteY5" fmla="*/ 1357149 h 1357149"/>
                <a:gd name="connsiteX6" fmla="*/ 0 w 1356935"/>
                <a:gd name="connsiteY6" fmla="*/ 0 h 1357149"/>
                <a:gd name="connsiteX0" fmla="*/ 0 w 1356935"/>
                <a:gd name="connsiteY0" fmla="*/ 0 h 1357149"/>
                <a:gd name="connsiteX1" fmla="*/ 1355558 w 1356935"/>
                <a:gd name="connsiteY1" fmla="*/ 0 h 1357149"/>
                <a:gd name="connsiteX2" fmla="*/ 1356935 w 1356935"/>
                <a:gd name="connsiteY2" fmla="*/ 588222 h 1357149"/>
                <a:gd name="connsiteX3" fmla="*/ 1355780 w 1356935"/>
                <a:gd name="connsiteY3" fmla="*/ 684049 h 1357149"/>
                <a:gd name="connsiteX4" fmla="*/ 1356935 w 1356935"/>
                <a:gd name="connsiteY4" fmla="*/ 763713 h 1357149"/>
                <a:gd name="connsiteX5" fmla="*/ 1355558 w 1356935"/>
                <a:gd name="connsiteY5" fmla="*/ 1357149 h 1357149"/>
                <a:gd name="connsiteX6" fmla="*/ 0 w 1356935"/>
                <a:gd name="connsiteY6" fmla="*/ 1357149 h 1357149"/>
                <a:gd name="connsiteX7" fmla="*/ 0 w 1356935"/>
                <a:gd name="connsiteY7" fmla="*/ 0 h 1357149"/>
                <a:gd name="connsiteX0" fmla="*/ 0 w 1356935"/>
                <a:gd name="connsiteY0" fmla="*/ 0 h 1357149"/>
                <a:gd name="connsiteX1" fmla="*/ 1355558 w 1356935"/>
                <a:gd name="connsiteY1" fmla="*/ 0 h 1357149"/>
                <a:gd name="connsiteX2" fmla="*/ 1356935 w 1356935"/>
                <a:gd name="connsiteY2" fmla="*/ 588222 h 1357149"/>
                <a:gd name="connsiteX3" fmla="*/ 1284968 w 1356935"/>
                <a:gd name="connsiteY3" fmla="*/ 677891 h 1357149"/>
                <a:gd name="connsiteX4" fmla="*/ 1356935 w 1356935"/>
                <a:gd name="connsiteY4" fmla="*/ 763713 h 1357149"/>
                <a:gd name="connsiteX5" fmla="*/ 1355558 w 1356935"/>
                <a:gd name="connsiteY5" fmla="*/ 1357149 h 1357149"/>
                <a:gd name="connsiteX6" fmla="*/ 0 w 1356935"/>
                <a:gd name="connsiteY6" fmla="*/ 1357149 h 1357149"/>
                <a:gd name="connsiteX7" fmla="*/ 0 w 1356935"/>
                <a:gd name="connsiteY7" fmla="*/ 0 h 135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6935" h="1357149">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36" indent="-91436" algn="ctr">
                <a:spcBef>
                  <a:spcPts val="1200"/>
                </a:spcBef>
                <a:buClr>
                  <a:schemeClr val="tx2"/>
                </a:buClr>
              </a:pPr>
              <a:endParaRPr lang="en-US" sz="2400" dirty="0" err="1">
                <a:solidFill>
                  <a:schemeClr val="bg1"/>
                </a:solidFill>
              </a:endParaRPr>
            </a:p>
          </p:txBody>
        </p:sp>
        <p:sp>
          <p:nvSpPr>
            <p:cNvPr id="8" name="Freeform 11"/>
            <p:cNvSpPr>
              <a:spLocks/>
            </p:cNvSpPr>
            <p:nvPr/>
          </p:nvSpPr>
          <p:spPr bwMode="auto">
            <a:xfrm rot="5400000">
              <a:off x="3215081" y="2120452"/>
              <a:ext cx="1421316" cy="77506"/>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rgbClr val="8CD2EF"/>
              </a:solidFill>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latin typeface="Arial"/>
              </a:endParaRPr>
            </a:p>
          </p:txBody>
        </p:sp>
        <p:sp>
          <p:nvSpPr>
            <p:cNvPr id="15" name="Shape">
              <a:extLst>
                <a:ext uri="{FF2B5EF4-FFF2-40B4-BE49-F238E27FC236}">
                  <a16:creationId xmlns:a16="http://schemas.microsoft.com/office/drawing/2014/main" id="{519F260E-509D-754A-AFA5-E804E2DE7649}"/>
                </a:ext>
              </a:extLst>
            </p:cNvPr>
            <p:cNvSpPr/>
            <p:nvPr userDrawn="1"/>
          </p:nvSpPr>
          <p:spPr>
            <a:xfrm>
              <a:off x="2988945" y="1860769"/>
              <a:ext cx="596912" cy="596871"/>
            </a:xfrm>
            <a:custGeom>
              <a:avLst/>
              <a:gdLst/>
              <a:ahLst/>
              <a:cxnLst>
                <a:cxn ang="0">
                  <a:pos x="wd2" y="hd2"/>
                </a:cxn>
                <a:cxn ang="5400000">
                  <a:pos x="wd2" y="hd2"/>
                </a:cxn>
                <a:cxn ang="10800000">
                  <a:pos x="wd2" y="hd2"/>
                </a:cxn>
                <a:cxn ang="16200000">
                  <a:pos x="wd2" y="hd2"/>
                </a:cxn>
              </a:cxnLst>
              <a:rect l="0" t="0" r="r" b="b"/>
              <a:pathLst>
                <a:path w="20954" h="21057" extrusionOk="0">
                  <a:moveTo>
                    <a:pt x="17610" y="7168"/>
                  </a:moveTo>
                  <a:cubicBezTo>
                    <a:pt x="16256" y="7168"/>
                    <a:pt x="15158" y="6064"/>
                    <a:pt x="15158" y="4703"/>
                  </a:cubicBezTo>
                  <a:cubicBezTo>
                    <a:pt x="15158" y="3343"/>
                    <a:pt x="16256" y="2239"/>
                    <a:pt x="17610" y="2239"/>
                  </a:cubicBezTo>
                  <a:cubicBezTo>
                    <a:pt x="18964" y="2239"/>
                    <a:pt x="20062" y="3343"/>
                    <a:pt x="20062" y="4703"/>
                  </a:cubicBezTo>
                  <a:cubicBezTo>
                    <a:pt x="20062" y="6064"/>
                    <a:pt x="18964" y="7168"/>
                    <a:pt x="17610" y="7168"/>
                  </a:cubicBezTo>
                  <a:close/>
                  <a:moveTo>
                    <a:pt x="10700" y="6262"/>
                  </a:moveTo>
                  <a:lnTo>
                    <a:pt x="10700" y="3807"/>
                  </a:lnTo>
                  <a:cubicBezTo>
                    <a:pt x="10700" y="2941"/>
                    <a:pt x="10001" y="2239"/>
                    <a:pt x="9139" y="2239"/>
                  </a:cubicBezTo>
                  <a:cubicBezTo>
                    <a:pt x="8278" y="2239"/>
                    <a:pt x="7579" y="2941"/>
                    <a:pt x="7579" y="3807"/>
                  </a:cubicBezTo>
                  <a:lnTo>
                    <a:pt x="7579" y="6262"/>
                  </a:lnTo>
                  <a:cubicBezTo>
                    <a:pt x="7225" y="6034"/>
                    <a:pt x="6924" y="5732"/>
                    <a:pt x="6698" y="5376"/>
                  </a:cubicBezTo>
                  <a:cubicBezTo>
                    <a:pt x="5836" y="4021"/>
                    <a:pt x="6230" y="2220"/>
                    <a:pt x="7579" y="1354"/>
                  </a:cubicBezTo>
                  <a:cubicBezTo>
                    <a:pt x="8928" y="488"/>
                    <a:pt x="10720" y="884"/>
                    <a:pt x="11581" y="2240"/>
                  </a:cubicBezTo>
                  <a:cubicBezTo>
                    <a:pt x="12443" y="3595"/>
                    <a:pt x="12049" y="5396"/>
                    <a:pt x="10700" y="6262"/>
                  </a:cubicBezTo>
                  <a:close/>
                  <a:moveTo>
                    <a:pt x="11083" y="8128"/>
                  </a:moveTo>
                  <a:cubicBezTo>
                    <a:pt x="11390" y="7981"/>
                    <a:pt x="11758" y="8090"/>
                    <a:pt x="11937" y="8381"/>
                  </a:cubicBezTo>
                  <a:lnTo>
                    <a:pt x="12037" y="8542"/>
                  </a:lnTo>
                  <a:lnTo>
                    <a:pt x="12037" y="9856"/>
                  </a:lnTo>
                  <a:cubicBezTo>
                    <a:pt x="12037" y="10453"/>
                    <a:pt x="12929" y="10453"/>
                    <a:pt x="12929" y="9856"/>
                  </a:cubicBezTo>
                  <a:lnTo>
                    <a:pt x="12929" y="8837"/>
                  </a:lnTo>
                  <a:lnTo>
                    <a:pt x="13211" y="8635"/>
                  </a:lnTo>
                  <a:cubicBezTo>
                    <a:pt x="13315" y="8561"/>
                    <a:pt x="13439" y="8518"/>
                    <a:pt x="13567" y="8512"/>
                  </a:cubicBezTo>
                  <a:cubicBezTo>
                    <a:pt x="13936" y="8495"/>
                    <a:pt x="14249" y="8782"/>
                    <a:pt x="14266" y="9153"/>
                  </a:cubicBezTo>
                  <a:lnTo>
                    <a:pt x="14274" y="9318"/>
                  </a:lnTo>
                  <a:cubicBezTo>
                    <a:pt x="14269" y="9347"/>
                    <a:pt x="14266" y="9377"/>
                    <a:pt x="14266" y="9408"/>
                  </a:cubicBezTo>
                  <a:lnTo>
                    <a:pt x="14266" y="10752"/>
                  </a:lnTo>
                  <a:cubicBezTo>
                    <a:pt x="14266" y="11349"/>
                    <a:pt x="15158" y="11349"/>
                    <a:pt x="15158" y="10752"/>
                  </a:cubicBezTo>
                  <a:lnTo>
                    <a:pt x="15158" y="10105"/>
                  </a:lnTo>
                  <a:lnTo>
                    <a:pt x="15542" y="9920"/>
                  </a:lnTo>
                  <a:cubicBezTo>
                    <a:pt x="15631" y="9878"/>
                    <a:pt x="15728" y="9856"/>
                    <a:pt x="15827" y="9856"/>
                  </a:cubicBezTo>
                  <a:cubicBezTo>
                    <a:pt x="16196" y="9856"/>
                    <a:pt x="16496" y="10157"/>
                    <a:pt x="16496" y="10528"/>
                  </a:cubicBezTo>
                  <a:lnTo>
                    <a:pt x="16492" y="15231"/>
                  </a:lnTo>
                  <a:cubicBezTo>
                    <a:pt x="16392" y="17964"/>
                    <a:pt x="14130" y="20161"/>
                    <a:pt x="11369" y="20161"/>
                  </a:cubicBezTo>
                  <a:cubicBezTo>
                    <a:pt x="9834" y="20163"/>
                    <a:pt x="8380" y="19472"/>
                    <a:pt x="7407" y="18280"/>
                  </a:cubicBezTo>
                  <a:cubicBezTo>
                    <a:pt x="6033" y="16208"/>
                    <a:pt x="5350" y="14765"/>
                    <a:pt x="5350" y="14112"/>
                  </a:cubicBezTo>
                  <a:cubicBezTo>
                    <a:pt x="5350" y="12649"/>
                    <a:pt x="6371" y="10769"/>
                    <a:pt x="7579" y="9672"/>
                  </a:cubicBezTo>
                  <a:lnTo>
                    <a:pt x="7579" y="12544"/>
                  </a:lnTo>
                  <a:cubicBezTo>
                    <a:pt x="7579" y="12792"/>
                    <a:pt x="7779" y="12992"/>
                    <a:pt x="8025" y="12992"/>
                  </a:cubicBezTo>
                  <a:cubicBezTo>
                    <a:pt x="8271" y="12992"/>
                    <a:pt x="8471" y="12792"/>
                    <a:pt x="8471" y="12544"/>
                  </a:cubicBezTo>
                  <a:lnTo>
                    <a:pt x="8471" y="3807"/>
                  </a:lnTo>
                  <a:cubicBezTo>
                    <a:pt x="8471" y="3436"/>
                    <a:pt x="8770" y="3135"/>
                    <a:pt x="9139" y="3135"/>
                  </a:cubicBezTo>
                  <a:cubicBezTo>
                    <a:pt x="9509" y="3135"/>
                    <a:pt x="9808" y="3436"/>
                    <a:pt x="9808" y="3807"/>
                  </a:cubicBezTo>
                  <a:lnTo>
                    <a:pt x="9808" y="9408"/>
                  </a:lnTo>
                  <a:cubicBezTo>
                    <a:pt x="9808" y="9655"/>
                    <a:pt x="10008" y="9856"/>
                    <a:pt x="10254" y="9856"/>
                  </a:cubicBezTo>
                  <a:cubicBezTo>
                    <a:pt x="10500" y="9856"/>
                    <a:pt x="10700" y="9655"/>
                    <a:pt x="10700" y="9408"/>
                  </a:cubicBezTo>
                  <a:lnTo>
                    <a:pt x="10700" y="8310"/>
                  </a:lnTo>
                  <a:cubicBezTo>
                    <a:pt x="10700" y="8310"/>
                    <a:pt x="11083" y="8128"/>
                    <a:pt x="11083" y="8128"/>
                  </a:cubicBezTo>
                  <a:close/>
                  <a:moveTo>
                    <a:pt x="2452" y="10752"/>
                  </a:moveTo>
                  <a:cubicBezTo>
                    <a:pt x="1590" y="10752"/>
                    <a:pt x="892" y="10050"/>
                    <a:pt x="892" y="9184"/>
                  </a:cubicBezTo>
                  <a:cubicBezTo>
                    <a:pt x="892" y="8318"/>
                    <a:pt x="1590" y="7616"/>
                    <a:pt x="2452" y="7616"/>
                  </a:cubicBezTo>
                  <a:cubicBezTo>
                    <a:pt x="3314" y="7616"/>
                    <a:pt x="4012" y="8318"/>
                    <a:pt x="4012" y="9184"/>
                  </a:cubicBezTo>
                  <a:cubicBezTo>
                    <a:pt x="4012" y="10050"/>
                    <a:pt x="3314" y="10752"/>
                    <a:pt x="2452" y="10752"/>
                  </a:cubicBezTo>
                  <a:close/>
                  <a:moveTo>
                    <a:pt x="18298" y="1413"/>
                  </a:moveTo>
                  <a:cubicBezTo>
                    <a:pt x="16491" y="1030"/>
                    <a:pt x="14718" y="2193"/>
                    <a:pt x="14338" y="4009"/>
                  </a:cubicBezTo>
                  <a:lnTo>
                    <a:pt x="12929" y="3832"/>
                  </a:lnTo>
                  <a:cubicBezTo>
                    <a:pt x="12933" y="3197"/>
                    <a:pt x="12779" y="2572"/>
                    <a:pt x="12481" y="2012"/>
                  </a:cubicBezTo>
                  <a:cubicBezTo>
                    <a:pt x="11493" y="158"/>
                    <a:pt x="9197" y="-541"/>
                    <a:pt x="7351" y="451"/>
                  </a:cubicBezTo>
                  <a:cubicBezTo>
                    <a:pt x="5506" y="1444"/>
                    <a:pt x="4811" y="3752"/>
                    <a:pt x="5799" y="5606"/>
                  </a:cubicBezTo>
                  <a:lnTo>
                    <a:pt x="3859" y="7165"/>
                  </a:lnTo>
                  <a:cubicBezTo>
                    <a:pt x="3029" y="6581"/>
                    <a:pt x="1925" y="6570"/>
                    <a:pt x="1084" y="7139"/>
                  </a:cubicBezTo>
                  <a:cubicBezTo>
                    <a:pt x="-40" y="7899"/>
                    <a:pt x="-338" y="9430"/>
                    <a:pt x="418" y="10559"/>
                  </a:cubicBezTo>
                  <a:cubicBezTo>
                    <a:pt x="1173" y="11688"/>
                    <a:pt x="2697" y="11988"/>
                    <a:pt x="3821" y="11228"/>
                  </a:cubicBezTo>
                  <a:cubicBezTo>
                    <a:pt x="4945" y="10469"/>
                    <a:pt x="5243" y="8938"/>
                    <a:pt x="4487" y="7808"/>
                  </a:cubicBezTo>
                  <a:lnTo>
                    <a:pt x="6311" y="6342"/>
                  </a:lnTo>
                  <a:cubicBezTo>
                    <a:pt x="6664" y="6739"/>
                    <a:pt x="7096" y="7059"/>
                    <a:pt x="7579" y="7279"/>
                  </a:cubicBezTo>
                  <a:lnTo>
                    <a:pt x="7579" y="7279"/>
                  </a:lnTo>
                  <a:lnTo>
                    <a:pt x="7579" y="8529"/>
                  </a:lnTo>
                  <a:cubicBezTo>
                    <a:pt x="5889" y="9697"/>
                    <a:pt x="4458" y="12185"/>
                    <a:pt x="4458" y="14112"/>
                  </a:cubicBezTo>
                  <a:cubicBezTo>
                    <a:pt x="4458" y="15033"/>
                    <a:pt x="5231" y="16613"/>
                    <a:pt x="6665" y="18776"/>
                  </a:cubicBezTo>
                  <a:lnTo>
                    <a:pt x="6719" y="18849"/>
                  </a:lnTo>
                  <a:cubicBezTo>
                    <a:pt x="7861" y="20249"/>
                    <a:pt x="9568" y="21059"/>
                    <a:pt x="11369" y="21057"/>
                  </a:cubicBezTo>
                  <a:cubicBezTo>
                    <a:pt x="14601" y="21057"/>
                    <a:pt x="17265" y="18486"/>
                    <a:pt x="17383" y="15265"/>
                  </a:cubicBezTo>
                  <a:lnTo>
                    <a:pt x="17387" y="10529"/>
                  </a:lnTo>
                  <a:cubicBezTo>
                    <a:pt x="17387" y="10296"/>
                    <a:pt x="17336" y="10065"/>
                    <a:pt x="17236" y="9855"/>
                  </a:cubicBezTo>
                  <a:cubicBezTo>
                    <a:pt x="16866" y="9072"/>
                    <a:pt x="15935" y="8740"/>
                    <a:pt x="15157" y="9112"/>
                  </a:cubicBezTo>
                  <a:cubicBezTo>
                    <a:pt x="15143" y="8811"/>
                    <a:pt x="15043" y="8520"/>
                    <a:pt x="14869" y="8274"/>
                  </a:cubicBezTo>
                  <a:cubicBezTo>
                    <a:pt x="14370" y="7569"/>
                    <a:pt x="13395" y="7404"/>
                    <a:pt x="12693" y="7906"/>
                  </a:cubicBezTo>
                  <a:cubicBezTo>
                    <a:pt x="12274" y="7229"/>
                    <a:pt x="11416" y="6977"/>
                    <a:pt x="10700" y="7319"/>
                  </a:cubicBezTo>
                  <a:lnTo>
                    <a:pt x="10700" y="7279"/>
                  </a:lnTo>
                  <a:cubicBezTo>
                    <a:pt x="11758" y="6797"/>
                    <a:pt x="12539" y="5855"/>
                    <a:pt x="12819" y="4721"/>
                  </a:cubicBezTo>
                  <a:lnTo>
                    <a:pt x="14272" y="4904"/>
                  </a:lnTo>
                  <a:cubicBezTo>
                    <a:pt x="14363" y="6414"/>
                    <a:pt x="15448" y="7678"/>
                    <a:pt x="16922" y="7989"/>
                  </a:cubicBezTo>
                  <a:cubicBezTo>
                    <a:pt x="18729" y="8371"/>
                    <a:pt x="20502" y="7209"/>
                    <a:pt x="20882" y="5393"/>
                  </a:cubicBezTo>
                  <a:cubicBezTo>
                    <a:pt x="21262" y="3577"/>
                    <a:pt x="20105" y="1795"/>
                    <a:pt x="18298" y="1413"/>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spTree>
    <p:extLst>
      <p:ext uri="{BB962C8B-B14F-4D97-AF65-F5344CB8AC3E}">
        <p14:creationId xmlns:p14="http://schemas.microsoft.com/office/powerpoint/2010/main" val="179948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Video Intro">
    <p:bg>
      <p:bgPr>
        <a:solidFill>
          <a:schemeClr val="tx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EB6D0CE-3901-A844-A9A1-986B3FBB5EF6}"/>
              </a:ext>
            </a:extLst>
          </p:cNvPr>
          <p:cNvPicPr>
            <a:picLocks noChangeAspect="1"/>
          </p:cNvPicPr>
          <p:nvPr/>
        </p:nvPicPr>
        <p:blipFill>
          <a:blip r:embed="rId2"/>
          <a:stretch>
            <a:fillRect/>
          </a:stretch>
        </p:blipFill>
        <p:spPr>
          <a:xfrm>
            <a:off x="0" y="0"/>
            <a:ext cx="9144000" cy="5143500"/>
          </a:xfrm>
          <a:prstGeom prst="rect">
            <a:avLst/>
          </a:prstGeom>
        </p:spPr>
      </p:pic>
      <p:sp>
        <p:nvSpPr>
          <p:cNvPr id="13" name="Text Placeholder 12"/>
          <p:cNvSpPr>
            <a:spLocks noGrp="1"/>
          </p:cNvSpPr>
          <p:nvPr>
            <p:ph type="body" sz="quarter" idx="10" hasCustomPrompt="1"/>
          </p:nvPr>
        </p:nvSpPr>
        <p:spPr>
          <a:xfrm>
            <a:off x="769587" y="3304052"/>
            <a:ext cx="7633528" cy="707871"/>
          </a:xfrm>
        </p:spPr>
        <p:txBody>
          <a:bodyPr anchor="ctr">
            <a:normAutofit/>
          </a:bodyPr>
          <a:lstStyle>
            <a:lvl1pPr marL="0" indent="0" algn="ctr">
              <a:buNone/>
              <a:defRPr sz="2800">
                <a:solidFill>
                  <a:schemeClr val="bg1"/>
                </a:solidFill>
              </a:defRPr>
            </a:lvl1pPr>
            <a:lvl2pPr marL="365742" indent="0">
              <a:buNone/>
              <a:defRPr/>
            </a:lvl2pPr>
          </a:lstStyle>
          <a:p>
            <a:pPr lvl="0"/>
            <a:r>
              <a:rPr lang="en-US" dirty="0"/>
              <a:t>Insert Video Title</a:t>
            </a:r>
          </a:p>
        </p:txBody>
      </p:sp>
      <p:sp>
        <p:nvSpPr>
          <p:cNvPr id="14"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grpSp>
        <p:nvGrpSpPr>
          <p:cNvPr id="2" name="Group 1">
            <a:extLst>
              <a:ext uri="{FF2B5EF4-FFF2-40B4-BE49-F238E27FC236}">
                <a16:creationId xmlns:a16="http://schemas.microsoft.com/office/drawing/2014/main" id="{41E517E7-224C-7A4B-8638-F949117BEB9F}"/>
              </a:ext>
            </a:extLst>
          </p:cNvPr>
          <p:cNvGrpSpPr/>
          <p:nvPr/>
        </p:nvGrpSpPr>
        <p:grpSpPr>
          <a:xfrm>
            <a:off x="2567479" y="1435851"/>
            <a:ext cx="4037743" cy="1705509"/>
            <a:chOff x="2567477" y="1435848"/>
            <a:chExt cx="4037743" cy="1705509"/>
          </a:xfrm>
        </p:grpSpPr>
        <p:sp>
          <p:nvSpPr>
            <p:cNvPr id="4" name="Freeform 3"/>
            <p:cNvSpPr/>
            <p:nvPr/>
          </p:nvSpPr>
          <p:spPr>
            <a:xfrm rot="10800000">
              <a:off x="2567477" y="1435848"/>
              <a:ext cx="4037743" cy="1705509"/>
            </a:xfrm>
            <a:custGeom>
              <a:avLst/>
              <a:gdLst>
                <a:gd name="connsiteX0" fmla="*/ 4001409 w 4037743"/>
                <a:gd name="connsiteY0" fmla="*/ 1705509 h 1705509"/>
                <a:gd name="connsiteX1" fmla="*/ 36334 w 4037743"/>
                <a:gd name="connsiteY1" fmla="*/ 1705509 h 1705509"/>
                <a:gd name="connsiteX2" fmla="*/ 0 w 4037743"/>
                <a:gd name="connsiteY2" fmla="*/ 1669175 h 1705509"/>
                <a:gd name="connsiteX3" fmla="*/ 0 w 4037743"/>
                <a:gd name="connsiteY3" fmla="*/ 303461 h 1705509"/>
                <a:gd name="connsiteX4" fmla="*/ 36334 w 4037743"/>
                <a:gd name="connsiteY4" fmla="*/ 267127 h 1705509"/>
                <a:gd name="connsiteX5" fmla="*/ 1863939 w 4037743"/>
                <a:gd name="connsiteY5" fmla="*/ 267127 h 1705509"/>
                <a:gd name="connsiteX6" fmla="*/ 2018873 w 4037743"/>
                <a:gd name="connsiteY6" fmla="*/ 0 h 1705509"/>
                <a:gd name="connsiteX7" fmla="*/ 2173806 w 4037743"/>
                <a:gd name="connsiteY7" fmla="*/ 267127 h 1705509"/>
                <a:gd name="connsiteX8" fmla="*/ 4001409 w 4037743"/>
                <a:gd name="connsiteY8" fmla="*/ 267127 h 1705509"/>
                <a:gd name="connsiteX9" fmla="*/ 4037743 w 4037743"/>
                <a:gd name="connsiteY9" fmla="*/ 303461 h 1705509"/>
                <a:gd name="connsiteX10" fmla="*/ 4037743 w 4037743"/>
                <a:gd name="connsiteY10" fmla="*/ 1669175 h 1705509"/>
                <a:gd name="connsiteX11" fmla="*/ 4001409 w 4037743"/>
                <a:gd name="connsiteY11" fmla="*/ 1705509 h 170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7743" h="1705509">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rgbClr val="40B4E5"/>
            </a:solidFill>
            <a:ln w="79375">
              <a:solidFill>
                <a:srgbClr val="8CD2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36" indent="-91436" algn="ctr">
                <a:spcBef>
                  <a:spcPts val="1200"/>
                </a:spcBef>
                <a:buClr>
                  <a:schemeClr val="tx2"/>
                </a:buClr>
              </a:pPr>
              <a:endParaRPr lang="en-US" sz="2400" dirty="0" err="1">
                <a:solidFill>
                  <a:schemeClr val="bg1"/>
                </a:solidFill>
              </a:endParaRPr>
            </a:p>
          </p:txBody>
        </p:sp>
        <p:sp>
          <p:nvSpPr>
            <p:cNvPr id="5" name="Rectangle 4"/>
            <p:cNvSpPr/>
            <p:nvPr/>
          </p:nvSpPr>
          <p:spPr>
            <a:xfrm>
              <a:off x="4133194" y="1749141"/>
              <a:ext cx="2270590" cy="830993"/>
            </a:xfrm>
            <a:prstGeom prst="rect">
              <a:avLst/>
            </a:prstGeom>
          </p:spPr>
          <p:txBody>
            <a:bodyPr wrap="square" lIns="91436" tIns="45718" rIns="91436" bIns="45718" anchor="ctr">
              <a:spAutoFit/>
            </a:bodyP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rPr>
                <a:t>VIDEO</a:t>
              </a:r>
            </a:p>
          </p:txBody>
        </p:sp>
        <p:sp>
          <p:nvSpPr>
            <p:cNvPr id="6" name="Rectangle 17"/>
            <p:cNvSpPr>
              <a:spLocks noChangeAspect="1"/>
            </p:cNvSpPr>
            <p:nvPr/>
          </p:nvSpPr>
          <p:spPr>
            <a:xfrm>
              <a:off x="2608933" y="1477847"/>
              <a:ext cx="1371600" cy="1371816"/>
            </a:xfrm>
            <a:custGeom>
              <a:avLst/>
              <a:gdLst>
                <a:gd name="connsiteX0" fmla="*/ 0 w 1355558"/>
                <a:gd name="connsiteY0" fmla="*/ 0 h 1357149"/>
                <a:gd name="connsiteX1" fmla="*/ 1355558 w 1355558"/>
                <a:gd name="connsiteY1" fmla="*/ 0 h 1357149"/>
                <a:gd name="connsiteX2" fmla="*/ 1355558 w 1355558"/>
                <a:gd name="connsiteY2" fmla="*/ 1357149 h 1357149"/>
                <a:gd name="connsiteX3" fmla="*/ 0 w 1355558"/>
                <a:gd name="connsiteY3" fmla="*/ 1357149 h 1357149"/>
                <a:gd name="connsiteX4" fmla="*/ 0 w 1355558"/>
                <a:gd name="connsiteY4" fmla="*/ 0 h 1357149"/>
                <a:gd name="connsiteX0" fmla="*/ 0 w 1355780"/>
                <a:gd name="connsiteY0" fmla="*/ 0 h 1357149"/>
                <a:gd name="connsiteX1" fmla="*/ 1355558 w 1355780"/>
                <a:gd name="connsiteY1" fmla="*/ 0 h 1357149"/>
                <a:gd name="connsiteX2" fmla="*/ 1355780 w 1355780"/>
                <a:gd name="connsiteY2" fmla="*/ 684049 h 1357149"/>
                <a:gd name="connsiteX3" fmla="*/ 1355558 w 1355780"/>
                <a:gd name="connsiteY3" fmla="*/ 1357149 h 1357149"/>
                <a:gd name="connsiteX4" fmla="*/ 0 w 1355780"/>
                <a:gd name="connsiteY4" fmla="*/ 1357149 h 1357149"/>
                <a:gd name="connsiteX5" fmla="*/ 0 w 1355780"/>
                <a:gd name="connsiteY5" fmla="*/ 0 h 1357149"/>
                <a:gd name="connsiteX0" fmla="*/ 0 w 1356935"/>
                <a:gd name="connsiteY0" fmla="*/ 0 h 1357149"/>
                <a:gd name="connsiteX1" fmla="*/ 1355558 w 1356935"/>
                <a:gd name="connsiteY1" fmla="*/ 0 h 1357149"/>
                <a:gd name="connsiteX2" fmla="*/ 1355780 w 1356935"/>
                <a:gd name="connsiteY2" fmla="*/ 684049 h 1357149"/>
                <a:gd name="connsiteX3" fmla="*/ 1356935 w 1356935"/>
                <a:gd name="connsiteY3" fmla="*/ 763713 h 1357149"/>
                <a:gd name="connsiteX4" fmla="*/ 1355558 w 1356935"/>
                <a:gd name="connsiteY4" fmla="*/ 1357149 h 1357149"/>
                <a:gd name="connsiteX5" fmla="*/ 0 w 1356935"/>
                <a:gd name="connsiteY5" fmla="*/ 1357149 h 1357149"/>
                <a:gd name="connsiteX6" fmla="*/ 0 w 1356935"/>
                <a:gd name="connsiteY6" fmla="*/ 0 h 1357149"/>
                <a:gd name="connsiteX0" fmla="*/ 0 w 1356935"/>
                <a:gd name="connsiteY0" fmla="*/ 0 h 1357149"/>
                <a:gd name="connsiteX1" fmla="*/ 1355558 w 1356935"/>
                <a:gd name="connsiteY1" fmla="*/ 0 h 1357149"/>
                <a:gd name="connsiteX2" fmla="*/ 1356935 w 1356935"/>
                <a:gd name="connsiteY2" fmla="*/ 588222 h 1357149"/>
                <a:gd name="connsiteX3" fmla="*/ 1355780 w 1356935"/>
                <a:gd name="connsiteY3" fmla="*/ 684049 h 1357149"/>
                <a:gd name="connsiteX4" fmla="*/ 1356935 w 1356935"/>
                <a:gd name="connsiteY4" fmla="*/ 763713 h 1357149"/>
                <a:gd name="connsiteX5" fmla="*/ 1355558 w 1356935"/>
                <a:gd name="connsiteY5" fmla="*/ 1357149 h 1357149"/>
                <a:gd name="connsiteX6" fmla="*/ 0 w 1356935"/>
                <a:gd name="connsiteY6" fmla="*/ 1357149 h 1357149"/>
                <a:gd name="connsiteX7" fmla="*/ 0 w 1356935"/>
                <a:gd name="connsiteY7" fmla="*/ 0 h 1357149"/>
                <a:gd name="connsiteX0" fmla="*/ 0 w 1356935"/>
                <a:gd name="connsiteY0" fmla="*/ 0 h 1357149"/>
                <a:gd name="connsiteX1" fmla="*/ 1355558 w 1356935"/>
                <a:gd name="connsiteY1" fmla="*/ 0 h 1357149"/>
                <a:gd name="connsiteX2" fmla="*/ 1356935 w 1356935"/>
                <a:gd name="connsiteY2" fmla="*/ 588222 h 1357149"/>
                <a:gd name="connsiteX3" fmla="*/ 1284968 w 1356935"/>
                <a:gd name="connsiteY3" fmla="*/ 677891 h 1357149"/>
                <a:gd name="connsiteX4" fmla="*/ 1356935 w 1356935"/>
                <a:gd name="connsiteY4" fmla="*/ 763713 h 1357149"/>
                <a:gd name="connsiteX5" fmla="*/ 1355558 w 1356935"/>
                <a:gd name="connsiteY5" fmla="*/ 1357149 h 1357149"/>
                <a:gd name="connsiteX6" fmla="*/ 0 w 1356935"/>
                <a:gd name="connsiteY6" fmla="*/ 1357149 h 1357149"/>
                <a:gd name="connsiteX7" fmla="*/ 0 w 1356935"/>
                <a:gd name="connsiteY7" fmla="*/ 0 h 135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6935" h="1357149">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36" indent="-91436" algn="ctr">
                <a:spcBef>
                  <a:spcPts val="1200"/>
                </a:spcBef>
                <a:buClr>
                  <a:schemeClr val="tx2"/>
                </a:buClr>
              </a:pPr>
              <a:endParaRPr lang="en-US" sz="2400" dirty="0" err="1">
                <a:solidFill>
                  <a:schemeClr val="bg1"/>
                </a:solidFill>
              </a:endParaRPr>
            </a:p>
          </p:txBody>
        </p:sp>
        <p:sp>
          <p:nvSpPr>
            <p:cNvPr id="8" name="Freeform 11"/>
            <p:cNvSpPr>
              <a:spLocks/>
            </p:cNvSpPr>
            <p:nvPr/>
          </p:nvSpPr>
          <p:spPr bwMode="auto">
            <a:xfrm rot="5400000">
              <a:off x="3215081" y="2120452"/>
              <a:ext cx="1421316" cy="77506"/>
            </a:xfrm>
            <a:custGeom>
              <a:avLst/>
              <a:gdLst>
                <a:gd name="T0" fmla="*/ 0 w 6135"/>
                <a:gd name="T1" fmla="*/ 0 h 368"/>
                <a:gd name="T2" fmla="*/ 2726 w 6135"/>
                <a:gd name="T3" fmla="*/ 0 h 368"/>
                <a:gd name="T4" fmla="*/ 3090 w 6135"/>
                <a:gd name="T5" fmla="*/ 368 h 368"/>
                <a:gd name="T6" fmla="*/ 3440 w 6135"/>
                <a:gd name="T7" fmla="*/ 0 h 368"/>
                <a:gd name="T8" fmla="*/ 6135 w 6135"/>
                <a:gd name="T9" fmla="*/ 0 h 368"/>
              </a:gdLst>
              <a:ahLst/>
              <a:cxnLst>
                <a:cxn ang="0">
                  <a:pos x="T0" y="T1"/>
                </a:cxn>
                <a:cxn ang="0">
                  <a:pos x="T2" y="T3"/>
                </a:cxn>
                <a:cxn ang="0">
                  <a:pos x="T4" y="T5"/>
                </a:cxn>
                <a:cxn ang="0">
                  <a:pos x="T6" y="T7"/>
                </a:cxn>
                <a:cxn ang="0">
                  <a:pos x="T8" y="T9"/>
                </a:cxn>
              </a:cxnLst>
              <a:rect l="0" t="0" r="r" b="b"/>
              <a:pathLst>
                <a:path w="6135" h="368">
                  <a:moveTo>
                    <a:pt x="0" y="0"/>
                  </a:moveTo>
                  <a:lnTo>
                    <a:pt x="2726" y="0"/>
                  </a:lnTo>
                  <a:lnTo>
                    <a:pt x="3090" y="368"/>
                  </a:lnTo>
                  <a:lnTo>
                    <a:pt x="3440" y="0"/>
                  </a:lnTo>
                  <a:lnTo>
                    <a:pt x="6135" y="0"/>
                  </a:lnTo>
                </a:path>
              </a:pathLst>
            </a:custGeom>
            <a:ln w="38100" cap="rnd">
              <a:solidFill>
                <a:srgbClr val="8CD2EF"/>
              </a:solidFill>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endParaRPr lang="en-US" sz="1350" dirty="0">
                <a:solidFill>
                  <a:srgbClr val="666666"/>
                </a:solidFill>
                <a:latin typeface="Arial"/>
              </a:endParaRPr>
            </a:p>
          </p:txBody>
        </p:sp>
        <p:sp>
          <p:nvSpPr>
            <p:cNvPr id="15" name="Shape">
              <a:extLst>
                <a:ext uri="{FF2B5EF4-FFF2-40B4-BE49-F238E27FC236}">
                  <a16:creationId xmlns:a16="http://schemas.microsoft.com/office/drawing/2014/main" id="{147A13C7-458D-F048-90FF-751D94FCCBB4}"/>
                </a:ext>
              </a:extLst>
            </p:cNvPr>
            <p:cNvSpPr/>
            <p:nvPr userDrawn="1"/>
          </p:nvSpPr>
          <p:spPr>
            <a:xfrm>
              <a:off x="2958325" y="1854405"/>
              <a:ext cx="609600" cy="609600"/>
            </a:xfrm>
            <a:custGeom>
              <a:avLst/>
              <a:gdLst/>
              <a:ahLst/>
              <a:cxnLst>
                <a:cxn ang="0">
                  <a:pos x="wd2" y="hd2"/>
                </a:cxn>
                <a:cxn ang="5400000">
                  <a:pos x="wd2" y="hd2"/>
                </a:cxn>
                <a:cxn ang="10800000">
                  <a:pos x="wd2" y="hd2"/>
                </a:cxn>
                <a:cxn ang="16200000">
                  <a:pos x="wd2" y="hd2"/>
                </a:cxn>
              </a:cxnLst>
              <a:rect l="0" t="0" r="r" b="b"/>
              <a:pathLst>
                <a:path w="21600" h="21600" extrusionOk="0">
                  <a:moveTo>
                    <a:pt x="15053" y="10386"/>
                  </a:moveTo>
                  <a:lnTo>
                    <a:pt x="15053" y="10391"/>
                  </a:lnTo>
                  <a:cubicBezTo>
                    <a:pt x="15205" y="10473"/>
                    <a:pt x="15300" y="10631"/>
                    <a:pt x="15300" y="10802"/>
                  </a:cubicBezTo>
                  <a:cubicBezTo>
                    <a:pt x="15300" y="10974"/>
                    <a:pt x="15205" y="11132"/>
                    <a:pt x="15053" y="11214"/>
                  </a:cubicBezTo>
                  <a:lnTo>
                    <a:pt x="8821" y="14779"/>
                  </a:lnTo>
                  <a:cubicBezTo>
                    <a:pt x="8674" y="14871"/>
                    <a:pt x="8487" y="14874"/>
                    <a:pt x="8336" y="14788"/>
                  </a:cubicBezTo>
                  <a:cubicBezTo>
                    <a:pt x="8186" y="14702"/>
                    <a:pt x="8095" y="14541"/>
                    <a:pt x="8100" y="14368"/>
                  </a:cubicBezTo>
                  <a:lnTo>
                    <a:pt x="8100" y="7232"/>
                  </a:lnTo>
                  <a:cubicBezTo>
                    <a:pt x="8095" y="7060"/>
                    <a:pt x="8186" y="6899"/>
                    <a:pt x="8336" y="6812"/>
                  </a:cubicBezTo>
                  <a:cubicBezTo>
                    <a:pt x="8487" y="6726"/>
                    <a:pt x="8674" y="6730"/>
                    <a:pt x="8821" y="6821"/>
                  </a:cubicBezTo>
                  <a:cubicBezTo>
                    <a:pt x="8821" y="6821"/>
                    <a:pt x="15053" y="10386"/>
                    <a:pt x="15053" y="10386"/>
                  </a:cubicBezTo>
                  <a:close/>
                  <a:moveTo>
                    <a:pt x="10800" y="20700"/>
                  </a:moveTo>
                  <a:cubicBezTo>
                    <a:pt x="16268" y="20700"/>
                    <a:pt x="20700" y="16267"/>
                    <a:pt x="20700" y="10800"/>
                  </a:cubicBezTo>
                  <a:cubicBezTo>
                    <a:pt x="20700" y="5332"/>
                    <a:pt x="16268" y="900"/>
                    <a:pt x="10800" y="900"/>
                  </a:cubicBezTo>
                  <a:cubicBezTo>
                    <a:pt x="5333" y="900"/>
                    <a:pt x="900" y="5332"/>
                    <a:pt x="900" y="10800"/>
                  </a:cubicBezTo>
                  <a:cubicBezTo>
                    <a:pt x="900" y="16267"/>
                    <a:pt x="5333" y="20700"/>
                    <a:pt x="10800" y="2070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spTree>
    <p:extLst>
      <p:ext uri="{BB962C8B-B14F-4D97-AF65-F5344CB8AC3E}">
        <p14:creationId xmlns:p14="http://schemas.microsoft.com/office/powerpoint/2010/main" val="369909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uilt for the Future_Thank You_Q&amp;A">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B8A367-39AE-F543-8A70-FA0E5E9C7E04}"/>
              </a:ext>
            </a:extLst>
          </p:cNvPr>
          <p:cNvPicPr>
            <a:picLocks noChangeAspect="1"/>
          </p:cNvPicPr>
          <p:nvPr/>
        </p:nvPicPr>
        <p:blipFill>
          <a:blip r:embed="rId2"/>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B61F3E4D-CE17-B340-BC8A-F95C591A4A16}"/>
              </a:ext>
            </a:extLst>
          </p:cNvPr>
          <p:cNvPicPr>
            <a:picLocks noChangeAspect="1"/>
          </p:cNvPicPr>
          <p:nvPr/>
        </p:nvPicPr>
        <p:blipFill>
          <a:blip r:embed="rId3"/>
          <a:stretch>
            <a:fillRect/>
          </a:stretch>
        </p:blipFill>
        <p:spPr>
          <a:xfrm>
            <a:off x="2615875" y="1155133"/>
            <a:ext cx="3912254" cy="2200643"/>
          </a:xfrm>
          <a:prstGeom prst="rect">
            <a:avLst/>
          </a:prstGeom>
        </p:spPr>
      </p:pic>
      <p:sp>
        <p:nvSpPr>
          <p:cNvPr id="3" name="Subtitle 2"/>
          <p:cNvSpPr>
            <a:spLocks noGrp="1"/>
          </p:cNvSpPr>
          <p:nvPr>
            <p:ph type="subTitle" idx="1"/>
          </p:nvPr>
        </p:nvSpPr>
        <p:spPr>
          <a:xfrm>
            <a:off x="1371600" y="3729884"/>
            <a:ext cx="6400800" cy="338554"/>
          </a:xfrm>
          <a:noFill/>
        </p:spPr>
        <p:txBody>
          <a:bodyPr vert="horz" wrap="square" lIns="91440" tIns="45720" rIns="91440" bIns="45720" rtlCol="0">
            <a:spAutoFit/>
          </a:bodyPr>
          <a:lstStyle>
            <a:lvl1pPr marL="285736" indent="-285736" algn="ctr">
              <a:buNone/>
              <a:defRPr lang="en-US" sz="1600" baseline="0" dirty="0">
                <a:solidFill>
                  <a:schemeClr val="bg1"/>
                </a:solidFill>
                <a:latin typeface="Arial"/>
              </a:defRPr>
            </a:lvl1pPr>
          </a:lstStyle>
          <a:p>
            <a:pPr lvl="0" indent="0" algn="ctr"/>
            <a:r>
              <a:rPr lang="en-US"/>
              <a:t>Click to edit Master subtitle style</a:t>
            </a:r>
            <a:endParaRPr lang="en-US" dirty="0"/>
          </a:p>
        </p:txBody>
      </p:sp>
    </p:spTree>
    <p:extLst>
      <p:ext uri="{BB962C8B-B14F-4D97-AF65-F5344CB8AC3E}">
        <p14:creationId xmlns:p14="http://schemas.microsoft.com/office/powerpoint/2010/main" val="30204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ue Background_White Bar">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A9372-2950-8748-BD8D-42B277BC1D0D}"/>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427723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White Background_Blue Ba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6D76F7-2CF7-9B4A-80C6-496683EB0AE5}"/>
              </a:ext>
            </a:extLst>
          </p:cNvPr>
          <p:cNvPicPr>
            <a:picLocks noChangeAspect="1"/>
          </p:cNvPicPr>
          <p:nvPr/>
        </p:nvPicPr>
        <p:blipFill>
          <a:blip r:embed="rId2"/>
          <a:stretch>
            <a:fillRect/>
          </a:stretch>
        </p:blipFill>
        <p:spPr>
          <a:xfrm>
            <a:off x="0" y="0"/>
            <a:ext cx="9144000" cy="5143500"/>
          </a:xfrm>
          <a:prstGeom prst="rect">
            <a:avLst/>
          </a:prstGeom>
        </p:spPr>
      </p:pic>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rgbClr val="A0A0A0"/>
                </a:solidFill>
              </a:defRPr>
            </a:lvl1pPr>
          </a:lstStyle>
          <a:p>
            <a:endParaRPr lang="en-US"/>
          </a:p>
        </p:txBody>
      </p:sp>
    </p:spTree>
    <p:extLst>
      <p:ext uri="{BB962C8B-B14F-4D97-AF65-F5344CB8AC3E}">
        <p14:creationId xmlns:p14="http://schemas.microsoft.com/office/powerpoint/2010/main" val="17930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Blank Blue Background">
    <p:bg>
      <p:bgPr>
        <a:solidFill>
          <a:schemeClr val="tx2"/>
        </a:solidFill>
        <a:effectLst/>
      </p:bgPr>
    </p:bg>
    <p:spTree>
      <p:nvGrpSpPr>
        <p:cNvPr id="1" name=""/>
        <p:cNvGrpSpPr/>
        <p:nvPr/>
      </p:nvGrpSpPr>
      <p:grpSpPr>
        <a:xfrm>
          <a:off x="0" y="0"/>
          <a:ext cx="0" cy="0"/>
          <a:chOff x="0" y="0"/>
          <a:chExt cx="0" cy="0"/>
        </a:xfrm>
      </p:grpSpPr>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bg1"/>
                </a:solidFill>
              </a:defRPr>
            </a:lvl1pPr>
          </a:lstStyle>
          <a:p>
            <a:endParaRPr lang="en-US"/>
          </a:p>
        </p:txBody>
      </p:sp>
    </p:spTree>
    <p:extLst>
      <p:ext uri="{BB962C8B-B14F-4D97-AF65-F5344CB8AC3E}">
        <p14:creationId xmlns:p14="http://schemas.microsoft.com/office/powerpoint/2010/main" val="254671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Blank White Background">
    <p:spTree>
      <p:nvGrpSpPr>
        <p:cNvPr id="1" name=""/>
        <p:cNvGrpSpPr/>
        <p:nvPr/>
      </p:nvGrpSpPr>
      <p:grpSpPr>
        <a:xfrm>
          <a:off x="0" y="0"/>
          <a:ext cx="0" cy="0"/>
          <a:chOff x="0" y="0"/>
          <a:chExt cx="0" cy="0"/>
        </a:xfrm>
      </p:grpSpPr>
      <p:sp>
        <p:nvSpPr>
          <p:cNvPr id="3" name="Footer Placeholder 3"/>
          <p:cNvSpPr>
            <a:spLocks noGrp="1"/>
          </p:cNvSpPr>
          <p:nvPr>
            <p:ph type="ftr" sz="quarter" idx="3"/>
          </p:nvPr>
        </p:nvSpPr>
        <p:spPr>
          <a:xfrm>
            <a:off x="117334" y="4725413"/>
            <a:ext cx="3086100" cy="274637"/>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Tree>
    <p:extLst>
      <p:ext uri="{BB962C8B-B14F-4D97-AF65-F5344CB8AC3E}">
        <p14:creationId xmlns:p14="http://schemas.microsoft.com/office/powerpoint/2010/main" val="212295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1_Title and Content Left">
  <p:cSld name="1_Title and Content Lef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0" y="-3763"/>
            <a:ext cx="9144000" cy="865896"/>
          </a:xfrm>
          <a:prstGeom prst="rect">
            <a:avLst/>
          </a:prstGeom>
          <a:solidFill>
            <a:schemeClr val="accent1"/>
          </a:solid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320041" y="1067144"/>
            <a:ext cx="8485293" cy="3606456"/>
          </a:xfrm>
          <a:prstGeom prst="rect">
            <a:avLst/>
          </a:prstGeom>
          <a:noFill/>
          <a:ln>
            <a:noFill/>
          </a:ln>
        </p:spPr>
        <p:txBody>
          <a:bodyPr spcFirstLastPara="1" wrap="square" lIns="91425" tIns="45700" rIns="91425" bIns="45700" anchor="t" anchorCtr="0">
            <a:noAutofit/>
          </a:bodyPr>
          <a:lstStyle>
            <a:lvl1pPr marL="457189" lvl="0" indent="-355591" algn="l">
              <a:lnSpc>
                <a:spcPct val="100000"/>
              </a:lnSpc>
              <a:spcBef>
                <a:spcPts val="600"/>
              </a:spcBef>
              <a:spcAft>
                <a:spcPts val="0"/>
              </a:spcAft>
              <a:buSzPts val="2000"/>
              <a:buChar char="•"/>
              <a:defRPr sz="2000"/>
            </a:lvl1pPr>
            <a:lvl2pPr marL="914378" lvl="1" indent="-330192" algn="l">
              <a:lnSpc>
                <a:spcPct val="100000"/>
              </a:lnSpc>
              <a:spcBef>
                <a:spcPts val="600"/>
              </a:spcBef>
              <a:spcAft>
                <a:spcPts val="0"/>
              </a:spcAft>
              <a:buSzPts val="1600"/>
              <a:buFont typeface="Arial"/>
              <a:buChar char="‒"/>
              <a:defRPr sz="1600"/>
            </a:lvl2pPr>
            <a:lvl3pPr marL="1371566" lvl="2" indent="-317492" algn="l">
              <a:lnSpc>
                <a:spcPct val="100000"/>
              </a:lnSpc>
              <a:spcBef>
                <a:spcPts val="600"/>
              </a:spcBef>
              <a:spcAft>
                <a:spcPts val="0"/>
              </a:spcAft>
              <a:buSzPts val="1400"/>
              <a:buChar char="•"/>
              <a:defRPr sz="1400"/>
            </a:lvl3pPr>
            <a:lvl4pPr marL="1828754" lvl="3" indent="-317492" algn="l">
              <a:spcBef>
                <a:spcPts val="600"/>
              </a:spcBef>
              <a:spcAft>
                <a:spcPts val="0"/>
              </a:spcAft>
              <a:buSzPts val="1400"/>
              <a:buChar char="–"/>
              <a:defRPr sz="1400"/>
            </a:lvl4pPr>
            <a:lvl5pPr marL="2285943" lvl="4" indent="-317492" algn="l">
              <a:spcBef>
                <a:spcPts val="280"/>
              </a:spcBef>
              <a:spcAft>
                <a:spcPts val="0"/>
              </a:spcAft>
              <a:buSzPts val="1400"/>
              <a:buChar char="»"/>
              <a:defRPr sz="1400"/>
            </a:lvl5pPr>
            <a:lvl6pPr marL="2743132" lvl="5" indent="-342892" algn="l">
              <a:spcBef>
                <a:spcPts val="360"/>
              </a:spcBef>
              <a:spcAft>
                <a:spcPts val="0"/>
              </a:spcAft>
              <a:buClr>
                <a:schemeClr val="dk1"/>
              </a:buClr>
              <a:buSzPts val="1800"/>
              <a:buChar char="•"/>
              <a:defRPr/>
            </a:lvl6pPr>
            <a:lvl7pPr marL="3200320" lvl="6" indent="-342892" algn="l">
              <a:spcBef>
                <a:spcPts val="360"/>
              </a:spcBef>
              <a:spcAft>
                <a:spcPts val="0"/>
              </a:spcAft>
              <a:buClr>
                <a:schemeClr val="dk1"/>
              </a:buClr>
              <a:buSzPts val="1800"/>
              <a:buChar char="•"/>
              <a:defRPr/>
            </a:lvl7pPr>
            <a:lvl8pPr marL="3657509" lvl="7" indent="-342892" algn="l">
              <a:spcBef>
                <a:spcPts val="360"/>
              </a:spcBef>
              <a:spcAft>
                <a:spcPts val="0"/>
              </a:spcAft>
              <a:buClr>
                <a:schemeClr val="dk1"/>
              </a:buClr>
              <a:buSzPts val="1800"/>
              <a:buChar char="•"/>
              <a:defRPr/>
            </a:lvl8pPr>
            <a:lvl9pPr marL="4114697" lvl="8" indent="-342892" algn="l">
              <a:spcBef>
                <a:spcPts val="360"/>
              </a:spcBef>
              <a:spcAft>
                <a:spcPts val="0"/>
              </a:spcAft>
              <a:buClr>
                <a:schemeClr val="dk1"/>
              </a:buClr>
              <a:buSzPts val="1800"/>
              <a:buChar char="•"/>
              <a:defRPr/>
            </a:lvl9pPr>
          </a:lstStyle>
          <a:p>
            <a:endParaRPr/>
          </a:p>
        </p:txBody>
      </p:sp>
      <p:sp>
        <p:nvSpPr>
          <p:cNvPr id="41" name="Google Shape;41;p6"/>
          <p:cNvSpPr txBox="1">
            <a:spLocks noGrp="1"/>
          </p:cNvSpPr>
          <p:nvPr>
            <p:ph type="ftr" idx="11"/>
          </p:nvPr>
        </p:nvSpPr>
        <p:spPr>
          <a:xfrm>
            <a:off x="0" y="4868864"/>
            <a:ext cx="3086100" cy="2746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800">
                <a:solidFill>
                  <a:srgbClr val="9E9E9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519164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White Background_Puzzle">
  <p:cSld name="White Background_Puzzle">
    <p:bg>
      <p:bgPr>
        <a:solidFill>
          <a:schemeClr val="lt1"/>
        </a:solidFill>
        <a:effectLst/>
      </p:bgPr>
    </p:bg>
    <p:spTree>
      <p:nvGrpSpPr>
        <p:cNvPr id="1" name="Shape 201"/>
        <p:cNvGrpSpPr/>
        <p:nvPr/>
      </p:nvGrpSpPr>
      <p:grpSpPr>
        <a:xfrm>
          <a:off x="0" y="0"/>
          <a:ext cx="0" cy="0"/>
          <a:chOff x="0" y="0"/>
          <a:chExt cx="0" cy="0"/>
        </a:xfrm>
      </p:grpSpPr>
      <p:pic>
        <p:nvPicPr>
          <p:cNvPr id="202" name="Google Shape;202;p6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3" name="Google Shape;203;p68"/>
          <p:cNvSpPr/>
          <p:nvPr/>
        </p:nvSpPr>
        <p:spPr>
          <a:xfrm rot="-636455">
            <a:off x="5528955" y="49585"/>
            <a:ext cx="3868732" cy="4778666"/>
          </a:xfrm>
          <a:custGeom>
            <a:avLst/>
            <a:gdLst/>
            <a:ahLst/>
            <a:cxnLst/>
            <a:rect l="l" t="t" r="r" b="b"/>
            <a:pathLst>
              <a:path w="3868732" h="4778666" extrusionOk="0">
                <a:moveTo>
                  <a:pt x="2174553" y="9989"/>
                </a:moveTo>
                <a:cubicBezTo>
                  <a:pt x="2509822" y="63776"/>
                  <a:pt x="2785821" y="329661"/>
                  <a:pt x="2836538" y="683432"/>
                </a:cubicBezTo>
                <a:cubicBezTo>
                  <a:pt x="2847337" y="758611"/>
                  <a:pt x="2847337" y="834685"/>
                  <a:pt x="2836538" y="909864"/>
                </a:cubicBezTo>
                <a:lnTo>
                  <a:pt x="3641300" y="909864"/>
                </a:lnTo>
                <a:cubicBezTo>
                  <a:pt x="3766787" y="909864"/>
                  <a:pt x="3868733" y="1011669"/>
                  <a:pt x="3868732" y="1137414"/>
                </a:cubicBezTo>
                <a:lnTo>
                  <a:pt x="3868732" y="1190782"/>
                </a:lnTo>
                <a:lnTo>
                  <a:pt x="3703058" y="2075406"/>
                </a:lnTo>
                <a:lnTo>
                  <a:pt x="3641300" y="2095050"/>
                </a:lnTo>
                <a:lnTo>
                  <a:pt x="3641300" y="1137414"/>
                </a:lnTo>
                <a:lnTo>
                  <a:pt x="2503272" y="1137414"/>
                </a:lnTo>
                <a:cubicBezTo>
                  <a:pt x="2691827" y="886147"/>
                  <a:pt x="2640855" y="529495"/>
                  <a:pt x="2389448" y="340876"/>
                </a:cubicBezTo>
                <a:cubicBezTo>
                  <a:pt x="2138256" y="152258"/>
                  <a:pt x="1781449" y="203272"/>
                  <a:pt x="1593109" y="454763"/>
                </a:cubicBezTo>
                <a:cubicBezTo>
                  <a:pt x="1441271" y="657030"/>
                  <a:pt x="1441271" y="935147"/>
                  <a:pt x="1593109" y="1137414"/>
                </a:cubicBezTo>
                <a:lnTo>
                  <a:pt x="227649" y="1137414"/>
                </a:lnTo>
                <a:lnTo>
                  <a:pt x="227649" y="1853179"/>
                </a:lnTo>
                <a:cubicBezTo>
                  <a:pt x="649253" y="1727881"/>
                  <a:pt x="1092671" y="1968185"/>
                  <a:pt x="1217942" y="2389723"/>
                </a:cubicBezTo>
                <a:cubicBezTo>
                  <a:pt x="1343214" y="2811486"/>
                  <a:pt x="1103038" y="3254952"/>
                  <a:pt x="681434" y="3380250"/>
                </a:cubicBezTo>
                <a:cubicBezTo>
                  <a:pt x="533268" y="3424104"/>
                  <a:pt x="375599" y="3424104"/>
                  <a:pt x="227649" y="3380250"/>
                </a:cubicBezTo>
                <a:lnTo>
                  <a:pt x="227649" y="4551115"/>
                </a:lnTo>
                <a:lnTo>
                  <a:pt x="1284682" y="4551116"/>
                </a:lnTo>
                <a:cubicBezTo>
                  <a:pt x="1159410" y="4129353"/>
                  <a:pt x="1399586" y="3685888"/>
                  <a:pt x="1821190" y="3560590"/>
                </a:cubicBezTo>
                <a:cubicBezTo>
                  <a:pt x="2243009" y="3435291"/>
                  <a:pt x="2686428" y="3675595"/>
                  <a:pt x="2811699" y="4097357"/>
                </a:cubicBezTo>
                <a:cubicBezTo>
                  <a:pt x="2855760" y="4245254"/>
                  <a:pt x="2855761" y="4402996"/>
                  <a:pt x="2811700" y="4551116"/>
                </a:cubicBezTo>
                <a:lnTo>
                  <a:pt x="3239403" y="4551116"/>
                </a:lnTo>
                <a:lnTo>
                  <a:pt x="3196787" y="4778666"/>
                </a:lnTo>
                <a:lnTo>
                  <a:pt x="2811699" y="4778666"/>
                </a:lnTo>
                <a:cubicBezTo>
                  <a:pt x="2685996" y="4778666"/>
                  <a:pt x="2584051" y="4676862"/>
                  <a:pt x="2584050" y="4551116"/>
                </a:cubicBezTo>
                <a:cubicBezTo>
                  <a:pt x="2584051" y="4529188"/>
                  <a:pt x="2587290" y="4507262"/>
                  <a:pt x="2593554" y="4486229"/>
                </a:cubicBezTo>
                <a:cubicBezTo>
                  <a:pt x="2682972" y="4185066"/>
                  <a:pt x="2511480" y="3868241"/>
                  <a:pt x="2210180" y="3778742"/>
                </a:cubicBezTo>
                <a:cubicBezTo>
                  <a:pt x="1908880" y="3689244"/>
                  <a:pt x="1592245" y="3861081"/>
                  <a:pt x="1502827" y="4162244"/>
                </a:cubicBezTo>
                <a:cubicBezTo>
                  <a:pt x="1471293" y="4267853"/>
                  <a:pt x="1471293" y="4380397"/>
                  <a:pt x="1502827" y="4486229"/>
                </a:cubicBezTo>
                <a:cubicBezTo>
                  <a:pt x="1538681" y="4606605"/>
                  <a:pt x="1469997" y="4733469"/>
                  <a:pt x="1349477" y="4769269"/>
                </a:cubicBezTo>
                <a:cubicBezTo>
                  <a:pt x="1328527" y="4775534"/>
                  <a:pt x="1306713" y="4778666"/>
                  <a:pt x="1284682" y="4778666"/>
                </a:cubicBezTo>
                <a:lnTo>
                  <a:pt x="227649" y="4778666"/>
                </a:lnTo>
                <a:cubicBezTo>
                  <a:pt x="101945" y="4778666"/>
                  <a:pt x="0" y="4676861"/>
                  <a:pt x="0" y="4551115"/>
                </a:cubicBezTo>
                <a:lnTo>
                  <a:pt x="0" y="3380250"/>
                </a:lnTo>
                <a:cubicBezTo>
                  <a:pt x="0" y="3254504"/>
                  <a:pt x="101945" y="3152700"/>
                  <a:pt x="227649" y="3152700"/>
                </a:cubicBezTo>
                <a:cubicBezTo>
                  <a:pt x="249463" y="3152699"/>
                  <a:pt x="271278" y="3155832"/>
                  <a:pt x="292444" y="3162097"/>
                </a:cubicBezTo>
                <a:cubicBezTo>
                  <a:pt x="593744" y="3251595"/>
                  <a:pt x="910379" y="3079982"/>
                  <a:pt x="999797" y="2778595"/>
                </a:cubicBezTo>
                <a:cubicBezTo>
                  <a:pt x="1089215" y="2477432"/>
                  <a:pt x="917723" y="2160831"/>
                  <a:pt x="616423" y="2071332"/>
                </a:cubicBezTo>
                <a:cubicBezTo>
                  <a:pt x="510806" y="2039784"/>
                  <a:pt x="398062" y="2039784"/>
                  <a:pt x="292444" y="2071332"/>
                </a:cubicBezTo>
                <a:cubicBezTo>
                  <a:pt x="171925" y="2107132"/>
                  <a:pt x="45357" y="2038441"/>
                  <a:pt x="9504" y="1918066"/>
                </a:cubicBezTo>
                <a:cubicBezTo>
                  <a:pt x="3240" y="1897034"/>
                  <a:pt x="0" y="1875107"/>
                  <a:pt x="0" y="1853179"/>
                </a:cubicBezTo>
                <a:lnTo>
                  <a:pt x="0" y="1137414"/>
                </a:lnTo>
                <a:cubicBezTo>
                  <a:pt x="0" y="1011668"/>
                  <a:pt x="101945" y="909864"/>
                  <a:pt x="227649" y="909864"/>
                </a:cubicBezTo>
                <a:lnTo>
                  <a:pt x="1259843" y="909864"/>
                </a:lnTo>
                <a:cubicBezTo>
                  <a:pt x="1197208" y="474453"/>
                  <a:pt x="1499587" y="70814"/>
                  <a:pt x="1935014" y="8165"/>
                </a:cubicBezTo>
                <a:cubicBezTo>
                  <a:pt x="2016657" y="-3540"/>
                  <a:pt x="2097183" y="-2423"/>
                  <a:pt x="2174553" y="998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04" name="Google Shape;204;p6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05" name="Google Shape;205;p6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06" name="Google Shape;206;p6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hite Background_Change">
  <p:cSld name="White Background_Change">
    <p:bg>
      <p:bgPr>
        <a:solidFill>
          <a:schemeClr val="lt1"/>
        </a:solidFill>
        <a:effectLst/>
      </p:bgPr>
    </p:bg>
    <p:spTree>
      <p:nvGrpSpPr>
        <p:cNvPr id="1" name="Shape 207"/>
        <p:cNvGrpSpPr/>
        <p:nvPr/>
      </p:nvGrpSpPr>
      <p:grpSpPr>
        <a:xfrm>
          <a:off x="0" y="0"/>
          <a:ext cx="0" cy="0"/>
          <a:chOff x="0" y="0"/>
          <a:chExt cx="0" cy="0"/>
        </a:xfrm>
      </p:grpSpPr>
      <p:pic>
        <p:nvPicPr>
          <p:cNvPr id="208" name="Google Shape;208;p6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9" name="Google Shape;209;p69"/>
          <p:cNvSpPr/>
          <p:nvPr/>
        </p:nvSpPr>
        <p:spPr>
          <a:xfrm rot="-624489">
            <a:off x="5161021" y="128054"/>
            <a:ext cx="4413671" cy="4989715"/>
          </a:xfrm>
          <a:custGeom>
            <a:avLst/>
            <a:gdLst/>
            <a:ahLst/>
            <a:cxnLst/>
            <a:rect l="l" t="t" r="r" b="b"/>
            <a:pathLst>
              <a:path w="4413671" h="4989715" extrusionOk="0">
                <a:moveTo>
                  <a:pt x="3650649" y="4465911"/>
                </a:moveTo>
                <a:lnTo>
                  <a:pt x="3602517" y="4727949"/>
                </a:lnTo>
                <a:lnTo>
                  <a:pt x="3466084" y="4793667"/>
                </a:lnTo>
                <a:cubicBezTo>
                  <a:pt x="3167595" y="4919908"/>
                  <a:pt x="2839432" y="4989715"/>
                  <a:pt x="2494980" y="4989715"/>
                </a:cubicBezTo>
                <a:cubicBezTo>
                  <a:pt x="2437447" y="4989715"/>
                  <a:pt x="2391004" y="4943283"/>
                  <a:pt x="2391004" y="4885763"/>
                </a:cubicBezTo>
                <a:cubicBezTo>
                  <a:pt x="2391004" y="4828243"/>
                  <a:pt x="2437447" y="4781810"/>
                  <a:pt x="2494981" y="4781810"/>
                </a:cubicBezTo>
                <a:cubicBezTo>
                  <a:pt x="2889659" y="4781810"/>
                  <a:pt x="3261006" y="4681805"/>
                  <a:pt x="3585061" y="4505759"/>
                </a:cubicBezTo>
                <a:close/>
                <a:moveTo>
                  <a:pt x="3140352" y="2611483"/>
                </a:moveTo>
                <a:cubicBezTo>
                  <a:pt x="3099743" y="2603174"/>
                  <a:pt x="3057697" y="2598810"/>
                  <a:pt x="3014633" y="2598810"/>
                </a:cubicBezTo>
                <a:cubicBezTo>
                  <a:pt x="3014633" y="2598810"/>
                  <a:pt x="1975097" y="2598810"/>
                  <a:pt x="1975097" y="2598810"/>
                </a:cubicBezTo>
                <a:cubicBezTo>
                  <a:pt x="1630818" y="2598810"/>
                  <a:pt x="1351467" y="2878095"/>
                  <a:pt x="1351467" y="3222524"/>
                </a:cubicBezTo>
                <a:lnTo>
                  <a:pt x="1351467" y="3430429"/>
                </a:lnTo>
                <a:lnTo>
                  <a:pt x="3638494" y="3430429"/>
                </a:lnTo>
                <a:lnTo>
                  <a:pt x="3638494" y="3222524"/>
                </a:lnTo>
                <a:cubicBezTo>
                  <a:pt x="3638494" y="2921149"/>
                  <a:pt x="3424616" y="2669649"/>
                  <a:pt x="3140352" y="2611483"/>
                </a:cubicBezTo>
                <a:close/>
                <a:moveTo>
                  <a:pt x="2599703" y="946128"/>
                </a:moveTo>
                <a:cubicBezTo>
                  <a:pt x="2565876" y="939206"/>
                  <a:pt x="2530853" y="935572"/>
                  <a:pt x="2494980" y="935572"/>
                </a:cubicBezTo>
                <a:cubicBezTo>
                  <a:pt x="2207773" y="935572"/>
                  <a:pt x="1975096" y="1168194"/>
                  <a:pt x="1975097" y="1455333"/>
                </a:cubicBezTo>
                <a:lnTo>
                  <a:pt x="1975097" y="1871143"/>
                </a:lnTo>
                <a:cubicBezTo>
                  <a:pt x="1975096" y="2158283"/>
                  <a:pt x="2207774" y="2390905"/>
                  <a:pt x="2494980" y="2390905"/>
                </a:cubicBezTo>
                <a:cubicBezTo>
                  <a:pt x="2781956" y="2390905"/>
                  <a:pt x="3014633" y="2158283"/>
                  <a:pt x="3014633" y="1871143"/>
                </a:cubicBezTo>
                <a:cubicBezTo>
                  <a:pt x="3014633" y="1871143"/>
                  <a:pt x="3014633" y="1455334"/>
                  <a:pt x="3014633" y="1455334"/>
                </a:cubicBezTo>
                <a:cubicBezTo>
                  <a:pt x="3014633" y="1204086"/>
                  <a:pt x="2836490" y="994579"/>
                  <a:pt x="2599703" y="946128"/>
                </a:cubicBezTo>
                <a:close/>
                <a:moveTo>
                  <a:pt x="2641609" y="742447"/>
                </a:moveTo>
                <a:cubicBezTo>
                  <a:pt x="2973151" y="810287"/>
                  <a:pt x="3222587" y="1103628"/>
                  <a:pt x="3222587" y="1455334"/>
                </a:cubicBezTo>
                <a:cubicBezTo>
                  <a:pt x="3222587" y="1455334"/>
                  <a:pt x="3222587" y="1871143"/>
                  <a:pt x="3222587" y="1871143"/>
                </a:cubicBezTo>
                <a:cubicBezTo>
                  <a:pt x="3222587" y="2074890"/>
                  <a:pt x="3138712" y="2258770"/>
                  <a:pt x="3003774" y="2390905"/>
                </a:cubicBezTo>
                <a:lnTo>
                  <a:pt x="3014633" y="2390905"/>
                </a:lnTo>
                <a:cubicBezTo>
                  <a:pt x="3473980" y="2390905"/>
                  <a:pt x="3846447" y="2763286"/>
                  <a:pt x="3846448" y="3222524"/>
                </a:cubicBezTo>
                <a:lnTo>
                  <a:pt x="3846448" y="3399941"/>
                </a:lnTo>
                <a:lnTo>
                  <a:pt x="3802659" y="3638334"/>
                </a:lnTo>
                <a:lnTo>
                  <a:pt x="1143514" y="3638334"/>
                </a:lnTo>
                <a:lnTo>
                  <a:pt x="1143513" y="3222524"/>
                </a:lnTo>
                <a:cubicBezTo>
                  <a:pt x="1143514" y="2763286"/>
                  <a:pt x="1515981" y="2390905"/>
                  <a:pt x="1975097" y="2390905"/>
                </a:cubicBezTo>
                <a:lnTo>
                  <a:pt x="1986188" y="2390905"/>
                </a:lnTo>
                <a:cubicBezTo>
                  <a:pt x="1851249" y="2258770"/>
                  <a:pt x="1767374" y="2074890"/>
                  <a:pt x="1767374" y="1871143"/>
                </a:cubicBezTo>
                <a:lnTo>
                  <a:pt x="1767374" y="1455334"/>
                </a:lnTo>
                <a:cubicBezTo>
                  <a:pt x="1767374" y="1053384"/>
                  <a:pt x="2093168" y="727667"/>
                  <a:pt x="2494980" y="727667"/>
                </a:cubicBezTo>
                <a:cubicBezTo>
                  <a:pt x="2545207" y="727667"/>
                  <a:pt x="2594246" y="732756"/>
                  <a:pt x="2641609" y="742447"/>
                </a:cubicBezTo>
                <a:close/>
                <a:moveTo>
                  <a:pt x="2494980" y="0"/>
                </a:moveTo>
                <a:cubicBezTo>
                  <a:pt x="2552283" y="0"/>
                  <a:pt x="2598957" y="46432"/>
                  <a:pt x="2598957" y="103953"/>
                </a:cubicBezTo>
                <a:cubicBezTo>
                  <a:pt x="2598957" y="161473"/>
                  <a:pt x="2552283" y="207905"/>
                  <a:pt x="2494981" y="207905"/>
                </a:cubicBezTo>
                <a:cubicBezTo>
                  <a:pt x="1232009" y="207905"/>
                  <a:pt x="207954" y="1231951"/>
                  <a:pt x="207954" y="2494858"/>
                </a:cubicBezTo>
                <a:cubicBezTo>
                  <a:pt x="207954" y="3234306"/>
                  <a:pt x="561937" y="3912999"/>
                  <a:pt x="1143514" y="4339666"/>
                </a:cubicBezTo>
                <a:lnTo>
                  <a:pt x="1143513" y="3846239"/>
                </a:lnTo>
                <a:cubicBezTo>
                  <a:pt x="1143513" y="3788718"/>
                  <a:pt x="1190187" y="3742286"/>
                  <a:pt x="1247490" y="3742286"/>
                </a:cubicBezTo>
                <a:cubicBezTo>
                  <a:pt x="1305024" y="3742286"/>
                  <a:pt x="1351467" y="3788718"/>
                  <a:pt x="1351467" y="3846239"/>
                </a:cubicBezTo>
                <a:lnTo>
                  <a:pt x="1351467" y="4573905"/>
                </a:lnTo>
                <a:cubicBezTo>
                  <a:pt x="1351467" y="4631425"/>
                  <a:pt x="1305024" y="4677858"/>
                  <a:pt x="1247490" y="4677858"/>
                </a:cubicBezTo>
                <a:lnTo>
                  <a:pt x="519884" y="4677858"/>
                </a:lnTo>
                <a:cubicBezTo>
                  <a:pt x="462350" y="4677858"/>
                  <a:pt x="415907" y="4631425"/>
                  <a:pt x="415907" y="4573906"/>
                </a:cubicBezTo>
                <a:cubicBezTo>
                  <a:pt x="415907" y="4516385"/>
                  <a:pt x="462350" y="4469953"/>
                  <a:pt x="519884" y="4469953"/>
                </a:cubicBezTo>
                <a:lnTo>
                  <a:pt x="971836" y="4469953"/>
                </a:lnTo>
                <a:cubicBezTo>
                  <a:pt x="362070" y="4000319"/>
                  <a:pt x="-462" y="3272191"/>
                  <a:pt x="0" y="2494858"/>
                </a:cubicBezTo>
                <a:cubicBezTo>
                  <a:pt x="0" y="1116911"/>
                  <a:pt x="1116941" y="0"/>
                  <a:pt x="2494980" y="0"/>
                </a:cubicBezTo>
                <a:close/>
                <a:moveTo>
                  <a:pt x="4413671" y="311857"/>
                </a:moveTo>
                <a:lnTo>
                  <a:pt x="4375483" y="519762"/>
                </a:lnTo>
                <a:lnTo>
                  <a:pt x="4019049" y="519762"/>
                </a:lnTo>
                <a:cubicBezTo>
                  <a:pt x="4095299" y="578524"/>
                  <a:pt x="4167664" y="641325"/>
                  <a:pt x="4235923" y="707754"/>
                </a:cubicBezTo>
                <a:lnTo>
                  <a:pt x="4323417" y="803221"/>
                </a:lnTo>
                <a:lnTo>
                  <a:pt x="4275472" y="1064242"/>
                </a:lnTo>
                <a:lnTo>
                  <a:pt x="4240093" y="1017207"/>
                </a:lnTo>
                <a:cubicBezTo>
                  <a:pt x="4124860" y="881285"/>
                  <a:pt x="3993055" y="758044"/>
                  <a:pt x="3846447" y="650742"/>
                </a:cubicBezTo>
                <a:lnTo>
                  <a:pt x="3846447" y="1143476"/>
                </a:lnTo>
                <a:cubicBezTo>
                  <a:pt x="3846448" y="1200997"/>
                  <a:pt x="3799774" y="1247429"/>
                  <a:pt x="3742471" y="1247429"/>
                </a:cubicBezTo>
                <a:cubicBezTo>
                  <a:pt x="3684937" y="1247429"/>
                  <a:pt x="3638494" y="1200997"/>
                  <a:pt x="3638494" y="1143476"/>
                </a:cubicBezTo>
                <a:lnTo>
                  <a:pt x="3638494" y="415810"/>
                </a:lnTo>
                <a:cubicBezTo>
                  <a:pt x="3638494" y="358289"/>
                  <a:pt x="3684937" y="311857"/>
                  <a:pt x="3742471" y="31185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10" name="Google Shape;210;p6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11" name="Google Shape;211;p6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12" name="Google Shape;212;p6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White Background_Intuitive">
  <p:cSld name="White Background_Intuitive">
    <p:bg>
      <p:bgPr>
        <a:solidFill>
          <a:schemeClr val="lt1"/>
        </a:solidFill>
        <a:effectLst/>
      </p:bgPr>
    </p:bg>
    <p:spTree>
      <p:nvGrpSpPr>
        <p:cNvPr id="1" name="Shape 213"/>
        <p:cNvGrpSpPr/>
        <p:nvPr/>
      </p:nvGrpSpPr>
      <p:grpSpPr>
        <a:xfrm>
          <a:off x="0" y="0"/>
          <a:ext cx="0" cy="0"/>
          <a:chOff x="0" y="0"/>
          <a:chExt cx="0" cy="0"/>
        </a:xfrm>
      </p:grpSpPr>
      <p:pic>
        <p:nvPicPr>
          <p:cNvPr id="214" name="Google Shape;214;p7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15" name="Google Shape;215;p70"/>
          <p:cNvSpPr/>
          <p:nvPr/>
        </p:nvSpPr>
        <p:spPr>
          <a:xfrm>
            <a:off x="5035524" y="86847"/>
            <a:ext cx="4108477" cy="5056654"/>
          </a:xfrm>
          <a:custGeom>
            <a:avLst/>
            <a:gdLst/>
            <a:ahLst/>
            <a:cxnLst/>
            <a:rect l="l" t="t"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16" name="Google Shape;216;p7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17" name="Google Shape;217;p7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18" name="Google Shape;218;p7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White Background_Recruiting">
  <p:cSld name="White Background_Recruiting">
    <p:bg>
      <p:bgPr>
        <a:solidFill>
          <a:schemeClr val="lt1"/>
        </a:solidFill>
        <a:effectLst/>
      </p:bgPr>
    </p:bg>
    <p:spTree>
      <p:nvGrpSpPr>
        <p:cNvPr id="1" name="Shape 219"/>
        <p:cNvGrpSpPr/>
        <p:nvPr/>
      </p:nvGrpSpPr>
      <p:grpSpPr>
        <a:xfrm>
          <a:off x="0" y="0"/>
          <a:ext cx="0" cy="0"/>
          <a:chOff x="0" y="0"/>
          <a:chExt cx="0" cy="0"/>
        </a:xfrm>
      </p:grpSpPr>
      <p:pic>
        <p:nvPicPr>
          <p:cNvPr id="220" name="Google Shape;220;p7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1" name="Google Shape;221;p71"/>
          <p:cNvSpPr/>
          <p:nvPr/>
        </p:nvSpPr>
        <p:spPr>
          <a:xfrm>
            <a:off x="4625812" y="87169"/>
            <a:ext cx="4518188" cy="4978975"/>
          </a:xfrm>
          <a:custGeom>
            <a:avLst/>
            <a:gdLst/>
            <a:ahLst/>
            <a:cxnLst/>
            <a:rect l="l" t="t" r="r" b="b"/>
            <a:pathLst>
              <a:path w="4518188" h="4978975" extrusionOk="0">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22" name="Google Shape;222;p7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23" name="Google Shape;223;p7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24" name="Google Shape;224;p7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White Background_Protection">
  <p:cSld name="White Background_Protection">
    <p:bg>
      <p:bgPr>
        <a:solidFill>
          <a:schemeClr val="lt1"/>
        </a:solidFill>
        <a:effectLst/>
      </p:bgPr>
    </p:bg>
    <p:spTree>
      <p:nvGrpSpPr>
        <p:cNvPr id="1" name="Shape 225"/>
        <p:cNvGrpSpPr/>
        <p:nvPr/>
      </p:nvGrpSpPr>
      <p:grpSpPr>
        <a:xfrm>
          <a:off x="0" y="0"/>
          <a:ext cx="0" cy="0"/>
          <a:chOff x="0" y="0"/>
          <a:chExt cx="0" cy="0"/>
        </a:xfrm>
      </p:grpSpPr>
      <p:pic>
        <p:nvPicPr>
          <p:cNvPr id="226" name="Google Shape;226;p7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7" name="Google Shape;227;p72"/>
          <p:cNvSpPr/>
          <p:nvPr/>
        </p:nvSpPr>
        <p:spPr>
          <a:xfrm rot="-592090">
            <a:off x="5201696" y="64192"/>
            <a:ext cx="4198527" cy="5074561"/>
          </a:xfrm>
          <a:custGeom>
            <a:avLst/>
            <a:gdLst/>
            <a:ahLst/>
            <a:cxnLst/>
            <a:rect l="l" t="t" r="r" b="b"/>
            <a:pathLst>
              <a:path w="4198527" h="5074561" extrusionOk="0">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28" name="Google Shape;228;p7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29" name="Google Shape;229;p7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30" name="Google Shape;230;p7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White Background_Technology">
  <p:cSld name="White Background_Technology">
    <p:bg>
      <p:bgPr>
        <a:solidFill>
          <a:schemeClr val="lt1"/>
        </a:solidFill>
        <a:effectLst/>
      </p:bgPr>
    </p:bg>
    <p:spTree>
      <p:nvGrpSpPr>
        <p:cNvPr id="1" name="Shape 231"/>
        <p:cNvGrpSpPr/>
        <p:nvPr/>
      </p:nvGrpSpPr>
      <p:grpSpPr>
        <a:xfrm>
          <a:off x="0" y="0"/>
          <a:ext cx="0" cy="0"/>
          <a:chOff x="0" y="0"/>
          <a:chExt cx="0" cy="0"/>
        </a:xfrm>
      </p:grpSpPr>
      <p:pic>
        <p:nvPicPr>
          <p:cNvPr id="232" name="Google Shape;232;p7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 name="Google Shape;233;p73"/>
          <p:cNvSpPr/>
          <p:nvPr/>
        </p:nvSpPr>
        <p:spPr>
          <a:xfrm rot="-507967">
            <a:off x="5108677" y="399166"/>
            <a:ext cx="4359942" cy="4374081"/>
          </a:xfrm>
          <a:custGeom>
            <a:avLst/>
            <a:gdLst/>
            <a:ahLst/>
            <a:cxnLst/>
            <a:rect l="l" t="t" r="r" b="b"/>
            <a:pathLst>
              <a:path w="4359942" h="4374081" extrusionOk="0">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34" name="Google Shape;234;p7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35" name="Google Shape;235;p7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36" name="Google Shape;236;p7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White Background_News">
  <p:cSld name="White Background_News">
    <p:bg>
      <p:bgPr>
        <a:solidFill>
          <a:schemeClr val="lt1"/>
        </a:solidFill>
        <a:effectLst/>
      </p:bgPr>
    </p:bg>
    <p:spTree>
      <p:nvGrpSpPr>
        <p:cNvPr id="1" name="Shape 237"/>
        <p:cNvGrpSpPr/>
        <p:nvPr/>
      </p:nvGrpSpPr>
      <p:grpSpPr>
        <a:xfrm>
          <a:off x="0" y="0"/>
          <a:ext cx="0" cy="0"/>
          <a:chOff x="0" y="0"/>
          <a:chExt cx="0" cy="0"/>
        </a:xfrm>
      </p:grpSpPr>
      <p:pic>
        <p:nvPicPr>
          <p:cNvPr id="238" name="Google Shape;238;p7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9" name="Google Shape;239;p74"/>
          <p:cNvSpPr/>
          <p:nvPr/>
        </p:nvSpPr>
        <p:spPr>
          <a:xfrm rot="-312119">
            <a:off x="5716180" y="-12611"/>
            <a:ext cx="3536119" cy="5228928"/>
          </a:xfrm>
          <a:custGeom>
            <a:avLst/>
            <a:gdLst/>
            <a:ahLst/>
            <a:cxnLst/>
            <a:rect l="l" t="t" r="r" b="b"/>
            <a:pathLst>
              <a:path w="3536119" h="5228928" extrusionOk="0">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40" name="Google Shape;240;p7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41" name="Google Shape;241;p7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42" name="Google Shape;242;p7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White Background_Award">
  <p:cSld name="White Background_Award">
    <p:bg>
      <p:bgPr>
        <a:solidFill>
          <a:schemeClr val="lt1"/>
        </a:solidFill>
        <a:effectLst/>
      </p:bgPr>
    </p:bg>
    <p:spTree>
      <p:nvGrpSpPr>
        <p:cNvPr id="1" name="Shape 243"/>
        <p:cNvGrpSpPr/>
        <p:nvPr/>
      </p:nvGrpSpPr>
      <p:grpSpPr>
        <a:xfrm>
          <a:off x="0" y="0"/>
          <a:ext cx="0" cy="0"/>
          <a:chOff x="0" y="0"/>
          <a:chExt cx="0" cy="0"/>
        </a:xfrm>
      </p:grpSpPr>
      <p:pic>
        <p:nvPicPr>
          <p:cNvPr id="244" name="Google Shape;244;p7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45" name="Google Shape;245;p75"/>
          <p:cNvSpPr/>
          <p:nvPr/>
        </p:nvSpPr>
        <p:spPr>
          <a:xfrm rot="-405789">
            <a:off x="5989772" y="-19202"/>
            <a:ext cx="3033030" cy="5062641"/>
          </a:xfrm>
          <a:custGeom>
            <a:avLst/>
            <a:gdLst/>
            <a:ahLst/>
            <a:cxnLst/>
            <a:rect l="l" t="t" r="r" b="b"/>
            <a:pathLst>
              <a:path w="3033030" h="5062641" extrusionOk="0">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46" name="Google Shape;246;p7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47" name="Google Shape;247;p7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48" name="Google Shape;248;p7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_One">
  <p:cSld name="Intro_One">
    <p:bg>
      <p:bgPr>
        <a:solidFill>
          <a:schemeClr val="dk2"/>
        </a:solidFill>
        <a:effectLst/>
      </p:bgPr>
    </p:bg>
    <p:spTree>
      <p:nvGrpSpPr>
        <p:cNvPr id="1" name="Shape 39"/>
        <p:cNvGrpSpPr/>
        <p:nvPr/>
      </p:nvGrpSpPr>
      <p:grpSpPr>
        <a:xfrm>
          <a:off x="0" y="0"/>
          <a:ext cx="0" cy="0"/>
          <a:chOff x="0" y="0"/>
          <a:chExt cx="0" cy="0"/>
        </a:xfrm>
      </p:grpSpPr>
      <p:pic>
        <p:nvPicPr>
          <p:cNvPr id="40" name="Google Shape;40;p4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1" name="Google Shape;41;p49"/>
          <p:cNvSpPr/>
          <p:nvPr/>
        </p:nvSpPr>
        <p:spPr>
          <a:xfrm>
            <a:off x="700212" y="1382332"/>
            <a:ext cx="2286000" cy="2286000"/>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2" name="Google Shape;42;p49"/>
          <p:cNvSpPr>
            <a:spLocks noGrp="1"/>
          </p:cNvSpPr>
          <p:nvPr>
            <p:ph type="pic" idx="2"/>
          </p:nvPr>
        </p:nvSpPr>
        <p:spPr>
          <a:xfrm>
            <a:off x="700213" y="1382332"/>
            <a:ext cx="2287653" cy="2286000"/>
          </a:xfrm>
          <a:prstGeom prst="ellipse">
            <a:avLst/>
          </a:prstGeom>
          <a:solidFill>
            <a:srgbClr val="C1C1C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3" name="Google Shape;43;p4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49"/>
          <p:cNvSpPr txBox="1">
            <a:spLocks noGrp="1"/>
          </p:cNvSpPr>
          <p:nvPr>
            <p:ph type="body" idx="1"/>
          </p:nvPr>
        </p:nvSpPr>
        <p:spPr>
          <a:xfrm>
            <a:off x="3550920" y="1719019"/>
            <a:ext cx="4964430" cy="521208"/>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600"/>
              </a:spcBef>
              <a:spcAft>
                <a:spcPts val="0"/>
              </a:spcAft>
              <a:buClr>
                <a:srgbClr val="F38B00"/>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5" name="Google Shape;45;p49"/>
          <p:cNvSpPr txBox="1">
            <a:spLocks noGrp="1"/>
          </p:cNvSpPr>
          <p:nvPr>
            <p:ph type="body" idx="3"/>
          </p:nvPr>
        </p:nvSpPr>
        <p:spPr>
          <a:xfrm>
            <a:off x="3550920" y="2245811"/>
            <a:ext cx="4964430" cy="36576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800"/>
              <a:buFont typeface="Arial"/>
              <a:buNone/>
              <a:defRPr sz="18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6" name="Google Shape;46;p49"/>
          <p:cNvSpPr txBox="1">
            <a:spLocks noGrp="1"/>
          </p:cNvSpPr>
          <p:nvPr>
            <p:ph type="body" idx="4"/>
          </p:nvPr>
        </p:nvSpPr>
        <p:spPr>
          <a:xfrm>
            <a:off x="3550920" y="2810438"/>
            <a:ext cx="4964430" cy="52322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cxnSp>
        <p:nvCxnSpPr>
          <p:cNvPr id="47" name="Google Shape;47;p49"/>
          <p:cNvCxnSpPr/>
          <p:nvPr/>
        </p:nvCxnSpPr>
        <p:spPr>
          <a:xfrm>
            <a:off x="3657600" y="2709998"/>
            <a:ext cx="5349240" cy="0"/>
          </a:xfrm>
          <a:prstGeom prst="straightConnector1">
            <a:avLst/>
          </a:prstGeom>
          <a:noFill/>
          <a:ln w="12700" cap="rnd" cmpd="sng">
            <a:solidFill>
              <a:schemeClr val="lt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ite Background_Globe">
  <p:cSld name="White Background_Globe">
    <p:bg>
      <p:bgPr>
        <a:solidFill>
          <a:schemeClr val="lt1"/>
        </a:solidFill>
        <a:effectLst/>
      </p:bgPr>
    </p:bg>
    <p:spTree>
      <p:nvGrpSpPr>
        <p:cNvPr id="1" name="Shape 249"/>
        <p:cNvGrpSpPr/>
        <p:nvPr/>
      </p:nvGrpSpPr>
      <p:grpSpPr>
        <a:xfrm>
          <a:off x="0" y="0"/>
          <a:ext cx="0" cy="0"/>
          <a:chOff x="0" y="0"/>
          <a:chExt cx="0" cy="0"/>
        </a:xfrm>
      </p:grpSpPr>
      <p:pic>
        <p:nvPicPr>
          <p:cNvPr id="250" name="Google Shape;250;p7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51" name="Google Shape;251;p76"/>
          <p:cNvSpPr/>
          <p:nvPr/>
        </p:nvSpPr>
        <p:spPr>
          <a:xfrm rot="-450293">
            <a:off x="5149970" y="138051"/>
            <a:ext cx="4243203" cy="4980886"/>
          </a:xfrm>
          <a:custGeom>
            <a:avLst/>
            <a:gdLst/>
            <a:ahLst/>
            <a:cxnLst/>
            <a:rect l="l" t="t" r="r" b="b"/>
            <a:pathLst>
              <a:path w="4243203" h="4980886" extrusionOk="0">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52" name="Google Shape;252;p7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53" name="Google Shape;253;p7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54" name="Google Shape;254;p7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hite Background_Community">
  <p:cSld name="White Background_Community">
    <p:bg>
      <p:bgPr>
        <a:solidFill>
          <a:schemeClr val="lt1"/>
        </a:solidFill>
        <a:effectLst/>
      </p:bgPr>
    </p:bg>
    <p:spTree>
      <p:nvGrpSpPr>
        <p:cNvPr id="1" name="Shape 255"/>
        <p:cNvGrpSpPr/>
        <p:nvPr/>
      </p:nvGrpSpPr>
      <p:grpSpPr>
        <a:xfrm>
          <a:off x="0" y="0"/>
          <a:ext cx="0" cy="0"/>
          <a:chOff x="0" y="0"/>
          <a:chExt cx="0" cy="0"/>
        </a:xfrm>
      </p:grpSpPr>
      <p:pic>
        <p:nvPicPr>
          <p:cNvPr id="256" name="Google Shape;256;p7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57" name="Google Shape;257;p77"/>
          <p:cNvSpPr/>
          <p:nvPr/>
        </p:nvSpPr>
        <p:spPr>
          <a:xfrm rot="-441884">
            <a:off x="4872600" y="61033"/>
            <a:ext cx="4270822" cy="4964960"/>
          </a:xfrm>
          <a:custGeom>
            <a:avLst/>
            <a:gdLst/>
            <a:ahLst/>
            <a:cxnLst/>
            <a:rect l="l" t="t" r="r" b="b"/>
            <a:pathLst>
              <a:path w="4270822" h="4964960" extrusionOk="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58" name="Google Shape;258;p7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59" name="Google Shape;259;p7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60" name="Google Shape;260;p7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White Background_Papers">
  <p:cSld name="White Background_Papers">
    <p:bg>
      <p:bgPr>
        <a:solidFill>
          <a:schemeClr val="lt1"/>
        </a:solidFill>
        <a:effectLst/>
      </p:bgPr>
    </p:bg>
    <p:spTree>
      <p:nvGrpSpPr>
        <p:cNvPr id="1" name="Shape 261"/>
        <p:cNvGrpSpPr/>
        <p:nvPr/>
      </p:nvGrpSpPr>
      <p:grpSpPr>
        <a:xfrm>
          <a:off x="0" y="0"/>
          <a:ext cx="0" cy="0"/>
          <a:chOff x="0" y="0"/>
          <a:chExt cx="0" cy="0"/>
        </a:xfrm>
      </p:grpSpPr>
      <p:pic>
        <p:nvPicPr>
          <p:cNvPr id="262" name="Google Shape;262;p7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63" name="Google Shape;263;p78"/>
          <p:cNvSpPr/>
          <p:nvPr/>
        </p:nvSpPr>
        <p:spPr>
          <a:xfrm rot="-271557">
            <a:off x="5139980" y="213212"/>
            <a:ext cx="3930909" cy="4717080"/>
          </a:xfrm>
          <a:custGeom>
            <a:avLst/>
            <a:gdLst/>
            <a:ahLst/>
            <a:cxnLst/>
            <a:rect l="l" t="t" r="r" b="b"/>
            <a:pathLst>
              <a:path w="3930909" h="4717080" extrusionOk="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64" name="Google Shape;264;p7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65" name="Google Shape;265;p7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66" name="Google Shape;266;p7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White Background_Report">
  <p:cSld name="White Background_Report">
    <p:bg>
      <p:bgPr>
        <a:solidFill>
          <a:schemeClr val="lt1"/>
        </a:solidFill>
        <a:effectLst/>
      </p:bgPr>
    </p:bg>
    <p:spTree>
      <p:nvGrpSpPr>
        <p:cNvPr id="1" name="Shape 267"/>
        <p:cNvGrpSpPr/>
        <p:nvPr/>
      </p:nvGrpSpPr>
      <p:grpSpPr>
        <a:xfrm>
          <a:off x="0" y="0"/>
          <a:ext cx="0" cy="0"/>
          <a:chOff x="0" y="0"/>
          <a:chExt cx="0" cy="0"/>
        </a:xfrm>
      </p:grpSpPr>
      <p:pic>
        <p:nvPicPr>
          <p:cNvPr id="268" name="Google Shape;268;p7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69" name="Google Shape;269;p79"/>
          <p:cNvSpPr/>
          <p:nvPr/>
        </p:nvSpPr>
        <p:spPr>
          <a:xfrm rot="-281817">
            <a:off x="4880153" y="15476"/>
            <a:ext cx="4069326" cy="4883181"/>
          </a:xfrm>
          <a:custGeom>
            <a:avLst/>
            <a:gdLst/>
            <a:ahLst/>
            <a:cxnLst/>
            <a:rect l="l" t="t" r="r" b="b"/>
            <a:pathLst>
              <a:path w="21600" h="21600" extrusionOk="0">
                <a:moveTo>
                  <a:pt x="9720" y="1800"/>
                </a:moveTo>
                <a:lnTo>
                  <a:pt x="6480" y="1800"/>
                </a:lnTo>
                <a:cubicBezTo>
                  <a:pt x="5585" y="1800"/>
                  <a:pt x="4860" y="2405"/>
                  <a:pt x="4860" y="3150"/>
                </a:cubicBezTo>
                <a:lnTo>
                  <a:pt x="4860" y="3600"/>
                </a:lnTo>
                <a:lnTo>
                  <a:pt x="16740" y="3600"/>
                </a:lnTo>
                <a:lnTo>
                  <a:pt x="16740" y="3150"/>
                </a:lnTo>
                <a:cubicBezTo>
                  <a:pt x="16740" y="2405"/>
                  <a:pt x="16015" y="1800"/>
                  <a:pt x="15120" y="1800"/>
                </a:cubicBezTo>
                <a:lnTo>
                  <a:pt x="11880" y="1800"/>
                </a:lnTo>
                <a:cubicBezTo>
                  <a:pt x="11880" y="1303"/>
                  <a:pt x="11396" y="900"/>
                  <a:pt x="10800" y="900"/>
                </a:cubicBezTo>
                <a:cubicBezTo>
                  <a:pt x="10204" y="900"/>
                  <a:pt x="9720" y="1303"/>
                  <a:pt x="9720" y="1800"/>
                </a:cubicBezTo>
                <a:close/>
                <a:moveTo>
                  <a:pt x="15120" y="9000"/>
                </a:moveTo>
                <a:lnTo>
                  <a:pt x="11340" y="9000"/>
                </a:lnTo>
                <a:lnTo>
                  <a:pt x="11340" y="5850"/>
                </a:lnTo>
                <a:cubicBezTo>
                  <a:pt x="13428" y="5850"/>
                  <a:pt x="15120" y="7261"/>
                  <a:pt x="15120" y="9000"/>
                </a:cubicBezTo>
                <a:close/>
                <a:moveTo>
                  <a:pt x="8100" y="9450"/>
                </a:moveTo>
                <a:cubicBezTo>
                  <a:pt x="8099" y="10693"/>
                  <a:pt x="9307" y="11701"/>
                  <a:pt x="10798" y="11702"/>
                </a:cubicBezTo>
                <a:cubicBezTo>
                  <a:pt x="11873" y="11702"/>
                  <a:pt x="12846" y="11171"/>
                  <a:pt x="13275" y="10350"/>
                </a:cubicBezTo>
                <a:lnTo>
                  <a:pt x="9720" y="10350"/>
                </a:lnTo>
                <a:lnTo>
                  <a:pt x="9720" y="7387"/>
                </a:lnTo>
                <a:cubicBezTo>
                  <a:pt x="8736" y="7745"/>
                  <a:pt x="8100" y="8555"/>
                  <a:pt x="8100" y="9450"/>
                </a:cubicBezTo>
                <a:close/>
                <a:moveTo>
                  <a:pt x="10800" y="12600"/>
                </a:moveTo>
                <a:cubicBezTo>
                  <a:pt x="8712" y="12600"/>
                  <a:pt x="7020" y="11190"/>
                  <a:pt x="7020" y="9450"/>
                </a:cubicBezTo>
                <a:cubicBezTo>
                  <a:pt x="7020" y="7711"/>
                  <a:pt x="8712" y="6300"/>
                  <a:pt x="10800" y="6300"/>
                </a:cubicBezTo>
                <a:lnTo>
                  <a:pt x="10800" y="9450"/>
                </a:lnTo>
                <a:lnTo>
                  <a:pt x="14580" y="9450"/>
                </a:lnTo>
                <a:cubicBezTo>
                  <a:pt x="14580" y="11190"/>
                  <a:pt x="12888" y="12600"/>
                  <a:pt x="10800" y="12600"/>
                </a:cubicBezTo>
                <a:close/>
                <a:moveTo>
                  <a:pt x="14040" y="17100"/>
                </a:moveTo>
                <a:lnTo>
                  <a:pt x="16200" y="17100"/>
                </a:lnTo>
                <a:cubicBezTo>
                  <a:pt x="16498" y="17100"/>
                  <a:pt x="16740" y="17302"/>
                  <a:pt x="16740" y="17550"/>
                </a:cubicBezTo>
                <a:cubicBezTo>
                  <a:pt x="16740" y="17799"/>
                  <a:pt x="16498" y="18000"/>
                  <a:pt x="16200" y="18000"/>
                </a:cubicBezTo>
                <a:lnTo>
                  <a:pt x="14040" y="18000"/>
                </a:lnTo>
                <a:cubicBezTo>
                  <a:pt x="13742" y="18000"/>
                  <a:pt x="13500" y="17799"/>
                  <a:pt x="13500" y="17550"/>
                </a:cubicBezTo>
                <a:cubicBezTo>
                  <a:pt x="13500" y="17302"/>
                  <a:pt x="13742" y="17100"/>
                  <a:pt x="14040" y="17100"/>
                </a:cubicBezTo>
                <a:close/>
                <a:moveTo>
                  <a:pt x="14040" y="15750"/>
                </a:moveTo>
                <a:lnTo>
                  <a:pt x="16200" y="15750"/>
                </a:lnTo>
                <a:cubicBezTo>
                  <a:pt x="16498" y="15750"/>
                  <a:pt x="16740" y="15952"/>
                  <a:pt x="16740" y="16200"/>
                </a:cubicBezTo>
                <a:cubicBezTo>
                  <a:pt x="16740" y="16449"/>
                  <a:pt x="16498" y="16650"/>
                  <a:pt x="16200" y="16650"/>
                </a:cubicBezTo>
                <a:lnTo>
                  <a:pt x="14040" y="16650"/>
                </a:lnTo>
                <a:cubicBezTo>
                  <a:pt x="13742" y="16650"/>
                  <a:pt x="13500" y="16449"/>
                  <a:pt x="13500" y="16200"/>
                </a:cubicBezTo>
                <a:cubicBezTo>
                  <a:pt x="13500" y="15952"/>
                  <a:pt x="13742" y="15750"/>
                  <a:pt x="14040" y="15750"/>
                </a:cubicBezTo>
                <a:close/>
                <a:moveTo>
                  <a:pt x="14040" y="14400"/>
                </a:moveTo>
                <a:lnTo>
                  <a:pt x="16200" y="14400"/>
                </a:lnTo>
                <a:cubicBezTo>
                  <a:pt x="16498" y="14400"/>
                  <a:pt x="16740" y="14602"/>
                  <a:pt x="16740" y="14850"/>
                </a:cubicBezTo>
                <a:cubicBezTo>
                  <a:pt x="16740" y="15099"/>
                  <a:pt x="16498" y="15300"/>
                  <a:pt x="16200" y="15300"/>
                </a:cubicBezTo>
                <a:lnTo>
                  <a:pt x="14040" y="15300"/>
                </a:lnTo>
                <a:cubicBezTo>
                  <a:pt x="13742" y="15300"/>
                  <a:pt x="13500" y="15099"/>
                  <a:pt x="13500" y="14850"/>
                </a:cubicBezTo>
                <a:cubicBezTo>
                  <a:pt x="13500" y="14602"/>
                  <a:pt x="13742" y="14400"/>
                  <a:pt x="14040" y="14400"/>
                </a:cubicBezTo>
                <a:close/>
                <a:moveTo>
                  <a:pt x="5400" y="17100"/>
                </a:moveTo>
                <a:lnTo>
                  <a:pt x="11880" y="17100"/>
                </a:lnTo>
                <a:cubicBezTo>
                  <a:pt x="12178" y="17100"/>
                  <a:pt x="12420" y="17302"/>
                  <a:pt x="12420" y="17550"/>
                </a:cubicBezTo>
                <a:cubicBezTo>
                  <a:pt x="12420" y="17799"/>
                  <a:pt x="12178" y="18000"/>
                  <a:pt x="11880" y="18000"/>
                </a:cubicBezTo>
                <a:lnTo>
                  <a:pt x="5400" y="18000"/>
                </a:lnTo>
                <a:cubicBezTo>
                  <a:pt x="5102" y="18000"/>
                  <a:pt x="4860" y="17799"/>
                  <a:pt x="4860" y="17550"/>
                </a:cubicBezTo>
                <a:cubicBezTo>
                  <a:pt x="4860" y="17302"/>
                  <a:pt x="5102" y="17100"/>
                  <a:pt x="5400" y="17100"/>
                </a:cubicBezTo>
                <a:close/>
                <a:moveTo>
                  <a:pt x="5400" y="15750"/>
                </a:moveTo>
                <a:lnTo>
                  <a:pt x="11880" y="15750"/>
                </a:lnTo>
                <a:cubicBezTo>
                  <a:pt x="12178" y="15750"/>
                  <a:pt x="12420" y="15952"/>
                  <a:pt x="12420" y="16200"/>
                </a:cubicBezTo>
                <a:cubicBezTo>
                  <a:pt x="12420" y="16449"/>
                  <a:pt x="12178" y="16650"/>
                  <a:pt x="11880" y="16650"/>
                </a:cubicBezTo>
                <a:lnTo>
                  <a:pt x="5400" y="16650"/>
                </a:lnTo>
                <a:cubicBezTo>
                  <a:pt x="5102" y="16650"/>
                  <a:pt x="4860" y="16449"/>
                  <a:pt x="4860" y="16200"/>
                </a:cubicBezTo>
                <a:cubicBezTo>
                  <a:pt x="4860" y="15952"/>
                  <a:pt x="5102" y="15750"/>
                  <a:pt x="5400" y="15750"/>
                </a:cubicBezTo>
                <a:close/>
                <a:moveTo>
                  <a:pt x="5400" y="14400"/>
                </a:moveTo>
                <a:lnTo>
                  <a:pt x="11880" y="14400"/>
                </a:lnTo>
                <a:cubicBezTo>
                  <a:pt x="12178" y="14400"/>
                  <a:pt x="12420" y="14602"/>
                  <a:pt x="12420" y="14850"/>
                </a:cubicBezTo>
                <a:cubicBezTo>
                  <a:pt x="12420" y="15099"/>
                  <a:pt x="12178" y="15300"/>
                  <a:pt x="11880" y="15300"/>
                </a:cubicBezTo>
                <a:lnTo>
                  <a:pt x="5400" y="15300"/>
                </a:lnTo>
                <a:cubicBezTo>
                  <a:pt x="5102" y="15300"/>
                  <a:pt x="4860" y="15099"/>
                  <a:pt x="4860" y="14850"/>
                </a:cubicBezTo>
                <a:cubicBezTo>
                  <a:pt x="4860" y="14602"/>
                  <a:pt x="5102" y="14400"/>
                  <a:pt x="5400" y="14400"/>
                </a:cubicBezTo>
                <a:close/>
                <a:moveTo>
                  <a:pt x="3780" y="3600"/>
                </a:moveTo>
                <a:lnTo>
                  <a:pt x="2700" y="3600"/>
                </a:lnTo>
                <a:lnTo>
                  <a:pt x="2700" y="19350"/>
                </a:lnTo>
                <a:lnTo>
                  <a:pt x="18900" y="19350"/>
                </a:lnTo>
                <a:lnTo>
                  <a:pt x="18900" y="3600"/>
                </a:lnTo>
                <a:lnTo>
                  <a:pt x="17820" y="3600"/>
                </a:lnTo>
                <a:cubicBezTo>
                  <a:pt x="17820" y="4097"/>
                  <a:pt x="17336" y="4500"/>
                  <a:pt x="16740" y="4500"/>
                </a:cubicBezTo>
                <a:lnTo>
                  <a:pt x="4860" y="4500"/>
                </a:lnTo>
                <a:cubicBezTo>
                  <a:pt x="4264" y="4500"/>
                  <a:pt x="3780" y="4097"/>
                  <a:pt x="3780" y="3600"/>
                </a:cubicBezTo>
                <a:close/>
                <a:moveTo>
                  <a:pt x="2700" y="2700"/>
                </a:moveTo>
                <a:lnTo>
                  <a:pt x="1080" y="2700"/>
                </a:lnTo>
                <a:lnTo>
                  <a:pt x="1080" y="20700"/>
                </a:lnTo>
                <a:lnTo>
                  <a:pt x="20520" y="20700"/>
                </a:lnTo>
                <a:lnTo>
                  <a:pt x="20520" y="2700"/>
                </a:lnTo>
                <a:lnTo>
                  <a:pt x="18900" y="2700"/>
                </a:lnTo>
                <a:cubicBezTo>
                  <a:pt x="19496" y="2700"/>
                  <a:pt x="19980" y="3103"/>
                  <a:pt x="19980" y="3600"/>
                </a:cubicBezTo>
                <a:lnTo>
                  <a:pt x="19980" y="19350"/>
                </a:lnTo>
                <a:cubicBezTo>
                  <a:pt x="19980" y="19847"/>
                  <a:pt x="19496" y="20250"/>
                  <a:pt x="18900" y="20250"/>
                </a:cubicBezTo>
                <a:lnTo>
                  <a:pt x="2700" y="20250"/>
                </a:lnTo>
                <a:cubicBezTo>
                  <a:pt x="2104" y="20250"/>
                  <a:pt x="1620" y="19847"/>
                  <a:pt x="1620" y="19350"/>
                </a:cubicBezTo>
                <a:lnTo>
                  <a:pt x="1620" y="3600"/>
                </a:lnTo>
                <a:cubicBezTo>
                  <a:pt x="1620" y="3103"/>
                  <a:pt x="2104" y="2700"/>
                  <a:pt x="2700" y="2700"/>
                </a:cubicBezTo>
                <a:close/>
                <a:moveTo>
                  <a:pt x="4320" y="1800"/>
                </a:moveTo>
                <a:cubicBezTo>
                  <a:pt x="4829" y="1233"/>
                  <a:pt x="5630" y="900"/>
                  <a:pt x="6480" y="900"/>
                </a:cubicBezTo>
                <a:lnTo>
                  <a:pt x="8929" y="900"/>
                </a:lnTo>
                <a:cubicBezTo>
                  <a:pt x="9315" y="343"/>
                  <a:pt x="10028" y="0"/>
                  <a:pt x="10800" y="0"/>
                </a:cubicBezTo>
                <a:cubicBezTo>
                  <a:pt x="11599" y="0"/>
                  <a:pt x="12297" y="362"/>
                  <a:pt x="12671" y="900"/>
                </a:cubicBezTo>
                <a:lnTo>
                  <a:pt x="15120" y="900"/>
                </a:lnTo>
                <a:cubicBezTo>
                  <a:pt x="16003" y="900"/>
                  <a:pt x="16788" y="1254"/>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70" name="Google Shape;270;p7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71" name="Google Shape;271;p7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72" name="Google Shape;272;p7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White Background_Deployment">
  <p:cSld name="White Background_Deployment">
    <p:bg>
      <p:bgPr>
        <a:solidFill>
          <a:schemeClr val="lt1"/>
        </a:solidFill>
        <a:effectLst/>
      </p:bgPr>
    </p:bg>
    <p:spTree>
      <p:nvGrpSpPr>
        <p:cNvPr id="1" name="Shape 273"/>
        <p:cNvGrpSpPr/>
        <p:nvPr/>
      </p:nvGrpSpPr>
      <p:grpSpPr>
        <a:xfrm>
          <a:off x="0" y="0"/>
          <a:ext cx="0" cy="0"/>
          <a:chOff x="0" y="0"/>
          <a:chExt cx="0" cy="0"/>
        </a:xfrm>
      </p:grpSpPr>
      <p:pic>
        <p:nvPicPr>
          <p:cNvPr id="274" name="Google Shape;274;p8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5" name="Google Shape;275;p80"/>
          <p:cNvSpPr/>
          <p:nvPr/>
        </p:nvSpPr>
        <p:spPr>
          <a:xfrm rot="-737665">
            <a:off x="4436018" y="1916922"/>
            <a:ext cx="5072981" cy="3276944"/>
          </a:xfrm>
          <a:custGeom>
            <a:avLst/>
            <a:gdLst/>
            <a:ahLst/>
            <a:cxnLst/>
            <a:rect l="l" t="t"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76" name="Google Shape;276;p8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77" name="Google Shape;277;p8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78" name="Google Shape;278;p8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White Background_Conversation">
  <p:cSld name="White Background_Conversation">
    <p:bg>
      <p:bgPr>
        <a:solidFill>
          <a:schemeClr val="lt1"/>
        </a:solidFill>
        <a:effectLst/>
      </p:bgPr>
    </p:bg>
    <p:spTree>
      <p:nvGrpSpPr>
        <p:cNvPr id="1" name="Shape 279"/>
        <p:cNvGrpSpPr/>
        <p:nvPr/>
      </p:nvGrpSpPr>
      <p:grpSpPr>
        <a:xfrm>
          <a:off x="0" y="0"/>
          <a:ext cx="0" cy="0"/>
          <a:chOff x="0" y="0"/>
          <a:chExt cx="0" cy="0"/>
        </a:xfrm>
      </p:grpSpPr>
      <p:pic>
        <p:nvPicPr>
          <p:cNvPr id="280" name="Google Shape;280;p8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1" name="Google Shape;281;p81"/>
          <p:cNvSpPr/>
          <p:nvPr/>
        </p:nvSpPr>
        <p:spPr>
          <a:xfrm rot="-302972">
            <a:off x="4456977" y="165679"/>
            <a:ext cx="4776622" cy="4776997"/>
          </a:xfrm>
          <a:custGeom>
            <a:avLst/>
            <a:gdLst/>
            <a:ahLst/>
            <a:cxnLst/>
            <a:rect l="l" t="t" r="r" b="b"/>
            <a:pathLst>
              <a:path w="21600" h="21325" extrusionOk="0">
                <a:moveTo>
                  <a:pt x="5220" y="18732"/>
                </a:moveTo>
                <a:cubicBezTo>
                  <a:pt x="5974" y="18971"/>
                  <a:pt x="6794" y="19102"/>
                  <a:pt x="7650" y="19102"/>
                </a:cubicBezTo>
                <a:cubicBezTo>
                  <a:pt x="11378" y="19102"/>
                  <a:pt x="14400" y="16616"/>
                  <a:pt x="14400" y="13549"/>
                </a:cubicBezTo>
                <a:cubicBezTo>
                  <a:pt x="14400" y="10482"/>
                  <a:pt x="11378" y="7996"/>
                  <a:pt x="7650" y="7996"/>
                </a:cubicBezTo>
                <a:cubicBezTo>
                  <a:pt x="3922" y="7996"/>
                  <a:pt x="900" y="10482"/>
                  <a:pt x="900" y="13549"/>
                </a:cubicBezTo>
                <a:cubicBezTo>
                  <a:pt x="900" y="15194"/>
                  <a:pt x="1769" y="16672"/>
                  <a:pt x="3150" y="17688"/>
                </a:cubicBezTo>
                <a:lnTo>
                  <a:pt x="3150" y="20435"/>
                </a:lnTo>
                <a:cubicBezTo>
                  <a:pt x="3150" y="20435"/>
                  <a:pt x="5220" y="18732"/>
                  <a:pt x="5220" y="18732"/>
                </a:cubicBezTo>
                <a:close/>
                <a:moveTo>
                  <a:pt x="15055" y="11920"/>
                </a:moveTo>
                <a:cubicBezTo>
                  <a:pt x="15514" y="11858"/>
                  <a:pt x="15957" y="11758"/>
                  <a:pt x="16380" y="11624"/>
                </a:cubicBezTo>
                <a:lnTo>
                  <a:pt x="18450" y="13327"/>
                </a:lnTo>
                <a:lnTo>
                  <a:pt x="18450" y="10581"/>
                </a:lnTo>
                <a:cubicBezTo>
                  <a:pt x="19831" y="9564"/>
                  <a:pt x="20700" y="8086"/>
                  <a:pt x="20700" y="6442"/>
                </a:cubicBezTo>
                <a:cubicBezTo>
                  <a:pt x="20700" y="3374"/>
                  <a:pt x="17678" y="888"/>
                  <a:pt x="13950" y="888"/>
                </a:cubicBezTo>
                <a:cubicBezTo>
                  <a:pt x="10222" y="888"/>
                  <a:pt x="7200" y="3374"/>
                  <a:pt x="7200" y="6442"/>
                </a:cubicBezTo>
                <a:cubicBezTo>
                  <a:pt x="7200" y="6670"/>
                  <a:pt x="7217" y="6895"/>
                  <a:pt x="7249" y="7117"/>
                </a:cubicBezTo>
                <a:cubicBezTo>
                  <a:pt x="7382" y="7111"/>
                  <a:pt x="7515" y="7108"/>
                  <a:pt x="7650" y="7108"/>
                </a:cubicBezTo>
                <a:cubicBezTo>
                  <a:pt x="11185" y="7108"/>
                  <a:pt x="14197" y="9130"/>
                  <a:pt x="15055" y="11920"/>
                </a:cubicBezTo>
                <a:close/>
                <a:moveTo>
                  <a:pt x="15248" y="12791"/>
                </a:moveTo>
                <a:cubicBezTo>
                  <a:pt x="15282" y="13039"/>
                  <a:pt x="15300" y="13293"/>
                  <a:pt x="15300" y="13549"/>
                </a:cubicBezTo>
                <a:cubicBezTo>
                  <a:pt x="15300" y="17146"/>
                  <a:pt x="11842" y="19991"/>
                  <a:pt x="7650" y="19991"/>
                </a:cubicBezTo>
                <a:cubicBezTo>
                  <a:pt x="6889" y="19991"/>
                  <a:pt x="6143" y="19898"/>
                  <a:pt x="5430" y="19716"/>
                </a:cubicBezTo>
                <a:lnTo>
                  <a:pt x="3726" y="21118"/>
                </a:lnTo>
                <a:cubicBezTo>
                  <a:pt x="3140" y="21600"/>
                  <a:pt x="2250" y="21189"/>
                  <a:pt x="2250" y="20435"/>
                </a:cubicBezTo>
                <a:lnTo>
                  <a:pt x="2250" y="18116"/>
                </a:lnTo>
                <a:cubicBezTo>
                  <a:pt x="829" y="16926"/>
                  <a:pt x="0" y="15300"/>
                  <a:pt x="0" y="13549"/>
                </a:cubicBezTo>
                <a:cubicBezTo>
                  <a:pt x="0" y="10331"/>
                  <a:pt x="2768" y="7716"/>
                  <a:pt x="6352" y="7200"/>
                </a:cubicBezTo>
                <a:cubicBezTo>
                  <a:pt x="6318" y="6952"/>
                  <a:pt x="6300" y="6698"/>
                  <a:pt x="6300" y="6442"/>
                </a:cubicBezTo>
                <a:cubicBezTo>
                  <a:pt x="6300" y="2844"/>
                  <a:pt x="9758" y="0"/>
                  <a:pt x="13950" y="0"/>
                </a:cubicBezTo>
                <a:cubicBezTo>
                  <a:pt x="18142" y="0"/>
                  <a:pt x="21600" y="2844"/>
                  <a:pt x="21600" y="6442"/>
                </a:cubicBezTo>
                <a:cubicBezTo>
                  <a:pt x="21600" y="8192"/>
                  <a:pt x="20771" y="9818"/>
                  <a:pt x="19350" y="11008"/>
                </a:cubicBezTo>
                <a:lnTo>
                  <a:pt x="19350" y="13327"/>
                </a:lnTo>
                <a:cubicBezTo>
                  <a:pt x="19350" y="14081"/>
                  <a:pt x="18460" y="14492"/>
                  <a:pt x="17874" y="14010"/>
                </a:cubicBezTo>
                <a:lnTo>
                  <a:pt x="16170" y="12608"/>
                </a:lnTo>
                <a:cubicBezTo>
                  <a:pt x="15868" y="12685"/>
                  <a:pt x="15561" y="12746"/>
                  <a:pt x="15248" y="12791"/>
                </a:cubicBezTo>
                <a:cubicBezTo>
                  <a:pt x="15248" y="12791"/>
                  <a:pt x="15248" y="12791"/>
                  <a:pt x="15248" y="12791"/>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82" name="Google Shape;282;p8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83" name="Google Shape;283;p8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84" name="Google Shape;284;p8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White Background_Secure">
  <p:cSld name="White Background_Secure">
    <p:bg>
      <p:bgPr>
        <a:solidFill>
          <a:schemeClr val="lt1"/>
        </a:solidFill>
        <a:effectLst/>
      </p:bgPr>
    </p:bg>
    <p:spTree>
      <p:nvGrpSpPr>
        <p:cNvPr id="1" name="Shape 285"/>
        <p:cNvGrpSpPr/>
        <p:nvPr/>
      </p:nvGrpSpPr>
      <p:grpSpPr>
        <a:xfrm>
          <a:off x="0" y="0"/>
          <a:ext cx="0" cy="0"/>
          <a:chOff x="0" y="0"/>
          <a:chExt cx="0" cy="0"/>
        </a:xfrm>
      </p:grpSpPr>
      <p:pic>
        <p:nvPicPr>
          <p:cNvPr id="286" name="Google Shape;286;p8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7" name="Google Shape;287;p82"/>
          <p:cNvSpPr/>
          <p:nvPr/>
        </p:nvSpPr>
        <p:spPr>
          <a:xfrm rot="-350655">
            <a:off x="5029435" y="107"/>
            <a:ext cx="3833594" cy="4961109"/>
          </a:xfrm>
          <a:custGeom>
            <a:avLst/>
            <a:gdLst/>
            <a:ahLst/>
            <a:cxnLst/>
            <a:rect l="l" t="t" r="r" b="b"/>
            <a:pathLst>
              <a:path w="21600" h="21600" extrusionOk="0">
                <a:moveTo>
                  <a:pt x="1271" y="8836"/>
                </a:moveTo>
                <a:lnTo>
                  <a:pt x="20329" y="8836"/>
                </a:lnTo>
                <a:lnTo>
                  <a:pt x="20329" y="20618"/>
                </a:lnTo>
                <a:lnTo>
                  <a:pt x="1271" y="20618"/>
                </a:lnTo>
                <a:cubicBezTo>
                  <a:pt x="1271" y="20618"/>
                  <a:pt x="1271" y="8836"/>
                  <a:pt x="1271" y="8836"/>
                </a:cubicBezTo>
                <a:close/>
                <a:moveTo>
                  <a:pt x="12960" y="5809"/>
                </a:moveTo>
                <a:lnTo>
                  <a:pt x="12960" y="7855"/>
                </a:lnTo>
                <a:lnTo>
                  <a:pt x="8640" y="7855"/>
                </a:lnTo>
                <a:lnTo>
                  <a:pt x="8640" y="5809"/>
                </a:lnTo>
                <a:cubicBezTo>
                  <a:pt x="8640" y="4907"/>
                  <a:pt x="9605" y="4173"/>
                  <a:pt x="10800" y="4173"/>
                </a:cubicBezTo>
                <a:cubicBezTo>
                  <a:pt x="11995" y="4173"/>
                  <a:pt x="12960" y="4907"/>
                  <a:pt x="12960" y="5809"/>
                </a:cubicBezTo>
                <a:close/>
                <a:moveTo>
                  <a:pt x="4447" y="5809"/>
                </a:moveTo>
                <a:cubicBezTo>
                  <a:pt x="4447" y="3145"/>
                  <a:pt x="7289" y="982"/>
                  <a:pt x="10800" y="982"/>
                </a:cubicBezTo>
                <a:cubicBezTo>
                  <a:pt x="14311" y="982"/>
                  <a:pt x="17153" y="3145"/>
                  <a:pt x="17153" y="5809"/>
                </a:cubicBezTo>
                <a:lnTo>
                  <a:pt x="17153" y="7855"/>
                </a:lnTo>
                <a:lnTo>
                  <a:pt x="14231" y="7855"/>
                </a:lnTo>
                <a:lnTo>
                  <a:pt x="14231" y="5809"/>
                </a:lnTo>
                <a:cubicBezTo>
                  <a:pt x="14231" y="4361"/>
                  <a:pt x="12693" y="3191"/>
                  <a:pt x="10800" y="3191"/>
                </a:cubicBezTo>
                <a:cubicBezTo>
                  <a:pt x="8907" y="3191"/>
                  <a:pt x="7369" y="4361"/>
                  <a:pt x="7369" y="5809"/>
                </a:cubicBezTo>
                <a:lnTo>
                  <a:pt x="7369" y="7855"/>
                </a:lnTo>
                <a:lnTo>
                  <a:pt x="4447" y="7855"/>
                </a:lnTo>
                <a:cubicBezTo>
                  <a:pt x="4447" y="7855"/>
                  <a:pt x="4447" y="5809"/>
                  <a:pt x="4447" y="5809"/>
                </a:cubicBezTo>
                <a:close/>
                <a:moveTo>
                  <a:pt x="21600" y="20618"/>
                </a:moveTo>
                <a:lnTo>
                  <a:pt x="21600" y="8836"/>
                </a:lnTo>
                <a:cubicBezTo>
                  <a:pt x="21600" y="8294"/>
                  <a:pt x="21031" y="7855"/>
                  <a:pt x="20329" y="7855"/>
                </a:cubicBezTo>
                <a:lnTo>
                  <a:pt x="18424" y="7855"/>
                </a:lnTo>
                <a:lnTo>
                  <a:pt x="18424" y="5809"/>
                </a:lnTo>
                <a:cubicBezTo>
                  <a:pt x="18424" y="2599"/>
                  <a:pt x="15008" y="0"/>
                  <a:pt x="10800" y="0"/>
                </a:cubicBezTo>
                <a:cubicBezTo>
                  <a:pt x="6592" y="0"/>
                  <a:pt x="3176" y="2599"/>
                  <a:pt x="3176" y="5809"/>
                </a:cubicBezTo>
                <a:lnTo>
                  <a:pt x="3176" y="7855"/>
                </a:lnTo>
                <a:lnTo>
                  <a:pt x="1271" y="7855"/>
                </a:lnTo>
                <a:cubicBezTo>
                  <a:pt x="569" y="7855"/>
                  <a:pt x="0" y="8294"/>
                  <a:pt x="0" y="8836"/>
                </a:cubicBezTo>
                <a:lnTo>
                  <a:pt x="0" y="20618"/>
                </a:lnTo>
                <a:cubicBezTo>
                  <a:pt x="0" y="21161"/>
                  <a:pt x="569" y="21600"/>
                  <a:pt x="1271" y="21600"/>
                </a:cubicBezTo>
                <a:lnTo>
                  <a:pt x="20329" y="21600"/>
                </a:lnTo>
                <a:cubicBezTo>
                  <a:pt x="21031" y="21600"/>
                  <a:pt x="21600" y="21161"/>
                  <a:pt x="21600" y="20618"/>
                </a:cubicBezTo>
                <a:close/>
                <a:moveTo>
                  <a:pt x="16289" y="11405"/>
                </a:moveTo>
                <a:cubicBezTo>
                  <a:pt x="16559" y="11578"/>
                  <a:pt x="16595" y="11888"/>
                  <a:pt x="16370" y="12096"/>
                </a:cubicBezTo>
                <a:lnTo>
                  <a:pt x="9573" y="18400"/>
                </a:lnTo>
                <a:lnTo>
                  <a:pt x="5268" y="15074"/>
                </a:lnTo>
                <a:cubicBezTo>
                  <a:pt x="5025" y="14879"/>
                  <a:pt x="5032" y="14569"/>
                  <a:pt x="5284" y="14380"/>
                </a:cubicBezTo>
                <a:cubicBezTo>
                  <a:pt x="5530" y="14197"/>
                  <a:pt x="5921" y="14197"/>
                  <a:pt x="6167" y="14380"/>
                </a:cubicBezTo>
                <a:lnTo>
                  <a:pt x="9487" y="16946"/>
                </a:lnTo>
                <a:lnTo>
                  <a:pt x="15394" y="11467"/>
                </a:lnTo>
                <a:cubicBezTo>
                  <a:pt x="15619" y="11259"/>
                  <a:pt x="16020" y="11231"/>
                  <a:pt x="16289" y="1140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88" name="Google Shape;288;p8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89" name="Google Shape;289;p8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90" name="Google Shape;290;p8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White Background_Time">
  <p:cSld name="White Background_Time">
    <p:bg>
      <p:bgPr>
        <a:solidFill>
          <a:schemeClr val="lt1"/>
        </a:solidFill>
        <a:effectLst/>
      </p:bgPr>
    </p:bg>
    <p:spTree>
      <p:nvGrpSpPr>
        <p:cNvPr id="1" name="Shape 291"/>
        <p:cNvGrpSpPr/>
        <p:nvPr/>
      </p:nvGrpSpPr>
      <p:grpSpPr>
        <a:xfrm>
          <a:off x="0" y="0"/>
          <a:ext cx="0" cy="0"/>
          <a:chOff x="0" y="0"/>
          <a:chExt cx="0" cy="0"/>
        </a:xfrm>
      </p:grpSpPr>
      <p:pic>
        <p:nvPicPr>
          <p:cNvPr id="292" name="Google Shape;292;p8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3" name="Google Shape;293;p83"/>
          <p:cNvSpPr/>
          <p:nvPr/>
        </p:nvSpPr>
        <p:spPr>
          <a:xfrm rot="-484266">
            <a:off x="4796678" y="148273"/>
            <a:ext cx="4553790" cy="4934072"/>
          </a:xfrm>
          <a:custGeom>
            <a:avLst/>
            <a:gdLst/>
            <a:ahLst/>
            <a:cxnLst/>
            <a:rect l="l" t="t" r="r" b="b"/>
            <a:pathLst>
              <a:path w="4553790" h="4934072" extrusionOk="0">
                <a:moveTo>
                  <a:pt x="2504729" y="2283538"/>
                </a:moveTo>
                <a:cubicBezTo>
                  <a:pt x="2492549" y="2281038"/>
                  <a:pt x="2479942" y="2279724"/>
                  <a:pt x="2467036" y="2279724"/>
                </a:cubicBezTo>
                <a:cubicBezTo>
                  <a:pt x="2363786" y="2279724"/>
                  <a:pt x="2279724" y="2363786"/>
                  <a:pt x="2279724" y="2467036"/>
                </a:cubicBezTo>
                <a:cubicBezTo>
                  <a:pt x="2279724" y="2570286"/>
                  <a:pt x="2363786" y="2654348"/>
                  <a:pt x="2467036" y="2654348"/>
                </a:cubicBezTo>
                <a:cubicBezTo>
                  <a:pt x="2570286" y="2654348"/>
                  <a:pt x="2654348" y="2570286"/>
                  <a:pt x="2654348" y="2467036"/>
                </a:cubicBezTo>
                <a:cubicBezTo>
                  <a:pt x="2654348" y="2376692"/>
                  <a:pt x="2589988" y="2301039"/>
                  <a:pt x="2504729" y="2283538"/>
                </a:cubicBezTo>
                <a:close/>
                <a:moveTo>
                  <a:pt x="1610912" y="1125528"/>
                </a:moveTo>
                <a:cubicBezTo>
                  <a:pt x="1637153" y="1131696"/>
                  <a:pt x="1661024" y="1147857"/>
                  <a:pt x="1676214" y="1172528"/>
                </a:cubicBezTo>
                <a:lnTo>
                  <a:pt x="2265790" y="2125991"/>
                </a:lnTo>
                <a:cubicBezTo>
                  <a:pt x="2324953" y="2090813"/>
                  <a:pt x="2393253" y="2069341"/>
                  <a:pt x="2467036" y="2069341"/>
                </a:cubicBezTo>
                <a:cubicBezTo>
                  <a:pt x="2562291" y="2069341"/>
                  <a:pt x="2648637" y="2104519"/>
                  <a:pt x="2717166" y="2160484"/>
                </a:cubicBezTo>
                <a:lnTo>
                  <a:pt x="3259686" y="1554690"/>
                </a:lnTo>
                <a:cubicBezTo>
                  <a:pt x="3298518" y="1511288"/>
                  <a:pt x="3364992" y="1507633"/>
                  <a:pt x="3408164" y="1546466"/>
                </a:cubicBezTo>
                <a:cubicBezTo>
                  <a:pt x="3451338" y="1585071"/>
                  <a:pt x="3454992" y="1651544"/>
                  <a:pt x="3416388" y="1694945"/>
                </a:cubicBezTo>
                <a:lnTo>
                  <a:pt x="2841203" y="2337288"/>
                </a:lnTo>
                <a:cubicBezTo>
                  <a:pt x="2855366" y="2378177"/>
                  <a:pt x="2864731" y="2421350"/>
                  <a:pt x="2864731" y="2467036"/>
                </a:cubicBezTo>
                <a:cubicBezTo>
                  <a:pt x="2864731" y="2686328"/>
                  <a:pt x="2686328" y="2864731"/>
                  <a:pt x="2467036" y="2864731"/>
                </a:cubicBezTo>
                <a:cubicBezTo>
                  <a:pt x="2247744" y="2864731"/>
                  <a:pt x="2069341" y="2686328"/>
                  <a:pt x="2069341" y="2467036"/>
                </a:cubicBezTo>
                <a:cubicBezTo>
                  <a:pt x="2069341" y="2400791"/>
                  <a:pt x="2087387" y="2339115"/>
                  <a:pt x="2116169" y="2284064"/>
                </a:cubicBezTo>
                <a:lnTo>
                  <a:pt x="1497354" y="1283316"/>
                </a:lnTo>
                <a:cubicBezTo>
                  <a:pt x="1466744" y="1233746"/>
                  <a:pt x="1482049" y="1169101"/>
                  <a:pt x="1531390" y="1138492"/>
                </a:cubicBezTo>
                <a:cubicBezTo>
                  <a:pt x="1556060" y="1123187"/>
                  <a:pt x="1584671" y="1119361"/>
                  <a:pt x="1610912" y="1125528"/>
                </a:cubicBezTo>
                <a:close/>
                <a:moveTo>
                  <a:pt x="2733154" y="759228"/>
                </a:moveTo>
                <a:cubicBezTo>
                  <a:pt x="2680227" y="751024"/>
                  <a:pt x="2626509" y="745222"/>
                  <a:pt x="2572114" y="741938"/>
                </a:cubicBezTo>
                <a:lnTo>
                  <a:pt x="2572114" y="1066079"/>
                </a:lnTo>
                <a:cubicBezTo>
                  <a:pt x="2572113" y="1124101"/>
                  <a:pt x="2525057" y="1171157"/>
                  <a:pt x="2467036" y="1171157"/>
                </a:cubicBezTo>
                <a:cubicBezTo>
                  <a:pt x="2409015" y="1171157"/>
                  <a:pt x="2361958" y="1124100"/>
                  <a:pt x="2361959" y="1066079"/>
                </a:cubicBezTo>
                <a:lnTo>
                  <a:pt x="2361959" y="741938"/>
                </a:lnTo>
                <a:cubicBezTo>
                  <a:pt x="1491643" y="794477"/>
                  <a:pt x="794477" y="1491643"/>
                  <a:pt x="741938" y="2361959"/>
                </a:cubicBezTo>
                <a:lnTo>
                  <a:pt x="1066080" y="2361959"/>
                </a:lnTo>
                <a:cubicBezTo>
                  <a:pt x="1124100" y="2361959"/>
                  <a:pt x="1171157" y="2409015"/>
                  <a:pt x="1171157" y="2467036"/>
                </a:cubicBezTo>
                <a:cubicBezTo>
                  <a:pt x="1171157" y="2525057"/>
                  <a:pt x="1124101" y="2572113"/>
                  <a:pt x="1066079" y="2572113"/>
                </a:cubicBezTo>
                <a:lnTo>
                  <a:pt x="741938" y="2572113"/>
                </a:lnTo>
                <a:cubicBezTo>
                  <a:pt x="794477" y="3442429"/>
                  <a:pt x="1491643" y="4139595"/>
                  <a:pt x="2361959" y="4192362"/>
                </a:cubicBezTo>
                <a:lnTo>
                  <a:pt x="2361958" y="3867993"/>
                </a:lnTo>
                <a:cubicBezTo>
                  <a:pt x="2361959" y="3809971"/>
                  <a:pt x="2409015" y="3762915"/>
                  <a:pt x="2467036" y="3762915"/>
                </a:cubicBezTo>
                <a:cubicBezTo>
                  <a:pt x="2525057" y="3762915"/>
                  <a:pt x="2572114" y="3809971"/>
                  <a:pt x="2572113" y="3867993"/>
                </a:cubicBezTo>
                <a:lnTo>
                  <a:pt x="2572113" y="4192362"/>
                </a:lnTo>
                <a:cubicBezTo>
                  <a:pt x="3442429" y="4139595"/>
                  <a:pt x="4139595" y="3442429"/>
                  <a:pt x="4192134" y="2572113"/>
                </a:cubicBezTo>
                <a:lnTo>
                  <a:pt x="3867993" y="2572114"/>
                </a:lnTo>
                <a:cubicBezTo>
                  <a:pt x="3809971" y="2572113"/>
                  <a:pt x="3762915" y="2525057"/>
                  <a:pt x="3762915" y="2467036"/>
                </a:cubicBezTo>
                <a:cubicBezTo>
                  <a:pt x="3762915" y="2409015"/>
                  <a:pt x="3809971" y="2361959"/>
                  <a:pt x="3867993" y="2361959"/>
                </a:cubicBezTo>
                <a:lnTo>
                  <a:pt x="4192134" y="2361959"/>
                </a:lnTo>
                <a:cubicBezTo>
                  <a:pt x="4142879" y="1546038"/>
                  <a:pt x="3527057" y="882299"/>
                  <a:pt x="2733154" y="759228"/>
                </a:cubicBezTo>
                <a:close/>
                <a:moveTo>
                  <a:pt x="2665193" y="536339"/>
                </a:moveTo>
                <a:cubicBezTo>
                  <a:pt x="3512318" y="622624"/>
                  <a:pt x="4199962" y="1255923"/>
                  <a:pt x="4368274" y="2076383"/>
                </a:cubicBezTo>
                <a:lnTo>
                  <a:pt x="4396904" y="2263460"/>
                </a:lnTo>
                <a:lnTo>
                  <a:pt x="4264775" y="3195210"/>
                </a:lnTo>
                <a:lnTo>
                  <a:pt x="4255027" y="3221798"/>
                </a:lnTo>
                <a:cubicBezTo>
                  <a:pt x="3960021" y="3918190"/>
                  <a:pt x="3269679" y="4408000"/>
                  <a:pt x="2467036" y="4408000"/>
                </a:cubicBezTo>
                <a:cubicBezTo>
                  <a:pt x="1396845" y="4408000"/>
                  <a:pt x="526301" y="3537227"/>
                  <a:pt x="526301" y="2467036"/>
                </a:cubicBezTo>
                <a:cubicBezTo>
                  <a:pt x="526301" y="1396845"/>
                  <a:pt x="1396845" y="526301"/>
                  <a:pt x="2467036" y="526301"/>
                </a:cubicBezTo>
                <a:cubicBezTo>
                  <a:pt x="2533923" y="526301"/>
                  <a:pt x="2600030" y="529702"/>
                  <a:pt x="2665193" y="536339"/>
                </a:cubicBezTo>
                <a:close/>
                <a:moveTo>
                  <a:pt x="2718912" y="12761"/>
                </a:moveTo>
                <a:cubicBezTo>
                  <a:pt x="3464376" y="88704"/>
                  <a:pt x="4112741" y="497955"/>
                  <a:pt x="4512159" y="1088664"/>
                </a:cubicBezTo>
                <a:lnTo>
                  <a:pt x="4553790" y="1157118"/>
                </a:lnTo>
                <a:lnTo>
                  <a:pt x="4504646" y="1503677"/>
                </a:lnTo>
                <a:lnTo>
                  <a:pt x="4450908" y="1392295"/>
                </a:lnTo>
                <a:cubicBezTo>
                  <a:pt x="4068298" y="688900"/>
                  <a:pt x="3322461" y="210383"/>
                  <a:pt x="2467036" y="210383"/>
                </a:cubicBezTo>
                <a:cubicBezTo>
                  <a:pt x="1222554" y="210384"/>
                  <a:pt x="210384" y="1222782"/>
                  <a:pt x="210383" y="2467036"/>
                </a:cubicBezTo>
                <a:cubicBezTo>
                  <a:pt x="210383" y="3711518"/>
                  <a:pt x="1222553" y="4723688"/>
                  <a:pt x="2467036" y="4723689"/>
                </a:cubicBezTo>
                <a:cubicBezTo>
                  <a:pt x="3089163" y="4723689"/>
                  <a:pt x="3653326" y="4470646"/>
                  <a:pt x="4061957" y="4062043"/>
                </a:cubicBezTo>
                <a:lnTo>
                  <a:pt x="4156618" y="3957919"/>
                </a:lnTo>
                <a:lnTo>
                  <a:pt x="4107475" y="4304470"/>
                </a:lnTo>
                <a:lnTo>
                  <a:pt x="4035382" y="4370007"/>
                </a:lnTo>
                <a:cubicBezTo>
                  <a:pt x="3608763" y="4722235"/>
                  <a:pt x="3062166" y="4934072"/>
                  <a:pt x="2467036" y="4934072"/>
                </a:cubicBezTo>
                <a:cubicBezTo>
                  <a:pt x="1106740" y="4934072"/>
                  <a:pt x="0" y="3827332"/>
                  <a:pt x="0" y="2467036"/>
                </a:cubicBezTo>
                <a:cubicBezTo>
                  <a:pt x="0" y="1106740"/>
                  <a:pt x="1106740" y="0"/>
                  <a:pt x="2467036" y="0"/>
                </a:cubicBezTo>
                <a:cubicBezTo>
                  <a:pt x="2552055" y="0"/>
                  <a:pt x="2636082" y="4323"/>
                  <a:pt x="2718912" y="12761"/>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294" name="Google Shape;294;p8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95" name="Google Shape;295;p8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96" name="Google Shape;296;p8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White Background_Rocket">
  <p:cSld name="White Background_Rocket">
    <p:bg>
      <p:bgPr>
        <a:solidFill>
          <a:schemeClr val="lt1"/>
        </a:solidFill>
        <a:effectLst/>
      </p:bgPr>
    </p:bg>
    <p:spTree>
      <p:nvGrpSpPr>
        <p:cNvPr id="1" name="Shape 297"/>
        <p:cNvGrpSpPr/>
        <p:nvPr/>
      </p:nvGrpSpPr>
      <p:grpSpPr>
        <a:xfrm>
          <a:off x="0" y="0"/>
          <a:ext cx="0" cy="0"/>
          <a:chOff x="0" y="0"/>
          <a:chExt cx="0" cy="0"/>
        </a:xfrm>
      </p:grpSpPr>
      <p:pic>
        <p:nvPicPr>
          <p:cNvPr id="298" name="Google Shape;298;p8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9" name="Google Shape;299;p84"/>
          <p:cNvSpPr/>
          <p:nvPr/>
        </p:nvSpPr>
        <p:spPr>
          <a:xfrm rot="-418219">
            <a:off x="4767250" y="325329"/>
            <a:ext cx="4502934" cy="4506079"/>
          </a:xfrm>
          <a:custGeom>
            <a:avLst/>
            <a:gdLst/>
            <a:ahLst/>
            <a:cxnLst/>
            <a:rect l="l" t="t"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300" name="Google Shape;300;p8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01" name="Google Shape;301;p8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02" name="Google Shape;302;p8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White Background_Blue Bar">
  <p:cSld name="White Background_Blue Bar">
    <p:bg>
      <p:bgPr>
        <a:solidFill>
          <a:schemeClr val="lt1"/>
        </a:solidFill>
        <a:effectLst/>
      </p:bgPr>
    </p:bg>
    <p:spTree>
      <p:nvGrpSpPr>
        <p:cNvPr id="1" name="Shape 303"/>
        <p:cNvGrpSpPr/>
        <p:nvPr/>
      </p:nvGrpSpPr>
      <p:grpSpPr>
        <a:xfrm>
          <a:off x="0" y="0"/>
          <a:ext cx="0" cy="0"/>
          <a:chOff x="0" y="0"/>
          <a:chExt cx="0" cy="0"/>
        </a:xfrm>
      </p:grpSpPr>
      <p:pic>
        <p:nvPicPr>
          <p:cNvPr id="304" name="Google Shape;304;p8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5" name="Google Shape;305;p8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A0A0A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_Three">
  <p:cSld name="Intro_Three">
    <p:bg>
      <p:bgPr>
        <a:solidFill>
          <a:schemeClr val="dk2"/>
        </a:solidFill>
        <a:effectLst/>
      </p:bgPr>
    </p:bg>
    <p:spTree>
      <p:nvGrpSpPr>
        <p:cNvPr id="1" name="Shape 48"/>
        <p:cNvGrpSpPr/>
        <p:nvPr/>
      </p:nvGrpSpPr>
      <p:grpSpPr>
        <a:xfrm>
          <a:off x="0" y="0"/>
          <a:ext cx="0" cy="0"/>
          <a:chOff x="0" y="0"/>
          <a:chExt cx="0" cy="0"/>
        </a:xfrm>
      </p:grpSpPr>
      <p:pic>
        <p:nvPicPr>
          <p:cNvPr id="49" name="Google Shape;49;p5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50"/>
          <p:cNvSpPr/>
          <p:nvPr/>
        </p:nvSpPr>
        <p:spPr>
          <a:xfrm>
            <a:off x="979009"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1" name="Google Shape;51;p50"/>
          <p:cNvSpPr/>
          <p:nvPr/>
        </p:nvSpPr>
        <p:spPr>
          <a:xfrm>
            <a:off x="3943856"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2" name="Google Shape;52;p50"/>
          <p:cNvSpPr/>
          <p:nvPr/>
        </p:nvSpPr>
        <p:spPr>
          <a:xfrm>
            <a:off x="6909186"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3" name="Google Shape;53;p50"/>
          <p:cNvSpPr>
            <a:spLocks noGrp="1"/>
          </p:cNvSpPr>
          <p:nvPr>
            <p:ph type="pic" idx="2"/>
          </p:nvPr>
        </p:nvSpPr>
        <p:spPr>
          <a:xfrm>
            <a:off x="979009"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4" name="Google Shape;54;p50"/>
          <p:cNvSpPr>
            <a:spLocks noGrp="1"/>
          </p:cNvSpPr>
          <p:nvPr>
            <p:ph type="pic" idx="3"/>
          </p:nvPr>
        </p:nvSpPr>
        <p:spPr>
          <a:xfrm>
            <a:off x="6909186"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50"/>
          <p:cNvSpPr>
            <a:spLocks noGrp="1"/>
          </p:cNvSpPr>
          <p:nvPr>
            <p:ph type="pic" idx="4"/>
          </p:nvPr>
        </p:nvSpPr>
        <p:spPr>
          <a:xfrm>
            <a:off x="3943856"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6" name="Google Shape;56;p5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7" name="Google Shape;57;p50"/>
          <p:cNvSpPr txBox="1">
            <a:spLocks noGrp="1"/>
          </p:cNvSpPr>
          <p:nvPr>
            <p:ph type="body" idx="1"/>
          </p:nvPr>
        </p:nvSpPr>
        <p:spPr>
          <a:xfrm>
            <a:off x="476251" y="2595563"/>
            <a:ext cx="2269748"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8" name="Google Shape;58;p50"/>
          <p:cNvSpPr txBox="1">
            <a:spLocks noGrp="1"/>
          </p:cNvSpPr>
          <p:nvPr>
            <p:ph type="body" idx="5"/>
          </p:nvPr>
        </p:nvSpPr>
        <p:spPr>
          <a:xfrm>
            <a:off x="477264" y="2933314"/>
            <a:ext cx="2267725" cy="276999"/>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50"/>
          <p:cNvSpPr txBox="1">
            <a:spLocks noGrp="1"/>
          </p:cNvSpPr>
          <p:nvPr>
            <p:ph type="body" idx="6"/>
          </p:nvPr>
        </p:nvSpPr>
        <p:spPr>
          <a:xfrm>
            <a:off x="477264" y="3777912"/>
            <a:ext cx="2267725" cy="338554"/>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cxnSp>
        <p:nvCxnSpPr>
          <p:cNvPr id="60" name="Google Shape;60;p50"/>
          <p:cNvCxnSpPr/>
          <p:nvPr/>
        </p:nvCxnSpPr>
        <p:spPr>
          <a:xfrm>
            <a:off x="3087111" y="967740"/>
            <a:ext cx="0" cy="3208020"/>
          </a:xfrm>
          <a:prstGeom prst="straightConnector1">
            <a:avLst/>
          </a:prstGeom>
          <a:noFill/>
          <a:ln w="12700" cap="rnd" cmpd="sng">
            <a:solidFill>
              <a:schemeClr val="lt1"/>
            </a:solidFill>
            <a:prstDash val="solid"/>
            <a:round/>
            <a:headEnd type="none" w="sm" len="sm"/>
            <a:tailEnd type="none" w="sm" len="sm"/>
          </a:ln>
        </p:spPr>
      </p:cxnSp>
      <p:cxnSp>
        <p:nvCxnSpPr>
          <p:cNvPr id="61" name="Google Shape;61;p50"/>
          <p:cNvCxnSpPr/>
          <p:nvPr/>
        </p:nvCxnSpPr>
        <p:spPr>
          <a:xfrm>
            <a:off x="6056888" y="967740"/>
            <a:ext cx="0" cy="3208020"/>
          </a:xfrm>
          <a:prstGeom prst="straightConnector1">
            <a:avLst/>
          </a:prstGeom>
          <a:noFill/>
          <a:ln w="12700" cap="rnd" cmpd="sng">
            <a:solidFill>
              <a:schemeClr val="lt1"/>
            </a:solidFill>
            <a:prstDash val="solid"/>
            <a:round/>
            <a:headEnd type="none" w="sm" len="sm"/>
            <a:tailEnd type="none" w="sm" len="sm"/>
          </a:ln>
        </p:spPr>
      </p:cxnSp>
      <p:sp>
        <p:nvSpPr>
          <p:cNvPr id="62" name="Google Shape;62;p50"/>
          <p:cNvSpPr txBox="1">
            <a:spLocks noGrp="1"/>
          </p:cNvSpPr>
          <p:nvPr>
            <p:ph type="body" idx="7"/>
          </p:nvPr>
        </p:nvSpPr>
        <p:spPr>
          <a:xfrm>
            <a:off x="3426202" y="2595563"/>
            <a:ext cx="2269748"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50"/>
          <p:cNvSpPr txBox="1">
            <a:spLocks noGrp="1"/>
          </p:cNvSpPr>
          <p:nvPr>
            <p:ph type="body" idx="8"/>
          </p:nvPr>
        </p:nvSpPr>
        <p:spPr>
          <a:xfrm>
            <a:off x="3427215" y="2933314"/>
            <a:ext cx="2267725" cy="276999"/>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50"/>
          <p:cNvSpPr txBox="1">
            <a:spLocks noGrp="1"/>
          </p:cNvSpPr>
          <p:nvPr>
            <p:ph type="body" idx="9"/>
          </p:nvPr>
        </p:nvSpPr>
        <p:spPr>
          <a:xfrm>
            <a:off x="3427215" y="3777912"/>
            <a:ext cx="2267725" cy="338554"/>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50"/>
          <p:cNvSpPr txBox="1">
            <a:spLocks noGrp="1"/>
          </p:cNvSpPr>
          <p:nvPr>
            <p:ph type="body" idx="13"/>
          </p:nvPr>
        </p:nvSpPr>
        <p:spPr>
          <a:xfrm>
            <a:off x="6395980" y="2595563"/>
            <a:ext cx="2269748"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6" name="Google Shape;66;p50"/>
          <p:cNvSpPr txBox="1">
            <a:spLocks noGrp="1"/>
          </p:cNvSpPr>
          <p:nvPr>
            <p:ph type="body" idx="14"/>
          </p:nvPr>
        </p:nvSpPr>
        <p:spPr>
          <a:xfrm>
            <a:off x="6396992" y="2933314"/>
            <a:ext cx="2267725" cy="276999"/>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7" name="Google Shape;67;p50"/>
          <p:cNvSpPr txBox="1">
            <a:spLocks noGrp="1"/>
          </p:cNvSpPr>
          <p:nvPr>
            <p:ph type="body" idx="15"/>
          </p:nvPr>
        </p:nvSpPr>
        <p:spPr>
          <a:xfrm>
            <a:off x="6396992" y="3777912"/>
            <a:ext cx="2267725" cy="338554"/>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Blue Background">
  <p:cSld name="Blank Blue Background">
    <p:bg>
      <p:bgPr>
        <a:solidFill>
          <a:schemeClr val="dk2"/>
        </a:solidFill>
        <a:effectLst/>
      </p:bgPr>
    </p:bg>
    <p:spTree>
      <p:nvGrpSpPr>
        <p:cNvPr id="1" name="Shape 306"/>
        <p:cNvGrpSpPr/>
        <p:nvPr/>
      </p:nvGrpSpPr>
      <p:grpSpPr>
        <a:xfrm>
          <a:off x="0" y="0"/>
          <a:ext cx="0" cy="0"/>
          <a:chOff x="0" y="0"/>
          <a:chExt cx="0" cy="0"/>
        </a:xfrm>
      </p:grpSpPr>
      <p:sp>
        <p:nvSpPr>
          <p:cNvPr id="307" name="Google Shape;307;p8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_Blue Gradient Bottom">
  <p:cSld name="Content_Blue Gradient Bottom">
    <p:spTree>
      <p:nvGrpSpPr>
        <p:cNvPr id="1" name="Shape 312"/>
        <p:cNvGrpSpPr/>
        <p:nvPr/>
      </p:nvGrpSpPr>
      <p:grpSpPr>
        <a:xfrm>
          <a:off x="0" y="0"/>
          <a:ext cx="0" cy="0"/>
          <a:chOff x="0" y="0"/>
          <a:chExt cx="0" cy="0"/>
        </a:xfrm>
      </p:grpSpPr>
      <p:sp>
        <p:nvSpPr>
          <p:cNvPr id="313" name="Google Shape;313;p4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4" name="Google Shape;314;p4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315"/>
        <p:cNvGrpSpPr/>
        <p:nvPr/>
      </p:nvGrpSpPr>
      <p:grpSpPr>
        <a:xfrm>
          <a:off x="0" y="0"/>
          <a:ext cx="0" cy="0"/>
          <a:chOff x="0" y="0"/>
          <a:chExt cx="0" cy="0"/>
        </a:xfrm>
      </p:grpSpPr>
      <p:pic>
        <p:nvPicPr>
          <p:cNvPr id="316" name="Google Shape;316;p8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17" name="Google Shape;317;p87"/>
          <p:cNvSpPr txBox="1">
            <a:spLocks noGrp="1"/>
          </p:cNvSpPr>
          <p:nvPr>
            <p:ph type="ctrTitle"/>
          </p:nvPr>
        </p:nvSpPr>
        <p:spPr>
          <a:xfrm>
            <a:off x="628651" y="1639266"/>
            <a:ext cx="7886699" cy="1067256"/>
          </a:xfrm>
          <a:prstGeom prst="rect">
            <a:avLst/>
          </a:prstGeom>
          <a:noFill/>
          <a:ln>
            <a:noFill/>
          </a:ln>
        </p:spPr>
        <p:txBody>
          <a:bodyPr spcFirstLastPara="1" wrap="square" lIns="0" tIns="45700" rIns="91425" bIns="45700" anchor="b" anchorCtr="0">
            <a:no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87"/>
          <p:cNvSpPr txBox="1">
            <a:spLocks noGrp="1"/>
          </p:cNvSpPr>
          <p:nvPr>
            <p:ph type="subTitle" idx="1"/>
          </p:nvPr>
        </p:nvSpPr>
        <p:spPr>
          <a:xfrm>
            <a:off x="628652" y="2729169"/>
            <a:ext cx="7886698" cy="338554"/>
          </a:xfrm>
          <a:prstGeom prst="rect">
            <a:avLst/>
          </a:prstGeom>
          <a:noFill/>
          <a:ln>
            <a:noFill/>
          </a:ln>
        </p:spPr>
        <p:txBody>
          <a:bodyPr spcFirstLastPara="1" wrap="square" lIns="0" tIns="45700" rIns="0" bIns="45700" anchor="t" anchorCtr="0">
            <a:noAutofit/>
          </a:bodyPr>
          <a:lstStyle>
            <a:lvl1pPr lvl="0" algn="l">
              <a:lnSpc>
                <a:spcPct val="100000"/>
              </a:lnSpc>
              <a:spcBef>
                <a:spcPts val="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grpSp>
        <p:nvGrpSpPr>
          <p:cNvPr id="319" name="Google Shape;319;p87"/>
          <p:cNvGrpSpPr/>
          <p:nvPr/>
        </p:nvGrpSpPr>
        <p:grpSpPr>
          <a:xfrm>
            <a:off x="628652" y="500064"/>
            <a:ext cx="1496883" cy="601469"/>
            <a:chOff x="2960265" y="2491587"/>
            <a:chExt cx="3117110" cy="1252498"/>
          </a:xfrm>
        </p:grpSpPr>
        <p:sp>
          <p:nvSpPr>
            <p:cNvPr id="320" name="Google Shape;320;p87"/>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1" name="Google Shape;321;p87"/>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2" name="Google Shape;322;p87"/>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3" name="Google Shape;323;p87"/>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4" name="Google Shape;324;p87"/>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5" name="Google Shape;325;p87"/>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6" name="Google Shape;326;p87"/>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7" name="Google Shape;327;p87"/>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28" name="Google Shape;328;p87"/>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Partner Title Slide no Tagline">
  <p:cSld name="Co-Partner Title Slide no Tagline">
    <p:bg>
      <p:bgPr>
        <a:solidFill>
          <a:srgbClr val="005CB9"/>
        </a:solidFill>
        <a:effectLst/>
      </p:bgPr>
    </p:bg>
    <p:spTree>
      <p:nvGrpSpPr>
        <p:cNvPr id="1" name="Shape 329"/>
        <p:cNvGrpSpPr/>
        <p:nvPr/>
      </p:nvGrpSpPr>
      <p:grpSpPr>
        <a:xfrm>
          <a:off x="0" y="0"/>
          <a:ext cx="0" cy="0"/>
          <a:chOff x="0" y="0"/>
          <a:chExt cx="0" cy="0"/>
        </a:xfrm>
      </p:grpSpPr>
      <p:pic>
        <p:nvPicPr>
          <p:cNvPr id="330" name="Google Shape;330;p8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31" name="Google Shape;331;p88"/>
          <p:cNvSpPr/>
          <p:nvPr/>
        </p:nvSpPr>
        <p:spPr>
          <a:xfrm>
            <a:off x="0" y="584266"/>
            <a:ext cx="9144000" cy="1750423"/>
          </a:xfrm>
          <a:prstGeom prst="rect">
            <a:avLst/>
          </a:prstGeom>
          <a:solidFill>
            <a:schemeClr val="lt1"/>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332" name="Google Shape;332;p88"/>
          <p:cNvSpPr txBox="1">
            <a:spLocks noGrp="1"/>
          </p:cNvSpPr>
          <p:nvPr>
            <p:ph type="ctrTitle"/>
          </p:nvPr>
        </p:nvSpPr>
        <p:spPr>
          <a:xfrm>
            <a:off x="628650" y="2473588"/>
            <a:ext cx="7882128" cy="1071107"/>
          </a:xfrm>
          <a:prstGeom prst="rect">
            <a:avLst/>
          </a:prstGeom>
          <a:noFill/>
          <a:ln>
            <a:noFill/>
          </a:ln>
        </p:spPr>
        <p:txBody>
          <a:bodyPr spcFirstLastPara="1" wrap="square" lIns="0" tIns="45700" rIns="91425" bIns="45700" anchor="b" anchorCtr="0">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88"/>
          <p:cNvSpPr txBox="1">
            <a:spLocks noGrp="1"/>
          </p:cNvSpPr>
          <p:nvPr>
            <p:ph type="subTitle" idx="1"/>
          </p:nvPr>
        </p:nvSpPr>
        <p:spPr>
          <a:xfrm>
            <a:off x="628650" y="3566517"/>
            <a:ext cx="7143750" cy="338554"/>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600"/>
              <a:buNone/>
              <a:defRPr sz="1600">
                <a:solidFill>
                  <a:schemeClr val="lt1"/>
                </a:solidFill>
                <a:latin typeface="Arial"/>
                <a:ea typeface="Arial"/>
                <a:cs typeface="Arial"/>
                <a:sym typeface="Aria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spcBef>
                <a:spcPts val="60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grpSp>
        <p:nvGrpSpPr>
          <p:cNvPr id="334" name="Google Shape;334;p88"/>
          <p:cNvGrpSpPr/>
          <p:nvPr/>
        </p:nvGrpSpPr>
        <p:grpSpPr>
          <a:xfrm>
            <a:off x="1204728" y="961856"/>
            <a:ext cx="2476870" cy="995241"/>
            <a:chOff x="2960265" y="2491587"/>
            <a:chExt cx="3117110" cy="1252498"/>
          </a:xfrm>
        </p:grpSpPr>
        <p:sp>
          <p:nvSpPr>
            <p:cNvPr id="335" name="Google Shape;335;p88"/>
            <p:cNvSpPr/>
            <p:nvPr/>
          </p:nvSpPr>
          <p:spPr>
            <a:xfrm>
              <a:off x="3770531" y="2491587"/>
              <a:ext cx="1637975" cy="608013"/>
            </a:xfrm>
            <a:custGeom>
              <a:avLst/>
              <a:gdLst/>
              <a:ahLst/>
              <a:cxnLst/>
              <a:rect l="l" t="t" r="r" b="b"/>
              <a:pathLst>
                <a:path w="23176" h="8603" extrusionOk="0">
                  <a:moveTo>
                    <a:pt x="1359" y="8141"/>
                  </a:moveTo>
                  <a:cubicBezTo>
                    <a:pt x="3052" y="4159"/>
                    <a:pt x="6995" y="1367"/>
                    <a:pt x="11589" y="1367"/>
                  </a:cubicBezTo>
                  <a:cubicBezTo>
                    <a:pt x="16182" y="1367"/>
                    <a:pt x="20124" y="4159"/>
                    <a:pt x="21818" y="8141"/>
                  </a:cubicBezTo>
                  <a:cubicBezTo>
                    <a:pt x="21818" y="8141"/>
                    <a:pt x="21818" y="8141"/>
                    <a:pt x="21818" y="8141"/>
                  </a:cubicBezTo>
                  <a:cubicBezTo>
                    <a:pt x="21915" y="8410"/>
                    <a:pt x="22173" y="8603"/>
                    <a:pt x="22476" y="8603"/>
                  </a:cubicBezTo>
                  <a:cubicBezTo>
                    <a:pt x="22863" y="8603"/>
                    <a:pt x="23176" y="8290"/>
                    <a:pt x="23176" y="7903"/>
                  </a:cubicBezTo>
                  <a:cubicBezTo>
                    <a:pt x="23176" y="7808"/>
                    <a:pt x="23161" y="7719"/>
                    <a:pt x="23127" y="7637"/>
                  </a:cubicBezTo>
                  <a:cubicBezTo>
                    <a:pt x="21216" y="3147"/>
                    <a:pt x="16769" y="0"/>
                    <a:pt x="11589" y="0"/>
                  </a:cubicBezTo>
                  <a:cubicBezTo>
                    <a:pt x="6410" y="0"/>
                    <a:pt x="1964" y="3146"/>
                    <a:pt x="51" y="7634"/>
                  </a:cubicBezTo>
                  <a:cubicBezTo>
                    <a:pt x="15" y="7715"/>
                    <a:pt x="0" y="7808"/>
                    <a:pt x="0" y="7903"/>
                  </a:cubicBezTo>
                  <a:cubicBezTo>
                    <a:pt x="0" y="8290"/>
                    <a:pt x="315" y="8603"/>
                    <a:pt x="701" y="8603"/>
                  </a:cubicBezTo>
                  <a:cubicBezTo>
                    <a:pt x="1004" y="8603"/>
                    <a:pt x="1254" y="8412"/>
                    <a:pt x="1359" y="8141"/>
                  </a:cubicBezTo>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36" name="Google Shape;336;p88"/>
            <p:cNvSpPr/>
            <p:nvPr/>
          </p:nvSpPr>
          <p:spPr>
            <a:xfrm>
              <a:off x="2960265" y="3223435"/>
              <a:ext cx="549133" cy="367495"/>
            </a:xfrm>
            <a:custGeom>
              <a:avLst/>
              <a:gdLst/>
              <a:ahLst/>
              <a:cxnLst/>
              <a:rect l="l" t="t" r="r" b="b"/>
              <a:pathLst>
                <a:path w="7770" h="5200" extrusionOk="0">
                  <a:moveTo>
                    <a:pt x="6453" y="5005"/>
                  </a:moveTo>
                  <a:cubicBezTo>
                    <a:pt x="6416" y="5125"/>
                    <a:pt x="6327" y="5200"/>
                    <a:pt x="6160" y="5200"/>
                  </a:cubicBezTo>
                  <a:cubicBezTo>
                    <a:pt x="5227" y="5200"/>
                    <a:pt x="5227" y="5200"/>
                    <a:pt x="5227" y="5200"/>
                  </a:cubicBezTo>
                  <a:cubicBezTo>
                    <a:pt x="5075" y="5200"/>
                    <a:pt x="4998" y="5157"/>
                    <a:pt x="4958" y="5005"/>
                  </a:cubicBezTo>
                  <a:cubicBezTo>
                    <a:pt x="4077" y="1704"/>
                    <a:pt x="4077" y="1704"/>
                    <a:pt x="4077" y="1704"/>
                  </a:cubicBezTo>
                  <a:cubicBezTo>
                    <a:pt x="3987" y="1370"/>
                    <a:pt x="3948" y="982"/>
                    <a:pt x="3897" y="593"/>
                  </a:cubicBezTo>
                  <a:cubicBezTo>
                    <a:pt x="3859" y="982"/>
                    <a:pt x="3808" y="1380"/>
                    <a:pt x="3719" y="1704"/>
                  </a:cubicBezTo>
                  <a:cubicBezTo>
                    <a:pt x="2837" y="5005"/>
                    <a:pt x="2837" y="5005"/>
                    <a:pt x="2837" y="5005"/>
                  </a:cubicBezTo>
                  <a:cubicBezTo>
                    <a:pt x="2811" y="5125"/>
                    <a:pt x="2709" y="5200"/>
                    <a:pt x="2543" y="5200"/>
                  </a:cubicBezTo>
                  <a:cubicBezTo>
                    <a:pt x="1596" y="5200"/>
                    <a:pt x="1596" y="5200"/>
                    <a:pt x="1596" y="5200"/>
                  </a:cubicBezTo>
                  <a:cubicBezTo>
                    <a:pt x="1444" y="5200"/>
                    <a:pt x="1366" y="5157"/>
                    <a:pt x="1329" y="5005"/>
                  </a:cubicBezTo>
                  <a:cubicBezTo>
                    <a:pt x="37" y="259"/>
                    <a:pt x="37" y="259"/>
                    <a:pt x="37" y="259"/>
                  </a:cubicBezTo>
                  <a:cubicBezTo>
                    <a:pt x="0" y="97"/>
                    <a:pt x="101" y="0"/>
                    <a:pt x="242" y="0"/>
                  </a:cubicBezTo>
                  <a:cubicBezTo>
                    <a:pt x="842" y="0"/>
                    <a:pt x="842" y="0"/>
                    <a:pt x="842" y="0"/>
                  </a:cubicBezTo>
                  <a:cubicBezTo>
                    <a:pt x="1008" y="0"/>
                    <a:pt x="1098" y="55"/>
                    <a:pt x="1137" y="217"/>
                  </a:cubicBezTo>
                  <a:cubicBezTo>
                    <a:pt x="1955" y="3603"/>
                    <a:pt x="1955" y="3603"/>
                    <a:pt x="1955" y="3603"/>
                  </a:cubicBezTo>
                  <a:cubicBezTo>
                    <a:pt x="2043" y="3992"/>
                    <a:pt x="2070" y="4392"/>
                    <a:pt x="2109" y="4757"/>
                  </a:cubicBezTo>
                  <a:cubicBezTo>
                    <a:pt x="2172" y="4401"/>
                    <a:pt x="2223" y="3981"/>
                    <a:pt x="2324" y="3614"/>
                  </a:cubicBezTo>
                  <a:cubicBezTo>
                    <a:pt x="3233" y="206"/>
                    <a:pt x="3233" y="206"/>
                    <a:pt x="3233" y="206"/>
                  </a:cubicBezTo>
                  <a:cubicBezTo>
                    <a:pt x="3272" y="65"/>
                    <a:pt x="3386" y="0"/>
                    <a:pt x="3539" y="0"/>
                  </a:cubicBezTo>
                  <a:cubicBezTo>
                    <a:pt x="4281" y="0"/>
                    <a:pt x="4281" y="0"/>
                    <a:pt x="4281" y="0"/>
                  </a:cubicBezTo>
                  <a:cubicBezTo>
                    <a:pt x="4433" y="0"/>
                    <a:pt x="4562" y="76"/>
                    <a:pt x="4601" y="217"/>
                  </a:cubicBezTo>
                  <a:cubicBezTo>
                    <a:pt x="5520" y="3614"/>
                    <a:pt x="5520" y="3614"/>
                    <a:pt x="5520" y="3614"/>
                  </a:cubicBezTo>
                  <a:cubicBezTo>
                    <a:pt x="5623" y="3981"/>
                    <a:pt x="5675" y="4391"/>
                    <a:pt x="5725" y="4757"/>
                  </a:cubicBezTo>
                  <a:cubicBezTo>
                    <a:pt x="5776" y="4400"/>
                    <a:pt x="5827" y="3981"/>
                    <a:pt x="5903" y="3614"/>
                  </a:cubicBezTo>
                  <a:cubicBezTo>
                    <a:pt x="6658" y="206"/>
                    <a:pt x="6658" y="206"/>
                    <a:pt x="6658" y="206"/>
                  </a:cubicBezTo>
                  <a:cubicBezTo>
                    <a:pt x="6684" y="65"/>
                    <a:pt x="6812" y="0"/>
                    <a:pt x="6966" y="0"/>
                  </a:cubicBezTo>
                  <a:cubicBezTo>
                    <a:pt x="7528" y="0"/>
                    <a:pt x="7528" y="0"/>
                    <a:pt x="7528" y="0"/>
                  </a:cubicBezTo>
                  <a:cubicBezTo>
                    <a:pt x="7668" y="0"/>
                    <a:pt x="7770" y="87"/>
                    <a:pt x="7732" y="248"/>
                  </a:cubicBezTo>
                  <a:lnTo>
                    <a:pt x="6453" y="5005"/>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37" name="Google Shape;337;p88"/>
            <p:cNvSpPr/>
            <p:nvPr/>
          </p:nvSpPr>
          <p:spPr>
            <a:xfrm>
              <a:off x="3598736" y="3217063"/>
              <a:ext cx="345026" cy="377129"/>
            </a:xfrm>
            <a:custGeom>
              <a:avLst/>
              <a:gdLst/>
              <a:ahLst/>
              <a:cxnLst/>
              <a:rect l="l" t="t" r="r" b="b"/>
              <a:pathLst>
                <a:path w="4882" h="5336" extrusionOk="0">
                  <a:moveTo>
                    <a:pt x="2429" y="723"/>
                  </a:moveTo>
                  <a:cubicBezTo>
                    <a:pt x="1547" y="723"/>
                    <a:pt x="1061" y="1359"/>
                    <a:pt x="1061" y="2654"/>
                  </a:cubicBezTo>
                  <a:cubicBezTo>
                    <a:pt x="1061" y="3982"/>
                    <a:pt x="1547" y="4624"/>
                    <a:pt x="2429" y="4624"/>
                  </a:cubicBezTo>
                  <a:cubicBezTo>
                    <a:pt x="3311" y="4624"/>
                    <a:pt x="3796" y="3982"/>
                    <a:pt x="3796" y="2654"/>
                  </a:cubicBezTo>
                  <a:cubicBezTo>
                    <a:pt x="3796" y="1359"/>
                    <a:pt x="3311" y="723"/>
                    <a:pt x="2429" y="723"/>
                  </a:cubicBezTo>
                  <a:moveTo>
                    <a:pt x="2454" y="5336"/>
                  </a:moveTo>
                  <a:cubicBezTo>
                    <a:pt x="972" y="5336"/>
                    <a:pt x="0" y="4316"/>
                    <a:pt x="0" y="2654"/>
                  </a:cubicBezTo>
                  <a:cubicBezTo>
                    <a:pt x="0" y="1003"/>
                    <a:pt x="972" y="0"/>
                    <a:pt x="2454" y="0"/>
                  </a:cubicBezTo>
                  <a:cubicBezTo>
                    <a:pt x="3937" y="0"/>
                    <a:pt x="4882" y="1003"/>
                    <a:pt x="4882" y="2654"/>
                  </a:cubicBezTo>
                  <a:cubicBezTo>
                    <a:pt x="4882" y="4316"/>
                    <a:pt x="3937" y="5336"/>
                    <a:pt x="2454" y="5336"/>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38" name="Google Shape;338;p88"/>
            <p:cNvSpPr/>
            <p:nvPr/>
          </p:nvSpPr>
          <p:spPr>
            <a:xfrm>
              <a:off x="4069632" y="3217063"/>
              <a:ext cx="224034" cy="373658"/>
            </a:xfrm>
            <a:custGeom>
              <a:avLst/>
              <a:gdLst/>
              <a:ahLst/>
              <a:cxnLst/>
              <a:rect l="l" t="t" r="r" b="b"/>
              <a:pathLst>
                <a:path w="3170" h="5287" extrusionOk="0">
                  <a:moveTo>
                    <a:pt x="2978" y="822"/>
                  </a:moveTo>
                  <a:cubicBezTo>
                    <a:pt x="2940" y="971"/>
                    <a:pt x="2825" y="1068"/>
                    <a:pt x="2606" y="1013"/>
                  </a:cubicBezTo>
                  <a:cubicBezTo>
                    <a:pt x="2428" y="971"/>
                    <a:pt x="2135" y="895"/>
                    <a:pt x="1892" y="895"/>
                  </a:cubicBezTo>
                  <a:cubicBezTo>
                    <a:pt x="1521" y="895"/>
                    <a:pt x="1023" y="1317"/>
                    <a:pt x="1023" y="2256"/>
                  </a:cubicBezTo>
                  <a:cubicBezTo>
                    <a:pt x="1023" y="5073"/>
                    <a:pt x="1023" y="5073"/>
                    <a:pt x="1023" y="5073"/>
                  </a:cubicBezTo>
                  <a:cubicBezTo>
                    <a:pt x="1023" y="5191"/>
                    <a:pt x="894" y="5287"/>
                    <a:pt x="754" y="5287"/>
                  </a:cubicBezTo>
                  <a:cubicBezTo>
                    <a:pt x="268" y="5287"/>
                    <a:pt x="268" y="5287"/>
                    <a:pt x="268" y="5287"/>
                  </a:cubicBezTo>
                  <a:cubicBezTo>
                    <a:pt x="128" y="5287"/>
                    <a:pt x="0" y="5191"/>
                    <a:pt x="0" y="5073"/>
                  </a:cubicBezTo>
                  <a:cubicBezTo>
                    <a:pt x="0" y="304"/>
                    <a:pt x="0" y="304"/>
                    <a:pt x="0" y="304"/>
                  </a:cubicBezTo>
                  <a:cubicBezTo>
                    <a:pt x="0" y="175"/>
                    <a:pt x="128" y="87"/>
                    <a:pt x="268" y="87"/>
                  </a:cubicBezTo>
                  <a:cubicBezTo>
                    <a:pt x="562" y="87"/>
                    <a:pt x="562" y="87"/>
                    <a:pt x="562" y="87"/>
                  </a:cubicBezTo>
                  <a:cubicBezTo>
                    <a:pt x="690" y="87"/>
                    <a:pt x="792" y="142"/>
                    <a:pt x="831" y="250"/>
                  </a:cubicBezTo>
                  <a:cubicBezTo>
                    <a:pt x="1010" y="832"/>
                    <a:pt x="1010" y="832"/>
                    <a:pt x="1010" y="832"/>
                  </a:cubicBezTo>
                  <a:cubicBezTo>
                    <a:pt x="1368" y="326"/>
                    <a:pt x="1853" y="0"/>
                    <a:pt x="2441" y="0"/>
                  </a:cubicBezTo>
                  <a:cubicBezTo>
                    <a:pt x="2850" y="0"/>
                    <a:pt x="3170" y="162"/>
                    <a:pt x="3106" y="378"/>
                  </a:cubicBezTo>
                  <a:lnTo>
                    <a:pt x="2978" y="82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39" name="Google Shape;339;p88"/>
            <p:cNvSpPr/>
            <p:nvPr/>
          </p:nvSpPr>
          <p:spPr>
            <a:xfrm>
              <a:off x="4807912" y="3045268"/>
              <a:ext cx="316124" cy="547218"/>
            </a:xfrm>
            <a:custGeom>
              <a:avLst/>
              <a:gdLst/>
              <a:ahLst/>
              <a:cxnLst/>
              <a:rect l="l" t="t" r="r" b="b"/>
              <a:pathLst>
                <a:path w="4473" h="7743" extrusionOk="0">
                  <a:moveTo>
                    <a:pt x="2261" y="3110"/>
                  </a:moveTo>
                  <a:cubicBezTo>
                    <a:pt x="1877" y="3110"/>
                    <a:pt x="1584" y="3251"/>
                    <a:pt x="1405" y="3532"/>
                  </a:cubicBezTo>
                  <a:cubicBezTo>
                    <a:pt x="1226" y="3814"/>
                    <a:pt x="1086" y="4281"/>
                    <a:pt x="1086" y="5072"/>
                  </a:cubicBezTo>
                  <a:cubicBezTo>
                    <a:pt x="1086" y="6459"/>
                    <a:pt x="1444" y="7028"/>
                    <a:pt x="2248" y="7028"/>
                  </a:cubicBezTo>
                  <a:cubicBezTo>
                    <a:pt x="3080" y="7028"/>
                    <a:pt x="3500" y="6394"/>
                    <a:pt x="3500" y="5093"/>
                  </a:cubicBezTo>
                  <a:cubicBezTo>
                    <a:pt x="3500" y="3803"/>
                    <a:pt x="3040" y="3110"/>
                    <a:pt x="2261" y="3110"/>
                  </a:cubicBezTo>
                  <a:moveTo>
                    <a:pt x="4205" y="7657"/>
                  </a:moveTo>
                  <a:cubicBezTo>
                    <a:pt x="3935" y="7657"/>
                    <a:pt x="3935" y="7657"/>
                    <a:pt x="3935" y="7657"/>
                  </a:cubicBezTo>
                  <a:cubicBezTo>
                    <a:pt x="3745" y="7657"/>
                    <a:pt x="3642" y="7592"/>
                    <a:pt x="3604" y="7440"/>
                  </a:cubicBezTo>
                  <a:cubicBezTo>
                    <a:pt x="3500" y="7006"/>
                    <a:pt x="3500" y="7006"/>
                    <a:pt x="3500" y="7006"/>
                  </a:cubicBezTo>
                  <a:cubicBezTo>
                    <a:pt x="3131" y="7537"/>
                    <a:pt x="2670" y="7743"/>
                    <a:pt x="2006" y="7743"/>
                  </a:cubicBezTo>
                  <a:cubicBezTo>
                    <a:pt x="689" y="7743"/>
                    <a:pt x="0" y="6838"/>
                    <a:pt x="0" y="5083"/>
                  </a:cubicBezTo>
                  <a:cubicBezTo>
                    <a:pt x="0" y="4010"/>
                    <a:pt x="178" y="3478"/>
                    <a:pt x="613" y="2980"/>
                  </a:cubicBezTo>
                  <a:cubicBezTo>
                    <a:pt x="946" y="2600"/>
                    <a:pt x="1495" y="2395"/>
                    <a:pt x="2044" y="2395"/>
                  </a:cubicBezTo>
                  <a:cubicBezTo>
                    <a:pt x="2670" y="2395"/>
                    <a:pt x="3143" y="2655"/>
                    <a:pt x="3476" y="3164"/>
                  </a:cubicBezTo>
                  <a:cubicBezTo>
                    <a:pt x="3476" y="216"/>
                    <a:pt x="3476" y="216"/>
                    <a:pt x="3476" y="216"/>
                  </a:cubicBezTo>
                  <a:cubicBezTo>
                    <a:pt x="3476" y="87"/>
                    <a:pt x="3604" y="0"/>
                    <a:pt x="3745" y="0"/>
                  </a:cubicBezTo>
                  <a:cubicBezTo>
                    <a:pt x="4205" y="0"/>
                    <a:pt x="4205" y="0"/>
                    <a:pt x="4205" y="0"/>
                  </a:cubicBezTo>
                  <a:cubicBezTo>
                    <a:pt x="4345" y="0"/>
                    <a:pt x="4473" y="87"/>
                    <a:pt x="4473" y="216"/>
                  </a:cubicBezTo>
                  <a:cubicBezTo>
                    <a:pt x="4473" y="7440"/>
                    <a:pt x="4473" y="7440"/>
                    <a:pt x="4473" y="7440"/>
                  </a:cubicBezTo>
                  <a:cubicBezTo>
                    <a:pt x="4473" y="7559"/>
                    <a:pt x="4344" y="7657"/>
                    <a:pt x="4205" y="7657"/>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40" name="Google Shape;340;p88"/>
            <p:cNvSpPr/>
            <p:nvPr/>
          </p:nvSpPr>
          <p:spPr>
            <a:xfrm>
              <a:off x="4413340" y="3051640"/>
              <a:ext cx="303199" cy="539858"/>
            </a:xfrm>
            <a:custGeom>
              <a:avLst/>
              <a:gdLst/>
              <a:ahLst/>
              <a:cxnLst/>
              <a:rect l="l" t="t" r="r" b="b"/>
              <a:pathLst>
                <a:path w="4290" h="7639" extrusionOk="0">
                  <a:moveTo>
                    <a:pt x="4052" y="7639"/>
                  </a:moveTo>
                  <a:cubicBezTo>
                    <a:pt x="3273" y="7639"/>
                    <a:pt x="3273" y="7639"/>
                    <a:pt x="3273" y="7639"/>
                  </a:cubicBezTo>
                  <a:cubicBezTo>
                    <a:pt x="3145" y="7639"/>
                    <a:pt x="3041" y="7562"/>
                    <a:pt x="2966" y="7454"/>
                  </a:cubicBezTo>
                  <a:cubicBezTo>
                    <a:pt x="997" y="4952"/>
                    <a:pt x="997" y="4952"/>
                    <a:pt x="997" y="4952"/>
                  </a:cubicBezTo>
                  <a:cubicBezTo>
                    <a:pt x="997" y="7422"/>
                    <a:pt x="997" y="7422"/>
                    <a:pt x="997" y="7422"/>
                  </a:cubicBezTo>
                  <a:cubicBezTo>
                    <a:pt x="997" y="7541"/>
                    <a:pt x="870" y="7639"/>
                    <a:pt x="728" y="7639"/>
                  </a:cubicBezTo>
                  <a:cubicBezTo>
                    <a:pt x="268" y="7639"/>
                    <a:pt x="268" y="7639"/>
                    <a:pt x="268" y="7639"/>
                  </a:cubicBezTo>
                  <a:cubicBezTo>
                    <a:pt x="128" y="7639"/>
                    <a:pt x="0" y="7541"/>
                    <a:pt x="0" y="7422"/>
                  </a:cubicBezTo>
                  <a:cubicBezTo>
                    <a:pt x="0" y="215"/>
                    <a:pt x="0" y="215"/>
                    <a:pt x="0" y="215"/>
                  </a:cubicBezTo>
                  <a:cubicBezTo>
                    <a:pt x="0" y="84"/>
                    <a:pt x="129" y="0"/>
                    <a:pt x="268" y="0"/>
                  </a:cubicBezTo>
                  <a:cubicBezTo>
                    <a:pt x="728" y="0"/>
                    <a:pt x="728" y="0"/>
                    <a:pt x="728" y="0"/>
                  </a:cubicBezTo>
                  <a:cubicBezTo>
                    <a:pt x="870" y="0"/>
                    <a:pt x="997" y="84"/>
                    <a:pt x="997" y="215"/>
                  </a:cubicBezTo>
                  <a:cubicBezTo>
                    <a:pt x="997" y="4854"/>
                    <a:pt x="997" y="4854"/>
                    <a:pt x="997" y="4854"/>
                  </a:cubicBezTo>
                  <a:cubicBezTo>
                    <a:pt x="3026" y="2600"/>
                    <a:pt x="3026" y="2600"/>
                    <a:pt x="3026" y="2600"/>
                  </a:cubicBezTo>
                  <a:cubicBezTo>
                    <a:pt x="3089" y="2514"/>
                    <a:pt x="3192" y="2438"/>
                    <a:pt x="3359" y="2438"/>
                  </a:cubicBezTo>
                  <a:cubicBezTo>
                    <a:pt x="4048" y="2438"/>
                    <a:pt x="4048" y="2438"/>
                    <a:pt x="4048" y="2438"/>
                  </a:cubicBezTo>
                  <a:cubicBezTo>
                    <a:pt x="4226" y="2438"/>
                    <a:pt x="4290" y="2589"/>
                    <a:pt x="4188" y="2697"/>
                  </a:cubicBezTo>
                  <a:cubicBezTo>
                    <a:pt x="2033" y="4864"/>
                    <a:pt x="2033" y="4864"/>
                    <a:pt x="2033" y="4864"/>
                  </a:cubicBezTo>
                  <a:cubicBezTo>
                    <a:pt x="4193" y="7379"/>
                    <a:pt x="4193" y="7379"/>
                    <a:pt x="4193" y="7379"/>
                  </a:cubicBezTo>
                  <a:cubicBezTo>
                    <a:pt x="4283" y="7487"/>
                    <a:pt x="4231" y="7639"/>
                    <a:pt x="4052" y="7639"/>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41" name="Google Shape;341;p88"/>
            <p:cNvSpPr/>
            <p:nvPr/>
          </p:nvSpPr>
          <p:spPr>
            <a:xfrm>
              <a:off x="5651418" y="3223435"/>
              <a:ext cx="345654" cy="520650"/>
            </a:xfrm>
            <a:custGeom>
              <a:avLst/>
              <a:gdLst/>
              <a:ahLst/>
              <a:cxnLst/>
              <a:rect l="l" t="t" r="r" b="b"/>
              <a:pathLst>
                <a:path w="4891" h="7367" extrusionOk="0">
                  <a:moveTo>
                    <a:pt x="52" y="214"/>
                  </a:moveTo>
                  <a:cubicBezTo>
                    <a:pt x="0" y="95"/>
                    <a:pt x="134" y="0"/>
                    <a:pt x="282" y="0"/>
                  </a:cubicBezTo>
                  <a:cubicBezTo>
                    <a:pt x="884" y="0"/>
                    <a:pt x="884" y="0"/>
                    <a:pt x="884" y="0"/>
                  </a:cubicBezTo>
                  <a:cubicBezTo>
                    <a:pt x="1045" y="0"/>
                    <a:pt x="1166" y="75"/>
                    <a:pt x="1221" y="214"/>
                  </a:cubicBezTo>
                  <a:cubicBezTo>
                    <a:pt x="2411" y="3356"/>
                    <a:pt x="2411" y="3356"/>
                    <a:pt x="2411" y="3356"/>
                  </a:cubicBezTo>
                  <a:cubicBezTo>
                    <a:pt x="2464" y="3506"/>
                    <a:pt x="2518" y="3728"/>
                    <a:pt x="2546" y="3898"/>
                  </a:cubicBezTo>
                  <a:cubicBezTo>
                    <a:pt x="2585" y="3739"/>
                    <a:pt x="2666" y="3430"/>
                    <a:pt x="2761" y="3164"/>
                  </a:cubicBezTo>
                  <a:cubicBezTo>
                    <a:pt x="3716" y="202"/>
                    <a:pt x="3716" y="202"/>
                    <a:pt x="3716" y="202"/>
                  </a:cubicBezTo>
                  <a:cubicBezTo>
                    <a:pt x="3757" y="65"/>
                    <a:pt x="3878" y="0"/>
                    <a:pt x="4042" y="0"/>
                  </a:cubicBezTo>
                  <a:cubicBezTo>
                    <a:pt x="4621" y="0"/>
                    <a:pt x="4621" y="0"/>
                    <a:pt x="4621" y="0"/>
                  </a:cubicBezTo>
                  <a:cubicBezTo>
                    <a:pt x="4769" y="0"/>
                    <a:pt x="4891" y="95"/>
                    <a:pt x="4850" y="214"/>
                  </a:cubicBezTo>
                  <a:cubicBezTo>
                    <a:pt x="2868" y="5919"/>
                    <a:pt x="2868" y="5919"/>
                    <a:pt x="2868" y="5919"/>
                  </a:cubicBezTo>
                  <a:cubicBezTo>
                    <a:pt x="2665" y="6504"/>
                    <a:pt x="2274" y="6962"/>
                    <a:pt x="1599" y="7218"/>
                  </a:cubicBezTo>
                  <a:cubicBezTo>
                    <a:pt x="1316" y="7325"/>
                    <a:pt x="1316" y="7325"/>
                    <a:pt x="1316" y="7325"/>
                  </a:cubicBezTo>
                  <a:cubicBezTo>
                    <a:pt x="1195" y="7367"/>
                    <a:pt x="1034" y="7334"/>
                    <a:pt x="966" y="7231"/>
                  </a:cubicBezTo>
                  <a:cubicBezTo>
                    <a:pt x="778" y="6931"/>
                    <a:pt x="778" y="6931"/>
                    <a:pt x="778" y="6931"/>
                  </a:cubicBezTo>
                  <a:cubicBezTo>
                    <a:pt x="723" y="6845"/>
                    <a:pt x="790" y="6675"/>
                    <a:pt x="912" y="6633"/>
                  </a:cubicBezTo>
                  <a:cubicBezTo>
                    <a:pt x="1113" y="6557"/>
                    <a:pt x="1113" y="6557"/>
                    <a:pt x="1113" y="6557"/>
                  </a:cubicBezTo>
                  <a:cubicBezTo>
                    <a:pt x="1618" y="6374"/>
                    <a:pt x="1989" y="5822"/>
                    <a:pt x="2149" y="5118"/>
                  </a:cubicBezTo>
                  <a:lnTo>
                    <a:pt x="52" y="214"/>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42" name="Google Shape;342;p88"/>
            <p:cNvSpPr/>
            <p:nvPr/>
          </p:nvSpPr>
          <p:spPr>
            <a:xfrm>
              <a:off x="5253376" y="3217063"/>
              <a:ext cx="325399" cy="375991"/>
            </a:xfrm>
            <a:custGeom>
              <a:avLst/>
              <a:gdLst/>
              <a:ahLst/>
              <a:cxnLst/>
              <a:rect l="l" t="t" r="r" b="b"/>
              <a:pathLst>
                <a:path w="4604" h="5320" extrusionOk="0">
                  <a:moveTo>
                    <a:pt x="2328" y="4604"/>
                  </a:moveTo>
                  <a:cubicBezTo>
                    <a:pt x="1445" y="4604"/>
                    <a:pt x="1062" y="3988"/>
                    <a:pt x="1062" y="2659"/>
                  </a:cubicBezTo>
                  <a:cubicBezTo>
                    <a:pt x="1062" y="1362"/>
                    <a:pt x="1445" y="725"/>
                    <a:pt x="2328" y="725"/>
                  </a:cubicBezTo>
                  <a:cubicBezTo>
                    <a:pt x="3211" y="725"/>
                    <a:pt x="3627" y="1362"/>
                    <a:pt x="3627" y="2659"/>
                  </a:cubicBezTo>
                  <a:cubicBezTo>
                    <a:pt x="3627" y="3988"/>
                    <a:pt x="3211" y="4604"/>
                    <a:pt x="2328" y="4604"/>
                  </a:cubicBezTo>
                  <a:moveTo>
                    <a:pt x="2352" y="0"/>
                  </a:moveTo>
                  <a:cubicBezTo>
                    <a:pt x="868" y="0"/>
                    <a:pt x="0" y="1007"/>
                    <a:pt x="0" y="2658"/>
                  </a:cubicBezTo>
                  <a:cubicBezTo>
                    <a:pt x="0" y="4324"/>
                    <a:pt x="890" y="5320"/>
                    <a:pt x="2278" y="5320"/>
                  </a:cubicBezTo>
                  <a:cubicBezTo>
                    <a:pt x="2280" y="5320"/>
                    <a:pt x="2280" y="5320"/>
                    <a:pt x="2280" y="5320"/>
                  </a:cubicBezTo>
                  <a:cubicBezTo>
                    <a:pt x="2875" y="5320"/>
                    <a:pt x="3260" y="5114"/>
                    <a:pt x="3630" y="4584"/>
                  </a:cubicBezTo>
                  <a:cubicBezTo>
                    <a:pt x="3731" y="5030"/>
                    <a:pt x="3731" y="5030"/>
                    <a:pt x="3731" y="5030"/>
                  </a:cubicBezTo>
                  <a:cubicBezTo>
                    <a:pt x="3769" y="5181"/>
                    <a:pt x="3872" y="5246"/>
                    <a:pt x="4065" y="5246"/>
                  </a:cubicBezTo>
                  <a:cubicBezTo>
                    <a:pt x="4333" y="5246"/>
                    <a:pt x="4333" y="5246"/>
                    <a:pt x="4333" y="5246"/>
                  </a:cubicBezTo>
                  <a:cubicBezTo>
                    <a:pt x="4475" y="5246"/>
                    <a:pt x="4602" y="5148"/>
                    <a:pt x="4602" y="5030"/>
                  </a:cubicBezTo>
                  <a:cubicBezTo>
                    <a:pt x="4604" y="2645"/>
                    <a:pt x="4604" y="2645"/>
                    <a:pt x="4604" y="2645"/>
                  </a:cubicBezTo>
                  <a:cubicBezTo>
                    <a:pt x="4604" y="2645"/>
                    <a:pt x="4604" y="2645"/>
                    <a:pt x="4604" y="2645"/>
                  </a:cubicBezTo>
                  <a:cubicBezTo>
                    <a:pt x="4604" y="993"/>
                    <a:pt x="3839" y="0"/>
                    <a:pt x="2352" y="0"/>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sp>
          <p:nvSpPr>
            <p:cNvPr id="343" name="Google Shape;343;p88"/>
            <p:cNvSpPr/>
            <p:nvPr/>
          </p:nvSpPr>
          <p:spPr>
            <a:xfrm>
              <a:off x="5978852" y="3490731"/>
              <a:ext cx="98523" cy="98733"/>
            </a:xfrm>
            <a:custGeom>
              <a:avLst/>
              <a:gdLst/>
              <a:ahLst/>
              <a:cxnLst/>
              <a:rect l="l" t="t" r="r" b="b"/>
              <a:pathLst>
                <a:path w="1394" h="1397" extrusionOk="0">
                  <a:moveTo>
                    <a:pt x="596" y="642"/>
                  </a:moveTo>
                  <a:cubicBezTo>
                    <a:pt x="687" y="642"/>
                    <a:pt x="687" y="642"/>
                    <a:pt x="687" y="642"/>
                  </a:cubicBezTo>
                  <a:cubicBezTo>
                    <a:pt x="743" y="642"/>
                    <a:pt x="783" y="632"/>
                    <a:pt x="807" y="614"/>
                  </a:cubicBezTo>
                  <a:cubicBezTo>
                    <a:pt x="833" y="597"/>
                    <a:pt x="846" y="570"/>
                    <a:pt x="846" y="532"/>
                  </a:cubicBezTo>
                  <a:cubicBezTo>
                    <a:pt x="846" y="493"/>
                    <a:pt x="833" y="465"/>
                    <a:pt x="807" y="445"/>
                  </a:cubicBezTo>
                  <a:cubicBezTo>
                    <a:pt x="778" y="427"/>
                    <a:pt x="735" y="417"/>
                    <a:pt x="677" y="417"/>
                  </a:cubicBezTo>
                  <a:cubicBezTo>
                    <a:pt x="596" y="417"/>
                    <a:pt x="596" y="417"/>
                    <a:pt x="596" y="417"/>
                  </a:cubicBezTo>
                  <a:cubicBezTo>
                    <a:pt x="596" y="642"/>
                    <a:pt x="596" y="642"/>
                    <a:pt x="596" y="642"/>
                  </a:cubicBezTo>
                  <a:close/>
                  <a:moveTo>
                    <a:pt x="710" y="297"/>
                  </a:moveTo>
                  <a:cubicBezTo>
                    <a:pt x="820" y="297"/>
                    <a:pt x="902" y="316"/>
                    <a:pt x="958" y="353"/>
                  </a:cubicBezTo>
                  <a:cubicBezTo>
                    <a:pt x="1013" y="391"/>
                    <a:pt x="1040" y="445"/>
                    <a:pt x="1040" y="520"/>
                  </a:cubicBezTo>
                  <a:cubicBezTo>
                    <a:pt x="1040" y="572"/>
                    <a:pt x="1026" y="614"/>
                    <a:pt x="996" y="651"/>
                  </a:cubicBezTo>
                  <a:cubicBezTo>
                    <a:pt x="965" y="687"/>
                    <a:pt x="924" y="711"/>
                    <a:pt x="872" y="727"/>
                  </a:cubicBezTo>
                  <a:cubicBezTo>
                    <a:pt x="1044" y="1072"/>
                    <a:pt x="1044" y="1072"/>
                    <a:pt x="1044" y="1072"/>
                  </a:cubicBezTo>
                  <a:cubicBezTo>
                    <a:pt x="835" y="1072"/>
                    <a:pt x="835" y="1072"/>
                    <a:pt x="835" y="1072"/>
                  </a:cubicBezTo>
                  <a:cubicBezTo>
                    <a:pt x="687" y="755"/>
                    <a:pt x="687" y="755"/>
                    <a:pt x="687" y="755"/>
                  </a:cubicBezTo>
                  <a:cubicBezTo>
                    <a:pt x="595" y="755"/>
                    <a:pt x="595" y="755"/>
                    <a:pt x="595" y="755"/>
                  </a:cubicBezTo>
                  <a:cubicBezTo>
                    <a:pt x="595" y="1072"/>
                    <a:pt x="595" y="1072"/>
                    <a:pt x="595" y="1072"/>
                  </a:cubicBezTo>
                  <a:cubicBezTo>
                    <a:pt x="407" y="1072"/>
                    <a:pt x="407" y="1072"/>
                    <a:pt x="407" y="1072"/>
                  </a:cubicBezTo>
                  <a:cubicBezTo>
                    <a:pt x="407" y="297"/>
                    <a:pt x="407" y="297"/>
                    <a:pt x="407" y="297"/>
                  </a:cubicBezTo>
                  <a:cubicBezTo>
                    <a:pt x="710" y="297"/>
                    <a:pt x="710" y="297"/>
                    <a:pt x="710" y="297"/>
                  </a:cubicBezTo>
                  <a:close/>
                  <a:moveTo>
                    <a:pt x="476" y="158"/>
                  </a:moveTo>
                  <a:cubicBezTo>
                    <a:pt x="407" y="184"/>
                    <a:pt x="345" y="226"/>
                    <a:pt x="292" y="280"/>
                  </a:cubicBezTo>
                  <a:cubicBezTo>
                    <a:pt x="234" y="336"/>
                    <a:pt x="192" y="402"/>
                    <a:pt x="162" y="474"/>
                  </a:cubicBezTo>
                  <a:cubicBezTo>
                    <a:pt x="131" y="545"/>
                    <a:pt x="116" y="621"/>
                    <a:pt x="116" y="698"/>
                  </a:cubicBezTo>
                  <a:cubicBezTo>
                    <a:pt x="116" y="775"/>
                    <a:pt x="128" y="849"/>
                    <a:pt x="158" y="919"/>
                  </a:cubicBezTo>
                  <a:cubicBezTo>
                    <a:pt x="186" y="987"/>
                    <a:pt x="229" y="1051"/>
                    <a:pt x="282" y="1105"/>
                  </a:cubicBezTo>
                  <a:cubicBezTo>
                    <a:pt x="338" y="1161"/>
                    <a:pt x="401" y="1205"/>
                    <a:pt x="472" y="1235"/>
                  </a:cubicBezTo>
                  <a:cubicBezTo>
                    <a:pt x="543" y="1267"/>
                    <a:pt x="617" y="1281"/>
                    <a:pt x="695" y="1281"/>
                  </a:cubicBezTo>
                  <a:cubicBezTo>
                    <a:pt x="770" y="1281"/>
                    <a:pt x="843" y="1267"/>
                    <a:pt x="914" y="1237"/>
                  </a:cubicBezTo>
                  <a:cubicBezTo>
                    <a:pt x="984" y="1208"/>
                    <a:pt x="1050" y="1166"/>
                    <a:pt x="1107" y="1111"/>
                  </a:cubicBezTo>
                  <a:cubicBezTo>
                    <a:pt x="1161" y="1059"/>
                    <a:pt x="1204" y="997"/>
                    <a:pt x="1234" y="926"/>
                  </a:cubicBezTo>
                  <a:cubicBezTo>
                    <a:pt x="1263" y="857"/>
                    <a:pt x="1278" y="783"/>
                    <a:pt x="1278" y="709"/>
                  </a:cubicBezTo>
                  <a:cubicBezTo>
                    <a:pt x="1278" y="626"/>
                    <a:pt x="1264" y="549"/>
                    <a:pt x="1237" y="478"/>
                  </a:cubicBezTo>
                  <a:cubicBezTo>
                    <a:pt x="1209" y="409"/>
                    <a:pt x="1167" y="345"/>
                    <a:pt x="1114" y="289"/>
                  </a:cubicBezTo>
                  <a:cubicBezTo>
                    <a:pt x="1056" y="232"/>
                    <a:pt x="994" y="188"/>
                    <a:pt x="924" y="158"/>
                  </a:cubicBezTo>
                  <a:cubicBezTo>
                    <a:pt x="853" y="130"/>
                    <a:pt x="778" y="115"/>
                    <a:pt x="696" y="115"/>
                  </a:cubicBezTo>
                  <a:cubicBezTo>
                    <a:pt x="617" y="115"/>
                    <a:pt x="543" y="128"/>
                    <a:pt x="476" y="158"/>
                  </a:cubicBezTo>
                  <a:moveTo>
                    <a:pt x="967" y="53"/>
                  </a:moveTo>
                  <a:cubicBezTo>
                    <a:pt x="1053" y="90"/>
                    <a:pt x="1129" y="141"/>
                    <a:pt x="1196" y="209"/>
                  </a:cubicBezTo>
                  <a:cubicBezTo>
                    <a:pt x="1258" y="274"/>
                    <a:pt x="1309" y="349"/>
                    <a:pt x="1341" y="432"/>
                  </a:cubicBezTo>
                  <a:cubicBezTo>
                    <a:pt x="1376" y="517"/>
                    <a:pt x="1394" y="605"/>
                    <a:pt x="1394" y="699"/>
                  </a:cubicBezTo>
                  <a:cubicBezTo>
                    <a:pt x="1394" y="795"/>
                    <a:pt x="1376" y="884"/>
                    <a:pt x="1339" y="968"/>
                  </a:cubicBezTo>
                  <a:cubicBezTo>
                    <a:pt x="1305" y="1054"/>
                    <a:pt x="1256" y="1128"/>
                    <a:pt x="1188" y="1194"/>
                  </a:cubicBezTo>
                  <a:cubicBezTo>
                    <a:pt x="1121" y="1258"/>
                    <a:pt x="1044" y="1308"/>
                    <a:pt x="960" y="1345"/>
                  </a:cubicBezTo>
                  <a:cubicBezTo>
                    <a:pt x="875" y="1379"/>
                    <a:pt x="788" y="1397"/>
                    <a:pt x="696" y="1397"/>
                  </a:cubicBezTo>
                  <a:cubicBezTo>
                    <a:pt x="603" y="1397"/>
                    <a:pt x="512" y="1378"/>
                    <a:pt x="428" y="1343"/>
                  </a:cubicBezTo>
                  <a:cubicBezTo>
                    <a:pt x="344" y="1306"/>
                    <a:pt x="267" y="1253"/>
                    <a:pt x="200" y="1185"/>
                  </a:cubicBezTo>
                  <a:cubicBezTo>
                    <a:pt x="134" y="1120"/>
                    <a:pt x="86" y="1045"/>
                    <a:pt x="52" y="963"/>
                  </a:cubicBezTo>
                  <a:cubicBezTo>
                    <a:pt x="17" y="878"/>
                    <a:pt x="0" y="791"/>
                    <a:pt x="0" y="699"/>
                  </a:cubicBezTo>
                  <a:cubicBezTo>
                    <a:pt x="0" y="636"/>
                    <a:pt x="10" y="574"/>
                    <a:pt x="26" y="513"/>
                  </a:cubicBezTo>
                  <a:cubicBezTo>
                    <a:pt x="42" y="453"/>
                    <a:pt x="68" y="393"/>
                    <a:pt x="102" y="336"/>
                  </a:cubicBezTo>
                  <a:cubicBezTo>
                    <a:pt x="165" y="229"/>
                    <a:pt x="248" y="148"/>
                    <a:pt x="352" y="88"/>
                  </a:cubicBezTo>
                  <a:cubicBezTo>
                    <a:pt x="455" y="28"/>
                    <a:pt x="570" y="0"/>
                    <a:pt x="695" y="0"/>
                  </a:cubicBezTo>
                  <a:cubicBezTo>
                    <a:pt x="791" y="0"/>
                    <a:pt x="881" y="16"/>
                    <a:pt x="967" y="53"/>
                  </a:cubicBezTo>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788" b="0" i="0" u="none" strike="noStrike" cap="none">
                <a:solidFill>
                  <a:srgbClr val="000000"/>
                </a:solidFill>
                <a:latin typeface="Arial"/>
                <a:ea typeface="Arial"/>
                <a:cs typeface="Arial"/>
                <a:sym typeface="Arial"/>
              </a:endParaRPr>
            </a:p>
          </p:txBody>
        </p:sp>
      </p:grpSp>
      <p:cxnSp>
        <p:nvCxnSpPr>
          <p:cNvPr id="344" name="Google Shape;344;p88"/>
          <p:cNvCxnSpPr/>
          <p:nvPr/>
        </p:nvCxnSpPr>
        <p:spPr>
          <a:xfrm>
            <a:off x="4572000" y="959540"/>
            <a:ext cx="0" cy="999875"/>
          </a:xfrm>
          <a:prstGeom prst="straightConnector1">
            <a:avLst/>
          </a:prstGeom>
          <a:noFill/>
          <a:ln w="22225" cap="rnd" cmpd="sng">
            <a:solidFill>
              <a:schemeClr val="dk2"/>
            </a:solidFill>
            <a:prstDash val="solid"/>
            <a:round/>
            <a:headEnd type="none" w="sm" len="sm"/>
            <a:tailEnd type="none" w="sm" len="sm"/>
          </a:ln>
        </p:spPr>
      </p:cxnSp>
      <p:sp>
        <p:nvSpPr>
          <p:cNvPr id="345" name="Google Shape;345;p88"/>
          <p:cNvSpPr txBox="1">
            <a:spLocks noGrp="1"/>
          </p:cNvSpPr>
          <p:nvPr>
            <p:ph type="body" idx="2"/>
          </p:nvPr>
        </p:nvSpPr>
        <p:spPr>
          <a:xfrm>
            <a:off x="5464175" y="961128"/>
            <a:ext cx="2486025" cy="998538"/>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400"/>
              <a:buNone/>
              <a:defRPr sz="14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afe Habor ">
  <p:cSld name="Safe Habor ">
    <p:spTree>
      <p:nvGrpSpPr>
        <p:cNvPr id="1" name="Shape 346"/>
        <p:cNvGrpSpPr/>
        <p:nvPr/>
      </p:nvGrpSpPr>
      <p:grpSpPr>
        <a:xfrm>
          <a:off x="0" y="0"/>
          <a:ext cx="0" cy="0"/>
          <a:chOff x="0" y="0"/>
          <a:chExt cx="0" cy="0"/>
        </a:xfrm>
      </p:grpSpPr>
      <p:sp>
        <p:nvSpPr>
          <p:cNvPr id="347" name="Google Shape;347;p89"/>
          <p:cNvSpPr txBox="1"/>
          <p:nvPr/>
        </p:nvSpPr>
        <p:spPr>
          <a:xfrm>
            <a:off x="530088" y="1125498"/>
            <a:ext cx="8067262" cy="346139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This presentation may contain forward-looking statements for which there are risks, uncertainties, and assumptions. If the risks materialize or assumptions prove incorrect, Workday’s business results and directions could differ materially from results implied by the forward-looking statements. Forward-looking statements include any statements regarding strategies or plans for future operations; any statements concerning new features, enhancements or upgrades to our existing applications or plans for future applications; and any statements of belief. Further information on risks that could affect Workday’s results is included in our filings with the Securities and Exchange Commission which are available on the Workday investor relations webpage: </a:t>
            </a:r>
            <a:r>
              <a:rPr lang="en-US" sz="1250" b="0" i="0" u="sng" strike="noStrike" cap="none">
                <a:solidFill>
                  <a:srgbClr val="000000"/>
                </a:solidFill>
                <a:latin typeface="Arial"/>
                <a:ea typeface="Arial"/>
                <a:cs typeface="Arial"/>
                <a:sym typeface="Arial"/>
              </a:rPr>
              <a:t>www.workday.com/company/investor_relations.php</a:t>
            </a:r>
            <a:endParaRPr/>
          </a:p>
          <a:p>
            <a:pPr marL="0" marR="0" lvl="0" indent="0" algn="l" rtl="0">
              <a:lnSpc>
                <a:spcPct val="110000"/>
              </a:lnSpc>
              <a:spcBef>
                <a:spcPts val="0"/>
              </a:spcBef>
              <a:spcAft>
                <a:spcPts val="0"/>
              </a:spcAft>
              <a:buNone/>
            </a:pPr>
            <a:endParaRPr sz="1250" b="0" i="0" u="sng"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Workday assumes no obligation for and does not intend to update any forward-looking statements. Any unreleased services, features, functionality or enhancements referenced in any Workday document, roadmap, blog, our website, press release or public statement that are not currently available are subject to change at Workday’s discretion and may not be delivered as planned or at all. </a:t>
            </a:r>
            <a:endParaRPr/>
          </a:p>
          <a:p>
            <a:pPr marL="0" marR="0" lvl="0" indent="0" algn="l" rtl="0">
              <a:lnSpc>
                <a:spcPct val="110000"/>
              </a:lnSpc>
              <a:spcBef>
                <a:spcPts val="0"/>
              </a:spcBef>
              <a:spcAft>
                <a:spcPts val="0"/>
              </a:spcAft>
              <a:buNone/>
            </a:pPr>
            <a:endParaRPr sz="125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None/>
            </a:pPr>
            <a:r>
              <a:rPr lang="en-US" sz="1250" b="0" i="0" u="none" strike="noStrike" cap="none">
                <a:solidFill>
                  <a:srgbClr val="000000"/>
                </a:solidFill>
                <a:latin typeface="Arial"/>
                <a:ea typeface="Arial"/>
                <a:cs typeface="Arial"/>
                <a:sym typeface="Arial"/>
              </a:rPr>
              <a:t>Customers who purchase Workday, Inc. services should make their purchase decisions upon services, features, and functions that are currently available.</a:t>
            </a:r>
            <a:endParaRPr sz="1250" b="0" i="0" u="sng" strike="noStrike" cap="none">
              <a:solidFill>
                <a:srgbClr val="000000"/>
              </a:solidFill>
              <a:latin typeface="Arial"/>
              <a:ea typeface="Arial"/>
              <a:cs typeface="Arial"/>
              <a:sym typeface="Arial"/>
              <a:hlinkClick r:id="rId2"/>
            </a:endParaRPr>
          </a:p>
        </p:txBody>
      </p:sp>
      <p:sp>
        <p:nvSpPr>
          <p:cNvPr id="348" name="Google Shape;348;p89"/>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ntro_One">
  <p:cSld name="Intro_One">
    <p:bg>
      <p:bgPr>
        <a:solidFill>
          <a:schemeClr val="dk2"/>
        </a:solidFill>
        <a:effectLst/>
      </p:bgPr>
    </p:bg>
    <p:spTree>
      <p:nvGrpSpPr>
        <p:cNvPr id="1" name="Shape 349"/>
        <p:cNvGrpSpPr/>
        <p:nvPr/>
      </p:nvGrpSpPr>
      <p:grpSpPr>
        <a:xfrm>
          <a:off x="0" y="0"/>
          <a:ext cx="0" cy="0"/>
          <a:chOff x="0" y="0"/>
          <a:chExt cx="0" cy="0"/>
        </a:xfrm>
      </p:grpSpPr>
      <p:pic>
        <p:nvPicPr>
          <p:cNvPr id="350" name="Google Shape;350;p9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1" name="Google Shape;351;p90"/>
          <p:cNvSpPr/>
          <p:nvPr/>
        </p:nvSpPr>
        <p:spPr>
          <a:xfrm>
            <a:off x="700212" y="1382332"/>
            <a:ext cx="2286000" cy="2286000"/>
          </a:xfrm>
          <a:prstGeom prst="ellipse">
            <a:avLst/>
          </a:prstGeom>
          <a:solidFill>
            <a:schemeClr val="lt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52" name="Google Shape;352;p90"/>
          <p:cNvSpPr>
            <a:spLocks noGrp="1"/>
          </p:cNvSpPr>
          <p:nvPr>
            <p:ph type="pic" idx="2"/>
          </p:nvPr>
        </p:nvSpPr>
        <p:spPr>
          <a:xfrm>
            <a:off x="700213" y="1382332"/>
            <a:ext cx="2287653" cy="2286000"/>
          </a:xfrm>
          <a:prstGeom prst="ellipse">
            <a:avLst/>
          </a:prstGeom>
          <a:solidFill>
            <a:srgbClr val="C1C1C1"/>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53" name="Google Shape;353;p9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p90"/>
          <p:cNvSpPr txBox="1">
            <a:spLocks noGrp="1"/>
          </p:cNvSpPr>
          <p:nvPr>
            <p:ph type="body" idx="1"/>
          </p:nvPr>
        </p:nvSpPr>
        <p:spPr>
          <a:xfrm>
            <a:off x="3550920" y="1719019"/>
            <a:ext cx="4964430" cy="52120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800"/>
              <a:buFont typeface="Arial"/>
              <a:buNone/>
              <a:defRPr sz="2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5" name="Google Shape;355;p90"/>
          <p:cNvSpPr txBox="1">
            <a:spLocks noGrp="1"/>
          </p:cNvSpPr>
          <p:nvPr>
            <p:ph type="body" idx="3"/>
          </p:nvPr>
        </p:nvSpPr>
        <p:spPr>
          <a:xfrm>
            <a:off x="3550920" y="2245811"/>
            <a:ext cx="4964430" cy="3657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800"/>
              <a:buFont typeface="Arial"/>
              <a:buNone/>
              <a:defRPr sz="1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6" name="Google Shape;356;p90"/>
          <p:cNvSpPr txBox="1">
            <a:spLocks noGrp="1"/>
          </p:cNvSpPr>
          <p:nvPr>
            <p:ph type="body" idx="4"/>
          </p:nvPr>
        </p:nvSpPr>
        <p:spPr>
          <a:xfrm>
            <a:off x="3550920" y="2810438"/>
            <a:ext cx="4964430" cy="523220"/>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600"/>
              </a:spcBef>
              <a:spcAft>
                <a:spcPts val="0"/>
              </a:spcAft>
              <a:buSzPts val="2800"/>
              <a:buFont typeface="Arial"/>
              <a:buNone/>
              <a:defRPr sz="2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57" name="Google Shape;357;p90"/>
          <p:cNvCxnSpPr/>
          <p:nvPr/>
        </p:nvCxnSpPr>
        <p:spPr>
          <a:xfrm>
            <a:off x="3657600" y="2709998"/>
            <a:ext cx="5349240" cy="0"/>
          </a:xfrm>
          <a:prstGeom prst="straightConnector1">
            <a:avLst/>
          </a:prstGeom>
          <a:noFill/>
          <a:ln w="12700" cap="rnd" cmpd="sng">
            <a:solidFill>
              <a:schemeClr val="lt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Intro_Two">
  <p:cSld name="Intro_Two">
    <p:bg>
      <p:bgPr>
        <a:solidFill>
          <a:schemeClr val="dk2"/>
        </a:solidFill>
        <a:effectLst/>
      </p:bgPr>
    </p:bg>
    <p:spTree>
      <p:nvGrpSpPr>
        <p:cNvPr id="1" name="Shape 358"/>
        <p:cNvGrpSpPr/>
        <p:nvPr/>
      </p:nvGrpSpPr>
      <p:grpSpPr>
        <a:xfrm>
          <a:off x="0" y="0"/>
          <a:ext cx="0" cy="0"/>
          <a:chOff x="0" y="0"/>
          <a:chExt cx="0" cy="0"/>
        </a:xfrm>
      </p:grpSpPr>
      <p:pic>
        <p:nvPicPr>
          <p:cNvPr id="359" name="Google Shape;359;p9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0" name="Google Shape;360;p91"/>
          <p:cNvSpPr/>
          <p:nvPr/>
        </p:nvSpPr>
        <p:spPr>
          <a:xfrm>
            <a:off x="1735790"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61" name="Google Shape;361;p91"/>
          <p:cNvSpPr/>
          <p:nvPr/>
        </p:nvSpPr>
        <p:spPr>
          <a:xfrm>
            <a:off x="6165312"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62" name="Google Shape;362;p91"/>
          <p:cNvSpPr>
            <a:spLocks noGrp="1"/>
          </p:cNvSpPr>
          <p:nvPr>
            <p:ph type="pic" idx="2"/>
          </p:nvPr>
        </p:nvSpPr>
        <p:spPr>
          <a:xfrm>
            <a:off x="6165312"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63" name="Google Shape;363;p91"/>
          <p:cNvSpPr>
            <a:spLocks noGrp="1"/>
          </p:cNvSpPr>
          <p:nvPr>
            <p:ph type="pic" idx="3"/>
          </p:nvPr>
        </p:nvSpPr>
        <p:spPr>
          <a:xfrm>
            <a:off x="1735790"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64" name="Google Shape;364;p9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65" name="Google Shape;365;p91"/>
          <p:cNvCxnSpPr/>
          <p:nvPr/>
        </p:nvCxnSpPr>
        <p:spPr>
          <a:xfrm>
            <a:off x="4572000" y="967740"/>
            <a:ext cx="0" cy="3208020"/>
          </a:xfrm>
          <a:prstGeom prst="straightConnector1">
            <a:avLst/>
          </a:prstGeom>
          <a:noFill/>
          <a:ln w="12700" cap="rnd" cmpd="sng">
            <a:solidFill>
              <a:schemeClr val="lt1"/>
            </a:solidFill>
            <a:prstDash val="solid"/>
            <a:round/>
            <a:headEnd type="none" w="sm" len="sm"/>
            <a:tailEnd type="none" w="sm" len="sm"/>
          </a:ln>
        </p:spPr>
      </p:cxnSp>
      <p:sp>
        <p:nvSpPr>
          <p:cNvPr id="366" name="Google Shape;366;p91"/>
          <p:cNvSpPr txBox="1">
            <a:spLocks noGrp="1"/>
          </p:cNvSpPr>
          <p:nvPr>
            <p:ph type="body" idx="1"/>
          </p:nvPr>
        </p:nvSpPr>
        <p:spPr>
          <a:xfrm>
            <a:off x="628651" y="2538602"/>
            <a:ext cx="3405186" cy="43088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800"/>
              <a:buFont typeface="Arial"/>
              <a:buNone/>
              <a:defRPr sz="1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7" name="Google Shape;367;p91"/>
          <p:cNvSpPr txBox="1">
            <a:spLocks noGrp="1"/>
          </p:cNvSpPr>
          <p:nvPr>
            <p:ph type="body" idx="4"/>
          </p:nvPr>
        </p:nvSpPr>
        <p:spPr>
          <a:xfrm>
            <a:off x="628651" y="2969489"/>
            <a:ext cx="3405186"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8" name="Google Shape;368;p91"/>
          <p:cNvSpPr txBox="1">
            <a:spLocks noGrp="1"/>
          </p:cNvSpPr>
          <p:nvPr>
            <p:ph type="body" idx="5"/>
          </p:nvPr>
        </p:nvSpPr>
        <p:spPr>
          <a:xfrm>
            <a:off x="628651" y="3716358"/>
            <a:ext cx="3405186" cy="369332"/>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800"/>
              <a:buFont typeface="Arial"/>
              <a:buNone/>
              <a:defRPr sz="1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9" name="Google Shape;369;p91"/>
          <p:cNvSpPr txBox="1">
            <a:spLocks noGrp="1"/>
          </p:cNvSpPr>
          <p:nvPr>
            <p:ph type="body" idx="6"/>
          </p:nvPr>
        </p:nvSpPr>
        <p:spPr>
          <a:xfrm>
            <a:off x="5108072" y="2538602"/>
            <a:ext cx="3407277" cy="430887"/>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800"/>
              <a:buFont typeface="Arial"/>
              <a:buNone/>
              <a:defRPr sz="1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91"/>
          <p:cNvSpPr txBox="1">
            <a:spLocks noGrp="1"/>
          </p:cNvSpPr>
          <p:nvPr>
            <p:ph type="body" idx="7"/>
          </p:nvPr>
        </p:nvSpPr>
        <p:spPr>
          <a:xfrm>
            <a:off x="5108071" y="2969489"/>
            <a:ext cx="3407279"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91"/>
          <p:cNvSpPr txBox="1">
            <a:spLocks noGrp="1"/>
          </p:cNvSpPr>
          <p:nvPr>
            <p:ph type="body" idx="8"/>
          </p:nvPr>
        </p:nvSpPr>
        <p:spPr>
          <a:xfrm>
            <a:off x="5108071" y="3716358"/>
            <a:ext cx="3407279" cy="369332"/>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800"/>
              <a:buFont typeface="Arial"/>
              <a:buNone/>
              <a:defRPr sz="18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Intro_Three">
  <p:cSld name="Intro_Three">
    <p:bg>
      <p:bgPr>
        <a:solidFill>
          <a:schemeClr val="dk2"/>
        </a:solidFill>
        <a:effectLst/>
      </p:bgPr>
    </p:bg>
    <p:spTree>
      <p:nvGrpSpPr>
        <p:cNvPr id="1" name="Shape 372"/>
        <p:cNvGrpSpPr/>
        <p:nvPr/>
      </p:nvGrpSpPr>
      <p:grpSpPr>
        <a:xfrm>
          <a:off x="0" y="0"/>
          <a:ext cx="0" cy="0"/>
          <a:chOff x="0" y="0"/>
          <a:chExt cx="0" cy="0"/>
        </a:xfrm>
      </p:grpSpPr>
      <p:pic>
        <p:nvPicPr>
          <p:cNvPr id="373" name="Google Shape;373;p9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74" name="Google Shape;374;p92"/>
          <p:cNvSpPr/>
          <p:nvPr/>
        </p:nvSpPr>
        <p:spPr>
          <a:xfrm>
            <a:off x="979009"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75" name="Google Shape;375;p92"/>
          <p:cNvSpPr/>
          <p:nvPr/>
        </p:nvSpPr>
        <p:spPr>
          <a:xfrm>
            <a:off x="3943856"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76" name="Google Shape;376;p92"/>
          <p:cNvSpPr/>
          <p:nvPr/>
        </p:nvSpPr>
        <p:spPr>
          <a:xfrm>
            <a:off x="6909186"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77" name="Google Shape;377;p92"/>
          <p:cNvSpPr>
            <a:spLocks noGrp="1"/>
          </p:cNvSpPr>
          <p:nvPr>
            <p:ph type="pic" idx="2"/>
          </p:nvPr>
        </p:nvSpPr>
        <p:spPr>
          <a:xfrm>
            <a:off x="979009"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78" name="Google Shape;378;p92"/>
          <p:cNvSpPr>
            <a:spLocks noGrp="1"/>
          </p:cNvSpPr>
          <p:nvPr>
            <p:ph type="pic" idx="3"/>
          </p:nvPr>
        </p:nvSpPr>
        <p:spPr>
          <a:xfrm>
            <a:off x="6909186"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79" name="Google Shape;379;p92"/>
          <p:cNvSpPr>
            <a:spLocks noGrp="1"/>
          </p:cNvSpPr>
          <p:nvPr>
            <p:ph type="pic" idx="4"/>
          </p:nvPr>
        </p:nvSpPr>
        <p:spPr>
          <a:xfrm>
            <a:off x="3943856"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80" name="Google Shape;380;p9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1" name="Google Shape;381;p92"/>
          <p:cNvSpPr txBox="1">
            <a:spLocks noGrp="1"/>
          </p:cNvSpPr>
          <p:nvPr>
            <p:ph type="body" idx="1"/>
          </p:nvPr>
        </p:nvSpPr>
        <p:spPr>
          <a:xfrm>
            <a:off x="476251" y="2595563"/>
            <a:ext cx="2269748"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2" name="Google Shape;382;p92"/>
          <p:cNvSpPr txBox="1">
            <a:spLocks noGrp="1"/>
          </p:cNvSpPr>
          <p:nvPr>
            <p:ph type="body" idx="5"/>
          </p:nvPr>
        </p:nvSpPr>
        <p:spPr>
          <a:xfrm>
            <a:off x="477264" y="2933314"/>
            <a:ext cx="2267725" cy="276999"/>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3" name="Google Shape;383;p92"/>
          <p:cNvSpPr txBox="1">
            <a:spLocks noGrp="1"/>
          </p:cNvSpPr>
          <p:nvPr>
            <p:ph type="body" idx="6"/>
          </p:nvPr>
        </p:nvSpPr>
        <p:spPr>
          <a:xfrm>
            <a:off x="477264" y="3777912"/>
            <a:ext cx="2267725"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84" name="Google Shape;384;p92"/>
          <p:cNvCxnSpPr/>
          <p:nvPr/>
        </p:nvCxnSpPr>
        <p:spPr>
          <a:xfrm>
            <a:off x="3087111" y="967740"/>
            <a:ext cx="0" cy="3208020"/>
          </a:xfrm>
          <a:prstGeom prst="straightConnector1">
            <a:avLst/>
          </a:prstGeom>
          <a:noFill/>
          <a:ln w="12700" cap="rnd" cmpd="sng">
            <a:solidFill>
              <a:schemeClr val="lt1"/>
            </a:solidFill>
            <a:prstDash val="solid"/>
            <a:round/>
            <a:headEnd type="none" w="sm" len="sm"/>
            <a:tailEnd type="none" w="sm" len="sm"/>
          </a:ln>
        </p:spPr>
      </p:cxnSp>
      <p:cxnSp>
        <p:nvCxnSpPr>
          <p:cNvPr id="385" name="Google Shape;385;p92"/>
          <p:cNvCxnSpPr/>
          <p:nvPr/>
        </p:nvCxnSpPr>
        <p:spPr>
          <a:xfrm>
            <a:off x="6056888" y="967740"/>
            <a:ext cx="0" cy="3208020"/>
          </a:xfrm>
          <a:prstGeom prst="straightConnector1">
            <a:avLst/>
          </a:prstGeom>
          <a:noFill/>
          <a:ln w="12700" cap="rnd" cmpd="sng">
            <a:solidFill>
              <a:schemeClr val="lt1"/>
            </a:solidFill>
            <a:prstDash val="solid"/>
            <a:round/>
            <a:headEnd type="none" w="sm" len="sm"/>
            <a:tailEnd type="none" w="sm" len="sm"/>
          </a:ln>
        </p:spPr>
      </p:cxnSp>
      <p:sp>
        <p:nvSpPr>
          <p:cNvPr id="386" name="Google Shape;386;p92"/>
          <p:cNvSpPr txBox="1">
            <a:spLocks noGrp="1"/>
          </p:cNvSpPr>
          <p:nvPr>
            <p:ph type="body" idx="7"/>
          </p:nvPr>
        </p:nvSpPr>
        <p:spPr>
          <a:xfrm>
            <a:off x="3426202" y="2595563"/>
            <a:ext cx="2269748"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7" name="Google Shape;387;p92"/>
          <p:cNvSpPr txBox="1">
            <a:spLocks noGrp="1"/>
          </p:cNvSpPr>
          <p:nvPr>
            <p:ph type="body" idx="8"/>
          </p:nvPr>
        </p:nvSpPr>
        <p:spPr>
          <a:xfrm>
            <a:off x="3427215" y="2933314"/>
            <a:ext cx="2267725" cy="276999"/>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8" name="Google Shape;388;p92"/>
          <p:cNvSpPr txBox="1">
            <a:spLocks noGrp="1"/>
          </p:cNvSpPr>
          <p:nvPr>
            <p:ph type="body" idx="9"/>
          </p:nvPr>
        </p:nvSpPr>
        <p:spPr>
          <a:xfrm>
            <a:off x="3427215" y="3777912"/>
            <a:ext cx="2267725"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92"/>
          <p:cNvSpPr txBox="1">
            <a:spLocks noGrp="1"/>
          </p:cNvSpPr>
          <p:nvPr>
            <p:ph type="body" idx="13"/>
          </p:nvPr>
        </p:nvSpPr>
        <p:spPr>
          <a:xfrm>
            <a:off x="6395980" y="2595563"/>
            <a:ext cx="2269748"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0" name="Google Shape;390;p92"/>
          <p:cNvSpPr txBox="1">
            <a:spLocks noGrp="1"/>
          </p:cNvSpPr>
          <p:nvPr>
            <p:ph type="body" idx="14"/>
          </p:nvPr>
        </p:nvSpPr>
        <p:spPr>
          <a:xfrm>
            <a:off x="6396992" y="2933314"/>
            <a:ext cx="2267725" cy="276999"/>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1" name="Google Shape;391;p92"/>
          <p:cNvSpPr txBox="1">
            <a:spLocks noGrp="1"/>
          </p:cNvSpPr>
          <p:nvPr>
            <p:ph type="body" idx="15"/>
          </p:nvPr>
        </p:nvSpPr>
        <p:spPr>
          <a:xfrm>
            <a:off x="6396992" y="3777912"/>
            <a:ext cx="2267725"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Intro_Four">
  <p:cSld name="Intro_Four">
    <p:bg>
      <p:bgPr>
        <a:solidFill>
          <a:schemeClr val="dk2"/>
        </a:solidFill>
        <a:effectLst/>
      </p:bgPr>
    </p:bg>
    <p:spTree>
      <p:nvGrpSpPr>
        <p:cNvPr id="1" name="Shape 392"/>
        <p:cNvGrpSpPr/>
        <p:nvPr/>
      </p:nvGrpSpPr>
      <p:grpSpPr>
        <a:xfrm>
          <a:off x="0" y="0"/>
          <a:ext cx="0" cy="0"/>
          <a:chOff x="0" y="0"/>
          <a:chExt cx="0" cy="0"/>
        </a:xfrm>
      </p:grpSpPr>
      <p:pic>
        <p:nvPicPr>
          <p:cNvPr id="393" name="Google Shape;393;p9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94" name="Google Shape;394;p93"/>
          <p:cNvSpPr/>
          <p:nvPr/>
        </p:nvSpPr>
        <p:spPr>
          <a:xfrm>
            <a:off x="620953"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95" name="Google Shape;395;p93"/>
          <p:cNvSpPr/>
          <p:nvPr/>
        </p:nvSpPr>
        <p:spPr>
          <a:xfrm>
            <a:off x="2836535"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96" name="Google Shape;396;p93"/>
          <p:cNvSpPr/>
          <p:nvPr/>
        </p:nvSpPr>
        <p:spPr>
          <a:xfrm>
            <a:off x="5050055"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97" name="Google Shape;397;p93"/>
          <p:cNvSpPr/>
          <p:nvPr/>
        </p:nvSpPr>
        <p:spPr>
          <a:xfrm>
            <a:off x="7261513"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398" name="Google Shape;398;p93"/>
          <p:cNvSpPr>
            <a:spLocks noGrp="1"/>
          </p:cNvSpPr>
          <p:nvPr>
            <p:ph type="pic" idx="2"/>
          </p:nvPr>
        </p:nvSpPr>
        <p:spPr>
          <a:xfrm>
            <a:off x="620953"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99" name="Google Shape;399;p93"/>
          <p:cNvSpPr>
            <a:spLocks noGrp="1"/>
          </p:cNvSpPr>
          <p:nvPr>
            <p:ph type="pic" idx="3"/>
          </p:nvPr>
        </p:nvSpPr>
        <p:spPr>
          <a:xfrm>
            <a:off x="5050055"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00" name="Google Shape;400;p93"/>
          <p:cNvSpPr>
            <a:spLocks noGrp="1"/>
          </p:cNvSpPr>
          <p:nvPr>
            <p:ph type="pic" idx="4"/>
          </p:nvPr>
        </p:nvSpPr>
        <p:spPr>
          <a:xfrm>
            <a:off x="2836535"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01" name="Google Shape;401;p9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p93"/>
          <p:cNvSpPr txBox="1">
            <a:spLocks noGrp="1"/>
          </p:cNvSpPr>
          <p:nvPr>
            <p:ph type="body" idx="1"/>
          </p:nvPr>
        </p:nvSpPr>
        <p:spPr>
          <a:xfrm>
            <a:off x="323968" y="2595563"/>
            <a:ext cx="1828410"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3" name="Google Shape;403;p93"/>
          <p:cNvSpPr txBox="1">
            <a:spLocks noGrp="1"/>
          </p:cNvSpPr>
          <p:nvPr>
            <p:ph type="body" idx="5"/>
          </p:nvPr>
        </p:nvSpPr>
        <p:spPr>
          <a:xfrm>
            <a:off x="324784" y="2933314"/>
            <a:ext cx="1826780" cy="246221"/>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000"/>
              <a:buFont typeface="Arial"/>
              <a:buNone/>
              <a:defRPr sz="10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4" name="Google Shape;404;p93"/>
          <p:cNvSpPr txBox="1">
            <a:spLocks noGrp="1"/>
          </p:cNvSpPr>
          <p:nvPr>
            <p:ph type="body" idx="6"/>
          </p:nvPr>
        </p:nvSpPr>
        <p:spPr>
          <a:xfrm>
            <a:off x="324979" y="3777912"/>
            <a:ext cx="1826388" cy="261610"/>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05" name="Google Shape;405;p93"/>
          <p:cNvCxnSpPr/>
          <p:nvPr/>
        </p:nvCxnSpPr>
        <p:spPr>
          <a:xfrm>
            <a:off x="2354580" y="967740"/>
            <a:ext cx="0" cy="3208020"/>
          </a:xfrm>
          <a:prstGeom prst="straightConnector1">
            <a:avLst/>
          </a:prstGeom>
          <a:noFill/>
          <a:ln w="12700" cap="rnd" cmpd="sng">
            <a:solidFill>
              <a:schemeClr val="lt1"/>
            </a:solidFill>
            <a:prstDash val="solid"/>
            <a:round/>
            <a:headEnd type="none" w="sm" len="sm"/>
            <a:tailEnd type="none" w="sm" len="sm"/>
          </a:ln>
        </p:spPr>
      </p:cxnSp>
      <p:cxnSp>
        <p:nvCxnSpPr>
          <p:cNvPr id="406" name="Google Shape;406;p93"/>
          <p:cNvCxnSpPr/>
          <p:nvPr/>
        </p:nvCxnSpPr>
        <p:spPr>
          <a:xfrm>
            <a:off x="4572000" y="967740"/>
            <a:ext cx="0" cy="3208020"/>
          </a:xfrm>
          <a:prstGeom prst="straightConnector1">
            <a:avLst/>
          </a:prstGeom>
          <a:noFill/>
          <a:ln w="12700" cap="rnd" cmpd="sng">
            <a:solidFill>
              <a:schemeClr val="lt1"/>
            </a:solidFill>
            <a:prstDash val="solid"/>
            <a:round/>
            <a:headEnd type="none" w="sm" len="sm"/>
            <a:tailEnd type="none" w="sm" len="sm"/>
          </a:ln>
        </p:spPr>
      </p:cxnSp>
      <p:sp>
        <p:nvSpPr>
          <p:cNvPr id="407" name="Google Shape;407;p93"/>
          <p:cNvSpPr txBox="1">
            <a:spLocks noGrp="1"/>
          </p:cNvSpPr>
          <p:nvPr>
            <p:ph type="body" idx="7"/>
          </p:nvPr>
        </p:nvSpPr>
        <p:spPr>
          <a:xfrm>
            <a:off x="2539748" y="2595563"/>
            <a:ext cx="1828017"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8" name="Google Shape;408;p93"/>
          <p:cNvSpPr txBox="1">
            <a:spLocks noGrp="1"/>
          </p:cNvSpPr>
          <p:nvPr>
            <p:ph type="body" idx="8"/>
          </p:nvPr>
        </p:nvSpPr>
        <p:spPr>
          <a:xfrm>
            <a:off x="2540561" y="2933314"/>
            <a:ext cx="1826388" cy="246221"/>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000"/>
              <a:buFont typeface="Arial"/>
              <a:buNone/>
              <a:defRPr sz="10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9" name="Google Shape;409;p93"/>
          <p:cNvSpPr txBox="1">
            <a:spLocks noGrp="1"/>
          </p:cNvSpPr>
          <p:nvPr>
            <p:ph type="body" idx="9"/>
          </p:nvPr>
        </p:nvSpPr>
        <p:spPr>
          <a:xfrm>
            <a:off x="2540561" y="3777912"/>
            <a:ext cx="1826388" cy="261610"/>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0" name="Google Shape;410;p93"/>
          <p:cNvSpPr txBox="1">
            <a:spLocks noGrp="1"/>
          </p:cNvSpPr>
          <p:nvPr>
            <p:ph type="body" idx="13"/>
          </p:nvPr>
        </p:nvSpPr>
        <p:spPr>
          <a:xfrm>
            <a:off x="4755330" y="2595563"/>
            <a:ext cx="1823893"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1" name="Google Shape;411;p93"/>
          <p:cNvSpPr txBox="1">
            <a:spLocks noGrp="1"/>
          </p:cNvSpPr>
          <p:nvPr>
            <p:ph type="body" idx="14"/>
          </p:nvPr>
        </p:nvSpPr>
        <p:spPr>
          <a:xfrm>
            <a:off x="4756143" y="2933314"/>
            <a:ext cx="1822267" cy="246221"/>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000"/>
              <a:buFont typeface="Arial"/>
              <a:buNone/>
              <a:defRPr sz="10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93"/>
          <p:cNvSpPr txBox="1">
            <a:spLocks noGrp="1"/>
          </p:cNvSpPr>
          <p:nvPr>
            <p:ph type="body" idx="15"/>
          </p:nvPr>
        </p:nvSpPr>
        <p:spPr>
          <a:xfrm>
            <a:off x="4756143" y="3777912"/>
            <a:ext cx="1822267" cy="261610"/>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3" name="Google Shape;413;p93"/>
          <p:cNvSpPr>
            <a:spLocks noGrp="1"/>
          </p:cNvSpPr>
          <p:nvPr>
            <p:ph type="pic" idx="16"/>
          </p:nvPr>
        </p:nvSpPr>
        <p:spPr>
          <a:xfrm>
            <a:off x="7261513"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14" name="Google Shape;414;p93"/>
          <p:cNvSpPr txBox="1">
            <a:spLocks noGrp="1"/>
          </p:cNvSpPr>
          <p:nvPr>
            <p:ph type="body" idx="17"/>
          </p:nvPr>
        </p:nvSpPr>
        <p:spPr>
          <a:xfrm>
            <a:off x="6966788" y="2595563"/>
            <a:ext cx="1823893" cy="338328"/>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5" name="Google Shape;415;p93"/>
          <p:cNvSpPr txBox="1">
            <a:spLocks noGrp="1"/>
          </p:cNvSpPr>
          <p:nvPr>
            <p:ph type="body" idx="18"/>
          </p:nvPr>
        </p:nvSpPr>
        <p:spPr>
          <a:xfrm>
            <a:off x="6967601" y="2933314"/>
            <a:ext cx="1822267" cy="246221"/>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000"/>
              <a:buFont typeface="Arial"/>
              <a:buNone/>
              <a:defRPr sz="10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6" name="Google Shape;416;p93"/>
          <p:cNvSpPr txBox="1">
            <a:spLocks noGrp="1"/>
          </p:cNvSpPr>
          <p:nvPr>
            <p:ph type="body" idx="19"/>
          </p:nvPr>
        </p:nvSpPr>
        <p:spPr>
          <a:xfrm>
            <a:off x="6967601" y="3777912"/>
            <a:ext cx="1822267" cy="261610"/>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100"/>
              <a:buFont typeface="Arial"/>
              <a:buNone/>
              <a:defRPr sz="11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17" name="Google Shape;417;p93"/>
          <p:cNvCxnSpPr/>
          <p:nvPr/>
        </p:nvCxnSpPr>
        <p:spPr>
          <a:xfrm>
            <a:off x="6789420" y="967740"/>
            <a:ext cx="0" cy="3208020"/>
          </a:xfrm>
          <a:prstGeom prst="straightConnector1">
            <a:avLst/>
          </a:prstGeom>
          <a:noFill/>
          <a:ln w="12700" cap="rnd" cmpd="sng">
            <a:solidFill>
              <a:schemeClr val="lt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Content ">
  <p:cSld name="Title and Content ">
    <p:spTree>
      <p:nvGrpSpPr>
        <p:cNvPr id="1" name="Shape 418"/>
        <p:cNvGrpSpPr/>
        <p:nvPr/>
      </p:nvGrpSpPr>
      <p:grpSpPr>
        <a:xfrm>
          <a:off x="0" y="0"/>
          <a:ext cx="0" cy="0"/>
          <a:chOff x="0" y="0"/>
          <a:chExt cx="0" cy="0"/>
        </a:xfrm>
      </p:grpSpPr>
      <p:sp>
        <p:nvSpPr>
          <p:cNvPr id="419" name="Google Shape;419;p94"/>
          <p:cNvSpPr txBox="1">
            <a:spLocks noGrp="1"/>
          </p:cNvSpPr>
          <p:nvPr>
            <p:ph type="body" idx="1"/>
          </p:nvPr>
        </p:nvSpPr>
        <p:spPr>
          <a:xfrm>
            <a:off x="476250" y="1023939"/>
            <a:ext cx="8191500" cy="3619501"/>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Clr>
                <a:schemeClr val="lt2"/>
              </a:buClr>
              <a:buSzPts val="2000"/>
              <a:buChar char="•"/>
              <a:defRPr sz="2000"/>
            </a:lvl1pPr>
            <a:lvl2pPr marL="914400" lvl="1" indent="-330200" algn="l">
              <a:lnSpc>
                <a:spcPct val="100000"/>
              </a:lnSpc>
              <a:spcBef>
                <a:spcPts val="600"/>
              </a:spcBef>
              <a:spcAft>
                <a:spcPts val="0"/>
              </a:spcAft>
              <a:buClr>
                <a:schemeClr val="lt2"/>
              </a:buClr>
              <a:buSzPts val="1600"/>
              <a:buFont typeface="Arial"/>
              <a:buChar char="‒"/>
              <a:defRPr sz="1600"/>
            </a:lvl2pPr>
            <a:lvl3pPr marL="1371600" lvl="2" indent="-317500" algn="l">
              <a:lnSpc>
                <a:spcPct val="100000"/>
              </a:lnSpc>
              <a:spcBef>
                <a:spcPts val="600"/>
              </a:spcBef>
              <a:spcAft>
                <a:spcPts val="0"/>
              </a:spcAft>
              <a:buClr>
                <a:schemeClr val="lt2"/>
              </a:buClr>
              <a:buSzPts val="1400"/>
              <a:buFont typeface="Noto Sans Symbols"/>
              <a:buChar char="▪"/>
              <a:defRPr sz="1400"/>
            </a:lvl3pPr>
            <a:lvl4pPr marL="1828800" lvl="3" indent="-304800" algn="l">
              <a:spcBef>
                <a:spcPts val="600"/>
              </a:spcBef>
              <a:spcAft>
                <a:spcPts val="0"/>
              </a:spcAft>
              <a:buClr>
                <a:schemeClr val="lt2"/>
              </a:buClr>
              <a:buSzPts val="1200"/>
              <a:buFont typeface="Courier New"/>
              <a:buChar char="o"/>
              <a:defRPr sz="12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0" name="Google Shape;420;p9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9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tro_Four">
  <p:cSld name="Intro_Four">
    <p:bg>
      <p:bgPr>
        <a:solidFill>
          <a:schemeClr val="dk2"/>
        </a:solidFill>
        <a:effectLst/>
      </p:bgPr>
    </p:bg>
    <p:spTree>
      <p:nvGrpSpPr>
        <p:cNvPr id="1" name="Shape 68"/>
        <p:cNvGrpSpPr/>
        <p:nvPr/>
      </p:nvGrpSpPr>
      <p:grpSpPr>
        <a:xfrm>
          <a:off x="0" y="0"/>
          <a:ext cx="0" cy="0"/>
          <a:chOff x="0" y="0"/>
          <a:chExt cx="0" cy="0"/>
        </a:xfrm>
      </p:grpSpPr>
      <p:pic>
        <p:nvPicPr>
          <p:cNvPr id="69" name="Google Shape;69;p5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0" name="Google Shape;70;p51"/>
          <p:cNvSpPr/>
          <p:nvPr/>
        </p:nvSpPr>
        <p:spPr>
          <a:xfrm>
            <a:off x="620953"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71" name="Google Shape;71;p51"/>
          <p:cNvSpPr/>
          <p:nvPr/>
        </p:nvSpPr>
        <p:spPr>
          <a:xfrm>
            <a:off x="2836535"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72" name="Google Shape;72;p51"/>
          <p:cNvSpPr/>
          <p:nvPr/>
        </p:nvSpPr>
        <p:spPr>
          <a:xfrm>
            <a:off x="5050055"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73" name="Google Shape;73;p51"/>
          <p:cNvSpPr/>
          <p:nvPr/>
        </p:nvSpPr>
        <p:spPr>
          <a:xfrm>
            <a:off x="7261513" y="1026141"/>
            <a:ext cx="1234440" cy="1234440"/>
          </a:xfrm>
          <a:prstGeom prst="ellipse">
            <a:avLst/>
          </a:prstGeom>
          <a:solidFill>
            <a:schemeClr val="lt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74" name="Google Shape;74;p51"/>
          <p:cNvSpPr>
            <a:spLocks noGrp="1"/>
          </p:cNvSpPr>
          <p:nvPr>
            <p:ph type="pic" idx="2"/>
          </p:nvPr>
        </p:nvSpPr>
        <p:spPr>
          <a:xfrm>
            <a:off x="620953"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5" name="Google Shape;75;p51"/>
          <p:cNvSpPr>
            <a:spLocks noGrp="1"/>
          </p:cNvSpPr>
          <p:nvPr>
            <p:ph type="pic" idx="3"/>
          </p:nvPr>
        </p:nvSpPr>
        <p:spPr>
          <a:xfrm>
            <a:off x="5050055"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6" name="Google Shape;76;p51"/>
          <p:cNvSpPr>
            <a:spLocks noGrp="1"/>
          </p:cNvSpPr>
          <p:nvPr>
            <p:ph type="pic" idx="4"/>
          </p:nvPr>
        </p:nvSpPr>
        <p:spPr>
          <a:xfrm>
            <a:off x="2836535"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7" name="Google Shape;77;p5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51"/>
          <p:cNvSpPr txBox="1">
            <a:spLocks noGrp="1"/>
          </p:cNvSpPr>
          <p:nvPr>
            <p:ph type="body" idx="1"/>
          </p:nvPr>
        </p:nvSpPr>
        <p:spPr>
          <a:xfrm>
            <a:off x="323968" y="2595563"/>
            <a:ext cx="1828410"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 name="Google Shape;79;p51"/>
          <p:cNvSpPr txBox="1">
            <a:spLocks noGrp="1"/>
          </p:cNvSpPr>
          <p:nvPr>
            <p:ph type="body" idx="5"/>
          </p:nvPr>
        </p:nvSpPr>
        <p:spPr>
          <a:xfrm>
            <a:off x="324784" y="2933314"/>
            <a:ext cx="1826780" cy="246221"/>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000"/>
              <a:buFont typeface="Arial"/>
              <a:buNone/>
              <a:defRPr sz="10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0" name="Google Shape;80;p51"/>
          <p:cNvSpPr txBox="1">
            <a:spLocks noGrp="1"/>
          </p:cNvSpPr>
          <p:nvPr>
            <p:ph type="body" idx="6"/>
          </p:nvPr>
        </p:nvSpPr>
        <p:spPr>
          <a:xfrm>
            <a:off x="324979" y="3777912"/>
            <a:ext cx="1826388" cy="26161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cxnSp>
        <p:nvCxnSpPr>
          <p:cNvPr id="81" name="Google Shape;81;p51"/>
          <p:cNvCxnSpPr/>
          <p:nvPr/>
        </p:nvCxnSpPr>
        <p:spPr>
          <a:xfrm>
            <a:off x="2354580" y="967740"/>
            <a:ext cx="0" cy="3208020"/>
          </a:xfrm>
          <a:prstGeom prst="straightConnector1">
            <a:avLst/>
          </a:prstGeom>
          <a:noFill/>
          <a:ln w="12700" cap="rnd" cmpd="sng">
            <a:solidFill>
              <a:schemeClr val="lt1"/>
            </a:solidFill>
            <a:prstDash val="solid"/>
            <a:round/>
            <a:headEnd type="none" w="sm" len="sm"/>
            <a:tailEnd type="none" w="sm" len="sm"/>
          </a:ln>
        </p:spPr>
      </p:cxnSp>
      <p:cxnSp>
        <p:nvCxnSpPr>
          <p:cNvPr id="82" name="Google Shape;82;p51"/>
          <p:cNvCxnSpPr/>
          <p:nvPr/>
        </p:nvCxnSpPr>
        <p:spPr>
          <a:xfrm>
            <a:off x="4572000" y="967740"/>
            <a:ext cx="0" cy="3208020"/>
          </a:xfrm>
          <a:prstGeom prst="straightConnector1">
            <a:avLst/>
          </a:prstGeom>
          <a:noFill/>
          <a:ln w="12700" cap="rnd" cmpd="sng">
            <a:solidFill>
              <a:schemeClr val="lt1"/>
            </a:solidFill>
            <a:prstDash val="solid"/>
            <a:round/>
            <a:headEnd type="none" w="sm" len="sm"/>
            <a:tailEnd type="none" w="sm" len="sm"/>
          </a:ln>
        </p:spPr>
      </p:cxnSp>
      <p:sp>
        <p:nvSpPr>
          <p:cNvPr id="83" name="Google Shape;83;p51"/>
          <p:cNvSpPr txBox="1">
            <a:spLocks noGrp="1"/>
          </p:cNvSpPr>
          <p:nvPr>
            <p:ph type="body" idx="7"/>
          </p:nvPr>
        </p:nvSpPr>
        <p:spPr>
          <a:xfrm>
            <a:off x="2539748" y="2595563"/>
            <a:ext cx="1828017"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4" name="Google Shape;84;p51"/>
          <p:cNvSpPr txBox="1">
            <a:spLocks noGrp="1"/>
          </p:cNvSpPr>
          <p:nvPr>
            <p:ph type="body" idx="8"/>
          </p:nvPr>
        </p:nvSpPr>
        <p:spPr>
          <a:xfrm>
            <a:off x="2540561" y="2933314"/>
            <a:ext cx="1826388" cy="246221"/>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000"/>
              <a:buFont typeface="Arial"/>
              <a:buNone/>
              <a:defRPr sz="10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5" name="Google Shape;85;p51"/>
          <p:cNvSpPr txBox="1">
            <a:spLocks noGrp="1"/>
          </p:cNvSpPr>
          <p:nvPr>
            <p:ph type="body" idx="9"/>
          </p:nvPr>
        </p:nvSpPr>
        <p:spPr>
          <a:xfrm>
            <a:off x="2540561" y="3777912"/>
            <a:ext cx="1826388" cy="26161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6" name="Google Shape;86;p51"/>
          <p:cNvSpPr txBox="1">
            <a:spLocks noGrp="1"/>
          </p:cNvSpPr>
          <p:nvPr>
            <p:ph type="body" idx="13"/>
          </p:nvPr>
        </p:nvSpPr>
        <p:spPr>
          <a:xfrm>
            <a:off x="4755330" y="2595563"/>
            <a:ext cx="1823893"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7" name="Google Shape;87;p51"/>
          <p:cNvSpPr txBox="1">
            <a:spLocks noGrp="1"/>
          </p:cNvSpPr>
          <p:nvPr>
            <p:ph type="body" idx="14"/>
          </p:nvPr>
        </p:nvSpPr>
        <p:spPr>
          <a:xfrm>
            <a:off x="4756143" y="2933314"/>
            <a:ext cx="1822267" cy="246221"/>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000"/>
              <a:buFont typeface="Arial"/>
              <a:buNone/>
              <a:defRPr sz="10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8" name="Google Shape;88;p51"/>
          <p:cNvSpPr txBox="1">
            <a:spLocks noGrp="1"/>
          </p:cNvSpPr>
          <p:nvPr>
            <p:ph type="body" idx="15"/>
          </p:nvPr>
        </p:nvSpPr>
        <p:spPr>
          <a:xfrm>
            <a:off x="4756143" y="3777912"/>
            <a:ext cx="1822267" cy="26161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 name="Google Shape;89;p51"/>
          <p:cNvSpPr>
            <a:spLocks noGrp="1"/>
          </p:cNvSpPr>
          <p:nvPr>
            <p:ph type="pic" idx="16"/>
          </p:nvPr>
        </p:nvSpPr>
        <p:spPr>
          <a:xfrm>
            <a:off x="7261513" y="1027033"/>
            <a:ext cx="1234440" cy="1233548"/>
          </a:xfrm>
          <a:prstGeom prst="ellipse">
            <a:avLst/>
          </a:prstGeom>
          <a:solidFill>
            <a:srgbClr val="C1C1C1"/>
          </a:solidFill>
          <a:ln w="571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4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 name="Google Shape;90;p51"/>
          <p:cNvSpPr txBox="1">
            <a:spLocks noGrp="1"/>
          </p:cNvSpPr>
          <p:nvPr>
            <p:ph type="body" idx="17"/>
          </p:nvPr>
        </p:nvSpPr>
        <p:spPr>
          <a:xfrm>
            <a:off x="6966788" y="2595563"/>
            <a:ext cx="1823893" cy="33832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 name="Google Shape;91;p51"/>
          <p:cNvSpPr txBox="1">
            <a:spLocks noGrp="1"/>
          </p:cNvSpPr>
          <p:nvPr>
            <p:ph type="body" idx="18"/>
          </p:nvPr>
        </p:nvSpPr>
        <p:spPr>
          <a:xfrm>
            <a:off x="6967601" y="2933314"/>
            <a:ext cx="1822267" cy="246221"/>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000"/>
              <a:buFont typeface="Arial"/>
              <a:buNone/>
              <a:defRPr sz="10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 name="Google Shape;92;p51"/>
          <p:cNvSpPr txBox="1">
            <a:spLocks noGrp="1"/>
          </p:cNvSpPr>
          <p:nvPr>
            <p:ph type="body" idx="19"/>
          </p:nvPr>
        </p:nvSpPr>
        <p:spPr>
          <a:xfrm>
            <a:off x="6967601" y="3777912"/>
            <a:ext cx="1822267" cy="26161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600"/>
              </a:spcBef>
              <a:spcAft>
                <a:spcPts val="0"/>
              </a:spcAft>
              <a:buClr>
                <a:srgbClr val="F38B00"/>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cxnSp>
        <p:nvCxnSpPr>
          <p:cNvPr id="93" name="Google Shape;93;p51"/>
          <p:cNvCxnSpPr/>
          <p:nvPr/>
        </p:nvCxnSpPr>
        <p:spPr>
          <a:xfrm>
            <a:off x="6789420" y="967740"/>
            <a:ext cx="0" cy="3208020"/>
          </a:xfrm>
          <a:prstGeom prst="straightConnector1">
            <a:avLst/>
          </a:prstGeom>
          <a:noFill/>
          <a:ln w="12700" cap="rnd" cmpd="sng">
            <a:solidFill>
              <a:schemeClr val="lt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422"/>
        <p:cNvGrpSpPr/>
        <p:nvPr/>
      </p:nvGrpSpPr>
      <p:grpSpPr>
        <a:xfrm>
          <a:off x="0" y="0"/>
          <a:ext cx="0" cy="0"/>
          <a:chOff x="0" y="0"/>
          <a:chExt cx="0" cy="0"/>
        </a:xfrm>
      </p:grpSpPr>
      <p:sp>
        <p:nvSpPr>
          <p:cNvPr id="423" name="Google Shape;423;p95"/>
          <p:cNvSpPr txBox="1">
            <a:spLocks noGrp="1"/>
          </p:cNvSpPr>
          <p:nvPr>
            <p:ph type="body" idx="1"/>
          </p:nvPr>
        </p:nvSpPr>
        <p:spPr>
          <a:xfrm>
            <a:off x="476251" y="1023939"/>
            <a:ext cx="4095752" cy="3619501"/>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600"/>
              </a:spcBef>
              <a:spcAft>
                <a:spcPts val="0"/>
              </a:spcAft>
              <a:buClr>
                <a:schemeClr val="lt2"/>
              </a:buClr>
              <a:buSzPts val="2000"/>
              <a:buChar char="•"/>
              <a:defRPr sz="2000"/>
            </a:lvl1pPr>
            <a:lvl2pPr marL="914400" lvl="1" indent="-330200" algn="l">
              <a:lnSpc>
                <a:spcPct val="100000"/>
              </a:lnSpc>
              <a:spcBef>
                <a:spcPts val="600"/>
              </a:spcBef>
              <a:spcAft>
                <a:spcPts val="0"/>
              </a:spcAft>
              <a:buClr>
                <a:schemeClr val="lt2"/>
              </a:buClr>
              <a:buSzPts val="1600"/>
              <a:buFont typeface="Arial"/>
              <a:buChar char="‒"/>
              <a:defRPr sz="1600"/>
            </a:lvl2pPr>
            <a:lvl3pPr marL="1371600" lvl="2" indent="-317500" algn="l">
              <a:lnSpc>
                <a:spcPct val="100000"/>
              </a:lnSpc>
              <a:spcBef>
                <a:spcPts val="600"/>
              </a:spcBef>
              <a:spcAft>
                <a:spcPts val="0"/>
              </a:spcAft>
              <a:buClr>
                <a:schemeClr val="lt2"/>
              </a:buClr>
              <a:buSzPts val="1400"/>
              <a:buFont typeface="Noto Sans Symbols"/>
              <a:buChar char="▪"/>
              <a:defRPr sz="1400"/>
            </a:lvl3pPr>
            <a:lvl4pPr marL="1828800" lvl="3" indent="-304800" algn="l">
              <a:spcBef>
                <a:spcPts val="600"/>
              </a:spcBef>
              <a:spcAft>
                <a:spcPts val="0"/>
              </a:spcAft>
              <a:buClr>
                <a:schemeClr val="lt2"/>
              </a:buClr>
              <a:buSzPts val="1200"/>
              <a:buFont typeface="Courier New"/>
              <a:buChar char="o"/>
              <a:defRPr sz="12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4" name="Google Shape;424;p95"/>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9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426"/>
        <p:cNvGrpSpPr/>
        <p:nvPr/>
      </p:nvGrpSpPr>
      <p:grpSpPr>
        <a:xfrm>
          <a:off x="0" y="0"/>
          <a:ext cx="0" cy="0"/>
          <a:chOff x="0" y="0"/>
          <a:chExt cx="0" cy="0"/>
        </a:xfrm>
      </p:grpSpPr>
      <p:sp>
        <p:nvSpPr>
          <p:cNvPr id="427" name="Google Shape;427;p96"/>
          <p:cNvSpPr txBox="1">
            <a:spLocks noGrp="1"/>
          </p:cNvSpPr>
          <p:nvPr>
            <p:ph type="body" idx="1"/>
          </p:nvPr>
        </p:nvSpPr>
        <p:spPr>
          <a:xfrm>
            <a:off x="476249" y="1023939"/>
            <a:ext cx="3952875" cy="36195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Clr>
                <a:schemeClr val="lt2"/>
              </a:buClr>
              <a:buSzPts val="1800"/>
              <a:buChar char="•"/>
              <a:defRPr sz="1800">
                <a:solidFill>
                  <a:schemeClr val="dk1"/>
                </a:solidFill>
              </a:defRPr>
            </a:lvl1pPr>
            <a:lvl2pPr marL="914400" lvl="1" indent="-317500" algn="l">
              <a:lnSpc>
                <a:spcPct val="100000"/>
              </a:lnSpc>
              <a:spcBef>
                <a:spcPts val="600"/>
              </a:spcBef>
              <a:spcAft>
                <a:spcPts val="0"/>
              </a:spcAft>
              <a:buClr>
                <a:schemeClr val="lt2"/>
              </a:buClr>
              <a:buSzPts val="1400"/>
              <a:buChar char="‒"/>
              <a:defRPr sz="1400">
                <a:solidFill>
                  <a:schemeClr val="dk1"/>
                </a:solidFill>
              </a:defRPr>
            </a:lvl2pPr>
            <a:lvl3pPr marL="1371600" lvl="2" indent="-304800" algn="l">
              <a:lnSpc>
                <a:spcPct val="100000"/>
              </a:lnSpc>
              <a:spcBef>
                <a:spcPts val="600"/>
              </a:spcBef>
              <a:spcAft>
                <a:spcPts val="0"/>
              </a:spcAft>
              <a:buClr>
                <a:schemeClr val="lt2"/>
              </a:buClr>
              <a:buSzPts val="1200"/>
              <a:buChar char="•"/>
              <a:defRPr sz="1200">
                <a:solidFill>
                  <a:schemeClr val="dk1"/>
                </a:solidFill>
              </a:defRPr>
            </a:lvl3pPr>
            <a:lvl4pPr marL="1828800" lvl="3" indent="-298450" algn="l">
              <a:spcBef>
                <a:spcPts val="600"/>
              </a:spcBef>
              <a:spcAft>
                <a:spcPts val="0"/>
              </a:spcAft>
              <a:buClr>
                <a:schemeClr val="lt2"/>
              </a:buClr>
              <a:buSzPts val="1100"/>
              <a:buFont typeface="Courier New"/>
              <a:buChar char="o"/>
              <a:defRPr sz="11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8" name="Google Shape;428;p96"/>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96"/>
          <p:cNvSpPr txBox="1">
            <a:spLocks noGrp="1"/>
          </p:cNvSpPr>
          <p:nvPr>
            <p:ph type="body" idx="2"/>
          </p:nvPr>
        </p:nvSpPr>
        <p:spPr>
          <a:xfrm>
            <a:off x="4714876" y="1023939"/>
            <a:ext cx="3952875" cy="36195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Clr>
                <a:schemeClr val="lt2"/>
              </a:buClr>
              <a:buSzPts val="1800"/>
              <a:buChar char="•"/>
              <a:defRPr sz="1800">
                <a:solidFill>
                  <a:schemeClr val="dk1"/>
                </a:solidFill>
              </a:defRPr>
            </a:lvl1pPr>
            <a:lvl2pPr marL="914400" lvl="1" indent="-317500" algn="l">
              <a:lnSpc>
                <a:spcPct val="100000"/>
              </a:lnSpc>
              <a:spcBef>
                <a:spcPts val="600"/>
              </a:spcBef>
              <a:spcAft>
                <a:spcPts val="0"/>
              </a:spcAft>
              <a:buClr>
                <a:schemeClr val="lt2"/>
              </a:buClr>
              <a:buSzPts val="1400"/>
              <a:buChar char="‒"/>
              <a:defRPr sz="1400">
                <a:solidFill>
                  <a:schemeClr val="dk1"/>
                </a:solidFill>
              </a:defRPr>
            </a:lvl2pPr>
            <a:lvl3pPr marL="1371600" lvl="2" indent="-304800" algn="l">
              <a:lnSpc>
                <a:spcPct val="100000"/>
              </a:lnSpc>
              <a:spcBef>
                <a:spcPts val="600"/>
              </a:spcBef>
              <a:spcAft>
                <a:spcPts val="0"/>
              </a:spcAft>
              <a:buClr>
                <a:schemeClr val="lt2"/>
              </a:buClr>
              <a:buSzPts val="1200"/>
              <a:buChar char="•"/>
              <a:defRPr sz="1200">
                <a:solidFill>
                  <a:schemeClr val="dk1"/>
                </a:solidFill>
              </a:defRPr>
            </a:lvl3pPr>
            <a:lvl4pPr marL="1828800" lvl="3" indent="-298450" algn="l">
              <a:spcBef>
                <a:spcPts val="600"/>
              </a:spcBef>
              <a:spcAft>
                <a:spcPts val="0"/>
              </a:spcAft>
              <a:buClr>
                <a:schemeClr val="lt2"/>
              </a:buClr>
              <a:buSzPts val="1100"/>
              <a:buFont typeface="Courier New"/>
              <a:buChar char="o"/>
              <a:defRPr sz="11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0" name="Google Shape;430;p9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Comparison">
  <p:cSld name="Title and Comparison">
    <p:spTree>
      <p:nvGrpSpPr>
        <p:cNvPr id="1" name="Shape 431"/>
        <p:cNvGrpSpPr/>
        <p:nvPr/>
      </p:nvGrpSpPr>
      <p:grpSpPr>
        <a:xfrm>
          <a:off x="0" y="0"/>
          <a:ext cx="0" cy="0"/>
          <a:chOff x="0" y="0"/>
          <a:chExt cx="0" cy="0"/>
        </a:xfrm>
      </p:grpSpPr>
      <p:sp>
        <p:nvSpPr>
          <p:cNvPr id="432" name="Google Shape;432;p97"/>
          <p:cNvSpPr txBox="1">
            <a:spLocks noGrp="1"/>
          </p:cNvSpPr>
          <p:nvPr>
            <p:ph type="body" idx="1"/>
          </p:nvPr>
        </p:nvSpPr>
        <p:spPr>
          <a:xfrm>
            <a:off x="476249" y="949677"/>
            <a:ext cx="3952875" cy="476251"/>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3" name="Google Shape;433;p97"/>
          <p:cNvSpPr txBox="1">
            <a:spLocks noGrp="1"/>
          </p:cNvSpPr>
          <p:nvPr>
            <p:ph type="body" idx="2"/>
          </p:nvPr>
        </p:nvSpPr>
        <p:spPr>
          <a:xfrm>
            <a:off x="4714876" y="1557777"/>
            <a:ext cx="3950209" cy="3085663"/>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lt2"/>
              </a:buClr>
              <a:buSzPts val="1600"/>
              <a:buChar char="•"/>
              <a:defRPr sz="1600">
                <a:solidFill>
                  <a:schemeClr val="dk1"/>
                </a:solidFill>
              </a:defRPr>
            </a:lvl1pPr>
            <a:lvl2pPr marL="914400" lvl="1" indent="-317500" algn="l">
              <a:lnSpc>
                <a:spcPct val="100000"/>
              </a:lnSpc>
              <a:spcBef>
                <a:spcPts val="600"/>
              </a:spcBef>
              <a:spcAft>
                <a:spcPts val="0"/>
              </a:spcAft>
              <a:buClr>
                <a:schemeClr val="lt2"/>
              </a:buClr>
              <a:buSzPts val="1400"/>
              <a:buChar char="‒"/>
              <a:defRPr sz="1400">
                <a:solidFill>
                  <a:schemeClr val="dk1"/>
                </a:solidFill>
              </a:defRPr>
            </a:lvl2pPr>
            <a:lvl3pPr marL="1371600" lvl="2" indent="-304800" algn="l">
              <a:lnSpc>
                <a:spcPct val="100000"/>
              </a:lnSpc>
              <a:spcBef>
                <a:spcPts val="600"/>
              </a:spcBef>
              <a:spcAft>
                <a:spcPts val="0"/>
              </a:spcAft>
              <a:buClr>
                <a:schemeClr val="lt2"/>
              </a:buClr>
              <a:buSzPts val="1200"/>
              <a:buChar char="•"/>
              <a:defRPr sz="1200">
                <a:solidFill>
                  <a:schemeClr val="dk1"/>
                </a:solidFill>
              </a:defRPr>
            </a:lvl3pPr>
            <a:lvl4pPr marL="1828800" lvl="3" indent="-298450" algn="l">
              <a:spcBef>
                <a:spcPts val="600"/>
              </a:spcBef>
              <a:spcAft>
                <a:spcPts val="0"/>
              </a:spcAft>
              <a:buClr>
                <a:schemeClr val="lt2"/>
              </a:buClr>
              <a:buSzPts val="1100"/>
              <a:buFont typeface="Courier New"/>
              <a:buChar char="o"/>
              <a:defRPr sz="11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4" name="Google Shape;434;p97"/>
          <p:cNvSpPr txBox="1">
            <a:spLocks noGrp="1"/>
          </p:cNvSpPr>
          <p:nvPr>
            <p:ph type="body" idx="3"/>
          </p:nvPr>
        </p:nvSpPr>
        <p:spPr>
          <a:xfrm>
            <a:off x="4714876" y="949677"/>
            <a:ext cx="3952874" cy="483841"/>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5" name="Google Shape;435;p97"/>
          <p:cNvSpPr txBox="1">
            <a:spLocks noGrp="1"/>
          </p:cNvSpPr>
          <p:nvPr>
            <p:ph type="body" idx="4"/>
          </p:nvPr>
        </p:nvSpPr>
        <p:spPr>
          <a:xfrm>
            <a:off x="476249" y="1557775"/>
            <a:ext cx="3952875" cy="3085664"/>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600"/>
              </a:spcBef>
              <a:spcAft>
                <a:spcPts val="0"/>
              </a:spcAft>
              <a:buClr>
                <a:schemeClr val="lt2"/>
              </a:buClr>
              <a:buSzPts val="1600"/>
              <a:buChar char="•"/>
              <a:defRPr sz="1600">
                <a:solidFill>
                  <a:schemeClr val="dk1"/>
                </a:solidFill>
              </a:defRPr>
            </a:lvl1pPr>
            <a:lvl2pPr marL="914400" lvl="1" indent="-317500" algn="l">
              <a:lnSpc>
                <a:spcPct val="100000"/>
              </a:lnSpc>
              <a:spcBef>
                <a:spcPts val="600"/>
              </a:spcBef>
              <a:spcAft>
                <a:spcPts val="0"/>
              </a:spcAft>
              <a:buClr>
                <a:schemeClr val="lt2"/>
              </a:buClr>
              <a:buSzPts val="1400"/>
              <a:buChar char="‒"/>
              <a:defRPr sz="1400">
                <a:solidFill>
                  <a:schemeClr val="dk1"/>
                </a:solidFill>
              </a:defRPr>
            </a:lvl2pPr>
            <a:lvl3pPr marL="1371600" lvl="2" indent="-304800" algn="l">
              <a:lnSpc>
                <a:spcPct val="100000"/>
              </a:lnSpc>
              <a:spcBef>
                <a:spcPts val="600"/>
              </a:spcBef>
              <a:spcAft>
                <a:spcPts val="0"/>
              </a:spcAft>
              <a:buClr>
                <a:schemeClr val="lt2"/>
              </a:buClr>
              <a:buSzPts val="1200"/>
              <a:buChar char="•"/>
              <a:defRPr sz="1200">
                <a:solidFill>
                  <a:schemeClr val="dk1"/>
                </a:solidFill>
              </a:defRPr>
            </a:lvl3pPr>
            <a:lvl4pPr marL="1828800" lvl="3" indent="-298450" algn="l">
              <a:spcBef>
                <a:spcPts val="600"/>
              </a:spcBef>
              <a:spcAft>
                <a:spcPts val="0"/>
              </a:spcAft>
              <a:buClr>
                <a:schemeClr val="lt2"/>
              </a:buClr>
              <a:buSzPts val="1100"/>
              <a:buFont typeface="Courier New"/>
              <a:buChar char="o"/>
              <a:defRPr sz="11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6" name="Google Shape;436;p97"/>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38" name="Google Shape;438;p97"/>
          <p:cNvCxnSpPr/>
          <p:nvPr/>
        </p:nvCxnSpPr>
        <p:spPr>
          <a:xfrm>
            <a:off x="478916" y="1507899"/>
            <a:ext cx="3950208" cy="0"/>
          </a:xfrm>
          <a:prstGeom prst="straightConnector1">
            <a:avLst/>
          </a:prstGeom>
          <a:noFill/>
          <a:ln w="12700" cap="rnd" cmpd="sng">
            <a:solidFill>
              <a:schemeClr val="dk1"/>
            </a:solidFill>
            <a:prstDash val="solid"/>
            <a:round/>
            <a:headEnd type="none" w="sm" len="sm"/>
            <a:tailEnd type="none" w="sm" len="sm"/>
          </a:ln>
        </p:spPr>
      </p:cxnSp>
      <p:cxnSp>
        <p:nvCxnSpPr>
          <p:cNvPr id="439" name="Google Shape;439;p97"/>
          <p:cNvCxnSpPr/>
          <p:nvPr/>
        </p:nvCxnSpPr>
        <p:spPr>
          <a:xfrm>
            <a:off x="4716209" y="1507899"/>
            <a:ext cx="3950208" cy="0"/>
          </a:xfrm>
          <a:prstGeom prst="straightConnector1">
            <a:avLst/>
          </a:prstGeom>
          <a:noFill/>
          <a:ln w="12700" cap="rnd"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6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Content 2x2">
  <p:cSld name="Title and Content 2x2">
    <p:spTree>
      <p:nvGrpSpPr>
        <p:cNvPr id="1" name="Shape 440"/>
        <p:cNvGrpSpPr/>
        <p:nvPr/>
      </p:nvGrpSpPr>
      <p:grpSpPr>
        <a:xfrm>
          <a:off x="0" y="0"/>
          <a:ext cx="0" cy="0"/>
          <a:chOff x="0" y="0"/>
          <a:chExt cx="0" cy="0"/>
        </a:xfrm>
      </p:grpSpPr>
      <p:sp>
        <p:nvSpPr>
          <p:cNvPr id="441" name="Google Shape;441;p98"/>
          <p:cNvSpPr txBox="1">
            <a:spLocks noGrp="1"/>
          </p:cNvSpPr>
          <p:nvPr>
            <p:ph type="body" idx="1"/>
          </p:nvPr>
        </p:nvSpPr>
        <p:spPr>
          <a:xfrm>
            <a:off x="476249" y="975811"/>
            <a:ext cx="3952875" cy="473906"/>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2" name="Google Shape;442;p98"/>
          <p:cNvSpPr txBox="1">
            <a:spLocks noGrp="1"/>
          </p:cNvSpPr>
          <p:nvPr>
            <p:ph type="body" idx="2"/>
          </p:nvPr>
        </p:nvSpPr>
        <p:spPr>
          <a:xfrm>
            <a:off x="4714876" y="975811"/>
            <a:ext cx="3952874" cy="483841"/>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3" name="Google Shape;443;p98"/>
          <p:cNvSpPr txBox="1">
            <a:spLocks noGrp="1"/>
          </p:cNvSpPr>
          <p:nvPr>
            <p:ph type="body" idx="3"/>
          </p:nvPr>
        </p:nvSpPr>
        <p:spPr>
          <a:xfrm>
            <a:off x="476249" y="1557776"/>
            <a:ext cx="3952875" cy="124453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chemeClr val="lt2"/>
              </a:buClr>
              <a:buSzPts val="1200"/>
              <a:buChar char="•"/>
              <a:defRPr sz="1200">
                <a:solidFill>
                  <a:schemeClr val="dk1"/>
                </a:solidFill>
              </a:defRPr>
            </a:lvl1pPr>
            <a:lvl2pPr marL="914400" lvl="1" indent="-298450" algn="l">
              <a:lnSpc>
                <a:spcPct val="100000"/>
              </a:lnSpc>
              <a:spcBef>
                <a:spcPts val="600"/>
              </a:spcBef>
              <a:spcAft>
                <a:spcPts val="0"/>
              </a:spcAft>
              <a:buClr>
                <a:schemeClr val="lt2"/>
              </a:buClr>
              <a:buSzPts val="1100"/>
              <a:buChar char="‒"/>
              <a:defRPr sz="1100">
                <a:solidFill>
                  <a:schemeClr val="dk1"/>
                </a:solidFill>
              </a:defRPr>
            </a:lvl2pPr>
            <a:lvl3pPr marL="1371600" lvl="2" indent="-295275" algn="l">
              <a:lnSpc>
                <a:spcPct val="100000"/>
              </a:lnSpc>
              <a:spcBef>
                <a:spcPts val="600"/>
              </a:spcBef>
              <a:spcAft>
                <a:spcPts val="0"/>
              </a:spcAft>
              <a:buClr>
                <a:schemeClr val="lt2"/>
              </a:buClr>
              <a:buSzPts val="1050"/>
              <a:buChar char="•"/>
              <a:defRPr sz="1050">
                <a:solidFill>
                  <a:schemeClr val="dk1"/>
                </a:solidFill>
              </a:defRPr>
            </a:lvl3pPr>
            <a:lvl4pPr marL="1828800" lvl="3" indent="-292100" algn="l">
              <a:lnSpc>
                <a:spcPct val="100000"/>
              </a:lnSpc>
              <a:spcBef>
                <a:spcPts val="600"/>
              </a:spcBef>
              <a:spcAft>
                <a:spcPts val="0"/>
              </a:spcAft>
              <a:buClr>
                <a:schemeClr val="lt2"/>
              </a:buClr>
              <a:buSzPts val="1000"/>
              <a:buFont typeface="Courier New"/>
              <a:buChar char="o"/>
              <a:defRPr sz="1000">
                <a:solidFill>
                  <a:schemeClr val="dk1"/>
                </a:solidFill>
              </a:defRPr>
            </a:lvl4pPr>
            <a:lvl5pPr marL="2286000" lvl="4" indent="-292100" algn="l">
              <a:lnSpc>
                <a:spcPct val="100000"/>
              </a:lnSpc>
              <a:spcBef>
                <a:spcPts val="600"/>
              </a:spcBef>
              <a:spcAft>
                <a:spcPts val="0"/>
              </a:spcAft>
              <a:buClr>
                <a:schemeClr val="lt2"/>
              </a:buClr>
              <a:buSzPts val="1000"/>
              <a:buFont typeface="Merriweather Sans"/>
              <a:buChar char="◆"/>
              <a:defRPr sz="10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4" name="Google Shape;444;p98"/>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98"/>
          <p:cNvSpPr txBox="1">
            <a:spLocks noGrp="1"/>
          </p:cNvSpPr>
          <p:nvPr>
            <p:ph type="body" idx="4"/>
          </p:nvPr>
        </p:nvSpPr>
        <p:spPr>
          <a:xfrm>
            <a:off x="4714876" y="1557776"/>
            <a:ext cx="3950209" cy="124453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chemeClr val="lt2"/>
              </a:buClr>
              <a:buSzPts val="1200"/>
              <a:buChar char="•"/>
              <a:defRPr sz="1200">
                <a:solidFill>
                  <a:schemeClr val="dk1"/>
                </a:solidFill>
              </a:defRPr>
            </a:lvl1pPr>
            <a:lvl2pPr marL="914400" lvl="1" indent="-298450" algn="l">
              <a:lnSpc>
                <a:spcPct val="100000"/>
              </a:lnSpc>
              <a:spcBef>
                <a:spcPts val="600"/>
              </a:spcBef>
              <a:spcAft>
                <a:spcPts val="0"/>
              </a:spcAft>
              <a:buClr>
                <a:schemeClr val="lt2"/>
              </a:buClr>
              <a:buSzPts val="1100"/>
              <a:buChar char="‒"/>
              <a:defRPr sz="1100">
                <a:solidFill>
                  <a:schemeClr val="dk1"/>
                </a:solidFill>
              </a:defRPr>
            </a:lvl2pPr>
            <a:lvl3pPr marL="1371600" lvl="2" indent="-295275" algn="l">
              <a:lnSpc>
                <a:spcPct val="100000"/>
              </a:lnSpc>
              <a:spcBef>
                <a:spcPts val="600"/>
              </a:spcBef>
              <a:spcAft>
                <a:spcPts val="0"/>
              </a:spcAft>
              <a:buClr>
                <a:schemeClr val="lt2"/>
              </a:buClr>
              <a:buSzPts val="1050"/>
              <a:buChar char="•"/>
              <a:defRPr sz="1050">
                <a:solidFill>
                  <a:schemeClr val="dk1"/>
                </a:solidFill>
              </a:defRPr>
            </a:lvl3pPr>
            <a:lvl4pPr marL="1828800" lvl="3" indent="-292100" algn="l">
              <a:spcBef>
                <a:spcPts val="600"/>
              </a:spcBef>
              <a:spcAft>
                <a:spcPts val="0"/>
              </a:spcAft>
              <a:buClr>
                <a:schemeClr val="lt2"/>
              </a:buClr>
              <a:buSzPts val="1000"/>
              <a:buFont typeface="Courier New"/>
              <a:buChar char="o"/>
              <a:defRPr sz="1000">
                <a:solidFill>
                  <a:schemeClr val="dk1"/>
                </a:solidFill>
              </a:defRPr>
            </a:lvl4pPr>
            <a:lvl5pPr marL="2286000" lvl="4" indent="-292100" algn="l">
              <a:spcBef>
                <a:spcPts val="600"/>
              </a:spcBef>
              <a:spcAft>
                <a:spcPts val="0"/>
              </a:spcAft>
              <a:buClr>
                <a:schemeClr val="lt2"/>
              </a:buClr>
              <a:buSzPts val="1000"/>
              <a:buFont typeface="Merriweather Sans"/>
              <a:buChar char="◆"/>
              <a:defRPr sz="10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6" name="Google Shape;446;p98"/>
          <p:cNvSpPr txBox="1">
            <a:spLocks noGrp="1"/>
          </p:cNvSpPr>
          <p:nvPr>
            <p:ph type="body" idx="5"/>
          </p:nvPr>
        </p:nvSpPr>
        <p:spPr>
          <a:xfrm>
            <a:off x="476249" y="2862851"/>
            <a:ext cx="3950208" cy="475488"/>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7" name="Google Shape;447;p98"/>
          <p:cNvSpPr txBox="1">
            <a:spLocks noGrp="1"/>
          </p:cNvSpPr>
          <p:nvPr>
            <p:ph type="body" idx="6"/>
          </p:nvPr>
        </p:nvSpPr>
        <p:spPr>
          <a:xfrm>
            <a:off x="4714876" y="2862851"/>
            <a:ext cx="3950208" cy="475488"/>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600"/>
              </a:spcBef>
              <a:spcAft>
                <a:spcPts val="0"/>
              </a:spcAft>
              <a:buSzPts val="1800"/>
              <a:buNone/>
              <a:defRPr sz="1800" b="0">
                <a:solidFill>
                  <a:schemeClr val="dk2"/>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8" name="Google Shape;448;p98"/>
          <p:cNvSpPr txBox="1">
            <a:spLocks noGrp="1"/>
          </p:cNvSpPr>
          <p:nvPr>
            <p:ph type="body" idx="7"/>
          </p:nvPr>
        </p:nvSpPr>
        <p:spPr>
          <a:xfrm>
            <a:off x="476249" y="3449463"/>
            <a:ext cx="3945477" cy="124453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chemeClr val="lt2"/>
              </a:buClr>
              <a:buSzPts val="1200"/>
              <a:buChar char="•"/>
              <a:defRPr sz="1200">
                <a:solidFill>
                  <a:schemeClr val="dk1"/>
                </a:solidFill>
              </a:defRPr>
            </a:lvl1pPr>
            <a:lvl2pPr marL="914400" lvl="1" indent="-298450" algn="l">
              <a:lnSpc>
                <a:spcPct val="100000"/>
              </a:lnSpc>
              <a:spcBef>
                <a:spcPts val="600"/>
              </a:spcBef>
              <a:spcAft>
                <a:spcPts val="0"/>
              </a:spcAft>
              <a:buClr>
                <a:schemeClr val="lt2"/>
              </a:buClr>
              <a:buSzPts val="1100"/>
              <a:buChar char="‒"/>
              <a:defRPr sz="1100">
                <a:solidFill>
                  <a:schemeClr val="dk1"/>
                </a:solidFill>
              </a:defRPr>
            </a:lvl2pPr>
            <a:lvl3pPr marL="1371600" lvl="2" indent="-295275" algn="l">
              <a:lnSpc>
                <a:spcPct val="100000"/>
              </a:lnSpc>
              <a:spcBef>
                <a:spcPts val="600"/>
              </a:spcBef>
              <a:spcAft>
                <a:spcPts val="0"/>
              </a:spcAft>
              <a:buClr>
                <a:schemeClr val="lt2"/>
              </a:buClr>
              <a:buSzPts val="1050"/>
              <a:buChar char="•"/>
              <a:defRPr sz="1050">
                <a:solidFill>
                  <a:schemeClr val="dk1"/>
                </a:solidFill>
              </a:defRPr>
            </a:lvl3pPr>
            <a:lvl4pPr marL="1828800" lvl="3" indent="-292100" algn="l">
              <a:spcBef>
                <a:spcPts val="600"/>
              </a:spcBef>
              <a:spcAft>
                <a:spcPts val="0"/>
              </a:spcAft>
              <a:buClr>
                <a:schemeClr val="lt2"/>
              </a:buClr>
              <a:buSzPts val="1000"/>
              <a:buFont typeface="Courier New"/>
              <a:buChar char="o"/>
              <a:defRPr sz="1000">
                <a:solidFill>
                  <a:schemeClr val="dk1"/>
                </a:solidFill>
              </a:defRPr>
            </a:lvl4pPr>
            <a:lvl5pPr marL="2286000" lvl="4" indent="-292100" algn="l">
              <a:spcBef>
                <a:spcPts val="600"/>
              </a:spcBef>
              <a:spcAft>
                <a:spcPts val="0"/>
              </a:spcAft>
              <a:buClr>
                <a:schemeClr val="lt2"/>
              </a:buClr>
              <a:buSzPts val="1000"/>
              <a:buFont typeface="Merriweather Sans"/>
              <a:buChar char="◆"/>
              <a:defRPr sz="10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9" name="Google Shape;449;p98"/>
          <p:cNvSpPr txBox="1">
            <a:spLocks noGrp="1"/>
          </p:cNvSpPr>
          <p:nvPr>
            <p:ph type="body" idx="8"/>
          </p:nvPr>
        </p:nvSpPr>
        <p:spPr>
          <a:xfrm>
            <a:off x="4714876" y="3449463"/>
            <a:ext cx="3950209" cy="124453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chemeClr val="lt2"/>
              </a:buClr>
              <a:buSzPts val="1200"/>
              <a:buChar char="•"/>
              <a:defRPr sz="1200">
                <a:solidFill>
                  <a:schemeClr val="dk1"/>
                </a:solidFill>
              </a:defRPr>
            </a:lvl1pPr>
            <a:lvl2pPr marL="914400" lvl="1" indent="-298450" algn="l">
              <a:lnSpc>
                <a:spcPct val="100000"/>
              </a:lnSpc>
              <a:spcBef>
                <a:spcPts val="600"/>
              </a:spcBef>
              <a:spcAft>
                <a:spcPts val="0"/>
              </a:spcAft>
              <a:buClr>
                <a:schemeClr val="lt2"/>
              </a:buClr>
              <a:buSzPts val="1100"/>
              <a:buChar char="‒"/>
              <a:defRPr sz="1100">
                <a:solidFill>
                  <a:schemeClr val="dk1"/>
                </a:solidFill>
              </a:defRPr>
            </a:lvl2pPr>
            <a:lvl3pPr marL="1371600" lvl="2" indent="-295275" algn="l">
              <a:lnSpc>
                <a:spcPct val="100000"/>
              </a:lnSpc>
              <a:spcBef>
                <a:spcPts val="600"/>
              </a:spcBef>
              <a:spcAft>
                <a:spcPts val="0"/>
              </a:spcAft>
              <a:buClr>
                <a:schemeClr val="lt2"/>
              </a:buClr>
              <a:buSzPts val="1050"/>
              <a:buChar char="•"/>
              <a:defRPr sz="1050">
                <a:solidFill>
                  <a:schemeClr val="dk1"/>
                </a:solidFill>
              </a:defRPr>
            </a:lvl3pPr>
            <a:lvl4pPr marL="1828800" lvl="3" indent="-292100" algn="l">
              <a:spcBef>
                <a:spcPts val="600"/>
              </a:spcBef>
              <a:spcAft>
                <a:spcPts val="0"/>
              </a:spcAft>
              <a:buClr>
                <a:schemeClr val="lt2"/>
              </a:buClr>
              <a:buSzPts val="1000"/>
              <a:buFont typeface="Courier New"/>
              <a:buChar char="o"/>
              <a:defRPr sz="1000">
                <a:solidFill>
                  <a:schemeClr val="dk1"/>
                </a:solidFill>
              </a:defRPr>
            </a:lvl4pPr>
            <a:lvl5pPr marL="2286000" lvl="4" indent="-292100" algn="l">
              <a:spcBef>
                <a:spcPts val="600"/>
              </a:spcBef>
              <a:spcAft>
                <a:spcPts val="0"/>
              </a:spcAft>
              <a:buClr>
                <a:schemeClr val="lt2"/>
              </a:buClr>
              <a:buSzPts val="1000"/>
              <a:buFont typeface="Merriweather Sans"/>
              <a:buChar char="◆"/>
              <a:defRPr sz="10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50" name="Google Shape;450;p98"/>
          <p:cNvCxnSpPr/>
          <p:nvPr/>
        </p:nvCxnSpPr>
        <p:spPr>
          <a:xfrm>
            <a:off x="478916" y="1507899"/>
            <a:ext cx="3950208" cy="0"/>
          </a:xfrm>
          <a:prstGeom prst="straightConnector1">
            <a:avLst/>
          </a:prstGeom>
          <a:noFill/>
          <a:ln w="12700" cap="rnd" cmpd="sng">
            <a:solidFill>
              <a:schemeClr val="dk1"/>
            </a:solidFill>
            <a:prstDash val="solid"/>
            <a:round/>
            <a:headEnd type="none" w="sm" len="sm"/>
            <a:tailEnd type="none" w="sm" len="sm"/>
          </a:ln>
        </p:spPr>
      </p:cxnSp>
      <p:cxnSp>
        <p:nvCxnSpPr>
          <p:cNvPr id="451" name="Google Shape;451;p98"/>
          <p:cNvCxnSpPr/>
          <p:nvPr/>
        </p:nvCxnSpPr>
        <p:spPr>
          <a:xfrm>
            <a:off x="4714876" y="1507899"/>
            <a:ext cx="3950208" cy="0"/>
          </a:xfrm>
          <a:prstGeom prst="straightConnector1">
            <a:avLst/>
          </a:prstGeom>
          <a:noFill/>
          <a:ln w="12700" cap="rnd" cmpd="sng">
            <a:solidFill>
              <a:schemeClr val="dk1"/>
            </a:solidFill>
            <a:prstDash val="solid"/>
            <a:round/>
            <a:headEnd type="none" w="sm" len="sm"/>
            <a:tailEnd type="none" w="sm" len="sm"/>
          </a:ln>
        </p:spPr>
      </p:cxnSp>
      <p:cxnSp>
        <p:nvCxnSpPr>
          <p:cNvPr id="452" name="Google Shape;452;p98"/>
          <p:cNvCxnSpPr/>
          <p:nvPr/>
        </p:nvCxnSpPr>
        <p:spPr>
          <a:xfrm>
            <a:off x="476249" y="3393990"/>
            <a:ext cx="3950208" cy="0"/>
          </a:xfrm>
          <a:prstGeom prst="straightConnector1">
            <a:avLst/>
          </a:prstGeom>
          <a:noFill/>
          <a:ln w="12700" cap="rnd" cmpd="sng">
            <a:solidFill>
              <a:schemeClr val="dk1"/>
            </a:solidFill>
            <a:prstDash val="solid"/>
            <a:round/>
            <a:headEnd type="none" w="sm" len="sm"/>
            <a:tailEnd type="none" w="sm" len="sm"/>
          </a:ln>
        </p:spPr>
      </p:cxnSp>
      <p:cxnSp>
        <p:nvCxnSpPr>
          <p:cNvPr id="453" name="Google Shape;453;p98"/>
          <p:cNvCxnSpPr/>
          <p:nvPr/>
        </p:nvCxnSpPr>
        <p:spPr>
          <a:xfrm>
            <a:off x="4714876" y="3393990"/>
            <a:ext cx="3950208" cy="0"/>
          </a:xfrm>
          <a:prstGeom prst="straightConnector1">
            <a:avLst/>
          </a:prstGeom>
          <a:noFill/>
          <a:ln w="12700" cap="rnd" cmpd="sng">
            <a:solidFill>
              <a:schemeClr val="dk1"/>
            </a:solidFill>
            <a:prstDash val="solid"/>
            <a:round/>
            <a:headEnd type="none" w="sm" len="sm"/>
            <a:tailEnd type="none" w="sm" len="sm"/>
          </a:ln>
        </p:spPr>
      </p:cxnSp>
      <p:sp>
        <p:nvSpPr>
          <p:cNvPr id="454" name="Google Shape;454;p9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5"/>
        <p:cNvGrpSpPr/>
        <p:nvPr/>
      </p:nvGrpSpPr>
      <p:grpSpPr>
        <a:xfrm>
          <a:off x="0" y="0"/>
          <a:ext cx="0" cy="0"/>
          <a:chOff x="0" y="0"/>
          <a:chExt cx="0" cy="0"/>
        </a:xfrm>
      </p:grpSpPr>
      <p:sp>
        <p:nvSpPr>
          <p:cNvPr id="456" name="Google Shape;456;p99"/>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7" name="Google Shape;457;p9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ntent_Blue Gradient Top">
  <p:cSld name="Content_Blue Gradient Top">
    <p:spTree>
      <p:nvGrpSpPr>
        <p:cNvPr id="1" name="Shape 458"/>
        <p:cNvGrpSpPr/>
        <p:nvPr/>
      </p:nvGrpSpPr>
      <p:grpSpPr>
        <a:xfrm>
          <a:off x="0" y="0"/>
          <a:ext cx="0" cy="0"/>
          <a:chOff x="0" y="0"/>
          <a:chExt cx="0" cy="0"/>
        </a:xfrm>
      </p:grpSpPr>
      <p:sp>
        <p:nvSpPr>
          <p:cNvPr id="459" name="Google Shape;459;p100"/>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0" name="Google Shape;460;p10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Key Points">
  <p:cSld name="Three Key Points">
    <p:spTree>
      <p:nvGrpSpPr>
        <p:cNvPr id="1" name="Shape 461"/>
        <p:cNvGrpSpPr/>
        <p:nvPr/>
      </p:nvGrpSpPr>
      <p:grpSpPr>
        <a:xfrm>
          <a:off x="0" y="0"/>
          <a:ext cx="0" cy="0"/>
          <a:chOff x="0" y="0"/>
          <a:chExt cx="0" cy="0"/>
        </a:xfrm>
      </p:grpSpPr>
      <p:sp>
        <p:nvSpPr>
          <p:cNvPr id="462" name="Google Shape;462;p101"/>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3" name="Google Shape;463;p10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4" name="Google Shape;464;p101"/>
          <p:cNvSpPr txBox="1">
            <a:spLocks noGrp="1"/>
          </p:cNvSpPr>
          <p:nvPr>
            <p:ph type="body" idx="1"/>
          </p:nvPr>
        </p:nvSpPr>
        <p:spPr>
          <a:xfrm>
            <a:off x="628651" y="3369044"/>
            <a:ext cx="24384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5" name="Google Shape;465;p101"/>
          <p:cNvSpPr txBox="1">
            <a:spLocks noGrp="1"/>
          </p:cNvSpPr>
          <p:nvPr>
            <p:ph type="body" idx="2"/>
          </p:nvPr>
        </p:nvSpPr>
        <p:spPr>
          <a:xfrm>
            <a:off x="3352800" y="3369044"/>
            <a:ext cx="24384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6" name="Google Shape;466;p101"/>
          <p:cNvSpPr txBox="1">
            <a:spLocks noGrp="1"/>
          </p:cNvSpPr>
          <p:nvPr>
            <p:ph type="body" idx="3"/>
          </p:nvPr>
        </p:nvSpPr>
        <p:spPr>
          <a:xfrm>
            <a:off x="6076950" y="3369044"/>
            <a:ext cx="2438401"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cons_Bulleted Text">
  <p:cSld name="Icons_Bulleted Text">
    <p:spTree>
      <p:nvGrpSpPr>
        <p:cNvPr id="1" name="Shape 467"/>
        <p:cNvGrpSpPr/>
        <p:nvPr/>
      </p:nvGrpSpPr>
      <p:grpSpPr>
        <a:xfrm>
          <a:off x="0" y="0"/>
          <a:ext cx="0" cy="0"/>
          <a:chOff x="0" y="0"/>
          <a:chExt cx="0" cy="0"/>
        </a:xfrm>
      </p:grpSpPr>
      <p:sp>
        <p:nvSpPr>
          <p:cNvPr id="468" name="Google Shape;468;p102"/>
          <p:cNvSpPr txBox="1">
            <a:spLocks noGrp="1"/>
          </p:cNvSpPr>
          <p:nvPr>
            <p:ph type="body" idx="1"/>
          </p:nvPr>
        </p:nvSpPr>
        <p:spPr>
          <a:xfrm>
            <a:off x="776596" y="3056349"/>
            <a:ext cx="2240282" cy="1507902"/>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600"/>
              </a:spcBef>
              <a:spcAft>
                <a:spcPts val="0"/>
              </a:spcAft>
              <a:buClr>
                <a:schemeClr val="lt2"/>
              </a:buClr>
              <a:buSzPts val="1200"/>
              <a:buChar char="•"/>
              <a:defRPr sz="1200"/>
            </a:lvl1pPr>
            <a:lvl2pPr marL="914400" lvl="1" indent="-298450" algn="l">
              <a:lnSpc>
                <a:spcPct val="100000"/>
              </a:lnSpc>
              <a:spcBef>
                <a:spcPts val="600"/>
              </a:spcBef>
              <a:spcAft>
                <a:spcPts val="0"/>
              </a:spcAft>
              <a:buClr>
                <a:schemeClr val="lt2"/>
              </a:buClr>
              <a:buSzPts val="1100"/>
              <a:buFont typeface="Arial"/>
              <a:buChar char="‒"/>
              <a:defRPr sz="1100"/>
            </a:lvl2pPr>
            <a:lvl3pPr marL="1371600" lvl="2" indent="-292100" algn="l">
              <a:lnSpc>
                <a:spcPct val="100000"/>
              </a:lnSpc>
              <a:spcBef>
                <a:spcPts val="600"/>
              </a:spcBef>
              <a:spcAft>
                <a:spcPts val="0"/>
              </a:spcAft>
              <a:buClr>
                <a:schemeClr val="lt2"/>
              </a:buClr>
              <a:buSzPts val="1000"/>
              <a:buFont typeface="Noto Sans Symbols"/>
              <a:buChar char="▪"/>
              <a:defRPr sz="1000"/>
            </a:lvl3pPr>
            <a:lvl4pPr marL="1828800" lvl="3" indent="-285750" algn="l">
              <a:spcBef>
                <a:spcPts val="600"/>
              </a:spcBef>
              <a:spcAft>
                <a:spcPts val="0"/>
              </a:spcAft>
              <a:buClr>
                <a:schemeClr val="lt2"/>
              </a:buClr>
              <a:buSzPts val="900"/>
              <a:buFont typeface="Courier New"/>
              <a:buChar char="o"/>
              <a:defRPr sz="900">
                <a:solidFill>
                  <a:schemeClr val="dk1"/>
                </a:solidFill>
              </a:defRPr>
            </a:lvl4pPr>
            <a:lvl5pPr marL="2286000" lvl="4" indent="-285750" algn="l">
              <a:spcBef>
                <a:spcPts val="600"/>
              </a:spcBef>
              <a:spcAft>
                <a:spcPts val="0"/>
              </a:spcAft>
              <a:buClr>
                <a:schemeClr val="lt2"/>
              </a:buClr>
              <a:buSzPts val="900"/>
              <a:buFont typeface="Merriweather Sans"/>
              <a:buChar char="◆"/>
              <a:defRPr sz="9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9" name="Google Shape;469;p102"/>
          <p:cNvSpPr txBox="1">
            <a:spLocks noGrp="1"/>
          </p:cNvSpPr>
          <p:nvPr>
            <p:ph type="body" idx="2"/>
          </p:nvPr>
        </p:nvSpPr>
        <p:spPr>
          <a:xfrm>
            <a:off x="3451858" y="3056349"/>
            <a:ext cx="2240282" cy="1507902"/>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600"/>
              </a:spcBef>
              <a:spcAft>
                <a:spcPts val="0"/>
              </a:spcAft>
              <a:buClr>
                <a:schemeClr val="lt2"/>
              </a:buClr>
              <a:buSzPts val="1200"/>
              <a:buChar char="•"/>
              <a:defRPr sz="1200"/>
            </a:lvl1pPr>
            <a:lvl2pPr marL="914400" lvl="1" indent="-298450" algn="l">
              <a:lnSpc>
                <a:spcPct val="100000"/>
              </a:lnSpc>
              <a:spcBef>
                <a:spcPts val="600"/>
              </a:spcBef>
              <a:spcAft>
                <a:spcPts val="0"/>
              </a:spcAft>
              <a:buClr>
                <a:schemeClr val="lt2"/>
              </a:buClr>
              <a:buSzPts val="1100"/>
              <a:buFont typeface="Arial"/>
              <a:buChar char="‒"/>
              <a:defRPr sz="1100"/>
            </a:lvl2pPr>
            <a:lvl3pPr marL="1371600" lvl="2" indent="-292100" algn="l">
              <a:lnSpc>
                <a:spcPct val="100000"/>
              </a:lnSpc>
              <a:spcBef>
                <a:spcPts val="600"/>
              </a:spcBef>
              <a:spcAft>
                <a:spcPts val="0"/>
              </a:spcAft>
              <a:buClr>
                <a:schemeClr val="lt2"/>
              </a:buClr>
              <a:buSzPts val="1000"/>
              <a:buFont typeface="Noto Sans Symbols"/>
              <a:buChar char="▪"/>
              <a:defRPr sz="1000"/>
            </a:lvl3pPr>
            <a:lvl4pPr marL="1828800" lvl="3" indent="-285750" algn="l">
              <a:spcBef>
                <a:spcPts val="600"/>
              </a:spcBef>
              <a:spcAft>
                <a:spcPts val="0"/>
              </a:spcAft>
              <a:buClr>
                <a:schemeClr val="lt2"/>
              </a:buClr>
              <a:buSzPts val="900"/>
              <a:buFont typeface="Courier New"/>
              <a:buChar char="o"/>
              <a:defRPr sz="900">
                <a:solidFill>
                  <a:schemeClr val="dk1"/>
                </a:solidFill>
              </a:defRPr>
            </a:lvl4pPr>
            <a:lvl5pPr marL="2286000" lvl="4" indent="-285750" algn="l">
              <a:spcBef>
                <a:spcPts val="600"/>
              </a:spcBef>
              <a:spcAft>
                <a:spcPts val="0"/>
              </a:spcAft>
              <a:buClr>
                <a:schemeClr val="lt2"/>
              </a:buClr>
              <a:buSzPts val="900"/>
              <a:buFont typeface="Merriweather Sans"/>
              <a:buChar char="◆"/>
              <a:defRPr sz="9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0" name="Google Shape;470;p102"/>
          <p:cNvSpPr txBox="1">
            <a:spLocks noGrp="1"/>
          </p:cNvSpPr>
          <p:nvPr>
            <p:ph type="body" idx="3"/>
          </p:nvPr>
        </p:nvSpPr>
        <p:spPr>
          <a:xfrm>
            <a:off x="6127123" y="3056349"/>
            <a:ext cx="2240282" cy="1507902"/>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600"/>
              </a:spcBef>
              <a:spcAft>
                <a:spcPts val="0"/>
              </a:spcAft>
              <a:buClr>
                <a:schemeClr val="lt2"/>
              </a:buClr>
              <a:buSzPts val="1200"/>
              <a:buChar char="•"/>
              <a:defRPr sz="1200"/>
            </a:lvl1pPr>
            <a:lvl2pPr marL="914400" lvl="1" indent="-298450" algn="l">
              <a:lnSpc>
                <a:spcPct val="100000"/>
              </a:lnSpc>
              <a:spcBef>
                <a:spcPts val="600"/>
              </a:spcBef>
              <a:spcAft>
                <a:spcPts val="0"/>
              </a:spcAft>
              <a:buClr>
                <a:schemeClr val="lt2"/>
              </a:buClr>
              <a:buSzPts val="1100"/>
              <a:buFont typeface="Arial"/>
              <a:buChar char="‒"/>
              <a:defRPr sz="1100"/>
            </a:lvl2pPr>
            <a:lvl3pPr marL="1371600" lvl="2" indent="-292100" algn="l">
              <a:lnSpc>
                <a:spcPct val="100000"/>
              </a:lnSpc>
              <a:spcBef>
                <a:spcPts val="600"/>
              </a:spcBef>
              <a:spcAft>
                <a:spcPts val="0"/>
              </a:spcAft>
              <a:buClr>
                <a:schemeClr val="lt2"/>
              </a:buClr>
              <a:buSzPts val="1000"/>
              <a:buFont typeface="Noto Sans Symbols"/>
              <a:buChar char="▪"/>
              <a:defRPr sz="1000"/>
            </a:lvl3pPr>
            <a:lvl4pPr marL="1828800" lvl="3" indent="-285750" algn="l">
              <a:spcBef>
                <a:spcPts val="600"/>
              </a:spcBef>
              <a:spcAft>
                <a:spcPts val="0"/>
              </a:spcAft>
              <a:buClr>
                <a:schemeClr val="lt2"/>
              </a:buClr>
              <a:buSzPts val="900"/>
              <a:buFont typeface="Courier New"/>
              <a:buChar char="o"/>
              <a:defRPr sz="900">
                <a:solidFill>
                  <a:schemeClr val="dk1"/>
                </a:solidFill>
              </a:defRPr>
            </a:lvl4pPr>
            <a:lvl5pPr marL="2286000" lvl="4" indent="-285750" algn="l">
              <a:spcBef>
                <a:spcPts val="600"/>
              </a:spcBef>
              <a:spcAft>
                <a:spcPts val="0"/>
              </a:spcAft>
              <a:buClr>
                <a:schemeClr val="lt2"/>
              </a:buClr>
              <a:buSzPts val="900"/>
              <a:buFont typeface="Merriweather Sans"/>
              <a:buChar char="◆"/>
              <a:defRPr sz="9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1" name="Google Shape;471;p102"/>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0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3" name="Google Shape;473;p102"/>
          <p:cNvSpPr txBox="1">
            <a:spLocks noGrp="1"/>
          </p:cNvSpPr>
          <p:nvPr>
            <p:ph type="body" idx="4"/>
          </p:nvPr>
        </p:nvSpPr>
        <p:spPr>
          <a:xfrm>
            <a:off x="776596" y="2597303"/>
            <a:ext cx="2240281"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1600"/>
              <a:buFont typeface="Arial"/>
              <a:buNone/>
              <a:defRPr sz="16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4" name="Google Shape;474;p102"/>
          <p:cNvSpPr txBox="1">
            <a:spLocks noGrp="1"/>
          </p:cNvSpPr>
          <p:nvPr>
            <p:ph type="body" idx="5"/>
          </p:nvPr>
        </p:nvSpPr>
        <p:spPr>
          <a:xfrm>
            <a:off x="3451860" y="2597303"/>
            <a:ext cx="2240281"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1600"/>
              <a:buFont typeface="Arial"/>
              <a:buNone/>
              <a:defRPr sz="16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5" name="Google Shape;475;p102"/>
          <p:cNvSpPr txBox="1">
            <a:spLocks noGrp="1"/>
          </p:cNvSpPr>
          <p:nvPr>
            <p:ph type="body" idx="6"/>
          </p:nvPr>
        </p:nvSpPr>
        <p:spPr>
          <a:xfrm>
            <a:off x="6127124" y="2597303"/>
            <a:ext cx="2240281"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1600"/>
              <a:buFont typeface="Arial"/>
              <a:buNone/>
              <a:defRPr sz="16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6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s">
  <p:cSld name="Quotes">
    <p:bg>
      <p:bgPr>
        <a:solidFill>
          <a:schemeClr val="dk2"/>
        </a:solidFill>
        <a:effectLst/>
      </p:bgPr>
    </p:bg>
    <p:spTree>
      <p:nvGrpSpPr>
        <p:cNvPr id="1" name="Shape 476"/>
        <p:cNvGrpSpPr/>
        <p:nvPr/>
      </p:nvGrpSpPr>
      <p:grpSpPr>
        <a:xfrm>
          <a:off x="0" y="0"/>
          <a:ext cx="0" cy="0"/>
          <a:chOff x="0" y="0"/>
          <a:chExt cx="0" cy="0"/>
        </a:xfrm>
      </p:grpSpPr>
      <p:pic>
        <p:nvPicPr>
          <p:cNvPr id="477" name="Google Shape;477;p10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78" name="Google Shape;478;p103"/>
          <p:cNvSpPr/>
          <p:nvPr/>
        </p:nvSpPr>
        <p:spPr>
          <a:xfrm>
            <a:off x="1" y="0"/>
            <a:ext cx="4572000" cy="5143500"/>
          </a:xfrm>
          <a:prstGeom prst="rect">
            <a:avLst/>
          </a:prstGeom>
          <a:solidFill>
            <a:schemeClr val="lt1"/>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479" name="Google Shape;479;p103"/>
          <p:cNvSpPr txBox="1">
            <a:spLocks noGrp="1"/>
          </p:cNvSpPr>
          <p:nvPr>
            <p:ph type="body" idx="1"/>
          </p:nvPr>
        </p:nvSpPr>
        <p:spPr>
          <a:xfrm>
            <a:off x="4994910" y="1448594"/>
            <a:ext cx="3657600" cy="2246313"/>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0"/>
              </a:spcBef>
              <a:spcAft>
                <a:spcPts val="0"/>
              </a:spcAft>
              <a:buSzPts val="1600"/>
              <a:buNone/>
              <a:defRPr sz="1600">
                <a:solidFill>
                  <a:schemeClr val="lt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spcBef>
                <a:spcPts val="600"/>
              </a:spcBef>
              <a:spcAft>
                <a:spcPts val="0"/>
              </a:spcAft>
              <a:buSzPts val="1350"/>
              <a:buNone/>
              <a:defRPr>
                <a:solidFill>
                  <a:schemeClr val="lt1"/>
                </a:solidFill>
              </a:defRPr>
            </a:lvl4pPr>
            <a:lvl5pPr marL="2286000" lvl="4" indent="-228600" algn="l">
              <a:spcBef>
                <a:spcPts val="270"/>
              </a:spcBef>
              <a:spcAft>
                <a:spcPts val="0"/>
              </a:spcAft>
              <a:buSzPts val="1350"/>
              <a:buNone/>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0" name="Google Shape;480;p10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p103"/>
          <p:cNvSpPr/>
          <p:nvPr/>
        </p:nvSpPr>
        <p:spPr>
          <a:xfrm>
            <a:off x="6643594" y="877709"/>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l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chemeClr val="lt1"/>
              </a:solidFill>
              <a:latin typeface="Arial"/>
              <a:ea typeface="Arial"/>
              <a:cs typeface="Arial"/>
              <a:sym typeface="Arial"/>
            </a:endParaRPr>
          </a:p>
        </p:txBody>
      </p:sp>
      <p:cxnSp>
        <p:nvCxnSpPr>
          <p:cNvPr id="482" name="Google Shape;482;p103"/>
          <p:cNvCxnSpPr/>
          <p:nvPr/>
        </p:nvCxnSpPr>
        <p:spPr>
          <a:xfrm>
            <a:off x="6598042" y="3974858"/>
            <a:ext cx="457200" cy="0"/>
          </a:xfrm>
          <a:prstGeom prst="straightConnector1">
            <a:avLst/>
          </a:prstGeom>
          <a:noFill/>
          <a:ln w="12700" cap="rnd" cmpd="sng">
            <a:solidFill>
              <a:schemeClr val="lt1"/>
            </a:solidFill>
            <a:prstDash val="solid"/>
            <a:round/>
            <a:headEnd type="none" w="sm" len="sm"/>
            <a:tailEnd type="none" w="sm" len="sm"/>
          </a:ln>
        </p:spPr>
      </p:cxnSp>
      <p:sp>
        <p:nvSpPr>
          <p:cNvPr id="483" name="Google Shape;483;p103"/>
          <p:cNvSpPr txBox="1">
            <a:spLocks noGrp="1"/>
          </p:cNvSpPr>
          <p:nvPr>
            <p:ph type="body" idx="2"/>
          </p:nvPr>
        </p:nvSpPr>
        <p:spPr>
          <a:xfrm>
            <a:off x="854076" y="1448594"/>
            <a:ext cx="2935288" cy="2246313"/>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600"/>
              <a:buNone/>
              <a:defRPr sz="1600"/>
            </a:lvl1pPr>
            <a:lvl2pPr marL="914400" lvl="1" indent="-228600" algn="ctr">
              <a:lnSpc>
                <a:spcPct val="100000"/>
              </a:lnSpc>
              <a:spcBef>
                <a:spcPts val="600"/>
              </a:spcBef>
              <a:spcAft>
                <a:spcPts val="0"/>
              </a:spcAft>
              <a:buSzPts val="1800"/>
              <a:buNone/>
              <a:defRPr/>
            </a:lvl2pPr>
            <a:lvl3pPr marL="1371600" lvl="2" indent="-228600" algn="ctr">
              <a:lnSpc>
                <a:spcPct val="100000"/>
              </a:lnSpc>
              <a:spcBef>
                <a:spcPts val="600"/>
              </a:spcBef>
              <a:spcAft>
                <a:spcPts val="0"/>
              </a:spcAft>
              <a:buSzPts val="1800"/>
              <a:buNone/>
              <a:defRPr/>
            </a:lvl3pPr>
            <a:lvl4pPr marL="1828800" lvl="3" indent="-228600" algn="ctr">
              <a:spcBef>
                <a:spcPts val="600"/>
              </a:spcBef>
              <a:spcAft>
                <a:spcPts val="0"/>
              </a:spcAft>
              <a:buSzPts val="1350"/>
              <a:buNone/>
              <a:defRPr/>
            </a:lvl4pPr>
            <a:lvl5pPr marL="2286000" lvl="4" indent="-228600" algn="ctr">
              <a:spcBef>
                <a:spcPts val="270"/>
              </a:spcBef>
              <a:spcAft>
                <a:spcPts val="0"/>
              </a:spcAft>
              <a:buSzPts val="135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4" name="Google Shape;484;p103"/>
          <p:cNvSpPr txBox="1">
            <a:spLocks noGrp="1"/>
          </p:cNvSpPr>
          <p:nvPr>
            <p:ph type="body" idx="3"/>
          </p:nvPr>
        </p:nvSpPr>
        <p:spPr>
          <a:xfrm>
            <a:off x="4994910" y="4149505"/>
            <a:ext cx="3657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s Image Fill">
  <p:cSld name="Quotes Image Fill">
    <p:bg>
      <p:bgPr>
        <a:solidFill>
          <a:schemeClr val="lt1"/>
        </a:solidFill>
        <a:effectLst/>
      </p:bgPr>
    </p:bg>
    <p:spTree>
      <p:nvGrpSpPr>
        <p:cNvPr id="1" name="Shape 485"/>
        <p:cNvGrpSpPr/>
        <p:nvPr/>
      </p:nvGrpSpPr>
      <p:grpSpPr>
        <a:xfrm>
          <a:off x="0" y="0"/>
          <a:ext cx="0" cy="0"/>
          <a:chOff x="0" y="0"/>
          <a:chExt cx="0" cy="0"/>
        </a:xfrm>
      </p:grpSpPr>
      <p:pic>
        <p:nvPicPr>
          <p:cNvPr id="486" name="Google Shape;486;p10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87" name="Google Shape;487;p104"/>
          <p:cNvSpPr>
            <a:spLocks noGrp="1"/>
          </p:cNvSpPr>
          <p:nvPr>
            <p:ph type="pic" idx="2"/>
          </p:nvPr>
        </p:nvSpPr>
        <p:spPr>
          <a:xfrm>
            <a:off x="137160" y="139446"/>
            <a:ext cx="4366260" cy="4864608"/>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600"/>
              <a:buFont typeface="Arial"/>
              <a:buNone/>
              <a:defRPr sz="16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488" name="Google Shape;488;p104"/>
          <p:cNvSpPr txBox="1">
            <a:spLocks noGrp="1"/>
          </p:cNvSpPr>
          <p:nvPr>
            <p:ph type="body" idx="1"/>
          </p:nvPr>
        </p:nvSpPr>
        <p:spPr>
          <a:xfrm>
            <a:off x="4994910" y="1445482"/>
            <a:ext cx="3657600" cy="2249424"/>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0"/>
              </a:spcBef>
              <a:spcAft>
                <a:spcPts val="0"/>
              </a:spcAft>
              <a:buSzPts val="1600"/>
              <a:buNone/>
              <a:defRPr sz="1600">
                <a:solidFill>
                  <a:schemeClr val="dk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spcBef>
                <a:spcPts val="600"/>
              </a:spcBef>
              <a:spcAft>
                <a:spcPts val="0"/>
              </a:spcAft>
              <a:buSzPts val="1350"/>
              <a:buNone/>
              <a:defRPr>
                <a:solidFill>
                  <a:schemeClr val="lt1"/>
                </a:solidFill>
              </a:defRPr>
            </a:lvl4pPr>
            <a:lvl5pPr marL="2286000" lvl="4" indent="-228600" algn="l">
              <a:spcBef>
                <a:spcPts val="270"/>
              </a:spcBef>
              <a:spcAft>
                <a:spcPts val="0"/>
              </a:spcAft>
              <a:buSzPts val="1350"/>
              <a:buNone/>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9" name="Google Shape;489;p104"/>
          <p:cNvSpPr/>
          <p:nvPr/>
        </p:nvSpPr>
        <p:spPr>
          <a:xfrm>
            <a:off x="6643594" y="877709"/>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dk2"/>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chemeClr val="lt1"/>
              </a:solidFill>
              <a:latin typeface="Arial"/>
              <a:ea typeface="Arial"/>
              <a:cs typeface="Arial"/>
              <a:sym typeface="Arial"/>
            </a:endParaRPr>
          </a:p>
        </p:txBody>
      </p:sp>
      <p:cxnSp>
        <p:nvCxnSpPr>
          <p:cNvPr id="490" name="Google Shape;490;p104"/>
          <p:cNvCxnSpPr/>
          <p:nvPr/>
        </p:nvCxnSpPr>
        <p:spPr>
          <a:xfrm>
            <a:off x="6598042" y="3974858"/>
            <a:ext cx="457200" cy="0"/>
          </a:xfrm>
          <a:prstGeom prst="straightConnector1">
            <a:avLst/>
          </a:prstGeom>
          <a:noFill/>
          <a:ln w="12700" cap="rnd" cmpd="sng">
            <a:solidFill>
              <a:schemeClr val="dk2"/>
            </a:solidFill>
            <a:prstDash val="solid"/>
            <a:round/>
            <a:headEnd type="none" w="sm" len="sm"/>
            <a:tailEnd type="none" w="sm" len="sm"/>
          </a:ln>
        </p:spPr>
      </p:cxnSp>
      <p:sp>
        <p:nvSpPr>
          <p:cNvPr id="491" name="Google Shape;491;p10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104"/>
          <p:cNvSpPr txBox="1">
            <a:spLocks noGrp="1"/>
          </p:cNvSpPr>
          <p:nvPr>
            <p:ph type="body" idx="3"/>
          </p:nvPr>
        </p:nvSpPr>
        <p:spPr>
          <a:xfrm>
            <a:off x="4994910" y="4149505"/>
            <a:ext cx="3657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2_Six Tiles">
  <p:cSld name="1/2_Six Tiles">
    <p:spTree>
      <p:nvGrpSpPr>
        <p:cNvPr id="1" name="Shape 94"/>
        <p:cNvGrpSpPr/>
        <p:nvPr/>
      </p:nvGrpSpPr>
      <p:grpSpPr>
        <a:xfrm>
          <a:off x="0" y="0"/>
          <a:ext cx="0" cy="0"/>
          <a:chOff x="0" y="0"/>
          <a:chExt cx="0" cy="0"/>
        </a:xfrm>
      </p:grpSpPr>
      <p:pic>
        <p:nvPicPr>
          <p:cNvPr id="95" name="Google Shape;95;p5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6" name="Google Shape;96;p52"/>
          <p:cNvSpPr>
            <a:spLocks noGrp="1"/>
          </p:cNvSpPr>
          <p:nvPr>
            <p:ph type="pic" idx="2"/>
          </p:nvPr>
        </p:nvSpPr>
        <p:spPr>
          <a:xfrm>
            <a:off x="6829146" y="139485"/>
            <a:ext cx="2176272" cy="16184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7" name="Google Shape;97;p52"/>
          <p:cNvSpPr>
            <a:spLocks noGrp="1"/>
          </p:cNvSpPr>
          <p:nvPr>
            <p:ph type="pic" idx="3"/>
          </p:nvPr>
        </p:nvSpPr>
        <p:spPr>
          <a:xfrm>
            <a:off x="4640578" y="1757973"/>
            <a:ext cx="2194560" cy="162763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8" name="Google Shape;98;p52"/>
          <p:cNvSpPr>
            <a:spLocks noGrp="1"/>
          </p:cNvSpPr>
          <p:nvPr>
            <p:ph type="pic" idx="4"/>
          </p:nvPr>
        </p:nvSpPr>
        <p:spPr>
          <a:xfrm>
            <a:off x="6829146" y="3381560"/>
            <a:ext cx="2176272" cy="161848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9" name="Google Shape;99;p52"/>
          <p:cNvSpPr/>
          <p:nvPr/>
        </p:nvSpPr>
        <p:spPr>
          <a:xfrm>
            <a:off x="4503420" y="0"/>
            <a:ext cx="137160" cy="5143500"/>
          </a:xfrm>
          <a:prstGeom prst="rect">
            <a:avLst/>
          </a:prstGeom>
          <a:solidFill>
            <a:schemeClr val="lt1"/>
          </a:solidFill>
          <a:ln>
            <a:noFill/>
          </a:ln>
        </p:spPr>
        <p:txBody>
          <a:bodyPr spcFirstLastPara="1" wrap="square" lIns="91425" tIns="45700" rIns="91425" bIns="45700" anchor="ctr" anchorCtr="0">
            <a:noAutofit/>
          </a:bodyPr>
          <a:lstStyle/>
          <a:p>
            <a:pPr marL="91436" marR="0" lvl="0" indent="-91436"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00" name="Google Shape;100;p52"/>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rgbClr val="9E9E9E"/>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1" name="Google Shape;101;p52"/>
          <p:cNvSpPr txBox="1">
            <a:spLocks noGrp="1"/>
          </p:cNvSpPr>
          <p:nvPr>
            <p:ph type="body" idx="1"/>
          </p:nvPr>
        </p:nvSpPr>
        <p:spPr>
          <a:xfrm>
            <a:off x="874038" y="976314"/>
            <a:ext cx="2889504" cy="314325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dk2"/>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2" name="Google Shape;102;p52"/>
          <p:cNvSpPr/>
          <p:nvPr/>
        </p:nvSpPr>
        <p:spPr>
          <a:xfrm>
            <a:off x="4640579" y="139485"/>
            <a:ext cx="2194560" cy="1618488"/>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03" name="Google Shape;103;p52"/>
          <p:cNvSpPr/>
          <p:nvPr/>
        </p:nvSpPr>
        <p:spPr>
          <a:xfrm>
            <a:off x="6829146" y="1757973"/>
            <a:ext cx="2176272" cy="1627632"/>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04" name="Google Shape;104;p52"/>
          <p:cNvSpPr/>
          <p:nvPr/>
        </p:nvSpPr>
        <p:spPr>
          <a:xfrm>
            <a:off x="4640579" y="3381560"/>
            <a:ext cx="2194560" cy="1618488"/>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05" name="Google Shape;105;p52"/>
          <p:cNvSpPr txBox="1">
            <a:spLocks noGrp="1"/>
          </p:cNvSpPr>
          <p:nvPr>
            <p:ph type="body" idx="5"/>
          </p:nvPr>
        </p:nvSpPr>
        <p:spPr>
          <a:xfrm>
            <a:off x="4785675" y="278143"/>
            <a:ext cx="1904368" cy="43088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6" name="Google Shape;106;p52"/>
          <p:cNvSpPr txBox="1">
            <a:spLocks noGrp="1"/>
          </p:cNvSpPr>
          <p:nvPr>
            <p:ph type="body" idx="6"/>
          </p:nvPr>
        </p:nvSpPr>
        <p:spPr>
          <a:xfrm>
            <a:off x="4785675" y="713805"/>
            <a:ext cx="1901952" cy="88696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7" name="Google Shape;107;p52"/>
          <p:cNvSpPr txBox="1">
            <a:spLocks noGrp="1"/>
          </p:cNvSpPr>
          <p:nvPr>
            <p:ph type="body" idx="7"/>
          </p:nvPr>
        </p:nvSpPr>
        <p:spPr>
          <a:xfrm>
            <a:off x="6968094" y="1897459"/>
            <a:ext cx="1904368" cy="43088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8" name="Google Shape;108;p52"/>
          <p:cNvSpPr txBox="1">
            <a:spLocks noGrp="1"/>
          </p:cNvSpPr>
          <p:nvPr>
            <p:ph type="body" idx="8"/>
          </p:nvPr>
        </p:nvSpPr>
        <p:spPr>
          <a:xfrm>
            <a:off x="6970510" y="2333054"/>
            <a:ext cx="1901952" cy="886968"/>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09" name="Google Shape;109;p52"/>
          <p:cNvSpPr txBox="1">
            <a:spLocks noGrp="1"/>
          </p:cNvSpPr>
          <p:nvPr>
            <p:ph type="body" idx="9"/>
          </p:nvPr>
        </p:nvSpPr>
        <p:spPr>
          <a:xfrm>
            <a:off x="4785675" y="3524131"/>
            <a:ext cx="1904368" cy="43088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0" name="Google Shape;110;p52"/>
          <p:cNvSpPr txBox="1">
            <a:spLocks noGrp="1"/>
          </p:cNvSpPr>
          <p:nvPr>
            <p:ph type="body" idx="13"/>
          </p:nvPr>
        </p:nvSpPr>
        <p:spPr>
          <a:xfrm>
            <a:off x="4785675" y="3955016"/>
            <a:ext cx="1901952" cy="884451"/>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600"/>
              </a:spcBef>
              <a:spcAft>
                <a:spcPts val="0"/>
              </a:spcAft>
              <a:buClr>
                <a:srgbClr val="F38B00"/>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s_Two">
  <p:cSld name="Quotes_Two">
    <p:bg>
      <p:bgPr>
        <a:solidFill>
          <a:schemeClr val="lt1"/>
        </a:solidFill>
        <a:effectLst/>
      </p:bgPr>
    </p:bg>
    <p:spTree>
      <p:nvGrpSpPr>
        <p:cNvPr id="1" name="Shape 493"/>
        <p:cNvGrpSpPr/>
        <p:nvPr/>
      </p:nvGrpSpPr>
      <p:grpSpPr>
        <a:xfrm>
          <a:off x="0" y="0"/>
          <a:ext cx="0" cy="0"/>
          <a:chOff x="0" y="0"/>
          <a:chExt cx="0" cy="0"/>
        </a:xfrm>
      </p:grpSpPr>
      <p:pic>
        <p:nvPicPr>
          <p:cNvPr id="494" name="Google Shape;494;p10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95" name="Google Shape;495;p10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96" name="Google Shape;496;p105"/>
          <p:cNvCxnSpPr/>
          <p:nvPr/>
        </p:nvCxnSpPr>
        <p:spPr>
          <a:xfrm>
            <a:off x="2237316" y="3829645"/>
            <a:ext cx="457200" cy="0"/>
          </a:xfrm>
          <a:prstGeom prst="straightConnector1">
            <a:avLst/>
          </a:prstGeom>
          <a:noFill/>
          <a:ln w="12700" cap="rnd" cmpd="sng">
            <a:solidFill>
              <a:schemeClr val="dk2"/>
            </a:solidFill>
            <a:prstDash val="solid"/>
            <a:round/>
            <a:headEnd type="none" w="sm" len="sm"/>
            <a:tailEnd type="none" w="sm" len="sm"/>
          </a:ln>
        </p:spPr>
      </p:cxnSp>
      <p:cxnSp>
        <p:nvCxnSpPr>
          <p:cNvPr id="497" name="Google Shape;497;p105"/>
          <p:cNvCxnSpPr/>
          <p:nvPr/>
        </p:nvCxnSpPr>
        <p:spPr>
          <a:xfrm>
            <a:off x="6458374" y="3829645"/>
            <a:ext cx="457200" cy="0"/>
          </a:xfrm>
          <a:prstGeom prst="straightConnector1">
            <a:avLst/>
          </a:prstGeom>
          <a:noFill/>
          <a:ln w="12700" cap="rnd" cmpd="sng">
            <a:solidFill>
              <a:schemeClr val="dk2"/>
            </a:solidFill>
            <a:prstDash val="solid"/>
            <a:round/>
            <a:headEnd type="none" w="sm" len="sm"/>
            <a:tailEnd type="none" w="sm" len="sm"/>
          </a:ln>
        </p:spPr>
      </p:cxnSp>
      <p:sp>
        <p:nvSpPr>
          <p:cNvPr id="498" name="Google Shape;498;p105"/>
          <p:cNvSpPr txBox="1">
            <a:spLocks noGrp="1"/>
          </p:cNvSpPr>
          <p:nvPr>
            <p:ph type="body" idx="1"/>
          </p:nvPr>
        </p:nvSpPr>
        <p:spPr>
          <a:xfrm>
            <a:off x="634670" y="1867427"/>
            <a:ext cx="3657600" cy="1760469"/>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9" name="Google Shape;499;p105"/>
          <p:cNvSpPr txBox="1">
            <a:spLocks noGrp="1"/>
          </p:cNvSpPr>
          <p:nvPr>
            <p:ph type="body" idx="2"/>
          </p:nvPr>
        </p:nvSpPr>
        <p:spPr>
          <a:xfrm>
            <a:off x="4851730" y="1867427"/>
            <a:ext cx="3657600" cy="1760469"/>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0" name="Google Shape;500;p105"/>
          <p:cNvSpPr txBox="1">
            <a:spLocks noGrp="1"/>
          </p:cNvSpPr>
          <p:nvPr>
            <p:ph type="body" idx="3"/>
          </p:nvPr>
        </p:nvSpPr>
        <p:spPr>
          <a:xfrm>
            <a:off x="628651" y="4026418"/>
            <a:ext cx="3657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1" name="Google Shape;501;p105"/>
          <p:cNvSpPr txBox="1">
            <a:spLocks noGrp="1"/>
          </p:cNvSpPr>
          <p:nvPr>
            <p:ph type="body" idx="4"/>
          </p:nvPr>
        </p:nvSpPr>
        <p:spPr>
          <a:xfrm>
            <a:off x="4851730" y="4026418"/>
            <a:ext cx="3657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2" name="Google Shape;502;p105"/>
          <p:cNvSpPr/>
          <p:nvPr/>
        </p:nvSpPr>
        <p:spPr>
          <a:xfrm>
            <a:off x="2282868" y="1398890"/>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03" name="Google Shape;503;p105"/>
          <p:cNvSpPr/>
          <p:nvPr/>
        </p:nvSpPr>
        <p:spPr>
          <a:xfrm>
            <a:off x="6503926" y="1398890"/>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04" name="Google Shape;504;p105"/>
          <p:cNvSpPr txBox="1">
            <a:spLocks noGrp="1"/>
          </p:cNvSpPr>
          <p:nvPr>
            <p:ph type="body" idx="5"/>
          </p:nvPr>
        </p:nvSpPr>
        <p:spPr>
          <a:xfrm>
            <a:off x="5913279" y="524572"/>
            <a:ext cx="1536192"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5" name="Google Shape;505;p105"/>
          <p:cNvSpPr txBox="1">
            <a:spLocks noGrp="1"/>
          </p:cNvSpPr>
          <p:nvPr>
            <p:ph type="body" idx="6"/>
          </p:nvPr>
        </p:nvSpPr>
        <p:spPr>
          <a:xfrm>
            <a:off x="1696219" y="524572"/>
            <a:ext cx="1536192"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s_Three">
  <p:cSld name="Quotes_Three">
    <p:bg>
      <p:bgPr>
        <a:solidFill>
          <a:schemeClr val="lt1"/>
        </a:solidFill>
        <a:effectLst/>
      </p:bgPr>
    </p:bg>
    <p:spTree>
      <p:nvGrpSpPr>
        <p:cNvPr id="1" name="Shape 506"/>
        <p:cNvGrpSpPr/>
        <p:nvPr/>
      </p:nvGrpSpPr>
      <p:grpSpPr>
        <a:xfrm>
          <a:off x="0" y="0"/>
          <a:ext cx="0" cy="0"/>
          <a:chOff x="0" y="0"/>
          <a:chExt cx="0" cy="0"/>
        </a:xfrm>
      </p:grpSpPr>
      <p:pic>
        <p:nvPicPr>
          <p:cNvPr id="507" name="Google Shape;507;p10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8" name="Google Shape;508;p106"/>
          <p:cNvSpPr txBox="1">
            <a:spLocks noGrp="1"/>
          </p:cNvSpPr>
          <p:nvPr>
            <p:ph type="body" idx="1"/>
          </p:nvPr>
        </p:nvSpPr>
        <p:spPr>
          <a:xfrm>
            <a:off x="6140196" y="4026418"/>
            <a:ext cx="2514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9" name="Google Shape;509;p10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10" name="Google Shape;510;p106"/>
          <p:cNvCxnSpPr/>
          <p:nvPr/>
        </p:nvCxnSpPr>
        <p:spPr>
          <a:xfrm>
            <a:off x="1517904" y="3829645"/>
            <a:ext cx="457200" cy="0"/>
          </a:xfrm>
          <a:prstGeom prst="straightConnector1">
            <a:avLst/>
          </a:prstGeom>
          <a:noFill/>
          <a:ln w="12700" cap="rnd" cmpd="sng">
            <a:solidFill>
              <a:schemeClr val="dk2"/>
            </a:solidFill>
            <a:prstDash val="solid"/>
            <a:round/>
            <a:headEnd type="none" w="sm" len="sm"/>
            <a:tailEnd type="none" w="sm" len="sm"/>
          </a:ln>
        </p:spPr>
      </p:cxnSp>
      <p:cxnSp>
        <p:nvCxnSpPr>
          <p:cNvPr id="511" name="Google Shape;511;p106"/>
          <p:cNvCxnSpPr/>
          <p:nvPr/>
        </p:nvCxnSpPr>
        <p:spPr>
          <a:xfrm>
            <a:off x="4343400" y="3829645"/>
            <a:ext cx="457200" cy="0"/>
          </a:xfrm>
          <a:prstGeom prst="straightConnector1">
            <a:avLst/>
          </a:prstGeom>
          <a:noFill/>
          <a:ln w="12700" cap="rnd" cmpd="sng">
            <a:solidFill>
              <a:schemeClr val="dk2"/>
            </a:solidFill>
            <a:prstDash val="solid"/>
            <a:round/>
            <a:headEnd type="none" w="sm" len="sm"/>
            <a:tailEnd type="none" w="sm" len="sm"/>
          </a:ln>
        </p:spPr>
      </p:cxnSp>
      <p:cxnSp>
        <p:nvCxnSpPr>
          <p:cNvPr id="512" name="Google Shape;512;p106"/>
          <p:cNvCxnSpPr/>
          <p:nvPr/>
        </p:nvCxnSpPr>
        <p:spPr>
          <a:xfrm>
            <a:off x="7168896" y="3829645"/>
            <a:ext cx="457200" cy="0"/>
          </a:xfrm>
          <a:prstGeom prst="straightConnector1">
            <a:avLst/>
          </a:prstGeom>
          <a:noFill/>
          <a:ln w="12700" cap="rnd" cmpd="sng">
            <a:solidFill>
              <a:schemeClr val="dk2"/>
            </a:solidFill>
            <a:prstDash val="solid"/>
            <a:round/>
            <a:headEnd type="none" w="sm" len="sm"/>
            <a:tailEnd type="none" w="sm" len="sm"/>
          </a:ln>
        </p:spPr>
      </p:cxnSp>
      <p:sp>
        <p:nvSpPr>
          <p:cNvPr id="513" name="Google Shape;513;p106"/>
          <p:cNvSpPr txBox="1">
            <a:spLocks noGrp="1"/>
          </p:cNvSpPr>
          <p:nvPr>
            <p:ph type="body" idx="2"/>
          </p:nvPr>
        </p:nvSpPr>
        <p:spPr>
          <a:xfrm>
            <a:off x="489204" y="1867427"/>
            <a:ext cx="2514600" cy="1760469"/>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4" name="Google Shape;514;p106"/>
          <p:cNvSpPr txBox="1">
            <a:spLocks noGrp="1"/>
          </p:cNvSpPr>
          <p:nvPr>
            <p:ph type="body" idx="3"/>
          </p:nvPr>
        </p:nvSpPr>
        <p:spPr>
          <a:xfrm>
            <a:off x="3314700" y="1867427"/>
            <a:ext cx="2514600" cy="1760469"/>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5" name="Google Shape;515;p106"/>
          <p:cNvSpPr txBox="1">
            <a:spLocks noGrp="1"/>
          </p:cNvSpPr>
          <p:nvPr>
            <p:ph type="body" idx="4"/>
          </p:nvPr>
        </p:nvSpPr>
        <p:spPr>
          <a:xfrm>
            <a:off x="6140196" y="1867427"/>
            <a:ext cx="2514600" cy="1760469"/>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6" name="Google Shape;516;p106"/>
          <p:cNvSpPr/>
          <p:nvPr/>
        </p:nvSpPr>
        <p:spPr>
          <a:xfrm>
            <a:off x="1563456" y="1398890"/>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17" name="Google Shape;517;p106"/>
          <p:cNvSpPr/>
          <p:nvPr/>
        </p:nvSpPr>
        <p:spPr>
          <a:xfrm>
            <a:off x="4388952" y="1398890"/>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18" name="Google Shape;518;p106"/>
          <p:cNvSpPr/>
          <p:nvPr/>
        </p:nvSpPr>
        <p:spPr>
          <a:xfrm>
            <a:off x="7214448" y="1398890"/>
            <a:ext cx="366098" cy="271767"/>
          </a:xfrm>
          <a:custGeom>
            <a:avLst/>
            <a:gdLst/>
            <a:ahLst/>
            <a:cxnLst/>
            <a:rect l="l" t="t" r="r" b="b"/>
            <a:pathLst>
              <a:path w="21339" h="21600" extrusionOk="0">
                <a:moveTo>
                  <a:pt x="11880" y="12580"/>
                </a:moveTo>
                <a:cubicBezTo>
                  <a:pt x="11880" y="5707"/>
                  <a:pt x="15930" y="1411"/>
                  <a:pt x="20475" y="0"/>
                </a:cubicBezTo>
                <a:cubicBezTo>
                  <a:pt x="21375" y="123"/>
                  <a:pt x="21600" y="1780"/>
                  <a:pt x="21015" y="2270"/>
                </a:cubicBezTo>
                <a:cubicBezTo>
                  <a:pt x="19080" y="3252"/>
                  <a:pt x="16380" y="5645"/>
                  <a:pt x="16380" y="9143"/>
                </a:cubicBezTo>
                <a:cubicBezTo>
                  <a:pt x="16380" y="12273"/>
                  <a:pt x="18045" y="13316"/>
                  <a:pt x="19350" y="13745"/>
                </a:cubicBezTo>
                <a:cubicBezTo>
                  <a:pt x="20295" y="14114"/>
                  <a:pt x="20970" y="15280"/>
                  <a:pt x="20970" y="16998"/>
                </a:cubicBezTo>
                <a:cubicBezTo>
                  <a:pt x="20970" y="19514"/>
                  <a:pt x="19305" y="21600"/>
                  <a:pt x="17235" y="21600"/>
                </a:cubicBezTo>
                <a:cubicBezTo>
                  <a:pt x="15030" y="21600"/>
                  <a:pt x="11880" y="19023"/>
                  <a:pt x="11880" y="12580"/>
                </a:cubicBezTo>
                <a:close/>
                <a:moveTo>
                  <a:pt x="0" y="12580"/>
                </a:moveTo>
                <a:cubicBezTo>
                  <a:pt x="0" y="5707"/>
                  <a:pt x="4095" y="1411"/>
                  <a:pt x="8595" y="0"/>
                </a:cubicBezTo>
                <a:cubicBezTo>
                  <a:pt x="9540" y="123"/>
                  <a:pt x="9720" y="1780"/>
                  <a:pt x="9135" y="2270"/>
                </a:cubicBezTo>
                <a:cubicBezTo>
                  <a:pt x="7200" y="3252"/>
                  <a:pt x="4500" y="5645"/>
                  <a:pt x="4500" y="9143"/>
                </a:cubicBezTo>
                <a:cubicBezTo>
                  <a:pt x="4500" y="12273"/>
                  <a:pt x="6165" y="13316"/>
                  <a:pt x="7470" y="13745"/>
                </a:cubicBezTo>
                <a:cubicBezTo>
                  <a:pt x="8415" y="14114"/>
                  <a:pt x="9090" y="15280"/>
                  <a:pt x="9090" y="16998"/>
                </a:cubicBezTo>
                <a:cubicBezTo>
                  <a:pt x="9090" y="19514"/>
                  <a:pt x="7425" y="21600"/>
                  <a:pt x="5355" y="21600"/>
                </a:cubicBezTo>
                <a:cubicBezTo>
                  <a:pt x="3150" y="21600"/>
                  <a:pt x="0" y="19023"/>
                  <a:pt x="0" y="12580"/>
                </a:cubicBezTo>
                <a:close/>
              </a:path>
            </a:pathLst>
          </a:custGeom>
          <a:solidFill>
            <a:schemeClr val="accent1"/>
          </a:solidFill>
          <a:ln>
            <a:noFill/>
          </a:ln>
        </p:spPr>
        <p:txBody>
          <a:bodyPr spcFirstLastPara="1" wrap="square" lIns="14275" tIns="14275" rIns="14275" bIns="1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19" name="Google Shape;519;p106"/>
          <p:cNvSpPr txBox="1">
            <a:spLocks noGrp="1"/>
          </p:cNvSpPr>
          <p:nvPr>
            <p:ph type="body" idx="5"/>
          </p:nvPr>
        </p:nvSpPr>
        <p:spPr>
          <a:xfrm>
            <a:off x="3314700" y="4026418"/>
            <a:ext cx="2514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0" name="Google Shape;520;p106"/>
          <p:cNvSpPr txBox="1">
            <a:spLocks noGrp="1"/>
          </p:cNvSpPr>
          <p:nvPr>
            <p:ph type="body" idx="6"/>
          </p:nvPr>
        </p:nvSpPr>
        <p:spPr>
          <a:xfrm>
            <a:off x="489204" y="4026418"/>
            <a:ext cx="2514600" cy="461665"/>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1" name="Google Shape;521;p106"/>
          <p:cNvSpPr txBox="1">
            <a:spLocks noGrp="1"/>
          </p:cNvSpPr>
          <p:nvPr>
            <p:ph type="body" idx="7"/>
          </p:nvPr>
        </p:nvSpPr>
        <p:spPr>
          <a:xfrm>
            <a:off x="978408" y="524572"/>
            <a:ext cx="1536192"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2" name="Google Shape;522;p106"/>
          <p:cNvSpPr txBox="1">
            <a:spLocks noGrp="1"/>
          </p:cNvSpPr>
          <p:nvPr>
            <p:ph type="body" idx="8"/>
          </p:nvPr>
        </p:nvSpPr>
        <p:spPr>
          <a:xfrm>
            <a:off x="3803904" y="524572"/>
            <a:ext cx="1536192"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3" name="Google Shape;523;p106"/>
          <p:cNvSpPr txBox="1">
            <a:spLocks noGrp="1"/>
          </p:cNvSpPr>
          <p:nvPr>
            <p:ph type="body" idx="9"/>
          </p:nvPr>
        </p:nvSpPr>
        <p:spPr>
          <a:xfrm>
            <a:off x="6629400" y="524572"/>
            <a:ext cx="1536192"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Grid_Four Items">
  <p:cSld name="Grid_Four Items">
    <p:spTree>
      <p:nvGrpSpPr>
        <p:cNvPr id="1" name="Shape 524"/>
        <p:cNvGrpSpPr/>
        <p:nvPr/>
      </p:nvGrpSpPr>
      <p:grpSpPr>
        <a:xfrm>
          <a:off x="0" y="0"/>
          <a:ext cx="0" cy="0"/>
          <a:chOff x="0" y="0"/>
          <a:chExt cx="0" cy="0"/>
        </a:xfrm>
      </p:grpSpPr>
      <p:sp>
        <p:nvSpPr>
          <p:cNvPr id="525" name="Google Shape;525;p107"/>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6" name="Google Shape;526;p10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27" name="Google Shape;527;p107"/>
          <p:cNvCxnSpPr/>
          <p:nvPr/>
        </p:nvCxnSpPr>
        <p:spPr>
          <a:xfrm>
            <a:off x="4572000" y="1662248"/>
            <a:ext cx="0" cy="2590800"/>
          </a:xfrm>
          <a:prstGeom prst="straightConnector1">
            <a:avLst/>
          </a:prstGeom>
          <a:noFill/>
          <a:ln w="12700" cap="rnd" cmpd="sng">
            <a:solidFill>
              <a:srgbClr val="E0E0E0"/>
            </a:solidFill>
            <a:prstDash val="solid"/>
            <a:round/>
            <a:headEnd type="none" w="sm" len="sm"/>
            <a:tailEnd type="none" w="sm" len="sm"/>
          </a:ln>
        </p:spPr>
      </p:cxnSp>
      <p:cxnSp>
        <p:nvCxnSpPr>
          <p:cNvPr id="528" name="Google Shape;528;p107"/>
          <p:cNvCxnSpPr/>
          <p:nvPr/>
        </p:nvCxnSpPr>
        <p:spPr>
          <a:xfrm>
            <a:off x="1305498" y="2936483"/>
            <a:ext cx="6528816" cy="0"/>
          </a:xfrm>
          <a:prstGeom prst="straightConnector1">
            <a:avLst/>
          </a:prstGeom>
          <a:noFill/>
          <a:ln w="12700" cap="rnd" cmpd="sng">
            <a:solidFill>
              <a:srgbClr val="E0E0E0"/>
            </a:solidFill>
            <a:prstDash val="solid"/>
            <a:round/>
            <a:headEnd type="none" w="sm" len="sm"/>
            <a:tailEnd type="none" w="sm" len="sm"/>
          </a:ln>
        </p:spPr>
      </p:cxnSp>
      <p:sp>
        <p:nvSpPr>
          <p:cNvPr id="529" name="Google Shape;529;p107"/>
          <p:cNvSpPr txBox="1">
            <a:spLocks noGrp="1"/>
          </p:cNvSpPr>
          <p:nvPr>
            <p:ph type="body" idx="1"/>
          </p:nvPr>
        </p:nvSpPr>
        <p:spPr>
          <a:xfrm>
            <a:off x="1305090" y="2282083"/>
            <a:ext cx="3124036"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0" name="Google Shape;530;p107"/>
          <p:cNvSpPr txBox="1">
            <a:spLocks noGrp="1"/>
          </p:cNvSpPr>
          <p:nvPr>
            <p:ph type="body" idx="2"/>
          </p:nvPr>
        </p:nvSpPr>
        <p:spPr>
          <a:xfrm>
            <a:off x="1305089" y="3855047"/>
            <a:ext cx="3119439"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1" name="Google Shape;531;p107"/>
          <p:cNvSpPr txBox="1">
            <a:spLocks noGrp="1"/>
          </p:cNvSpPr>
          <p:nvPr>
            <p:ph type="body" idx="3"/>
          </p:nvPr>
        </p:nvSpPr>
        <p:spPr>
          <a:xfrm>
            <a:off x="4714874" y="3855047"/>
            <a:ext cx="3119439"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2" name="Google Shape;532;p107"/>
          <p:cNvSpPr txBox="1">
            <a:spLocks noGrp="1"/>
          </p:cNvSpPr>
          <p:nvPr>
            <p:ph type="body" idx="4"/>
          </p:nvPr>
        </p:nvSpPr>
        <p:spPr>
          <a:xfrm>
            <a:off x="4714876" y="2282083"/>
            <a:ext cx="3119439"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Grid_Six Items">
  <p:cSld name="Grid_Six Items">
    <p:spTree>
      <p:nvGrpSpPr>
        <p:cNvPr id="1" name="Shape 533"/>
        <p:cNvGrpSpPr/>
        <p:nvPr/>
      </p:nvGrpSpPr>
      <p:grpSpPr>
        <a:xfrm>
          <a:off x="0" y="0"/>
          <a:ext cx="0" cy="0"/>
          <a:chOff x="0" y="0"/>
          <a:chExt cx="0" cy="0"/>
        </a:xfrm>
      </p:grpSpPr>
      <p:sp>
        <p:nvSpPr>
          <p:cNvPr id="534" name="Google Shape;534;p108"/>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5" name="Google Shape;535;p10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36" name="Google Shape;536;p108"/>
          <p:cNvCxnSpPr/>
          <p:nvPr/>
        </p:nvCxnSpPr>
        <p:spPr>
          <a:xfrm>
            <a:off x="3206496" y="1662248"/>
            <a:ext cx="0" cy="2590800"/>
          </a:xfrm>
          <a:prstGeom prst="straightConnector1">
            <a:avLst/>
          </a:prstGeom>
          <a:noFill/>
          <a:ln w="12700" cap="rnd" cmpd="sng">
            <a:solidFill>
              <a:srgbClr val="E0E0E0"/>
            </a:solidFill>
            <a:prstDash val="solid"/>
            <a:round/>
            <a:headEnd type="none" w="sm" len="sm"/>
            <a:tailEnd type="none" w="sm" len="sm"/>
          </a:ln>
        </p:spPr>
      </p:cxnSp>
      <p:cxnSp>
        <p:nvCxnSpPr>
          <p:cNvPr id="537" name="Google Shape;537;p108"/>
          <p:cNvCxnSpPr/>
          <p:nvPr/>
        </p:nvCxnSpPr>
        <p:spPr>
          <a:xfrm>
            <a:off x="475488" y="2936483"/>
            <a:ext cx="8193024" cy="0"/>
          </a:xfrm>
          <a:prstGeom prst="straightConnector1">
            <a:avLst/>
          </a:prstGeom>
          <a:noFill/>
          <a:ln w="12700" cap="rnd" cmpd="sng">
            <a:solidFill>
              <a:srgbClr val="E0E0E0"/>
            </a:solidFill>
            <a:prstDash val="solid"/>
            <a:round/>
            <a:headEnd type="none" w="sm" len="sm"/>
            <a:tailEnd type="none" w="sm" len="sm"/>
          </a:ln>
        </p:spPr>
      </p:cxnSp>
      <p:cxnSp>
        <p:nvCxnSpPr>
          <p:cNvPr id="538" name="Google Shape;538;p108"/>
          <p:cNvCxnSpPr/>
          <p:nvPr/>
        </p:nvCxnSpPr>
        <p:spPr>
          <a:xfrm>
            <a:off x="5937504" y="1664308"/>
            <a:ext cx="0" cy="2590800"/>
          </a:xfrm>
          <a:prstGeom prst="straightConnector1">
            <a:avLst/>
          </a:prstGeom>
          <a:noFill/>
          <a:ln w="12700" cap="rnd" cmpd="sng">
            <a:solidFill>
              <a:srgbClr val="E0E0E0"/>
            </a:solidFill>
            <a:prstDash val="solid"/>
            <a:round/>
            <a:headEnd type="none" w="sm" len="sm"/>
            <a:tailEnd type="none" w="sm" len="sm"/>
          </a:ln>
        </p:spPr>
      </p:cxnSp>
      <p:sp>
        <p:nvSpPr>
          <p:cNvPr id="539" name="Google Shape;539;p108"/>
          <p:cNvSpPr txBox="1">
            <a:spLocks noGrp="1"/>
          </p:cNvSpPr>
          <p:nvPr>
            <p:ph type="body" idx="1"/>
          </p:nvPr>
        </p:nvSpPr>
        <p:spPr>
          <a:xfrm>
            <a:off x="628651" y="2316808"/>
            <a:ext cx="2438399"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0" name="Google Shape;540;p108"/>
          <p:cNvSpPr txBox="1">
            <a:spLocks noGrp="1"/>
          </p:cNvSpPr>
          <p:nvPr>
            <p:ph type="body" idx="2"/>
          </p:nvPr>
        </p:nvSpPr>
        <p:spPr>
          <a:xfrm>
            <a:off x="628650" y="3889772"/>
            <a:ext cx="2438400"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1" name="Google Shape;541;p108"/>
          <p:cNvSpPr txBox="1">
            <a:spLocks noGrp="1"/>
          </p:cNvSpPr>
          <p:nvPr>
            <p:ph type="body" idx="3"/>
          </p:nvPr>
        </p:nvSpPr>
        <p:spPr>
          <a:xfrm>
            <a:off x="3345943" y="3889772"/>
            <a:ext cx="2452115"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2" name="Google Shape;542;p108"/>
          <p:cNvSpPr txBox="1">
            <a:spLocks noGrp="1"/>
          </p:cNvSpPr>
          <p:nvPr>
            <p:ph type="body" idx="4"/>
          </p:nvPr>
        </p:nvSpPr>
        <p:spPr>
          <a:xfrm>
            <a:off x="3345945" y="2316808"/>
            <a:ext cx="2452114"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3" name="Google Shape;543;p108"/>
          <p:cNvSpPr txBox="1">
            <a:spLocks noGrp="1"/>
          </p:cNvSpPr>
          <p:nvPr>
            <p:ph type="body" idx="5"/>
          </p:nvPr>
        </p:nvSpPr>
        <p:spPr>
          <a:xfrm>
            <a:off x="6076952" y="2316808"/>
            <a:ext cx="2438399"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4" name="Google Shape;544;p108"/>
          <p:cNvSpPr txBox="1">
            <a:spLocks noGrp="1"/>
          </p:cNvSpPr>
          <p:nvPr>
            <p:ph type="body" idx="6"/>
          </p:nvPr>
        </p:nvSpPr>
        <p:spPr>
          <a:xfrm>
            <a:off x="6076950" y="3889772"/>
            <a:ext cx="2438401"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Grid_Eight Items">
  <p:cSld name="Grid_Eight Items">
    <p:spTree>
      <p:nvGrpSpPr>
        <p:cNvPr id="1" name="Shape 545"/>
        <p:cNvGrpSpPr/>
        <p:nvPr/>
      </p:nvGrpSpPr>
      <p:grpSpPr>
        <a:xfrm>
          <a:off x="0" y="0"/>
          <a:ext cx="0" cy="0"/>
          <a:chOff x="0" y="0"/>
          <a:chExt cx="0" cy="0"/>
        </a:xfrm>
      </p:grpSpPr>
      <p:sp>
        <p:nvSpPr>
          <p:cNvPr id="546" name="Google Shape;546;p109"/>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7" name="Google Shape;547;p10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48" name="Google Shape;548;p109"/>
          <p:cNvCxnSpPr/>
          <p:nvPr/>
        </p:nvCxnSpPr>
        <p:spPr>
          <a:xfrm>
            <a:off x="4572000" y="1662248"/>
            <a:ext cx="0" cy="2590800"/>
          </a:xfrm>
          <a:prstGeom prst="straightConnector1">
            <a:avLst/>
          </a:prstGeom>
          <a:noFill/>
          <a:ln w="12700" cap="rnd" cmpd="sng">
            <a:solidFill>
              <a:srgbClr val="E0E0E0"/>
            </a:solidFill>
            <a:prstDash val="solid"/>
            <a:round/>
            <a:headEnd type="none" w="sm" len="sm"/>
            <a:tailEnd type="none" w="sm" len="sm"/>
          </a:ln>
        </p:spPr>
      </p:cxnSp>
      <p:cxnSp>
        <p:nvCxnSpPr>
          <p:cNvPr id="549" name="Google Shape;549;p109"/>
          <p:cNvCxnSpPr/>
          <p:nvPr/>
        </p:nvCxnSpPr>
        <p:spPr>
          <a:xfrm>
            <a:off x="475487" y="2936483"/>
            <a:ext cx="8193024" cy="0"/>
          </a:xfrm>
          <a:prstGeom prst="straightConnector1">
            <a:avLst/>
          </a:prstGeom>
          <a:noFill/>
          <a:ln w="12700" cap="rnd" cmpd="sng">
            <a:solidFill>
              <a:srgbClr val="E0E0E0"/>
            </a:solidFill>
            <a:prstDash val="solid"/>
            <a:round/>
            <a:headEnd type="none" w="sm" len="sm"/>
            <a:tailEnd type="none" w="sm" len="sm"/>
          </a:ln>
        </p:spPr>
      </p:cxnSp>
      <p:cxnSp>
        <p:nvCxnSpPr>
          <p:cNvPr id="550" name="Google Shape;550;p109"/>
          <p:cNvCxnSpPr/>
          <p:nvPr/>
        </p:nvCxnSpPr>
        <p:spPr>
          <a:xfrm>
            <a:off x="6620256" y="1664308"/>
            <a:ext cx="0" cy="2590800"/>
          </a:xfrm>
          <a:prstGeom prst="straightConnector1">
            <a:avLst/>
          </a:prstGeom>
          <a:noFill/>
          <a:ln w="12700" cap="rnd" cmpd="sng">
            <a:solidFill>
              <a:srgbClr val="E0E0E0"/>
            </a:solidFill>
            <a:prstDash val="solid"/>
            <a:round/>
            <a:headEnd type="none" w="sm" len="sm"/>
            <a:tailEnd type="none" w="sm" len="sm"/>
          </a:ln>
        </p:spPr>
      </p:cxnSp>
      <p:cxnSp>
        <p:nvCxnSpPr>
          <p:cNvPr id="551" name="Google Shape;551;p109"/>
          <p:cNvCxnSpPr/>
          <p:nvPr/>
        </p:nvCxnSpPr>
        <p:spPr>
          <a:xfrm>
            <a:off x="2523744" y="1662248"/>
            <a:ext cx="0" cy="2590800"/>
          </a:xfrm>
          <a:prstGeom prst="straightConnector1">
            <a:avLst/>
          </a:prstGeom>
          <a:noFill/>
          <a:ln w="12700" cap="rnd" cmpd="sng">
            <a:solidFill>
              <a:srgbClr val="E0E0E0"/>
            </a:solidFill>
            <a:prstDash val="solid"/>
            <a:round/>
            <a:headEnd type="none" w="sm" len="sm"/>
            <a:tailEnd type="none" w="sm" len="sm"/>
          </a:ln>
        </p:spPr>
      </p:cxnSp>
      <p:sp>
        <p:nvSpPr>
          <p:cNvPr id="552" name="Google Shape;552;p109"/>
          <p:cNvSpPr txBox="1">
            <a:spLocks noGrp="1"/>
          </p:cNvSpPr>
          <p:nvPr>
            <p:ph type="body" idx="1"/>
          </p:nvPr>
        </p:nvSpPr>
        <p:spPr>
          <a:xfrm>
            <a:off x="628651" y="2316808"/>
            <a:ext cx="1757364"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3" name="Google Shape;553;p109"/>
          <p:cNvSpPr txBox="1">
            <a:spLocks noGrp="1"/>
          </p:cNvSpPr>
          <p:nvPr>
            <p:ph type="body" idx="2"/>
          </p:nvPr>
        </p:nvSpPr>
        <p:spPr>
          <a:xfrm>
            <a:off x="2670048" y="2316808"/>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4" name="Google Shape;554;p109"/>
          <p:cNvSpPr txBox="1">
            <a:spLocks noGrp="1"/>
          </p:cNvSpPr>
          <p:nvPr>
            <p:ph type="body" idx="3"/>
          </p:nvPr>
        </p:nvSpPr>
        <p:spPr>
          <a:xfrm>
            <a:off x="4714875" y="2316808"/>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5" name="Google Shape;555;p109"/>
          <p:cNvSpPr txBox="1">
            <a:spLocks noGrp="1"/>
          </p:cNvSpPr>
          <p:nvPr>
            <p:ph type="body" idx="4"/>
          </p:nvPr>
        </p:nvSpPr>
        <p:spPr>
          <a:xfrm>
            <a:off x="6757987" y="2316808"/>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6" name="Google Shape;556;p109"/>
          <p:cNvSpPr txBox="1">
            <a:spLocks noGrp="1"/>
          </p:cNvSpPr>
          <p:nvPr>
            <p:ph type="body" idx="5"/>
          </p:nvPr>
        </p:nvSpPr>
        <p:spPr>
          <a:xfrm>
            <a:off x="628651" y="3889772"/>
            <a:ext cx="1757363"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7" name="Google Shape;557;p109"/>
          <p:cNvSpPr txBox="1">
            <a:spLocks noGrp="1"/>
          </p:cNvSpPr>
          <p:nvPr>
            <p:ph type="body" idx="6"/>
          </p:nvPr>
        </p:nvSpPr>
        <p:spPr>
          <a:xfrm>
            <a:off x="2670048" y="3889772"/>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8" name="Google Shape;558;p109"/>
          <p:cNvSpPr txBox="1">
            <a:spLocks noGrp="1"/>
          </p:cNvSpPr>
          <p:nvPr>
            <p:ph type="body" idx="7"/>
          </p:nvPr>
        </p:nvSpPr>
        <p:spPr>
          <a:xfrm>
            <a:off x="4714875" y="3889772"/>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9" name="Google Shape;559;p109"/>
          <p:cNvSpPr txBox="1">
            <a:spLocks noGrp="1"/>
          </p:cNvSpPr>
          <p:nvPr>
            <p:ph type="body" idx="8"/>
          </p:nvPr>
        </p:nvSpPr>
        <p:spPr>
          <a:xfrm>
            <a:off x="6757987" y="3889772"/>
            <a:ext cx="1755648" cy="5486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560"/>
        <p:cNvGrpSpPr/>
        <p:nvPr/>
      </p:nvGrpSpPr>
      <p:grpSpPr>
        <a:xfrm>
          <a:off x="0" y="0"/>
          <a:ext cx="0" cy="0"/>
          <a:chOff x="0" y="0"/>
          <a:chExt cx="0" cy="0"/>
        </a:xfrm>
      </p:grpSpPr>
      <p:sp>
        <p:nvSpPr>
          <p:cNvPr id="561" name="Google Shape;561;p110"/>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11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9E9E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3" name="Google Shape;563;p110"/>
          <p:cNvSpPr/>
          <p:nvPr/>
        </p:nvSpPr>
        <p:spPr>
          <a:xfrm rot="-5400000">
            <a:off x="4503420" y="-2611214"/>
            <a:ext cx="137160" cy="9144000"/>
          </a:xfrm>
          <a:prstGeom prst="rect">
            <a:avLst/>
          </a:prstGeom>
          <a:solidFill>
            <a:schemeClr val="dk2"/>
          </a:solidFill>
          <a:ln>
            <a:noFill/>
          </a:ln>
        </p:spPr>
        <p:txBody>
          <a:bodyPr spcFirstLastPara="1" wrap="square" lIns="91425" tIns="45700" rIns="91425" bIns="45700" anchor="ctr" anchorCtr="0">
            <a:noAutofit/>
          </a:bodyPr>
          <a:lstStyle/>
          <a:p>
            <a:pPr marL="91436" marR="0" lvl="0" indent="-91436"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1/2_Headline">
  <p:cSld name="1/2_Headline">
    <p:spTree>
      <p:nvGrpSpPr>
        <p:cNvPr id="1" name="Shape 564"/>
        <p:cNvGrpSpPr/>
        <p:nvPr/>
      </p:nvGrpSpPr>
      <p:grpSpPr>
        <a:xfrm>
          <a:off x="0" y="0"/>
          <a:ext cx="0" cy="0"/>
          <a:chOff x="0" y="0"/>
          <a:chExt cx="0" cy="0"/>
        </a:xfrm>
      </p:grpSpPr>
      <p:sp>
        <p:nvSpPr>
          <p:cNvPr id="565" name="Google Shape;565;p111"/>
          <p:cNvSpPr/>
          <p:nvPr/>
        </p:nvSpPr>
        <p:spPr>
          <a:xfrm>
            <a:off x="4572001"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pic>
        <p:nvPicPr>
          <p:cNvPr id="566" name="Google Shape;566;p1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67" name="Google Shape;567;p111"/>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8" name="Google Shape;568;p111"/>
          <p:cNvSpPr txBox="1">
            <a:spLocks noGrp="1"/>
          </p:cNvSpPr>
          <p:nvPr>
            <p:ph type="body" idx="1"/>
          </p:nvPr>
        </p:nvSpPr>
        <p:spPr>
          <a:xfrm>
            <a:off x="874038" y="976314"/>
            <a:ext cx="2889504" cy="314325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1/3_Title and Bullets">
  <p:cSld name="1/3_Title and Bullets">
    <p:spTree>
      <p:nvGrpSpPr>
        <p:cNvPr id="1" name="Shape 569"/>
        <p:cNvGrpSpPr/>
        <p:nvPr/>
      </p:nvGrpSpPr>
      <p:grpSpPr>
        <a:xfrm>
          <a:off x="0" y="0"/>
          <a:ext cx="0" cy="0"/>
          <a:chOff x="0" y="0"/>
          <a:chExt cx="0" cy="0"/>
        </a:xfrm>
      </p:grpSpPr>
      <p:pic>
        <p:nvPicPr>
          <p:cNvPr id="570" name="Google Shape;570;p11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71" name="Google Shape;571;p112"/>
          <p:cNvSpPr/>
          <p:nvPr/>
        </p:nvSpPr>
        <p:spPr>
          <a:xfrm>
            <a:off x="137160" y="136634"/>
            <a:ext cx="2907792" cy="4863414"/>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cxnSp>
        <p:nvCxnSpPr>
          <p:cNvPr id="572" name="Google Shape;572;p112"/>
          <p:cNvCxnSpPr/>
          <p:nvPr/>
        </p:nvCxnSpPr>
        <p:spPr>
          <a:xfrm>
            <a:off x="3044952" y="0"/>
            <a:ext cx="0" cy="5143500"/>
          </a:xfrm>
          <a:prstGeom prst="straightConnector1">
            <a:avLst/>
          </a:prstGeom>
          <a:noFill/>
          <a:ln w="12700" cap="flat" cmpd="sng">
            <a:solidFill>
              <a:schemeClr val="lt1"/>
            </a:solidFill>
            <a:prstDash val="solid"/>
            <a:round/>
            <a:headEnd type="none" w="sm" len="sm"/>
            <a:tailEnd type="none" w="sm" len="sm"/>
          </a:ln>
        </p:spPr>
      </p:cxnSp>
      <p:sp>
        <p:nvSpPr>
          <p:cNvPr id="573" name="Google Shape;573;p112"/>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4" name="Google Shape;574;p112"/>
          <p:cNvSpPr txBox="1">
            <a:spLocks noGrp="1"/>
          </p:cNvSpPr>
          <p:nvPr>
            <p:ph type="body" idx="1"/>
          </p:nvPr>
        </p:nvSpPr>
        <p:spPr>
          <a:xfrm>
            <a:off x="3748089" y="577602"/>
            <a:ext cx="4919662" cy="55778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800"/>
              <a:buFont typeface="Arial"/>
              <a:buNone/>
              <a:defRPr sz="28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5" name="Google Shape;575;p112"/>
          <p:cNvSpPr txBox="1">
            <a:spLocks noGrp="1"/>
          </p:cNvSpPr>
          <p:nvPr>
            <p:ph type="body" idx="2"/>
          </p:nvPr>
        </p:nvSpPr>
        <p:spPr>
          <a:xfrm>
            <a:off x="485165" y="577602"/>
            <a:ext cx="2186597" cy="162763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3200"/>
              <a:buFont typeface="Arial"/>
              <a:buNone/>
              <a:defRPr sz="3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6" name="Google Shape;576;p112"/>
          <p:cNvSpPr txBox="1">
            <a:spLocks noGrp="1"/>
          </p:cNvSpPr>
          <p:nvPr>
            <p:ph type="body" idx="3"/>
          </p:nvPr>
        </p:nvSpPr>
        <p:spPr>
          <a:xfrm>
            <a:off x="485164" y="2571750"/>
            <a:ext cx="2185416" cy="20939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7" name="Google Shape;577;p112"/>
          <p:cNvSpPr txBox="1">
            <a:spLocks noGrp="1"/>
          </p:cNvSpPr>
          <p:nvPr>
            <p:ph type="body" idx="4"/>
          </p:nvPr>
        </p:nvSpPr>
        <p:spPr>
          <a:xfrm>
            <a:off x="3748089" y="1499341"/>
            <a:ext cx="4919662" cy="316638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Clr>
                <a:schemeClr val="lt2"/>
              </a:buClr>
              <a:buSzPts val="1800"/>
              <a:buChar char="•"/>
              <a:defRPr sz="1800">
                <a:solidFill>
                  <a:schemeClr val="dk1"/>
                </a:solidFill>
              </a:defRPr>
            </a:lvl1pPr>
            <a:lvl2pPr marL="914400" lvl="1" indent="-317500" algn="l">
              <a:lnSpc>
                <a:spcPct val="100000"/>
              </a:lnSpc>
              <a:spcBef>
                <a:spcPts val="600"/>
              </a:spcBef>
              <a:spcAft>
                <a:spcPts val="0"/>
              </a:spcAft>
              <a:buClr>
                <a:schemeClr val="lt2"/>
              </a:buClr>
              <a:buSzPts val="1400"/>
              <a:buFont typeface="Arial"/>
              <a:buChar char="‒"/>
              <a:defRPr sz="1400">
                <a:solidFill>
                  <a:schemeClr val="dk1"/>
                </a:solidFill>
              </a:defRPr>
            </a:lvl2pPr>
            <a:lvl3pPr marL="1371600" lvl="2" indent="-304800" algn="l">
              <a:lnSpc>
                <a:spcPct val="100000"/>
              </a:lnSpc>
              <a:spcBef>
                <a:spcPts val="600"/>
              </a:spcBef>
              <a:spcAft>
                <a:spcPts val="0"/>
              </a:spcAft>
              <a:buClr>
                <a:schemeClr val="lt2"/>
              </a:buClr>
              <a:buSzPts val="1200"/>
              <a:buFont typeface="Noto Sans Symbols"/>
              <a:buChar char="▪"/>
              <a:defRPr sz="1200">
                <a:solidFill>
                  <a:schemeClr val="dk1"/>
                </a:solidFill>
              </a:defRPr>
            </a:lvl3pPr>
            <a:lvl4pPr marL="1828800" lvl="3" indent="-298450" algn="l">
              <a:spcBef>
                <a:spcPts val="600"/>
              </a:spcBef>
              <a:spcAft>
                <a:spcPts val="0"/>
              </a:spcAft>
              <a:buClr>
                <a:schemeClr val="lt2"/>
              </a:buClr>
              <a:buSzPts val="1100"/>
              <a:buFont typeface="Courier New"/>
              <a:buChar char="o"/>
              <a:defRPr sz="1100">
                <a:solidFill>
                  <a:schemeClr val="dk1"/>
                </a:solidFill>
              </a:defRPr>
            </a:lvl4pPr>
            <a:lvl5pPr marL="2286000" lvl="4" indent="-298450" algn="l">
              <a:spcBef>
                <a:spcPts val="600"/>
              </a:spcBef>
              <a:spcAft>
                <a:spcPts val="0"/>
              </a:spcAft>
              <a:buClr>
                <a:schemeClr val="lt2"/>
              </a:buClr>
              <a:buSzPts val="1100"/>
              <a:buFont typeface="Merriweather Sans"/>
              <a:buChar char="◆"/>
              <a:defRPr sz="1100">
                <a:solidFill>
                  <a:schemeClr val="dk1"/>
                </a:solidFill>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1/2_Six Tiles">
  <p:cSld name="1/2_Six Tiles">
    <p:spTree>
      <p:nvGrpSpPr>
        <p:cNvPr id="1" name="Shape 578"/>
        <p:cNvGrpSpPr/>
        <p:nvPr/>
      </p:nvGrpSpPr>
      <p:grpSpPr>
        <a:xfrm>
          <a:off x="0" y="0"/>
          <a:ext cx="0" cy="0"/>
          <a:chOff x="0" y="0"/>
          <a:chExt cx="0" cy="0"/>
        </a:xfrm>
      </p:grpSpPr>
      <p:pic>
        <p:nvPicPr>
          <p:cNvPr id="579" name="Google Shape;579;p11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80" name="Google Shape;580;p113"/>
          <p:cNvSpPr>
            <a:spLocks noGrp="1"/>
          </p:cNvSpPr>
          <p:nvPr>
            <p:ph type="pic" idx="2"/>
          </p:nvPr>
        </p:nvSpPr>
        <p:spPr>
          <a:xfrm>
            <a:off x="6829146" y="139485"/>
            <a:ext cx="2176272" cy="1618488"/>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81" name="Google Shape;581;p113"/>
          <p:cNvSpPr>
            <a:spLocks noGrp="1"/>
          </p:cNvSpPr>
          <p:nvPr>
            <p:ph type="pic" idx="3"/>
          </p:nvPr>
        </p:nvSpPr>
        <p:spPr>
          <a:xfrm>
            <a:off x="4640578" y="1757973"/>
            <a:ext cx="2194560" cy="1627632"/>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82" name="Google Shape;582;p113"/>
          <p:cNvSpPr>
            <a:spLocks noGrp="1"/>
          </p:cNvSpPr>
          <p:nvPr>
            <p:ph type="pic" idx="4"/>
          </p:nvPr>
        </p:nvSpPr>
        <p:spPr>
          <a:xfrm>
            <a:off x="6829146" y="3381560"/>
            <a:ext cx="2176272" cy="1618488"/>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600"/>
              </a:spcBef>
              <a:spcAft>
                <a:spcPts val="0"/>
              </a:spcAft>
              <a:buClr>
                <a:srgbClr val="F38B00"/>
              </a:buClr>
              <a:buSzPts val="1800"/>
              <a:buFont typeface="Arial"/>
              <a:buNone/>
              <a:defRPr sz="1800" b="0" i="0" u="none" strike="noStrike" cap="none">
                <a:solidFill>
                  <a:schemeClr val="dk2"/>
                </a:solidFill>
                <a:latin typeface="Arial"/>
                <a:ea typeface="Arial"/>
                <a:cs typeface="Arial"/>
                <a:sym typeface="Arial"/>
              </a:defRPr>
            </a:lvl1pPr>
            <a:lvl2pPr marR="0" lvl="1"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R="0" lvl="3"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R="0" lvl="4"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83" name="Google Shape;583;p113"/>
          <p:cNvSpPr/>
          <p:nvPr/>
        </p:nvSpPr>
        <p:spPr>
          <a:xfrm>
            <a:off x="4503420" y="0"/>
            <a:ext cx="137160" cy="5143500"/>
          </a:xfrm>
          <a:prstGeom prst="rect">
            <a:avLst/>
          </a:prstGeom>
          <a:solidFill>
            <a:schemeClr val="lt1"/>
          </a:solidFill>
          <a:ln>
            <a:noFill/>
          </a:ln>
        </p:spPr>
        <p:txBody>
          <a:bodyPr spcFirstLastPara="1" wrap="square" lIns="91425" tIns="45700" rIns="91425" bIns="45700" anchor="ctr" anchorCtr="0">
            <a:noAutofit/>
          </a:bodyPr>
          <a:lstStyle/>
          <a:p>
            <a:pPr marL="91436" marR="0" lvl="0" indent="-91436"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584" name="Google Shape;584;p113"/>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5" name="Google Shape;585;p113"/>
          <p:cNvSpPr txBox="1">
            <a:spLocks noGrp="1"/>
          </p:cNvSpPr>
          <p:nvPr>
            <p:ph type="body" idx="1"/>
          </p:nvPr>
        </p:nvSpPr>
        <p:spPr>
          <a:xfrm>
            <a:off x="874038" y="976314"/>
            <a:ext cx="2889504" cy="314325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6" name="Google Shape;586;p113"/>
          <p:cNvSpPr/>
          <p:nvPr/>
        </p:nvSpPr>
        <p:spPr>
          <a:xfrm>
            <a:off x="4640579" y="139485"/>
            <a:ext cx="2194560" cy="1618488"/>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587" name="Google Shape;587;p113"/>
          <p:cNvSpPr/>
          <p:nvPr/>
        </p:nvSpPr>
        <p:spPr>
          <a:xfrm>
            <a:off x="6829146" y="1757973"/>
            <a:ext cx="2176272" cy="1627632"/>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588" name="Google Shape;588;p113"/>
          <p:cNvSpPr/>
          <p:nvPr/>
        </p:nvSpPr>
        <p:spPr>
          <a:xfrm>
            <a:off x="4640579" y="3381560"/>
            <a:ext cx="2194560" cy="1618488"/>
          </a:xfrm>
          <a:prstGeom prst="rect">
            <a:avLst/>
          </a:pr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589" name="Google Shape;589;p113"/>
          <p:cNvSpPr txBox="1">
            <a:spLocks noGrp="1"/>
          </p:cNvSpPr>
          <p:nvPr>
            <p:ph type="body" idx="5"/>
          </p:nvPr>
        </p:nvSpPr>
        <p:spPr>
          <a:xfrm>
            <a:off x="4785675" y="278143"/>
            <a:ext cx="1904368" cy="43088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0" name="Google Shape;590;p113"/>
          <p:cNvSpPr txBox="1">
            <a:spLocks noGrp="1"/>
          </p:cNvSpPr>
          <p:nvPr>
            <p:ph type="body" idx="6"/>
          </p:nvPr>
        </p:nvSpPr>
        <p:spPr>
          <a:xfrm>
            <a:off x="4785675" y="713805"/>
            <a:ext cx="1901952" cy="886968"/>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1" name="Google Shape;591;p113"/>
          <p:cNvSpPr txBox="1">
            <a:spLocks noGrp="1"/>
          </p:cNvSpPr>
          <p:nvPr>
            <p:ph type="body" idx="7"/>
          </p:nvPr>
        </p:nvSpPr>
        <p:spPr>
          <a:xfrm>
            <a:off x="6968094" y="1897459"/>
            <a:ext cx="1904368" cy="43088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2" name="Google Shape;592;p113"/>
          <p:cNvSpPr txBox="1">
            <a:spLocks noGrp="1"/>
          </p:cNvSpPr>
          <p:nvPr>
            <p:ph type="body" idx="8"/>
          </p:nvPr>
        </p:nvSpPr>
        <p:spPr>
          <a:xfrm>
            <a:off x="6970510" y="2333054"/>
            <a:ext cx="1901952" cy="886968"/>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3" name="Google Shape;593;p113"/>
          <p:cNvSpPr txBox="1">
            <a:spLocks noGrp="1"/>
          </p:cNvSpPr>
          <p:nvPr>
            <p:ph type="body" idx="9"/>
          </p:nvPr>
        </p:nvSpPr>
        <p:spPr>
          <a:xfrm>
            <a:off x="4785675" y="3524131"/>
            <a:ext cx="1904368" cy="43088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4" name="Google Shape;594;p113"/>
          <p:cNvSpPr txBox="1">
            <a:spLocks noGrp="1"/>
          </p:cNvSpPr>
          <p:nvPr>
            <p:ph type="body" idx="13"/>
          </p:nvPr>
        </p:nvSpPr>
        <p:spPr>
          <a:xfrm>
            <a:off x="4785675" y="3955016"/>
            <a:ext cx="1901952" cy="88445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ue Background_Icon with Text">
  <p:cSld name="Blue Background_Icon with Text">
    <p:bg>
      <p:bgPr>
        <a:solidFill>
          <a:schemeClr val="dk2"/>
        </a:solidFill>
        <a:effectLst/>
      </p:bgPr>
    </p:bg>
    <p:spTree>
      <p:nvGrpSpPr>
        <p:cNvPr id="1" name="Shape 595"/>
        <p:cNvGrpSpPr/>
        <p:nvPr/>
      </p:nvGrpSpPr>
      <p:grpSpPr>
        <a:xfrm>
          <a:off x="0" y="0"/>
          <a:ext cx="0" cy="0"/>
          <a:chOff x="0" y="0"/>
          <a:chExt cx="0" cy="0"/>
        </a:xfrm>
      </p:grpSpPr>
      <p:pic>
        <p:nvPicPr>
          <p:cNvPr id="596" name="Google Shape;596;p1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7" name="Google Shape;597;p11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8" name="Google Shape;598;p114"/>
          <p:cNvSpPr txBox="1">
            <a:spLocks noGrp="1"/>
          </p:cNvSpPr>
          <p:nvPr>
            <p:ph type="body" idx="1"/>
          </p:nvPr>
        </p:nvSpPr>
        <p:spPr>
          <a:xfrm>
            <a:off x="3299460" y="2778935"/>
            <a:ext cx="5212080" cy="138825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9" name="Google Shape;599;p114"/>
          <p:cNvSpPr/>
          <p:nvPr/>
        </p:nvSpPr>
        <p:spPr>
          <a:xfrm>
            <a:off x="941070" y="1238250"/>
            <a:ext cx="1554480" cy="1554480"/>
          </a:xfrm>
          <a:prstGeom prst="ellipse">
            <a:avLst/>
          </a:prstGeom>
          <a:solidFill>
            <a:schemeClr val="lt1"/>
          </a:solidFill>
          <a:ln>
            <a:noFill/>
          </a:ln>
        </p:spPr>
        <p:txBody>
          <a:bodyPr spcFirstLastPara="1" wrap="square" lIns="91425" tIns="45700" rIns="91425" bIns="45700" anchor="ctr" anchorCtr="0">
            <a:noAutofit/>
          </a:bodyPr>
          <a:lstStyle/>
          <a:p>
            <a:pPr marL="91436" marR="0" lvl="0" indent="-91436" algn="ctr" rtl="0">
              <a:lnSpc>
                <a:spcPct val="100000"/>
              </a:lnSpc>
              <a:spcBef>
                <a:spcPts val="0"/>
              </a:spcBef>
              <a:spcAft>
                <a:spcPts val="0"/>
              </a:spcAft>
              <a:buNone/>
            </a:pPr>
            <a:endParaRPr sz="1600" b="0" i="0" u="none" strike="noStrike" cap="none">
              <a:solidFill>
                <a:schemeClr val="accent1"/>
              </a:solidFill>
              <a:latin typeface="Arial"/>
              <a:ea typeface="Arial"/>
              <a:cs typeface="Arial"/>
              <a:sym typeface="Arial"/>
            </a:endParaRPr>
          </a:p>
        </p:txBody>
      </p:sp>
      <p:sp>
        <p:nvSpPr>
          <p:cNvPr id="600" name="Google Shape;600;p114"/>
          <p:cNvSpPr txBox="1">
            <a:spLocks noGrp="1"/>
          </p:cNvSpPr>
          <p:nvPr>
            <p:ph type="body" idx="2"/>
          </p:nvPr>
        </p:nvSpPr>
        <p:spPr>
          <a:xfrm>
            <a:off x="3299460" y="1238251"/>
            <a:ext cx="5212080"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ue Background_Healthy">
  <p:cSld name="Blue Background_Healthy">
    <p:bg>
      <p:bgPr>
        <a:solidFill>
          <a:schemeClr val="dk2"/>
        </a:solidFill>
        <a:effectLst/>
      </p:bgPr>
    </p:bg>
    <p:spTree>
      <p:nvGrpSpPr>
        <p:cNvPr id="1" name="Shape 111"/>
        <p:cNvGrpSpPr/>
        <p:nvPr/>
      </p:nvGrpSpPr>
      <p:grpSpPr>
        <a:xfrm>
          <a:off x="0" y="0"/>
          <a:ext cx="0" cy="0"/>
          <a:chOff x="0" y="0"/>
          <a:chExt cx="0" cy="0"/>
        </a:xfrm>
      </p:grpSpPr>
      <p:pic>
        <p:nvPicPr>
          <p:cNvPr id="112" name="Google Shape;112;p5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3" name="Google Shape;113;p53"/>
          <p:cNvSpPr/>
          <p:nvPr/>
        </p:nvSpPr>
        <p:spPr>
          <a:xfrm rot="-513958">
            <a:off x="5463142" y="521292"/>
            <a:ext cx="4042814" cy="4713190"/>
          </a:xfrm>
          <a:custGeom>
            <a:avLst/>
            <a:gdLst/>
            <a:ahLst/>
            <a:cxnLst/>
            <a:rect l="l" t="t" r="r" b="b"/>
            <a:pathLst>
              <a:path w="4042814" h="4713190" extrusionOk="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14" name="Google Shape;114;p5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5" name="Google Shape;115;p5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16" name="Google Shape;116;p5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ue Background_Lightbulb">
  <p:cSld name="Blue Background_Lightbulb">
    <p:bg>
      <p:bgPr>
        <a:solidFill>
          <a:schemeClr val="dk2"/>
        </a:solidFill>
        <a:effectLst/>
      </p:bgPr>
    </p:bg>
    <p:spTree>
      <p:nvGrpSpPr>
        <p:cNvPr id="1" name="Shape 601"/>
        <p:cNvGrpSpPr/>
        <p:nvPr/>
      </p:nvGrpSpPr>
      <p:grpSpPr>
        <a:xfrm>
          <a:off x="0" y="0"/>
          <a:ext cx="0" cy="0"/>
          <a:chOff x="0" y="0"/>
          <a:chExt cx="0" cy="0"/>
        </a:xfrm>
      </p:grpSpPr>
      <p:pic>
        <p:nvPicPr>
          <p:cNvPr id="602" name="Google Shape;602;p1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3" name="Google Shape;603;p115"/>
          <p:cNvSpPr/>
          <p:nvPr/>
        </p:nvSpPr>
        <p:spPr>
          <a:xfrm rot="-600000">
            <a:off x="6072661" y="97311"/>
            <a:ext cx="3122556" cy="4996075"/>
          </a:xfrm>
          <a:custGeom>
            <a:avLst/>
            <a:gdLst/>
            <a:ahLst/>
            <a:cxnLst/>
            <a:rect l="l" t="t" r="r" b="b"/>
            <a:pathLst>
              <a:path w="21600" h="21600" extrusionOk="0">
                <a:moveTo>
                  <a:pt x="12960" y="9450"/>
                </a:moveTo>
                <a:lnTo>
                  <a:pt x="12960" y="9000"/>
                </a:lnTo>
                <a:cubicBezTo>
                  <a:pt x="12960" y="8751"/>
                  <a:pt x="13282" y="8550"/>
                  <a:pt x="13680" y="8550"/>
                </a:cubicBezTo>
                <a:cubicBezTo>
                  <a:pt x="14078" y="8550"/>
                  <a:pt x="14400" y="8751"/>
                  <a:pt x="14400" y="9000"/>
                </a:cubicBezTo>
                <a:cubicBezTo>
                  <a:pt x="14400" y="9249"/>
                  <a:pt x="14078" y="9450"/>
                  <a:pt x="13680" y="9450"/>
                </a:cubicBezTo>
                <a:cubicBezTo>
                  <a:pt x="13680" y="9450"/>
                  <a:pt x="12960" y="9450"/>
                  <a:pt x="12960" y="9450"/>
                </a:cubicBezTo>
                <a:close/>
                <a:moveTo>
                  <a:pt x="17630" y="11225"/>
                </a:moveTo>
                <a:cubicBezTo>
                  <a:pt x="15847" y="12320"/>
                  <a:pt x="14741" y="13762"/>
                  <a:pt x="14470" y="15300"/>
                </a:cubicBezTo>
                <a:lnTo>
                  <a:pt x="12960" y="15300"/>
                </a:lnTo>
                <a:lnTo>
                  <a:pt x="12960" y="10350"/>
                </a:lnTo>
                <a:lnTo>
                  <a:pt x="13680" y="10350"/>
                </a:lnTo>
                <a:cubicBezTo>
                  <a:pt x="14873" y="10350"/>
                  <a:pt x="15840" y="9746"/>
                  <a:pt x="15840" y="9000"/>
                </a:cubicBezTo>
                <a:cubicBezTo>
                  <a:pt x="15840" y="8254"/>
                  <a:pt x="14873" y="7650"/>
                  <a:pt x="13680" y="7650"/>
                </a:cubicBezTo>
                <a:cubicBezTo>
                  <a:pt x="12487" y="7650"/>
                  <a:pt x="11520" y="8254"/>
                  <a:pt x="11520" y="9000"/>
                </a:cubicBezTo>
                <a:lnTo>
                  <a:pt x="11520" y="9450"/>
                </a:lnTo>
                <a:lnTo>
                  <a:pt x="10080" y="9450"/>
                </a:lnTo>
                <a:lnTo>
                  <a:pt x="10080" y="9000"/>
                </a:lnTo>
                <a:cubicBezTo>
                  <a:pt x="10080" y="8254"/>
                  <a:pt x="9113" y="7650"/>
                  <a:pt x="7920" y="7650"/>
                </a:cubicBezTo>
                <a:cubicBezTo>
                  <a:pt x="6727" y="7650"/>
                  <a:pt x="5760" y="8254"/>
                  <a:pt x="5760" y="9000"/>
                </a:cubicBezTo>
                <a:cubicBezTo>
                  <a:pt x="5760" y="9746"/>
                  <a:pt x="6727" y="10350"/>
                  <a:pt x="7920" y="10350"/>
                </a:cubicBezTo>
                <a:lnTo>
                  <a:pt x="8640" y="10350"/>
                </a:lnTo>
                <a:lnTo>
                  <a:pt x="8640" y="15300"/>
                </a:lnTo>
                <a:lnTo>
                  <a:pt x="7130" y="15300"/>
                </a:lnTo>
                <a:cubicBezTo>
                  <a:pt x="6859" y="13762"/>
                  <a:pt x="5753" y="12320"/>
                  <a:pt x="3970" y="11224"/>
                </a:cubicBezTo>
                <a:cubicBezTo>
                  <a:pt x="2283" y="10188"/>
                  <a:pt x="1440" y="8747"/>
                  <a:pt x="1440" y="6900"/>
                </a:cubicBezTo>
                <a:cubicBezTo>
                  <a:pt x="1440" y="3586"/>
                  <a:pt x="5631" y="900"/>
                  <a:pt x="10800" y="900"/>
                </a:cubicBezTo>
                <a:cubicBezTo>
                  <a:pt x="15969" y="900"/>
                  <a:pt x="20160" y="3586"/>
                  <a:pt x="20160" y="6900"/>
                </a:cubicBezTo>
                <a:cubicBezTo>
                  <a:pt x="20160" y="8747"/>
                  <a:pt x="19317" y="10189"/>
                  <a:pt x="17630" y="11225"/>
                </a:cubicBezTo>
                <a:close/>
                <a:moveTo>
                  <a:pt x="12960" y="20250"/>
                </a:moveTo>
                <a:cubicBezTo>
                  <a:pt x="12960" y="20499"/>
                  <a:pt x="12638" y="20700"/>
                  <a:pt x="12240" y="20700"/>
                </a:cubicBezTo>
                <a:lnTo>
                  <a:pt x="9360" y="20700"/>
                </a:lnTo>
                <a:cubicBezTo>
                  <a:pt x="8962" y="20700"/>
                  <a:pt x="8640" y="20499"/>
                  <a:pt x="8640" y="20250"/>
                </a:cubicBezTo>
                <a:lnTo>
                  <a:pt x="8640" y="19800"/>
                </a:lnTo>
                <a:lnTo>
                  <a:pt x="12960" y="19800"/>
                </a:lnTo>
                <a:cubicBezTo>
                  <a:pt x="12960" y="19800"/>
                  <a:pt x="12960" y="20250"/>
                  <a:pt x="12960" y="20250"/>
                </a:cubicBezTo>
                <a:close/>
                <a:moveTo>
                  <a:pt x="7200" y="18900"/>
                </a:moveTo>
                <a:lnTo>
                  <a:pt x="7200" y="18000"/>
                </a:lnTo>
                <a:lnTo>
                  <a:pt x="14400" y="18000"/>
                </a:lnTo>
                <a:lnTo>
                  <a:pt x="14400" y="18900"/>
                </a:lnTo>
                <a:lnTo>
                  <a:pt x="12960" y="18900"/>
                </a:lnTo>
                <a:lnTo>
                  <a:pt x="8640" y="18900"/>
                </a:lnTo>
                <a:cubicBezTo>
                  <a:pt x="8640" y="18900"/>
                  <a:pt x="7200" y="18900"/>
                  <a:pt x="7200" y="18900"/>
                </a:cubicBezTo>
                <a:close/>
                <a:moveTo>
                  <a:pt x="11520" y="15300"/>
                </a:moveTo>
                <a:lnTo>
                  <a:pt x="10080" y="15300"/>
                </a:lnTo>
                <a:lnTo>
                  <a:pt x="10080" y="10350"/>
                </a:lnTo>
                <a:lnTo>
                  <a:pt x="11520" y="10350"/>
                </a:lnTo>
                <a:cubicBezTo>
                  <a:pt x="11520" y="10350"/>
                  <a:pt x="11520" y="15300"/>
                  <a:pt x="11520" y="15300"/>
                </a:cubicBezTo>
                <a:close/>
                <a:moveTo>
                  <a:pt x="8640" y="9450"/>
                </a:moveTo>
                <a:lnTo>
                  <a:pt x="7920" y="9450"/>
                </a:lnTo>
                <a:cubicBezTo>
                  <a:pt x="7522" y="9450"/>
                  <a:pt x="7200" y="9249"/>
                  <a:pt x="7200" y="9000"/>
                </a:cubicBezTo>
                <a:cubicBezTo>
                  <a:pt x="7200" y="8751"/>
                  <a:pt x="7522" y="8550"/>
                  <a:pt x="7920" y="8550"/>
                </a:cubicBezTo>
                <a:cubicBezTo>
                  <a:pt x="8318" y="8550"/>
                  <a:pt x="8640" y="8751"/>
                  <a:pt x="8640" y="9000"/>
                </a:cubicBezTo>
                <a:cubicBezTo>
                  <a:pt x="8640" y="9000"/>
                  <a:pt x="8640" y="9450"/>
                  <a:pt x="8640" y="9450"/>
                </a:cubicBezTo>
                <a:close/>
                <a:moveTo>
                  <a:pt x="7200" y="16200"/>
                </a:moveTo>
                <a:lnTo>
                  <a:pt x="8640" y="16200"/>
                </a:lnTo>
                <a:lnTo>
                  <a:pt x="10080" y="16200"/>
                </a:lnTo>
                <a:lnTo>
                  <a:pt x="11520" y="16200"/>
                </a:lnTo>
                <a:lnTo>
                  <a:pt x="12960" y="16200"/>
                </a:lnTo>
                <a:lnTo>
                  <a:pt x="14400" y="16200"/>
                </a:lnTo>
                <a:lnTo>
                  <a:pt x="14400" y="17100"/>
                </a:lnTo>
                <a:lnTo>
                  <a:pt x="7200" y="17100"/>
                </a:lnTo>
                <a:cubicBezTo>
                  <a:pt x="7200" y="17100"/>
                  <a:pt x="7200" y="16200"/>
                  <a:pt x="7200" y="16200"/>
                </a:cubicBezTo>
                <a:close/>
                <a:moveTo>
                  <a:pt x="10800" y="0"/>
                </a:moveTo>
                <a:cubicBezTo>
                  <a:pt x="4827" y="0"/>
                  <a:pt x="0" y="3094"/>
                  <a:pt x="0" y="6900"/>
                </a:cubicBezTo>
                <a:cubicBezTo>
                  <a:pt x="0" y="8975"/>
                  <a:pt x="979" y="10650"/>
                  <a:pt x="2961" y="11866"/>
                </a:cubicBezTo>
                <a:cubicBezTo>
                  <a:pt x="4751" y="12966"/>
                  <a:pt x="5760" y="14470"/>
                  <a:pt x="5760" y="16039"/>
                </a:cubicBezTo>
                <a:lnTo>
                  <a:pt x="5760" y="18900"/>
                </a:lnTo>
                <a:cubicBezTo>
                  <a:pt x="5760" y="19397"/>
                  <a:pt x="6404" y="19800"/>
                  <a:pt x="7200" y="19800"/>
                </a:cubicBezTo>
                <a:lnTo>
                  <a:pt x="7200" y="19800"/>
                </a:lnTo>
                <a:lnTo>
                  <a:pt x="7200" y="20250"/>
                </a:lnTo>
                <a:cubicBezTo>
                  <a:pt x="7200" y="20996"/>
                  <a:pt x="8167" y="21600"/>
                  <a:pt x="9360" y="21600"/>
                </a:cubicBezTo>
                <a:lnTo>
                  <a:pt x="12240" y="21600"/>
                </a:lnTo>
                <a:cubicBezTo>
                  <a:pt x="13433" y="21600"/>
                  <a:pt x="14400" y="20996"/>
                  <a:pt x="14400" y="20250"/>
                </a:cubicBezTo>
                <a:lnTo>
                  <a:pt x="14400" y="19800"/>
                </a:lnTo>
                <a:lnTo>
                  <a:pt x="14400" y="19800"/>
                </a:lnTo>
                <a:cubicBezTo>
                  <a:pt x="15195" y="19800"/>
                  <a:pt x="15840" y="19397"/>
                  <a:pt x="15840" y="18900"/>
                </a:cubicBezTo>
                <a:lnTo>
                  <a:pt x="15840" y="16039"/>
                </a:lnTo>
                <a:cubicBezTo>
                  <a:pt x="15840" y="14470"/>
                  <a:pt x="16849" y="12966"/>
                  <a:pt x="18639" y="11866"/>
                </a:cubicBezTo>
                <a:cubicBezTo>
                  <a:pt x="20620" y="10650"/>
                  <a:pt x="21600" y="8975"/>
                  <a:pt x="21600" y="6900"/>
                </a:cubicBezTo>
                <a:cubicBezTo>
                  <a:pt x="21600" y="3094"/>
                  <a:pt x="16773" y="0"/>
                  <a:pt x="10800" y="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04" name="Google Shape;604;p11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5" name="Google Shape;605;p11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6" name="Google Shape;606;p11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ue Background_Location">
  <p:cSld name="Blue Background_Location">
    <p:bg>
      <p:bgPr>
        <a:solidFill>
          <a:schemeClr val="dk2"/>
        </a:solidFill>
        <a:effectLst/>
      </p:bgPr>
    </p:bg>
    <p:spTree>
      <p:nvGrpSpPr>
        <p:cNvPr id="1" name="Shape 607"/>
        <p:cNvGrpSpPr/>
        <p:nvPr/>
      </p:nvGrpSpPr>
      <p:grpSpPr>
        <a:xfrm>
          <a:off x="0" y="0"/>
          <a:ext cx="0" cy="0"/>
          <a:chOff x="0" y="0"/>
          <a:chExt cx="0" cy="0"/>
        </a:xfrm>
      </p:grpSpPr>
      <p:pic>
        <p:nvPicPr>
          <p:cNvPr id="608" name="Google Shape;608;p1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9" name="Google Shape;609;p116"/>
          <p:cNvSpPr/>
          <p:nvPr/>
        </p:nvSpPr>
        <p:spPr>
          <a:xfrm>
            <a:off x="5620254" y="78856"/>
            <a:ext cx="3468292" cy="4985791"/>
          </a:xfrm>
          <a:custGeom>
            <a:avLst/>
            <a:gdLst/>
            <a:ahLst/>
            <a:cxnLst/>
            <a:rect l="l" t="t" r="r" b="b"/>
            <a:pathLst>
              <a:path w="21600" h="21472" extrusionOk="0">
                <a:moveTo>
                  <a:pt x="10800" y="18671"/>
                </a:moveTo>
                <a:cubicBezTo>
                  <a:pt x="10427" y="18671"/>
                  <a:pt x="10125" y="18462"/>
                  <a:pt x="10125" y="18204"/>
                </a:cubicBezTo>
                <a:cubicBezTo>
                  <a:pt x="10125" y="17947"/>
                  <a:pt x="10427" y="17738"/>
                  <a:pt x="10800" y="17738"/>
                </a:cubicBezTo>
                <a:cubicBezTo>
                  <a:pt x="11173" y="17738"/>
                  <a:pt x="11475" y="17947"/>
                  <a:pt x="11475" y="18204"/>
                </a:cubicBezTo>
                <a:cubicBezTo>
                  <a:pt x="11475" y="18462"/>
                  <a:pt x="11173" y="18671"/>
                  <a:pt x="10800" y="18671"/>
                </a:cubicBezTo>
                <a:close/>
                <a:moveTo>
                  <a:pt x="7264" y="14939"/>
                </a:moveTo>
                <a:cubicBezTo>
                  <a:pt x="7073" y="14717"/>
                  <a:pt x="7179" y="14431"/>
                  <a:pt x="7499" y="14299"/>
                </a:cubicBezTo>
                <a:cubicBezTo>
                  <a:pt x="7820" y="14167"/>
                  <a:pt x="8234" y="14240"/>
                  <a:pt x="8425" y="14462"/>
                </a:cubicBezTo>
                <a:lnTo>
                  <a:pt x="8425" y="14462"/>
                </a:lnTo>
                <a:lnTo>
                  <a:pt x="10048" y="16351"/>
                </a:lnTo>
                <a:cubicBezTo>
                  <a:pt x="10239" y="16573"/>
                  <a:pt x="10133" y="16859"/>
                  <a:pt x="9812" y="16991"/>
                </a:cubicBezTo>
                <a:cubicBezTo>
                  <a:pt x="9492" y="17123"/>
                  <a:pt x="9078" y="17050"/>
                  <a:pt x="8887" y="16828"/>
                </a:cubicBezTo>
                <a:cubicBezTo>
                  <a:pt x="8887" y="16828"/>
                  <a:pt x="7264" y="14939"/>
                  <a:pt x="7264" y="14939"/>
                </a:cubicBezTo>
                <a:close/>
                <a:moveTo>
                  <a:pt x="10800" y="11203"/>
                </a:moveTo>
                <a:cubicBezTo>
                  <a:pt x="7818" y="11203"/>
                  <a:pt x="5400" y="9531"/>
                  <a:pt x="5400" y="7468"/>
                </a:cubicBezTo>
                <a:cubicBezTo>
                  <a:pt x="5400" y="5406"/>
                  <a:pt x="7818" y="3734"/>
                  <a:pt x="10800" y="3734"/>
                </a:cubicBezTo>
                <a:cubicBezTo>
                  <a:pt x="13782" y="3734"/>
                  <a:pt x="16200" y="5406"/>
                  <a:pt x="16200" y="7468"/>
                </a:cubicBezTo>
                <a:cubicBezTo>
                  <a:pt x="16200" y="9531"/>
                  <a:pt x="13782" y="11203"/>
                  <a:pt x="10800" y="11203"/>
                </a:cubicBezTo>
                <a:close/>
                <a:moveTo>
                  <a:pt x="10800" y="10269"/>
                </a:moveTo>
                <a:cubicBezTo>
                  <a:pt x="13037" y="10269"/>
                  <a:pt x="14850" y="9015"/>
                  <a:pt x="14850" y="7468"/>
                </a:cubicBezTo>
                <a:cubicBezTo>
                  <a:pt x="14850" y="5922"/>
                  <a:pt x="13037" y="4668"/>
                  <a:pt x="10800" y="4668"/>
                </a:cubicBezTo>
                <a:cubicBezTo>
                  <a:pt x="8563" y="4668"/>
                  <a:pt x="6750" y="5922"/>
                  <a:pt x="6750" y="7468"/>
                </a:cubicBezTo>
                <a:cubicBezTo>
                  <a:pt x="6750" y="9015"/>
                  <a:pt x="8563" y="10269"/>
                  <a:pt x="10800" y="10269"/>
                </a:cubicBezTo>
                <a:close/>
                <a:moveTo>
                  <a:pt x="9689" y="21069"/>
                </a:moveTo>
                <a:cubicBezTo>
                  <a:pt x="3230" y="14602"/>
                  <a:pt x="0" y="10135"/>
                  <a:pt x="0" y="7468"/>
                </a:cubicBezTo>
                <a:cubicBezTo>
                  <a:pt x="0" y="3344"/>
                  <a:pt x="4835" y="0"/>
                  <a:pt x="10800" y="0"/>
                </a:cubicBezTo>
                <a:cubicBezTo>
                  <a:pt x="16765" y="0"/>
                  <a:pt x="21600" y="3344"/>
                  <a:pt x="21600" y="7468"/>
                </a:cubicBezTo>
                <a:cubicBezTo>
                  <a:pt x="21600" y="10135"/>
                  <a:pt x="18370" y="14602"/>
                  <a:pt x="11911" y="21069"/>
                </a:cubicBezTo>
                <a:cubicBezTo>
                  <a:pt x="11488" y="21493"/>
                  <a:pt x="10647" y="21600"/>
                  <a:pt x="10033" y="21307"/>
                </a:cubicBezTo>
                <a:cubicBezTo>
                  <a:pt x="9899" y="21243"/>
                  <a:pt x="9782" y="21162"/>
                  <a:pt x="9689" y="21069"/>
                </a:cubicBezTo>
                <a:close/>
                <a:moveTo>
                  <a:pt x="10800" y="20538"/>
                </a:moveTo>
                <a:cubicBezTo>
                  <a:pt x="17100" y="14231"/>
                  <a:pt x="20250" y="9875"/>
                  <a:pt x="20250" y="7468"/>
                </a:cubicBezTo>
                <a:cubicBezTo>
                  <a:pt x="20250" y="3859"/>
                  <a:pt x="16019" y="934"/>
                  <a:pt x="10800" y="934"/>
                </a:cubicBezTo>
                <a:cubicBezTo>
                  <a:pt x="5581" y="934"/>
                  <a:pt x="1350" y="3859"/>
                  <a:pt x="1350" y="7468"/>
                </a:cubicBezTo>
                <a:cubicBezTo>
                  <a:pt x="1350" y="9875"/>
                  <a:pt x="4500" y="14231"/>
                  <a:pt x="10800" y="20538"/>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10" name="Google Shape;610;p11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1" name="Google Shape;611;p11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2" name="Google Shape;612;p11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ue Background_Healthy">
  <p:cSld name="Blue Background_Healthy">
    <p:bg>
      <p:bgPr>
        <a:solidFill>
          <a:schemeClr val="dk2"/>
        </a:solidFill>
        <a:effectLst/>
      </p:bgPr>
    </p:bg>
    <p:spTree>
      <p:nvGrpSpPr>
        <p:cNvPr id="1" name="Shape 613"/>
        <p:cNvGrpSpPr/>
        <p:nvPr/>
      </p:nvGrpSpPr>
      <p:grpSpPr>
        <a:xfrm>
          <a:off x="0" y="0"/>
          <a:ext cx="0" cy="0"/>
          <a:chOff x="0" y="0"/>
          <a:chExt cx="0" cy="0"/>
        </a:xfrm>
      </p:grpSpPr>
      <p:pic>
        <p:nvPicPr>
          <p:cNvPr id="614" name="Google Shape;614;p1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15" name="Google Shape;615;p117"/>
          <p:cNvSpPr/>
          <p:nvPr/>
        </p:nvSpPr>
        <p:spPr>
          <a:xfrm rot="-513958">
            <a:off x="5463142" y="521292"/>
            <a:ext cx="4042814" cy="4713190"/>
          </a:xfrm>
          <a:custGeom>
            <a:avLst/>
            <a:gdLst/>
            <a:ahLst/>
            <a:cxnLst/>
            <a:rect l="l" t="t" r="r" b="b"/>
            <a:pathLst>
              <a:path w="4042814" h="4713190" extrusionOk="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16" name="Google Shape;616;p11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7" name="Google Shape;617;p11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8" name="Google Shape;618;p11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ue Background_Puzzle">
  <p:cSld name="Blue Background_Puzzle">
    <p:bg>
      <p:bgPr>
        <a:solidFill>
          <a:schemeClr val="dk2"/>
        </a:solidFill>
        <a:effectLst/>
      </p:bgPr>
    </p:bg>
    <p:spTree>
      <p:nvGrpSpPr>
        <p:cNvPr id="1" name="Shape 619"/>
        <p:cNvGrpSpPr/>
        <p:nvPr/>
      </p:nvGrpSpPr>
      <p:grpSpPr>
        <a:xfrm>
          <a:off x="0" y="0"/>
          <a:ext cx="0" cy="0"/>
          <a:chOff x="0" y="0"/>
          <a:chExt cx="0" cy="0"/>
        </a:xfrm>
      </p:grpSpPr>
      <p:pic>
        <p:nvPicPr>
          <p:cNvPr id="620" name="Google Shape;620;p1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21" name="Google Shape;621;p118"/>
          <p:cNvSpPr/>
          <p:nvPr/>
        </p:nvSpPr>
        <p:spPr>
          <a:xfrm rot="-636455">
            <a:off x="5528955" y="49585"/>
            <a:ext cx="3868732" cy="4778666"/>
          </a:xfrm>
          <a:custGeom>
            <a:avLst/>
            <a:gdLst/>
            <a:ahLst/>
            <a:cxnLst/>
            <a:rect l="l" t="t" r="r" b="b"/>
            <a:pathLst>
              <a:path w="3868732" h="4778666" extrusionOk="0">
                <a:moveTo>
                  <a:pt x="2174553" y="9989"/>
                </a:moveTo>
                <a:cubicBezTo>
                  <a:pt x="2509822" y="63776"/>
                  <a:pt x="2785821" y="329661"/>
                  <a:pt x="2836538" y="683432"/>
                </a:cubicBezTo>
                <a:cubicBezTo>
                  <a:pt x="2847337" y="758611"/>
                  <a:pt x="2847337" y="834685"/>
                  <a:pt x="2836538" y="909864"/>
                </a:cubicBezTo>
                <a:lnTo>
                  <a:pt x="3641300" y="909864"/>
                </a:lnTo>
                <a:cubicBezTo>
                  <a:pt x="3766787" y="909864"/>
                  <a:pt x="3868733" y="1011669"/>
                  <a:pt x="3868732" y="1137414"/>
                </a:cubicBezTo>
                <a:lnTo>
                  <a:pt x="3868732" y="1190782"/>
                </a:lnTo>
                <a:lnTo>
                  <a:pt x="3703058" y="2075406"/>
                </a:lnTo>
                <a:lnTo>
                  <a:pt x="3641300" y="2095050"/>
                </a:lnTo>
                <a:lnTo>
                  <a:pt x="3641300" y="1137414"/>
                </a:lnTo>
                <a:lnTo>
                  <a:pt x="2503272" y="1137414"/>
                </a:lnTo>
                <a:cubicBezTo>
                  <a:pt x="2691827" y="886147"/>
                  <a:pt x="2640855" y="529495"/>
                  <a:pt x="2389448" y="340876"/>
                </a:cubicBezTo>
                <a:cubicBezTo>
                  <a:pt x="2138256" y="152258"/>
                  <a:pt x="1781449" y="203272"/>
                  <a:pt x="1593109" y="454763"/>
                </a:cubicBezTo>
                <a:cubicBezTo>
                  <a:pt x="1441271" y="657030"/>
                  <a:pt x="1441271" y="935147"/>
                  <a:pt x="1593109" y="1137414"/>
                </a:cubicBezTo>
                <a:lnTo>
                  <a:pt x="227649" y="1137414"/>
                </a:lnTo>
                <a:lnTo>
                  <a:pt x="227649" y="1853179"/>
                </a:lnTo>
                <a:cubicBezTo>
                  <a:pt x="649253" y="1727881"/>
                  <a:pt x="1092671" y="1968185"/>
                  <a:pt x="1217942" y="2389723"/>
                </a:cubicBezTo>
                <a:cubicBezTo>
                  <a:pt x="1343214" y="2811486"/>
                  <a:pt x="1103038" y="3254952"/>
                  <a:pt x="681434" y="3380250"/>
                </a:cubicBezTo>
                <a:cubicBezTo>
                  <a:pt x="533268" y="3424104"/>
                  <a:pt x="375599" y="3424104"/>
                  <a:pt x="227649" y="3380250"/>
                </a:cubicBezTo>
                <a:lnTo>
                  <a:pt x="227649" y="4551115"/>
                </a:lnTo>
                <a:lnTo>
                  <a:pt x="1284682" y="4551116"/>
                </a:lnTo>
                <a:cubicBezTo>
                  <a:pt x="1159410" y="4129353"/>
                  <a:pt x="1399586" y="3685888"/>
                  <a:pt x="1821190" y="3560590"/>
                </a:cubicBezTo>
                <a:cubicBezTo>
                  <a:pt x="2243009" y="3435291"/>
                  <a:pt x="2686428" y="3675595"/>
                  <a:pt x="2811699" y="4097357"/>
                </a:cubicBezTo>
                <a:cubicBezTo>
                  <a:pt x="2855760" y="4245254"/>
                  <a:pt x="2855761" y="4402996"/>
                  <a:pt x="2811700" y="4551116"/>
                </a:cubicBezTo>
                <a:lnTo>
                  <a:pt x="3239403" y="4551116"/>
                </a:lnTo>
                <a:lnTo>
                  <a:pt x="3196787" y="4778666"/>
                </a:lnTo>
                <a:lnTo>
                  <a:pt x="2811699" y="4778666"/>
                </a:lnTo>
                <a:cubicBezTo>
                  <a:pt x="2685996" y="4778666"/>
                  <a:pt x="2584051" y="4676862"/>
                  <a:pt x="2584050" y="4551116"/>
                </a:cubicBezTo>
                <a:cubicBezTo>
                  <a:pt x="2584051" y="4529188"/>
                  <a:pt x="2587290" y="4507262"/>
                  <a:pt x="2593554" y="4486229"/>
                </a:cubicBezTo>
                <a:cubicBezTo>
                  <a:pt x="2682972" y="4185066"/>
                  <a:pt x="2511480" y="3868241"/>
                  <a:pt x="2210180" y="3778742"/>
                </a:cubicBezTo>
                <a:cubicBezTo>
                  <a:pt x="1908880" y="3689244"/>
                  <a:pt x="1592245" y="3861081"/>
                  <a:pt x="1502827" y="4162244"/>
                </a:cubicBezTo>
                <a:cubicBezTo>
                  <a:pt x="1471293" y="4267853"/>
                  <a:pt x="1471293" y="4380397"/>
                  <a:pt x="1502827" y="4486229"/>
                </a:cubicBezTo>
                <a:cubicBezTo>
                  <a:pt x="1538681" y="4606605"/>
                  <a:pt x="1469997" y="4733469"/>
                  <a:pt x="1349477" y="4769269"/>
                </a:cubicBezTo>
                <a:cubicBezTo>
                  <a:pt x="1328527" y="4775534"/>
                  <a:pt x="1306713" y="4778666"/>
                  <a:pt x="1284682" y="4778666"/>
                </a:cubicBezTo>
                <a:lnTo>
                  <a:pt x="227649" y="4778666"/>
                </a:lnTo>
                <a:cubicBezTo>
                  <a:pt x="101945" y="4778666"/>
                  <a:pt x="0" y="4676861"/>
                  <a:pt x="0" y="4551115"/>
                </a:cubicBezTo>
                <a:lnTo>
                  <a:pt x="0" y="3380250"/>
                </a:lnTo>
                <a:cubicBezTo>
                  <a:pt x="0" y="3254504"/>
                  <a:pt x="101945" y="3152700"/>
                  <a:pt x="227649" y="3152700"/>
                </a:cubicBezTo>
                <a:cubicBezTo>
                  <a:pt x="249463" y="3152699"/>
                  <a:pt x="271278" y="3155832"/>
                  <a:pt x="292444" y="3162097"/>
                </a:cubicBezTo>
                <a:cubicBezTo>
                  <a:pt x="593744" y="3251595"/>
                  <a:pt x="910379" y="3079982"/>
                  <a:pt x="999797" y="2778595"/>
                </a:cubicBezTo>
                <a:cubicBezTo>
                  <a:pt x="1089215" y="2477432"/>
                  <a:pt x="917723" y="2160831"/>
                  <a:pt x="616423" y="2071332"/>
                </a:cubicBezTo>
                <a:cubicBezTo>
                  <a:pt x="510806" y="2039784"/>
                  <a:pt x="398062" y="2039784"/>
                  <a:pt x="292444" y="2071332"/>
                </a:cubicBezTo>
                <a:cubicBezTo>
                  <a:pt x="171925" y="2107132"/>
                  <a:pt x="45357" y="2038441"/>
                  <a:pt x="9504" y="1918066"/>
                </a:cubicBezTo>
                <a:cubicBezTo>
                  <a:pt x="3240" y="1897034"/>
                  <a:pt x="0" y="1875107"/>
                  <a:pt x="0" y="1853179"/>
                </a:cubicBezTo>
                <a:lnTo>
                  <a:pt x="0" y="1137414"/>
                </a:lnTo>
                <a:cubicBezTo>
                  <a:pt x="0" y="1011668"/>
                  <a:pt x="101945" y="909864"/>
                  <a:pt x="227649" y="909864"/>
                </a:cubicBezTo>
                <a:lnTo>
                  <a:pt x="1259843" y="909864"/>
                </a:lnTo>
                <a:cubicBezTo>
                  <a:pt x="1197208" y="474453"/>
                  <a:pt x="1499587" y="70814"/>
                  <a:pt x="1935014" y="8165"/>
                </a:cubicBezTo>
                <a:cubicBezTo>
                  <a:pt x="2016657" y="-3540"/>
                  <a:pt x="2097183" y="-2423"/>
                  <a:pt x="2174553" y="9989"/>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22" name="Google Shape;622;p11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3" name="Google Shape;623;p11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4" name="Google Shape;624;p11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lue Background_Change">
  <p:cSld name="Blue Background_Change">
    <p:bg>
      <p:bgPr>
        <a:solidFill>
          <a:schemeClr val="dk2"/>
        </a:solidFill>
        <a:effectLst/>
      </p:bgPr>
    </p:bg>
    <p:spTree>
      <p:nvGrpSpPr>
        <p:cNvPr id="1" name="Shape 625"/>
        <p:cNvGrpSpPr/>
        <p:nvPr/>
      </p:nvGrpSpPr>
      <p:grpSpPr>
        <a:xfrm>
          <a:off x="0" y="0"/>
          <a:ext cx="0" cy="0"/>
          <a:chOff x="0" y="0"/>
          <a:chExt cx="0" cy="0"/>
        </a:xfrm>
      </p:grpSpPr>
      <p:pic>
        <p:nvPicPr>
          <p:cNvPr id="626" name="Google Shape;626;p1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27" name="Google Shape;627;p119"/>
          <p:cNvSpPr/>
          <p:nvPr/>
        </p:nvSpPr>
        <p:spPr>
          <a:xfrm rot="-624489">
            <a:off x="5161021" y="128054"/>
            <a:ext cx="4413671" cy="4989715"/>
          </a:xfrm>
          <a:custGeom>
            <a:avLst/>
            <a:gdLst/>
            <a:ahLst/>
            <a:cxnLst/>
            <a:rect l="l" t="t" r="r" b="b"/>
            <a:pathLst>
              <a:path w="4413671" h="4989715" extrusionOk="0">
                <a:moveTo>
                  <a:pt x="3650649" y="4465911"/>
                </a:moveTo>
                <a:lnTo>
                  <a:pt x="3602517" y="4727949"/>
                </a:lnTo>
                <a:lnTo>
                  <a:pt x="3466084" y="4793667"/>
                </a:lnTo>
                <a:cubicBezTo>
                  <a:pt x="3167595" y="4919908"/>
                  <a:pt x="2839432" y="4989715"/>
                  <a:pt x="2494980" y="4989715"/>
                </a:cubicBezTo>
                <a:cubicBezTo>
                  <a:pt x="2437447" y="4989715"/>
                  <a:pt x="2391004" y="4943283"/>
                  <a:pt x="2391004" y="4885763"/>
                </a:cubicBezTo>
                <a:cubicBezTo>
                  <a:pt x="2391004" y="4828243"/>
                  <a:pt x="2437447" y="4781810"/>
                  <a:pt x="2494981" y="4781810"/>
                </a:cubicBezTo>
                <a:cubicBezTo>
                  <a:pt x="2889659" y="4781810"/>
                  <a:pt x="3261006" y="4681805"/>
                  <a:pt x="3585061" y="4505759"/>
                </a:cubicBezTo>
                <a:close/>
                <a:moveTo>
                  <a:pt x="3140352" y="2611483"/>
                </a:moveTo>
                <a:cubicBezTo>
                  <a:pt x="3099743" y="2603174"/>
                  <a:pt x="3057697" y="2598810"/>
                  <a:pt x="3014633" y="2598810"/>
                </a:cubicBezTo>
                <a:cubicBezTo>
                  <a:pt x="3014633" y="2598810"/>
                  <a:pt x="1975097" y="2598810"/>
                  <a:pt x="1975097" y="2598810"/>
                </a:cubicBezTo>
                <a:cubicBezTo>
                  <a:pt x="1630818" y="2598810"/>
                  <a:pt x="1351467" y="2878095"/>
                  <a:pt x="1351467" y="3222524"/>
                </a:cubicBezTo>
                <a:lnTo>
                  <a:pt x="1351467" y="3430429"/>
                </a:lnTo>
                <a:lnTo>
                  <a:pt x="3638494" y="3430429"/>
                </a:lnTo>
                <a:lnTo>
                  <a:pt x="3638494" y="3222524"/>
                </a:lnTo>
                <a:cubicBezTo>
                  <a:pt x="3638494" y="2921149"/>
                  <a:pt x="3424616" y="2669649"/>
                  <a:pt x="3140352" y="2611483"/>
                </a:cubicBezTo>
                <a:close/>
                <a:moveTo>
                  <a:pt x="2599703" y="946128"/>
                </a:moveTo>
                <a:cubicBezTo>
                  <a:pt x="2565876" y="939206"/>
                  <a:pt x="2530853" y="935572"/>
                  <a:pt x="2494980" y="935572"/>
                </a:cubicBezTo>
                <a:cubicBezTo>
                  <a:pt x="2207773" y="935572"/>
                  <a:pt x="1975096" y="1168194"/>
                  <a:pt x="1975097" y="1455333"/>
                </a:cubicBezTo>
                <a:lnTo>
                  <a:pt x="1975097" y="1871143"/>
                </a:lnTo>
                <a:cubicBezTo>
                  <a:pt x="1975096" y="2158283"/>
                  <a:pt x="2207774" y="2390905"/>
                  <a:pt x="2494980" y="2390905"/>
                </a:cubicBezTo>
                <a:cubicBezTo>
                  <a:pt x="2781956" y="2390905"/>
                  <a:pt x="3014633" y="2158283"/>
                  <a:pt x="3014633" y="1871143"/>
                </a:cubicBezTo>
                <a:cubicBezTo>
                  <a:pt x="3014633" y="1871143"/>
                  <a:pt x="3014633" y="1455334"/>
                  <a:pt x="3014633" y="1455334"/>
                </a:cubicBezTo>
                <a:cubicBezTo>
                  <a:pt x="3014633" y="1204086"/>
                  <a:pt x="2836490" y="994579"/>
                  <a:pt x="2599703" y="946128"/>
                </a:cubicBezTo>
                <a:close/>
                <a:moveTo>
                  <a:pt x="2641609" y="742447"/>
                </a:moveTo>
                <a:cubicBezTo>
                  <a:pt x="2973151" y="810287"/>
                  <a:pt x="3222587" y="1103628"/>
                  <a:pt x="3222587" y="1455334"/>
                </a:cubicBezTo>
                <a:cubicBezTo>
                  <a:pt x="3222587" y="1455334"/>
                  <a:pt x="3222587" y="1871143"/>
                  <a:pt x="3222587" y="1871143"/>
                </a:cubicBezTo>
                <a:cubicBezTo>
                  <a:pt x="3222587" y="2074890"/>
                  <a:pt x="3138712" y="2258770"/>
                  <a:pt x="3003774" y="2390905"/>
                </a:cubicBezTo>
                <a:lnTo>
                  <a:pt x="3014633" y="2390905"/>
                </a:lnTo>
                <a:cubicBezTo>
                  <a:pt x="3473980" y="2390905"/>
                  <a:pt x="3846447" y="2763286"/>
                  <a:pt x="3846448" y="3222524"/>
                </a:cubicBezTo>
                <a:lnTo>
                  <a:pt x="3846448" y="3399941"/>
                </a:lnTo>
                <a:lnTo>
                  <a:pt x="3802659" y="3638334"/>
                </a:lnTo>
                <a:lnTo>
                  <a:pt x="1143514" y="3638334"/>
                </a:lnTo>
                <a:lnTo>
                  <a:pt x="1143513" y="3222524"/>
                </a:lnTo>
                <a:cubicBezTo>
                  <a:pt x="1143514" y="2763286"/>
                  <a:pt x="1515981" y="2390905"/>
                  <a:pt x="1975097" y="2390905"/>
                </a:cubicBezTo>
                <a:lnTo>
                  <a:pt x="1986188" y="2390905"/>
                </a:lnTo>
                <a:cubicBezTo>
                  <a:pt x="1851249" y="2258770"/>
                  <a:pt x="1767374" y="2074890"/>
                  <a:pt x="1767374" y="1871143"/>
                </a:cubicBezTo>
                <a:lnTo>
                  <a:pt x="1767374" y="1455334"/>
                </a:lnTo>
                <a:cubicBezTo>
                  <a:pt x="1767374" y="1053384"/>
                  <a:pt x="2093168" y="727667"/>
                  <a:pt x="2494980" y="727667"/>
                </a:cubicBezTo>
                <a:cubicBezTo>
                  <a:pt x="2545207" y="727667"/>
                  <a:pt x="2594246" y="732756"/>
                  <a:pt x="2641609" y="742447"/>
                </a:cubicBezTo>
                <a:close/>
                <a:moveTo>
                  <a:pt x="2494980" y="0"/>
                </a:moveTo>
                <a:cubicBezTo>
                  <a:pt x="2552283" y="0"/>
                  <a:pt x="2598957" y="46432"/>
                  <a:pt x="2598957" y="103953"/>
                </a:cubicBezTo>
                <a:cubicBezTo>
                  <a:pt x="2598957" y="161473"/>
                  <a:pt x="2552283" y="207905"/>
                  <a:pt x="2494981" y="207905"/>
                </a:cubicBezTo>
                <a:cubicBezTo>
                  <a:pt x="1232009" y="207905"/>
                  <a:pt x="207954" y="1231951"/>
                  <a:pt x="207954" y="2494858"/>
                </a:cubicBezTo>
                <a:cubicBezTo>
                  <a:pt x="207954" y="3234306"/>
                  <a:pt x="561937" y="3912999"/>
                  <a:pt x="1143514" y="4339666"/>
                </a:cubicBezTo>
                <a:lnTo>
                  <a:pt x="1143513" y="3846239"/>
                </a:lnTo>
                <a:cubicBezTo>
                  <a:pt x="1143513" y="3788718"/>
                  <a:pt x="1190187" y="3742286"/>
                  <a:pt x="1247490" y="3742286"/>
                </a:cubicBezTo>
                <a:cubicBezTo>
                  <a:pt x="1305024" y="3742286"/>
                  <a:pt x="1351467" y="3788718"/>
                  <a:pt x="1351467" y="3846239"/>
                </a:cubicBezTo>
                <a:lnTo>
                  <a:pt x="1351467" y="4573905"/>
                </a:lnTo>
                <a:cubicBezTo>
                  <a:pt x="1351467" y="4631425"/>
                  <a:pt x="1305024" y="4677858"/>
                  <a:pt x="1247490" y="4677858"/>
                </a:cubicBezTo>
                <a:lnTo>
                  <a:pt x="519884" y="4677858"/>
                </a:lnTo>
                <a:cubicBezTo>
                  <a:pt x="462350" y="4677858"/>
                  <a:pt x="415907" y="4631425"/>
                  <a:pt x="415907" y="4573906"/>
                </a:cubicBezTo>
                <a:cubicBezTo>
                  <a:pt x="415907" y="4516385"/>
                  <a:pt x="462350" y="4469953"/>
                  <a:pt x="519884" y="4469953"/>
                </a:cubicBezTo>
                <a:lnTo>
                  <a:pt x="971836" y="4469953"/>
                </a:lnTo>
                <a:cubicBezTo>
                  <a:pt x="362070" y="4000319"/>
                  <a:pt x="-462" y="3272191"/>
                  <a:pt x="0" y="2494858"/>
                </a:cubicBezTo>
                <a:cubicBezTo>
                  <a:pt x="0" y="1116911"/>
                  <a:pt x="1116941" y="0"/>
                  <a:pt x="2494980" y="0"/>
                </a:cubicBezTo>
                <a:close/>
                <a:moveTo>
                  <a:pt x="4413671" y="311857"/>
                </a:moveTo>
                <a:lnTo>
                  <a:pt x="4375483" y="519762"/>
                </a:lnTo>
                <a:lnTo>
                  <a:pt x="4019049" y="519762"/>
                </a:lnTo>
                <a:cubicBezTo>
                  <a:pt x="4095299" y="578524"/>
                  <a:pt x="4167664" y="641325"/>
                  <a:pt x="4235923" y="707754"/>
                </a:cubicBezTo>
                <a:lnTo>
                  <a:pt x="4323417" y="803221"/>
                </a:lnTo>
                <a:lnTo>
                  <a:pt x="4275472" y="1064242"/>
                </a:lnTo>
                <a:lnTo>
                  <a:pt x="4240093" y="1017207"/>
                </a:lnTo>
                <a:cubicBezTo>
                  <a:pt x="4124860" y="881285"/>
                  <a:pt x="3993055" y="758044"/>
                  <a:pt x="3846447" y="650742"/>
                </a:cubicBezTo>
                <a:lnTo>
                  <a:pt x="3846447" y="1143476"/>
                </a:lnTo>
                <a:cubicBezTo>
                  <a:pt x="3846448" y="1200997"/>
                  <a:pt x="3799774" y="1247429"/>
                  <a:pt x="3742471" y="1247429"/>
                </a:cubicBezTo>
                <a:cubicBezTo>
                  <a:pt x="3684937" y="1247429"/>
                  <a:pt x="3638494" y="1200997"/>
                  <a:pt x="3638494" y="1143476"/>
                </a:cubicBezTo>
                <a:lnTo>
                  <a:pt x="3638494" y="415810"/>
                </a:lnTo>
                <a:cubicBezTo>
                  <a:pt x="3638494" y="358289"/>
                  <a:pt x="3684937" y="311857"/>
                  <a:pt x="3742471" y="31185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28" name="Google Shape;628;p11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9" name="Google Shape;629;p11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0" name="Google Shape;630;p11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lue Background_Intuitive">
  <p:cSld name="Blue Background_Intuitive">
    <p:bg>
      <p:bgPr>
        <a:solidFill>
          <a:schemeClr val="dk2"/>
        </a:solidFill>
        <a:effectLst/>
      </p:bgPr>
    </p:bg>
    <p:spTree>
      <p:nvGrpSpPr>
        <p:cNvPr id="1" name="Shape 631"/>
        <p:cNvGrpSpPr/>
        <p:nvPr/>
      </p:nvGrpSpPr>
      <p:grpSpPr>
        <a:xfrm>
          <a:off x="0" y="0"/>
          <a:ext cx="0" cy="0"/>
          <a:chOff x="0" y="0"/>
          <a:chExt cx="0" cy="0"/>
        </a:xfrm>
      </p:grpSpPr>
      <p:pic>
        <p:nvPicPr>
          <p:cNvPr id="632" name="Google Shape;632;p1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33" name="Google Shape;633;p120"/>
          <p:cNvSpPr/>
          <p:nvPr/>
        </p:nvSpPr>
        <p:spPr>
          <a:xfrm>
            <a:off x="5035524" y="86847"/>
            <a:ext cx="4108477" cy="5056654"/>
          </a:xfrm>
          <a:custGeom>
            <a:avLst/>
            <a:gdLst/>
            <a:ahLst/>
            <a:cxnLst/>
            <a:rect l="l" t="t"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34" name="Google Shape;634;p12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5" name="Google Shape;635;p12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6" name="Google Shape;636;p12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lue Background_Recruiting">
  <p:cSld name="Blue Background_Recruiting">
    <p:bg>
      <p:bgPr>
        <a:solidFill>
          <a:schemeClr val="dk2"/>
        </a:solidFill>
        <a:effectLst/>
      </p:bgPr>
    </p:bg>
    <p:spTree>
      <p:nvGrpSpPr>
        <p:cNvPr id="1" name="Shape 637"/>
        <p:cNvGrpSpPr/>
        <p:nvPr/>
      </p:nvGrpSpPr>
      <p:grpSpPr>
        <a:xfrm>
          <a:off x="0" y="0"/>
          <a:ext cx="0" cy="0"/>
          <a:chOff x="0" y="0"/>
          <a:chExt cx="0" cy="0"/>
        </a:xfrm>
      </p:grpSpPr>
      <p:pic>
        <p:nvPicPr>
          <p:cNvPr id="638" name="Google Shape;638;p1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39" name="Google Shape;639;p12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0" name="Google Shape;640;p121"/>
          <p:cNvSpPr/>
          <p:nvPr/>
        </p:nvSpPr>
        <p:spPr>
          <a:xfrm>
            <a:off x="4625812" y="87169"/>
            <a:ext cx="4518188" cy="4978975"/>
          </a:xfrm>
          <a:custGeom>
            <a:avLst/>
            <a:gdLst/>
            <a:ahLst/>
            <a:cxnLst/>
            <a:rect l="l" t="t" r="r" b="b"/>
            <a:pathLst>
              <a:path w="4518188" h="4978975" extrusionOk="0">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41" name="Google Shape;641;p12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2" name="Google Shape;642;p12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ue Background_Protection">
  <p:cSld name="Blue Background_Protection">
    <p:bg>
      <p:bgPr>
        <a:solidFill>
          <a:schemeClr val="dk2"/>
        </a:solidFill>
        <a:effectLst/>
      </p:bgPr>
    </p:bg>
    <p:spTree>
      <p:nvGrpSpPr>
        <p:cNvPr id="1" name="Shape 643"/>
        <p:cNvGrpSpPr/>
        <p:nvPr/>
      </p:nvGrpSpPr>
      <p:grpSpPr>
        <a:xfrm>
          <a:off x="0" y="0"/>
          <a:ext cx="0" cy="0"/>
          <a:chOff x="0" y="0"/>
          <a:chExt cx="0" cy="0"/>
        </a:xfrm>
      </p:grpSpPr>
      <p:pic>
        <p:nvPicPr>
          <p:cNvPr id="644" name="Google Shape;644;p12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5" name="Google Shape;645;p12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6" name="Google Shape;646;p122"/>
          <p:cNvSpPr/>
          <p:nvPr/>
        </p:nvSpPr>
        <p:spPr>
          <a:xfrm rot="-592090">
            <a:off x="5201696" y="64192"/>
            <a:ext cx="4198527" cy="5074561"/>
          </a:xfrm>
          <a:custGeom>
            <a:avLst/>
            <a:gdLst/>
            <a:ahLst/>
            <a:cxnLst/>
            <a:rect l="l" t="t" r="r" b="b"/>
            <a:pathLst>
              <a:path w="4198527" h="5074561" extrusionOk="0">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47" name="Google Shape;647;p12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8" name="Google Shape;648;p12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ue Background_Technology">
  <p:cSld name="Blue Background_Technology">
    <p:bg>
      <p:bgPr>
        <a:solidFill>
          <a:schemeClr val="dk2"/>
        </a:solidFill>
        <a:effectLst/>
      </p:bgPr>
    </p:bg>
    <p:spTree>
      <p:nvGrpSpPr>
        <p:cNvPr id="1" name="Shape 649"/>
        <p:cNvGrpSpPr/>
        <p:nvPr/>
      </p:nvGrpSpPr>
      <p:grpSpPr>
        <a:xfrm>
          <a:off x="0" y="0"/>
          <a:ext cx="0" cy="0"/>
          <a:chOff x="0" y="0"/>
          <a:chExt cx="0" cy="0"/>
        </a:xfrm>
      </p:grpSpPr>
      <p:pic>
        <p:nvPicPr>
          <p:cNvPr id="650" name="Google Shape;650;p12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51" name="Google Shape;651;p12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2" name="Google Shape;652;p123"/>
          <p:cNvSpPr/>
          <p:nvPr/>
        </p:nvSpPr>
        <p:spPr>
          <a:xfrm rot="-507967">
            <a:off x="5108677" y="399166"/>
            <a:ext cx="4359942" cy="4374081"/>
          </a:xfrm>
          <a:custGeom>
            <a:avLst/>
            <a:gdLst/>
            <a:ahLst/>
            <a:cxnLst/>
            <a:rect l="l" t="t" r="r" b="b"/>
            <a:pathLst>
              <a:path w="4359942" h="4374081" extrusionOk="0">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53" name="Google Shape;653;p12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4" name="Google Shape;654;p12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lue Background_News">
  <p:cSld name="Blue Background_News">
    <p:bg>
      <p:bgPr>
        <a:solidFill>
          <a:schemeClr val="dk2"/>
        </a:solidFill>
        <a:effectLst/>
      </p:bgPr>
    </p:bg>
    <p:spTree>
      <p:nvGrpSpPr>
        <p:cNvPr id="1" name="Shape 655"/>
        <p:cNvGrpSpPr/>
        <p:nvPr/>
      </p:nvGrpSpPr>
      <p:grpSpPr>
        <a:xfrm>
          <a:off x="0" y="0"/>
          <a:ext cx="0" cy="0"/>
          <a:chOff x="0" y="0"/>
          <a:chExt cx="0" cy="0"/>
        </a:xfrm>
      </p:grpSpPr>
      <p:pic>
        <p:nvPicPr>
          <p:cNvPr id="656" name="Google Shape;656;p1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57" name="Google Shape;657;p124"/>
          <p:cNvSpPr/>
          <p:nvPr/>
        </p:nvSpPr>
        <p:spPr>
          <a:xfrm rot="-312119">
            <a:off x="5716180" y="-12611"/>
            <a:ext cx="3536119" cy="5228928"/>
          </a:xfrm>
          <a:custGeom>
            <a:avLst/>
            <a:gdLst/>
            <a:ahLst/>
            <a:cxnLst/>
            <a:rect l="l" t="t" r="r" b="b"/>
            <a:pathLst>
              <a:path w="3536119" h="5228928" extrusionOk="0">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58" name="Google Shape;658;p12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9" name="Google Shape;659;p12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0" name="Google Shape;660;p12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ue Background_Intuitive">
  <p:cSld name="Blue Background_Intuitive">
    <p:bg>
      <p:bgPr>
        <a:solidFill>
          <a:schemeClr val="dk2"/>
        </a:solidFill>
        <a:effectLst/>
      </p:bgPr>
    </p:bg>
    <p:spTree>
      <p:nvGrpSpPr>
        <p:cNvPr id="1" name="Shape 117"/>
        <p:cNvGrpSpPr/>
        <p:nvPr/>
      </p:nvGrpSpPr>
      <p:grpSpPr>
        <a:xfrm>
          <a:off x="0" y="0"/>
          <a:ext cx="0" cy="0"/>
          <a:chOff x="0" y="0"/>
          <a:chExt cx="0" cy="0"/>
        </a:xfrm>
      </p:grpSpPr>
      <p:pic>
        <p:nvPicPr>
          <p:cNvPr id="118" name="Google Shape;118;p5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9" name="Google Shape;119;p54"/>
          <p:cNvSpPr/>
          <p:nvPr/>
        </p:nvSpPr>
        <p:spPr>
          <a:xfrm>
            <a:off x="5035524" y="86847"/>
            <a:ext cx="4108477" cy="5056654"/>
          </a:xfrm>
          <a:custGeom>
            <a:avLst/>
            <a:gdLst/>
            <a:ahLst/>
            <a:cxnLst/>
            <a:rect l="l" t="t"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20" name="Google Shape;120;p5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1" name="Google Shape;121;p5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2" name="Google Shape;122;p5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lue Background_Award">
  <p:cSld name="Blue Background_Award">
    <p:bg>
      <p:bgPr>
        <a:solidFill>
          <a:schemeClr val="dk2"/>
        </a:solidFill>
        <a:effectLst/>
      </p:bgPr>
    </p:bg>
    <p:spTree>
      <p:nvGrpSpPr>
        <p:cNvPr id="1" name="Shape 661"/>
        <p:cNvGrpSpPr/>
        <p:nvPr/>
      </p:nvGrpSpPr>
      <p:grpSpPr>
        <a:xfrm>
          <a:off x="0" y="0"/>
          <a:ext cx="0" cy="0"/>
          <a:chOff x="0" y="0"/>
          <a:chExt cx="0" cy="0"/>
        </a:xfrm>
      </p:grpSpPr>
      <p:pic>
        <p:nvPicPr>
          <p:cNvPr id="662" name="Google Shape;662;p1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63" name="Google Shape;663;p125"/>
          <p:cNvSpPr/>
          <p:nvPr/>
        </p:nvSpPr>
        <p:spPr>
          <a:xfrm rot="-405789">
            <a:off x="5989772" y="-19202"/>
            <a:ext cx="3033030" cy="5062641"/>
          </a:xfrm>
          <a:custGeom>
            <a:avLst/>
            <a:gdLst/>
            <a:ahLst/>
            <a:cxnLst/>
            <a:rect l="l" t="t" r="r" b="b"/>
            <a:pathLst>
              <a:path w="3033030" h="5062641" extrusionOk="0">
                <a:moveTo>
                  <a:pt x="1003552" y="3094141"/>
                </a:moveTo>
                <a:cubicBezTo>
                  <a:pt x="1066237" y="3098682"/>
                  <a:pt x="1113862" y="3152467"/>
                  <a:pt x="1110706" y="3215335"/>
                </a:cubicBezTo>
                <a:lnTo>
                  <a:pt x="1052754" y="4142337"/>
                </a:lnTo>
                <a:cubicBezTo>
                  <a:pt x="1048020" y="4206161"/>
                  <a:pt x="992506" y="4253969"/>
                  <a:pt x="928673" y="4249428"/>
                </a:cubicBezTo>
                <a:cubicBezTo>
                  <a:pt x="865843" y="4244647"/>
                  <a:pt x="818363" y="4190862"/>
                  <a:pt x="821518" y="4127995"/>
                </a:cubicBezTo>
                <a:cubicBezTo>
                  <a:pt x="821518" y="4127995"/>
                  <a:pt x="879471" y="3200992"/>
                  <a:pt x="879471" y="3200992"/>
                </a:cubicBezTo>
                <a:cubicBezTo>
                  <a:pt x="884204" y="3137168"/>
                  <a:pt x="939718" y="3089360"/>
                  <a:pt x="1003552" y="3094141"/>
                </a:cubicBezTo>
                <a:close/>
                <a:moveTo>
                  <a:pt x="1516515" y="3092229"/>
                </a:moveTo>
                <a:cubicBezTo>
                  <a:pt x="1580492" y="3092228"/>
                  <a:pt x="1632419" y="3144101"/>
                  <a:pt x="1632420" y="3208163"/>
                </a:cubicBezTo>
                <a:lnTo>
                  <a:pt x="1632420" y="3787600"/>
                </a:lnTo>
                <a:cubicBezTo>
                  <a:pt x="1632420" y="3851663"/>
                  <a:pt x="1580492" y="3903535"/>
                  <a:pt x="1516515" y="3903535"/>
                </a:cubicBezTo>
                <a:cubicBezTo>
                  <a:pt x="1452538" y="3903535"/>
                  <a:pt x="1400611" y="3851663"/>
                  <a:pt x="1400611" y="3787600"/>
                </a:cubicBezTo>
                <a:cubicBezTo>
                  <a:pt x="1400611" y="3787600"/>
                  <a:pt x="1400611" y="3208164"/>
                  <a:pt x="1400611" y="3208164"/>
                </a:cubicBezTo>
                <a:cubicBezTo>
                  <a:pt x="1400610" y="3144101"/>
                  <a:pt x="1452538" y="3092229"/>
                  <a:pt x="1516515" y="3092229"/>
                </a:cubicBezTo>
                <a:close/>
                <a:moveTo>
                  <a:pt x="2032348" y="3093902"/>
                </a:moveTo>
                <a:cubicBezTo>
                  <a:pt x="2095033" y="3090794"/>
                  <a:pt x="2148969" y="3138364"/>
                  <a:pt x="2153560" y="3200992"/>
                </a:cubicBezTo>
                <a:lnTo>
                  <a:pt x="2211512" y="4127995"/>
                </a:lnTo>
                <a:cubicBezTo>
                  <a:pt x="2214668" y="4191819"/>
                  <a:pt x="2165465" y="4246320"/>
                  <a:pt x="2101488" y="4249427"/>
                </a:cubicBezTo>
                <a:cubicBezTo>
                  <a:pt x="2038803" y="4252535"/>
                  <a:pt x="1984867" y="4204966"/>
                  <a:pt x="1980276" y="4142337"/>
                </a:cubicBezTo>
                <a:lnTo>
                  <a:pt x="1922324" y="3215335"/>
                </a:lnTo>
                <a:cubicBezTo>
                  <a:pt x="1919168" y="3151511"/>
                  <a:pt x="1968370" y="3097009"/>
                  <a:pt x="2032348" y="3093902"/>
                </a:cubicBezTo>
                <a:close/>
                <a:moveTo>
                  <a:pt x="2359405" y="2530242"/>
                </a:moveTo>
                <a:lnTo>
                  <a:pt x="2266595" y="2787212"/>
                </a:lnTo>
                <a:cubicBezTo>
                  <a:pt x="2222987" y="2907450"/>
                  <a:pt x="2090156" y="2969839"/>
                  <a:pt x="1969805" y="2926334"/>
                </a:cubicBezTo>
                <a:cubicBezTo>
                  <a:pt x="1963350" y="2923943"/>
                  <a:pt x="1957038" y="2921314"/>
                  <a:pt x="1950870" y="2918446"/>
                </a:cubicBezTo>
                <a:lnTo>
                  <a:pt x="1516515" y="2716217"/>
                </a:lnTo>
                <a:lnTo>
                  <a:pt x="1082160" y="2918445"/>
                </a:lnTo>
                <a:cubicBezTo>
                  <a:pt x="966255" y="2972469"/>
                  <a:pt x="828260" y="2922031"/>
                  <a:pt x="774325" y="2806096"/>
                </a:cubicBezTo>
                <a:cubicBezTo>
                  <a:pt x="771456" y="2799881"/>
                  <a:pt x="768730" y="2793666"/>
                  <a:pt x="766435" y="2787212"/>
                </a:cubicBezTo>
                <a:lnTo>
                  <a:pt x="673625" y="2530481"/>
                </a:lnTo>
                <a:lnTo>
                  <a:pt x="473661" y="4830537"/>
                </a:lnTo>
                <a:lnTo>
                  <a:pt x="1516515" y="4135166"/>
                </a:lnTo>
                <a:lnTo>
                  <a:pt x="2559368" y="4830537"/>
                </a:lnTo>
                <a:cubicBezTo>
                  <a:pt x="2559368" y="4830537"/>
                  <a:pt x="2359405" y="2530242"/>
                  <a:pt x="2359405" y="2530242"/>
                </a:cubicBezTo>
                <a:close/>
                <a:moveTo>
                  <a:pt x="1633293" y="902428"/>
                </a:moveTo>
                <a:cubicBezTo>
                  <a:pt x="1595574" y="894711"/>
                  <a:pt x="1556518" y="890658"/>
                  <a:pt x="1516515" y="890658"/>
                </a:cubicBezTo>
                <a:cubicBezTo>
                  <a:pt x="1196486" y="890658"/>
                  <a:pt x="937136" y="1150018"/>
                  <a:pt x="937136" y="1470094"/>
                </a:cubicBezTo>
                <a:cubicBezTo>
                  <a:pt x="937136" y="1789931"/>
                  <a:pt x="1196486" y="2049530"/>
                  <a:pt x="1516515" y="2049530"/>
                </a:cubicBezTo>
                <a:cubicBezTo>
                  <a:pt x="1836543" y="2049530"/>
                  <a:pt x="2095894" y="1789932"/>
                  <a:pt x="2095894" y="1470094"/>
                </a:cubicBezTo>
                <a:cubicBezTo>
                  <a:pt x="2095894" y="1190027"/>
                  <a:pt x="1897329" y="956447"/>
                  <a:pt x="1633293" y="902428"/>
                </a:cubicBezTo>
                <a:close/>
                <a:moveTo>
                  <a:pt x="1679991" y="675504"/>
                </a:moveTo>
                <a:cubicBezTo>
                  <a:pt x="2049624" y="751129"/>
                  <a:pt x="2327703" y="1078126"/>
                  <a:pt x="2327703" y="1470094"/>
                </a:cubicBezTo>
                <a:cubicBezTo>
                  <a:pt x="2327703" y="1918058"/>
                  <a:pt x="1964498" y="2281161"/>
                  <a:pt x="1516515" y="2281161"/>
                </a:cubicBezTo>
                <a:cubicBezTo>
                  <a:pt x="1068532" y="2281161"/>
                  <a:pt x="705327" y="1918057"/>
                  <a:pt x="705327" y="1470094"/>
                </a:cubicBezTo>
                <a:cubicBezTo>
                  <a:pt x="705327" y="1022131"/>
                  <a:pt x="1068533" y="659027"/>
                  <a:pt x="1516515" y="659027"/>
                </a:cubicBezTo>
                <a:cubicBezTo>
                  <a:pt x="1572513" y="659027"/>
                  <a:pt x="1627186" y="664701"/>
                  <a:pt x="1679991" y="675504"/>
                </a:cubicBezTo>
                <a:close/>
                <a:moveTo>
                  <a:pt x="2048557" y="231860"/>
                </a:moveTo>
                <a:lnTo>
                  <a:pt x="1516515" y="479746"/>
                </a:lnTo>
                <a:lnTo>
                  <a:pt x="984473" y="231860"/>
                </a:lnTo>
                <a:lnTo>
                  <a:pt x="789817" y="769703"/>
                </a:lnTo>
                <a:lnTo>
                  <a:pt x="231811" y="957112"/>
                </a:lnTo>
                <a:lnTo>
                  <a:pt x="488866" y="1470094"/>
                </a:lnTo>
                <a:lnTo>
                  <a:pt x="231811" y="1982838"/>
                </a:lnTo>
                <a:lnTo>
                  <a:pt x="789817" y="2170485"/>
                </a:lnTo>
                <a:lnTo>
                  <a:pt x="984473" y="2708328"/>
                </a:lnTo>
                <a:cubicBezTo>
                  <a:pt x="984473" y="2708328"/>
                  <a:pt x="1516515" y="2460442"/>
                  <a:pt x="1516515" y="2460442"/>
                </a:cubicBezTo>
                <a:lnTo>
                  <a:pt x="2048557" y="2708328"/>
                </a:lnTo>
                <a:lnTo>
                  <a:pt x="2243213" y="2170485"/>
                </a:lnTo>
                <a:lnTo>
                  <a:pt x="2801219" y="1982838"/>
                </a:lnTo>
                <a:lnTo>
                  <a:pt x="2544163" y="1470094"/>
                </a:lnTo>
                <a:lnTo>
                  <a:pt x="2801219" y="957112"/>
                </a:lnTo>
                <a:lnTo>
                  <a:pt x="2243213" y="769703"/>
                </a:lnTo>
                <a:close/>
                <a:moveTo>
                  <a:pt x="1897175" y="46743"/>
                </a:moveTo>
                <a:lnTo>
                  <a:pt x="2222862" y="85366"/>
                </a:lnTo>
                <a:lnTo>
                  <a:pt x="2258706" y="134092"/>
                </a:lnTo>
                <a:cubicBezTo>
                  <a:pt x="2261575" y="140307"/>
                  <a:pt x="2264300" y="146522"/>
                  <a:pt x="2266595" y="152977"/>
                </a:cubicBezTo>
                <a:lnTo>
                  <a:pt x="2422952" y="585641"/>
                </a:lnTo>
                <a:lnTo>
                  <a:pt x="2874950" y="737433"/>
                </a:lnTo>
                <a:cubicBezTo>
                  <a:pt x="2996306" y="778309"/>
                  <a:pt x="3061573" y="909542"/>
                  <a:pt x="3020978" y="1030975"/>
                </a:cubicBezTo>
                <a:cubicBezTo>
                  <a:pt x="3017392" y="1041254"/>
                  <a:pt x="3013232" y="1051294"/>
                  <a:pt x="3008355" y="1061094"/>
                </a:cubicBezTo>
                <a:lnTo>
                  <a:pt x="2803371" y="1470094"/>
                </a:lnTo>
                <a:lnTo>
                  <a:pt x="3008355" y="1879094"/>
                </a:lnTo>
                <a:cubicBezTo>
                  <a:pt x="3065733" y="1993595"/>
                  <a:pt x="3019400" y="2132716"/>
                  <a:pt x="2905074" y="2190087"/>
                </a:cubicBezTo>
                <a:cubicBezTo>
                  <a:pt x="2895320" y="2194867"/>
                  <a:pt x="2885278" y="2199170"/>
                  <a:pt x="2874950" y="2202517"/>
                </a:cubicBezTo>
                <a:lnTo>
                  <a:pt x="2572423" y="2304348"/>
                </a:lnTo>
                <a:lnTo>
                  <a:pt x="2790173" y="4810457"/>
                </a:lnTo>
                <a:cubicBezTo>
                  <a:pt x="2807100" y="5003842"/>
                  <a:pt x="2592505" y="5131012"/>
                  <a:pt x="2430841" y="5023204"/>
                </a:cubicBezTo>
                <a:lnTo>
                  <a:pt x="1516515" y="4413649"/>
                </a:lnTo>
                <a:lnTo>
                  <a:pt x="602332" y="5023204"/>
                </a:lnTo>
                <a:cubicBezTo>
                  <a:pt x="440525" y="5131012"/>
                  <a:pt x="225930" y="5003842"/>
                  <a:pt x="242857" y="4810458"/>
                </a:cubicBezTo>
                <a:lnTo>
                  <a:pt x="460608" y="2304348"/>
                </a:lnTo>
                <a:lnTo>
                  <a:pt x="158080" y="2202517"/>
                </a:lnTo>
                <a:cubicBezTo>
                  <a:pt x="36724" y="2161880"/>
                  <a:pt x="-28544" y="2030646"/>
                  <a:pt x="12052" y="1909213"/>
                </a:cubicBezTo>
                <a:cubicBezTo>
                  <a:pt x="15637" y="1898934"/>
                  <a:pt x="19798" y="1888895"/>
                  <a:pt x="24675" y="1879094"/>
                </a:cubicBezTo>
                <a:lnTo>
                  <a:pt x="229659" y="1470094"/>
                </a:lnTo>
                <a:lnTo>
                  <a:pt x="24675" y="1061094"/>
                </a:lnTo>
                <a:cubicBezTo>
                  <a:pt x="-32704" y="946594"/>
                  <a:pt x="13630" y="807233"/>
                  <a:pt x="127956" y="750102"/>
                </a:cubicBezTo>
                <a:cubicBezTo>
                  <a:pt x="137710" y="745082"/>
                  <a:pt x="147752" y="741018"/>
                  <a:pt x="158080" y="737432"/>
                </a:cubicBezTo>
                <a:lnTo>
                  <a:pt x="610079" y="585641"/>
                </a:lnTo>
                <a:lnTo>
                  <a:pt x="766435" y="152977"/>
                </a:lnTo>
                <a:cubicBezTo>
                  <a:pt x="810042" y="32739"/>
                  <a:pt x="942874" y="-29651"/>
                  <a:pt x="1063225" y="13854"/>
                </a:cubicBezTo>
                <a:cubicBezTo>
                  <a:pt x="1069680" y="16245"/>
                  <a:pt x="1075992" y="18874"/>
                  <a:pt x="1082160" y="21743"/>
                </a:cubicBezTo>
                <a:lnTo>
                  <a:pt x="1516515" y="223972"/>
                </a:ln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64" name="Google Shape;664;p12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5" name="Google Shape;665;p12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6" name="Google Shape;666;p12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lue Background_Globe">
  <p:cSld name="Blue Background_Globe">
    <p:bg>
      <p:bgPr>
        <a:solidFill>
          <a:schemeClr val="dk2"/>
        </a:solidFill>
        <a:effectLst/>
      </p:bgPr>
    </p:bg>
    <p:spTree>
      <p:nvGrpSpPr>
        <p:cNvPr id="1" name="Shape 667"/>
        <p:cNvGrpSpPr/>
        <p:nvPr/>
      </p:nvGrpSpPr>
      <p:grpSpPr>
        <a:xfrm>
          <a:off x="0" y="0"/>
          <a:ext cx="0" cy="0"/>
          <a:chOff x="0" y="0"/>
          <a:chExt cx="0" cy="0"/>
        </a:xfrm>
      </p:grpSpPr>
      <p:pic>
        <p:nvPicPr>
          <p:cNvPr id="668" name="Google Shape;668;p12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69" name="Google Shape;669;p126"/>
          <p:cNvSpPr/>
          <p:nvPr/>
        </p:nvSpPr>
        <p:spPr>
          <a:xfrm rot="-450293">
            <a:off x="5149970" y="138051"/>
            <a:ext cx="4243203" cy="4980886"/>
          </a:xfrm>
          <a:custGeom>
            <a:avLst/>
            <a:gdLst/>
            <a:ahLst/>
            <a:cxnLst/>
            <a:rect l="l" t="t" r="r" b="b"/>
            <a:pathLst>
              <a:path w="4243203" h="4980886" extrusionOk="0">
                <a:moveTo>
                  <a:pt x="1452989" y="3868488"/>
                </a:moveTo>
                <a:cubicBezTo>
                  <a:pt x="1276813" y="3953809"/>
                  <a:pt x="1111706" y="4060344"/>
                  <a:pt x="961588" y="4185789"/>
                </a:cubicBezTo>
                <a:cubicBezTo>
                  <a:pt x="1233461" y="4431605"/>
                  <a:pt x="1560908" y="4608242"/>
                  <a:pt x="1915796" y="4700480"/>
                </a:cubicBezTo>
                <a:cubicBezTo>
                  <a:pt x="1728782" y="4505396"/>
                  <a:pt x="1569440" y="4218073"/>
                  <a:pt x="1452989" y="3868488"/>
                </a:cubicBezTo>
                <a:close/>
                <a:moveTo>
                  <a:pt x="2386675" y="3633972"/>
                </a:moveTo>
                <a:cubicBezTo>
                  <a:pt x="2129329" y="3645040"/>
                  <a:pt x="1879131" y="3696924"/>
                  <a:pt x="1644384" y="3785934"/>
                </a:cubicBezTo>
                <a:cubicBezTo>
                  <a:pt x="1644384" y="3785934"/>
                  <a:pt x="1644384" y="3786165"/>
                  <a:pt x="1644384" y="3786165"/>
                </a:cubicBezTo>
                <a:cubicBezTo>
                  <a:pt x="1818946" y="4322533"/>
                  <a:pt x="2093356" y="4689643"/>
                  <a:pt x="2386675" y="4760897"/>
                </a:cubicBezTo>
                <a:close/>
                <a:moveTo>
                  <a:pt x="2783870" y="3649677"/>
                </a:moveTo>
                <a:cubicBezTo>
                  <a:pt x="2720953" y="3641927"/>
                  <a:pt x="2657683" y="3636681"/>
                  <a:pt x="2594211" y="3633972"/>
                </a:cubicBezTo>
                <a:lnTo>
                  <a:pt x="2594211" y="4760897"/>
                </a:lnTo>
                <a:cubicBezTo>
                  <a:pt x="2887530" y="4689642"/>
                  <a:pt x="3161941" y="4322533"/>
                  <a:pt x="3336501" y="3786165"/>
                </a:cubicBezTo>
                <a:cubicBezTo>
                  <a:pt x="3158194" y="3718716"/>
                  <a:pt x="2972620" y="3672928"/>
                  <a:pt x="2783870" y="3649677"/>
                </a:cubicBezTo>
                <a:close/>
                <a:moveTo>
                  <a:pt x="1246375" y="2594212"/>
                </a:moveTo>
                <a:lnTo>
                  <a:pt x="209613" y="2594212"/>
                </a:lnTo>
                <a:cubicBezTo>
                  <a:pt x="233595" y="3135652"/>
                  <a:pt x="450124" y="3651036"/>
                  <a:pt x="820232" y="4046970"/>
                </a:cubicBezTo>
                <a:cubicBezTo>
                  <a:pt x="820232" y="4046970"/>
                  <a:pt x="820462" y="4046970"/>
                  <a:pt x="820462" y="4046970"/>
                </a:cubicBezTo>
                <a:lnTo>
                  <a:pt x="813545" y="4038899"/>
                </a:lnTo>
                <a:cubicBezTo>
                  <a:pt x="989260" y="3889934"/>
                  <a:pt x="1184113" y="3764950"/>
                  <a:pt x="1392573" y="3667177"/>
                </a:cubicBezTo>
                <a:cubicBezTo>
                  <a:pt x="1306560" y="3345495"/>
                  <a:pt x="1254445" y="2981153"/>
                  <a:pt x="1246375" y="2594212"/>
                </a:cubicBezTo>
                <a:close/>
                <a:moveTo>
                  <a:pt x="2386674" y="2594211"/>
                </a:moveTo>
                <a:lnTo>
                  <a:pt x="1453912" y="2594212"/>
                </a:lnTo>
                <a:cubicBezTo>
                  <a:pt x="1461521" y="2954173"/>
                  <a:pt x="1509485" y="3290613"/>
                  <a:pt x="1586274" y="3586238"/>
                </a:cubicBezTo>
                <a:cubicBezTo>
                  <a:pt x="1842928" y="3491001"/>
                  <a:pt x="2113187" y="3437042"/>
                  <a:pt x="2386675" y="3426434"/>
                </a:cubicBezTo>
                <a:close/>
                <a:moveTo>
                  <a:pt x="3526975" y="2594212"/>
                </a:moveTo>
                <a:lnTo>
                  <a:pt x="2594212" y="2594211"/>
                </a:lnTo>
                <a:lnTo>
                  <a:pt x="2594211" y="3426434"/>
                </a:lnTo>
                <a:cubicBezTo>
                  <a:pt x="2871619" y="3437272"/>
                  <a:pt x="3141186" y="3491924"/>
                  <a:pt x="3394612" y="3586238"/>
                </a:cubicBezTo>
                <a:cubicBezTo>
                  <a:pt x="3471400" y="3290613"/>
                  <a:pt x="3519134" y="2954173"/>
                  <a:pt x="3526975" y="2594212"/>
                </a:cubicBezTo>
                <a:close/>
                <a:moveTo>
                  <a:pt x="1562753" y="1489423"/>
                </a:moveTo>
                <a:cubicBezTo>
                  <a:pt x="1499570" y="1761527"/>
                  <a:pt x="1460829" y="2064762"/>
                  <a:pt x="1453912" y="2386675"/>
                </a:cubicBezTo>
                <a:lnTo>
                  <a:pt x="2386674" y="2386675"/>
                </a:lnTo>
                <a:lnTo>
                  <a:pt x="2386674" y="1658220"/>
                </a:lnTo>
                <a:cubicBezTo>
                  <a:pt x="2104655" y="1647382"/>
                  <a:pt x="1826325" y="1590194"/>
                  <a:pt x="1562753" y="1489423"/>
                </a:cubicBezTo>
                <a:close/>
                <a:moveTo>
                  <a:pt x="3418133" y="1489423"/>
                </a:moveTo>
                <a:cubicBezTo>
                  <a:pt x="3418133" y="1489423"/>
                  <a:pt x="3417903" y="1489423"/>
                  <a:pt x="3417903" y="1489423"/>
                </a:cubicBezTo>
                <a:cubicBezTo>
                  <a:pt x="3154331" y="1590194"/>
                  <a:pt x="2876231" y="1647152"/>
                  <a:pt x="2594212" y="1658220"/>
                </a:cubicBezTo>
                <a:lnTo>
                  <a:pt x="2594212" y="2386675"/>
                </a:lnTo>
                <a:lnTo>
                  <a:pt x="3526974" y="2386674"/>
                </a:lnTo>
                <a:cubicBezTo>
                  <a:pt x="3520056" y="2064762"/>
                  <a:pt x="3481086" y="1761527"/>
                  <a:pt x="3418133" y="1489423"/>
                </a:cubicBezTo>
                <a:close/>
                <a:moveTo>
                  <a:pt x="761200" y="999867"/>
                </a:moveTo>
                <a:cubicBezTo>
                  <a:pt x="426604" y="1387038"/>
                  <a:pt x="232211" y="1875442"/>
                  <a:pt x="209843" y="2386675"/>
                </a:cubicBezTo>
                <a:lnTo>
                  <a:pt x="1246374" y="2386674"/>
                </a:lnTo>
                <a:cubicBezTo>
                  <a:pt x="1253523" y="2036398"/>
                  <a:pt x="1296875" y="1704570"/>
                  <a:pt x="1369052" y="1405947"/>
                </a:cubicBezTo>
                <a:cubicBezTo>
                  <a:pt x="1148371" y="1300104"/>
                  <a:pt x="943601" y="1163360"/>
                  <a:pt x="761200" y="999867"/>
                </a:cubicBezTo>
                <a:close/>
                <a:moveTo>
                  <a:pt x="1915566" y="280406"/>
                </a:moveTo>
                <a:cubicBezTo>
                  <a:pt x="1534851" y="379562"/>
                  <a:pt x="1186420" y="575339"/>
                  <a:pt x="903708" y="849057"/>
                </a:cubicBezTo>
                <a:cubicBezTo>
                  <a:pt x="1060975" y="989259"/>
                  <a:pt x="1235998" y="1108017"/>
                  <a:pt x="1424395" y="1202100"/>
                </a:cubicBezTo>
                <a:cubicBezTo>
                  <a:pt x="1542460" y="811931"/>
                  <a:pt x="1712641" y="491863"/>
                  <a:pt x="1915566" y="280406"/>
                </a:cubicBezTo>
                <a:close/>
                <a:moveTo>
                  <a:pt x="2386675" y="219989"/>
                </a:moveTo>
                <a:cubicBezTo>
                  <a:pt x="2076753" y="295164"/>
                  <a:pt x="1787815" y="700783"/>
                  <a:pt x="1615790" y="1287421"/>
                </a:cubicBezTo>
                <a:cubicBezTo>
                  <a:pt x="1861837" y="1384271"/>
                  <a:pt x="2122411" y="1439384"/>
                  <a:pt x="2386674" y="1450683"/>
                </a:cubicBezTo>
                <a:close/>
                <a:moveTo>
                  <a:pt x="2594211" y="219989"/>
                </a:moveTo>
                <a:lnTo>
                  <a:pt x="2594212" y="1450683"/>
                </a:lnTo>
                <a:cubicBezTo>
                  <a:pt x="2862165" y="1439153"/>
                  <a:pt x="3122047" y="1383349"/>
                  <a:pt x="3365096" y="1287651"/>
                </a:cubicBezTo>
                <a:cubicBezTo>
                  <a:pt x="3365096" y="1287651"/>
                  <a:pt x="3365096" y="1287421"/>
                  <a:pt x="3365096" y="1287421"/>
                </a:cubicBezTo>
                <a:cubicBezTo>
                  <a:pt x="3193071" y="700783"/>
                  <a:pt x="2904133" y="295394"/>
                  <a:pt x="2594211" y="219989"/>
                </a:cubicBezTo>
                <a:close/>
                <a:moveTo>
                  <a:pt x="3065090" y="280406"/>
                </a:moveTo>
                <a:cubicBezTo>
                  <a:pt x="3268015" y="492093"/>
                  <a:pt x="3438195" y="812161"/>
                  <a:pt x="3556260" y="1202331"/>
                </a:cubicBezTo>
                <a:cubicBezTo>
                  <a:pt x="3744658" y="1108017"/>
                  <a:pt x="3919681" y="989259"/>
                  <a:pt x="4076947" y="849057"/>
                </a:cubicBezTo>
                <a:cubicBezTo>
                  <a:pt x="3794467" y="575339"/>
                  <a:pt x="3445805" y="379331"/>
                  <a:pt x="3065090" y="280406"/>
                </a:cubicBezTo>
                <a:close/>
                <a:moveTo>
                  <a:pt x="2833481" y="23391"/>
                </a:moveTo>
                <a:cubicBezTo>
                  <a:pt x="3305346" y="88407"/>
                  <a:pt x="3735016" y="285593"/>
                  <a:pt x="4083931" y="576387"/>
                </a:cubicBezTo>
                <a:lnTo>
                  <a:pt x="4243203" y="721846"/>
                </a:lnTo>
                <a:lnTo>
                  <a:pt x="4204986" y="1011941"/>
                </a:lnTo>
                <a:lnTo>
                  <a:pt x="4078594" y="1117410"/>
                </a:lnTo>
                <a:cubicBezTo>
                  <a:pt x="3933761" y="1229815"/>
                  <a:pt x="3777287" y="1326622"/>
                  <a:pt x="3611604" y="1406178"/>
                </a:cubicBezTo>
                <a:cubicBezTo>
                  <a:pt x="3684011" y="1704570"/>
                  <a:pt x="3727363" y="2036398"/>
                  <a:pt x="3734511" y="2386674"/>
                </a:cubicBezTo>
                <a:lnTo>
                  <a:pt x="4023880" y="2386675"/>
                </a:lnTo>
                <a:lnTo>
                  <a:pt x="3996539" y="2594212"/>
                </a:lnTo>
                <a:lnTo>
                  <a:pt x="3734512" y="2594212"/>
                </a:lnTo>
                <a:cubicBezTo>
                  <a:pt x="3726671" y="2981152"/>
                  <a:pt x="3674556" y="3345495"/>
                  <a:pt x="3588083" y="3667177"/>
                </a:cubicBezTo>
                <a:cubicBezTo>
                  <a:pt x="3640024" y="3691505"/>
                  <a:pt x="3691160" y="3717548"/>
                  <a:pt x="3741408" y="3745274"/>
                </a:cubicBezTo>
                <a:lnTo>
                  <a:pt x="3837367" y="3802452"/>
                </a:lnTo>
                <a:lnTo>
                  <a:pt x="3807551" y="4028775"/>
                </a:lnTo>
                <a:lnTo>
                  <a:pt x="3783369" y="4012092"/>
                </a:lnTo>
                <a:cubicBezTo>
                  <a:pt x="3701306" y="3959113"/>
                  <a:pt x="3615984" y="3911149"/>
                  <a:pt x="3527897" y="3868488"/>
                </a:cubicBezTo>
                <a:cubicBezTo>
                  <a:pt x="3411677" y="4218073"/>
                  <a:pt x="3252103" y="4505396"/>
                  <a:pt x="3065090" y="4700480"/>
                </a:cubicBezTo>
                <a:cubicBezTo>
                  <a:pt x="3242534" y="4654361"/>
                  <a:pt x="3413118" y="4587142"/>
                  <a:pt x="3573325" y="4500726"/>
                </a:cubicBezTo>
                <a:lnTo>
                  <a:pt x="3760667" y="4384663"/>
                </a:lnTo>
                <a:lnTo>
                  <a:pt x="3725344" y="4652786"/>
                </a:lnTo>
                <a:lnTo>
                  <a:pt x="3709526" y="4662662"/>
                </a:lnTo>
                <a:cubicBezTo>
                  <a:pt x="3377470" y="4849415"/>
                  <a:pt x="2998259" y="4962236"/>
                  <a:pt x="2594212" y="4978810"/>
                </a:cubicBezTo>
                <a:lnTo>
                  <a:pt x="2594211" y="4980886"/>
                </a:lnTo>
                <a:lnTo>
                  <a:pt x="2386675" y="4980886"/>
                </a:lnTo>
                <a:cubicBezTo>
                  <a:pt x="2386675" y="4980886"/>
                  <a:pt x="2386675" y="4978811"/>
                  <a:pt x="2386675" y="4978811"/>
                </a:cubicBezTo>
                <a:cubicBezTo>
                  <a:pt x="1093720" y="4925774"/>
                  <a:pt x="55113" y="3887167"/>
                  <a:pt x="2075" y="2594211"/>
                </a:cubicBezTo>
                <a:lnTo>
                  <a:pt x="0" y="2594211"/>
                </a:lnTo>
                <a:lnTo>
                  <a:pt x="0" y="2386675"/>
                </a:lnTo>
                <a:lnTo>
                  <a:pt x="2075" y="2386674"/>
                </a:lnTo>
                <a:cubicBezTo>
                  <a:pt x="55112" y="1093720"/>
                  <a:pt x="1093719" y="55113"/>
                  <a:pt x="2386675" y="2075"/>
                </a:cubicBezTo>
                <a:lnTo>
                  <a:pt x="2386675" y="0"/>
                </a:lnTo>
                <a:lnTo>
                  <a:pt x="2594211" y="0"/>
                </a:lnTo>
                <a:lnTo>
                  <a:pt x="2594211" y="2075"/>
                </a:lnTo>
                <a:cubicBezTo>
                  <a:pt x="2675021" y="5390"/>
                  <a:pt x="2754838" y="12555"/>
                  <a:pt x="2833481" y="2339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70" name="Google Shape;670;p12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1" name="Google Shape;671;p12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2" name="Google Shape;672;p12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lue Background_Community">
  <p:cSld name="Blue Background_Community">
    <p:bg>
      <p:bgPr>
        <a:solidFill>
          <a:schemeClr val="dk2"/>
        </a:solidFill>
        <a:effectLst/>
      </p:bgPr>
    </p:bg>
    <p:spTree>
      <p:nvGrpSpPr>
        <p:cNvPr id="1" name="Shape 673"/>
        <p:cNvGrpSpPr/>
        <p:nvPr/>
      </p:nvGrpSpPr>
      <p:grpSpPr>
        <a:xfrm>
          <a:off x="0" y="0"/>
          <a:ext cx="0" cy="0"/>
          <a:chOff x="0" y="0"/>
          <a:chExt cx="0" cy="0"/>
        </a:xfrm>
      </p:grpSpPr>
      <p:pic>
        <p:nvPicPr>
          <p:cNvPr id="674" name="Google Shape;674;p12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75" name="Google Shape;675;p127"/>
          <p:cNvSpPr/>
          <p:nvPr/>
        </p:nvSpPr>
        <p:spPr>
          <a:xfrm rot="-441884">
            <a:off x="4872600" y="61033"/>
            <a:ext cx="4270822" cy="4964960"/>
          </a:xfrm>
          <a:custGeom>
            <a:avLst/>
            <a:gdLst/>
            <a:ahLst/>
            <a:cxnLst/>
            <a:rect l="l" t="t" r="r" b="b"/>
            <a:pathLst>
              <a:path w="4270822" h="4964960" extrusionOk="0">
                <a:moveTo>
                  <a:pt x="1618974" y="4209413"/>
                </a:moveTo>
                <a:lnTo>
                  <a:pt x="755521" y="4209412"/>
                </a:lnTo>
                <a:cubicBezTo>
                  <a:pt x="695799" y="4209412"/>
                  <a:pt x="647590" y="4257683"/>
                  <a:pt x="647590" y="4317446"/>
                </a:cubicBezTo>
                <a:lnTo>
                  <a:pt x="647590" y="4585462"/>
                </a:lnTo>
                <a:cubicBezTo>
                  <a:pt x="807089" y="4692577"/>
                  <a:pt x="995129" y="4749352"/>
                  <a:pt x="1187248" y="4749122"/>
                </a:cubicBezTo>
                <a:cubicBezTo>
                  <a:pt x="1379366" y="4749352"/>
                  <a:pt x="1567167" y="4692577"/>
                  <a:pt x="1726906" y="4585463"/>
                </a:cubicBezTo>
                <a:cubicBezTo>
                  <a:pt x="1726906" y="4585463"/>
                  <a:pt x="1726906" y="4317447"/>
                  <a:pt x="1726906" y="4317447"/>
                </a:cubicBezTo>
                <a:cubicBezTo>
                  <a:pt x="1726906" y="4257683"/>
                  <a:pt x="1678457" y="4209412"/>
                  <a:pt x="1618974" y="4209413"/>
                </a:cubicBezTo>
                <a:close/>
                <a:moveTo>
                  <a:pt x="1230748" y="3242409"/>
                </a:moveTo>
                <a:cubicBezTo>
                  <a:pt x="1216697" y="3239536"/>
                  <a:pt x="1202149" y="3238028"/>
                  <a:pt x="1187248" y="3238028"/>
                </a:cubicBezTo>
                <a:cubicBezTo>
                  <a:pt x="1068043" y="3238028"/>
                  <a:pt x="971385" y="3334568"/>
                  <a:pt x="971385" y="3453865"/>
                </a:cubicBezTo>
                <a:lnTo>
                  <a:pt x="971384" y="3669703"/>
                </a:lnTo>
                <a:cubicBezTo>
                  <a:pt x="971385" y="3789000"/>
                  <a:pt x="1068043" y="3885541"/>
                  <a:pt x="1187248" y="3885541"/>
                </a:cubicBezTo>
                <a:cubicBezTo>
                  <a:pt x="1306452" y="3885541"/>
                  <a:pt x="1403111" y="3789000"/>
                  <a:pt x="1403111" y="3669703"/>
                </a:cubicBezTo>
                <a:lnTo>
                  <a:pt x="1403111" y="3453865"/>
                </a:lnTo>
                <a:cubicBezTo>
                  <a:pt x="1403111" y="3349480"/>
                  <a:pt x="1329107" y="3262518"/>
                  <a:pt x="1230748" y="3242409"/>
                </a:cubicBezTo>
                <a:close/>
                <a:moveTo>
                  <a:pt x="1271094" y="2809833"/>
                </a:moveTo>
                <a:cubicBezTo>
                  <a:pt x="960442" y="2783186"/>
                  <a:pt x="642493" y="2906340"/>
                  <a:pt x="431726" y="3167231"/>
                </a:cubicBezTo>
                <a:cubicBezTo>
                  <a:pt x="143909" y="3523283"/>
                  <a:pt x="143909" y="4032191"/>
                  <a:pt x="431726" y="4388243"/>
                </a:cubicBezTo>
                <a:lnTo>
                  <a:pt x="431726" y="4317446"/>
                </a:lnTo>
                <a:cubicBezTo>
                  <a:pt x="431727" y="4138616"/>
                  <a:pt x="576595" y="3993575"/>
                  <a:pt x="755522" y="3993575"/>
                </a:cubicBezTo>
                <a:lnTo>
                  <a:pt x="901589" y="3993575"/>
                </a:lnTo>
                <a:cubicBezTo>
                  <a:pt x="808528" y="3911745"/>
                  <a:pt x="755281" y="3793597"/>
                  <a:pt x="755521" y="3669703"/>
                </a:cubicBezTo>
                <a:lnTo>
                  <a:pt x="755521" y="3453865"/>
                </a:lnTo>
                <a:cubicBezTo>
                  <a:pt x="755522" y="3215501"/>
                  <a:pt x="948839" y="3022189"/>
                  <a:pt x="1187248" y="3022189"/>
                </a:cubicBezTo>
                <a:cubicBezTo>
                  <a:pt x="1425657" y="3022189"/>
                  <a:pt x="1618974" y="3215501"/>
                  <a:pt x="1618974" y="3453865"/>
                </a:cubicBezTo>
                <a:lnTo>
                  <a:pt x="1618974" y="3669703"/>
                </a:lnTo>
                <a:cubicBezTo>
                  <a:pt x="1618975" y="3793597"/>
                  <a:pt x="1565728" y="3911745"/>
                  <a:pt x="1472667" y="3993575"/>
                </a:cubicBezTo>
                <a:lnTo>
                  <a:pt x="1618974" y="3993575"/>
                </a:lnTo>
                <a:cubicBezTo>
                  <a:pt x="1797661" y="3993575"/>
                  <a:pt x="1942769" y="4138616"/>
                  <a:pt x="1942769" y="4317447"/>
                </a:cubicBezTo>
                <a:lnTo>
                  <a:pt x="1942769" y="4388243"/>
                </a:lnTo>
                <a:cubicBezTo>
                  <a:pt x="2279996" y="3971049"/>
                  <a:pt x="2214997" y="3359393"/>
                  <a:pt x="1797661" y="3022190"/>
                </a:cubicBezTo>
                <a:cubicBezTo>
                  <a:pt x="1641250" y="2895738"/>
                  <a:pt x="1457485" y="2825822"/>
                  <a:pt x="1271094" y="2809833"/>
                </a:cubicBezTo>
                <a:close/>
                <a:moveTo>
                  <a:pt x="2999060" y="2302270"/>
                </a:moveTo>
                <a:cubicBezTo>
                  <a:pt x="2871701" y="2349162"/>
                  <a:pt x="2734028" y="2374446"/>
                  <a:pt x="2590359" y="2374446"/>
                </a:cubicBezTo>
                <a:cubicBezTo>
                  <a:pt x="2446690" y="2374446"/>
                  <a:pt x="2309017" y="2349162"/>
                  <a:pt x="2181418" y="2302270"/>
                </a:cubicBezTo>
                <a:lnTo>
                  <a:pt x="1848269" y="2791181"/>
                </a:lnTo>
                <a:cubicBezTo>
                  <a:pt x="2177341" y="3011616"/>
                  <a:pt x="2374735" y="3381689"/>
                  <a:pt x="2374496" y="3777737"/>
                </a:cubicBezTo>
                <a:lnTo>
                  <a:pt x="2806222" y="3777737"/>
                </a:lnTo>
                <a:cubicBezTo>
                  <a:pt x="2805983" y="3381689"/>
                  <a:pt x="3003377" y="3011616"/>
                  <a:pt x="3332449" y="2791181"/>
                </a:cubicBezTo>
                <a:close/>
                <a:moveTo>
                  <a:pt x="3022085" y="1618899"/>
                </a:moveTo>
                <a:cubicBezTo>
                  <a:pt x="3022085" y="1618899"/>
                  <a:pt x="2158633" y="1618899"/>
                  <a:pt x="2158633" y="1618899"/>
                </a:cubicBezTo>
                <a:cubicBezTo>
                  <a:pt x="2098910" y="1618899"/>
                  <a:pt x="2050701" y="1667399"/>
                  <a:pt x="2050701" y="1726933"/>
                </a:cubicBezTo>
                <a:lnTo>
                  <a:pt x="2050701" y="1995178"/>
                </a:lnTo>
                <a:cubicBezTo>
                  <a:pt x="2210200" y="2102063"/>
                  <a:pt x="2398241" y="2159068"/>
                  <a:pt x="2590359" y="2158608"/>
                </a:cubicBezTo>
                <a:cubicBezTo>
                  <a:pt x="2782477" y="2159068"/>
                  <a:pt x="2970278" y="2102063"/>
                  <a:pt x="3130017" y="1995179"/>
                </a:cubicBezTo>
                <a:lnTo>
                  <a:pt x="3130017" y="1726933"/>
                </a:lnTo>
                <a:cubicBezTo>
                  <a:pt x="3130017" y="1667399"/>
                  <a:pt x="3081568" y="1618899"/>
                  <a:pt x="3022085" y="1618899"/>
                </a:cubicBezTo>
                <a:close/>
                <a:moveTo>
                  <a:pt x="2633859" y="651905"/>
                </a:moveTo>
                <a:cubicBezTo>
                  <a:pt x="2619808" y="649026"/>
                  <a:pt x="2605259" y="647514"/>
                  <a:pt x="2590359" y="647514"/>
                </a:cubicBezTo>
                <a:cubicBezTo>
                  <a:pt x="2471155" y="647514"/>
                  <a:pt x="2374496" y="744284"/>
                  <a:pt x="2374496" y="863581"/>
                </a:cubicBezTo>
                <a:lnTo>
                  <a:pt x="2374496" y="1079419"/>
                </a:lnTo>
                <a:cubicBezTo>
                  <a:pt x="2374496" y="1198486"/>
                  <a:pt x="2471154" y="1295257"/>
                  <a:pt x="2590359" y="1295257"/>
                </a:cubicBezTo>
                <a:cubicBezTo>
                  <a:pt x="2709563" y="1295257"/>
                  <a:pt x="2806222" y="1198486"/>
                  <a:pt x="2806222" y="1079419"/>
                </a:cubicBezTo>
                <a:lnTo>
                  <a:pt x="2806222" y="863581"/>
                </a:lnTo>
                <a:cubicBezTo>
                  <a:pt x="2806222" y="759196"/>
                  <a:pt x="2732218" y="672058"/>
                  <a:pt x="2633859" y="651905"/>
                </a:cubicBezTo>
                <a:close/>
                <a:moveTo>
                  <a:pt x="2674205" y="219380"/>
                </a:moveTo>
                <a:cubicBezTo>
                  <a:pt x="2363552" y="192780"/>
                  <a:pt x="2045604" y="315970"/>
                  <a:pt x="1834838" y="576717"/>
                </a:cubicBezTo>
                <a:cubicBezTo>
                  <a:pt x="1547020" y="932769"/>
                  <a:pt x="1547020" y="1441677"/>
                  <a:pt x="1834838" y="1797959"/>
                </a:cubicBezTo>
                <a:lnTo>
                  <a:pt x="1834838" y="1726933"/>
                </a:lnTo>
                <a:cubicBezTo>
                  <a:pt x="1834838" y="1548102"/>
                  <a:pt x="1979706" y="1403061"/>
                  <a:pt x="2158632" y="1403061"/>
                </a:cubicBezTo>
                <a:lnTo>
                  <a:pt x="2304700" y="1403061"/>
                </a:lnTo>
                <a:cubicBezTo>
                  <a:pt x="2211639" y="1321231"/>
                  <a:pt x="2158393" y="1203313"/>
                  <a:pt x="2158632" y="1079419"/>
                </a:cubicBezTo>
                <a:lnTo>
                  <a:pt x="2158633" y="863581"/>
                </a:lnTo>
                <a:cubicBezTo>
                  <a:pt x="2158632" y="624987"/>
                  <a:pt x="2351950" y="431676"/>
                  <a:pt x="2590359" y="431676"/>
                </a:cubicBezTo>
                <a:cubicBezTo>
                  <a:pt x="2828768" y="431676"/>
                  <a:pt x="3022086" y="624987"/>
                  <a:pt x="3022085" y="863581"/>
                </a:cubicBezTo>
                <a:lnTo>
                  <a:pt x="3022086" y="1079419"/>
                </a:lnTo>
                <a:cubicBezTo>
                  <a:pt x="3022085" y="1203313"/>
                  <a:pt x="2968839" y="1321231"/>
                  <a:pt x="2876018" y="1403061"/>
                </a:cubicBezTo>
                <a:lnTo>
                  <a:pt x="3022086" y="1403061"/>
                </a:lnTo>
                <a:cubicBezTo>
                  <a:pt x="3200772" y="1403061"/>
                  <a:pt x="3345880" y="1548102"/>
                  <a:pt x="3345880" y="1726933"/>
                </a:cubicBezTo>
                <a:lnTo>
                  <a:pt x="3345880" y="1797959"/>
                </a:lnTo>
                <a:cubicBezTo>
                  <a:pt x="3683107" y="1380535"/>
                  <a:pt x="3618108" y="768879"/>
                  <a:pt x="3200772" y="431676"/>
                </a:cubicBezTo>
                <a:cubicBezTo>
                  <a:pt x="3044361" y="305224"/>
                  <a:pt x="2860596" y="235340"/>
                  <a:pt x="2674205" y="219380"/>
                </a:cubicBezTo>
                <a:close/>
                <a:moveTo>
                  <a:pt x="2711756" y="6131"/>
                </a:moveTo>
                <a:cubicBezTo>
                  <a:pt x="3310465" y="66942"/>
                  <a:pt x="3777607" y="572637"/>
                  <a:pt x="3777607" y="1187223"/>
                </a:cubicBezTo>
                <a:cubicBezTo>
                  <a:pt x="3777607" y="1621657"/>
                  <a:pt x="3544474" y="2001385"/>
                  <a:pt x="3196455" y="2208258"/>
                </a:cubicBezTo>
                <a:lnTo>
                  <a:pt x="3522888" y="2687285"/>
                </a:lnTo>
                <a:cubicBezTo>
                  <a:pt x="3671594" y="2623154"/>
                  <a:pt x="3831573" y="2590284"/>
                  <a:pt x="3993470" y="2590514"/>
                </a:cubicBezTo>
                <a:cubicBezTo>
                  <a:pt x="4075438" y="2590514"/>
                  <a:pt x="4155465" y="2598817"/>
                  <a:pt x="4232755" y="2614630"/>
                </a:cubicBezTo>
                <a:lnTo>
                  <a:pt x="4270822" y="2624416"/>
                </a:lnTo>
                <a:lnTo>
                  <a:pt x="4243031" y="2839433"/>
                </a:lnTo>
                <a:lnTo>
                  <a:pt x="4170257" y="2822333"/>
                </a:lnTo>
                <a:cubicBezTo>
                  <a:pt x="3831325" y="2759933"/>
                  <a:pt x="3469792" y="2880251"/>
                  <a:pt x="3237949" y="3167231"/>
                </a:cubicBezTo>
                <a:cubicBezTo>
                  <a:pt x="2950131" y="3523283"/>
                  <a:pt x="2950131" y="4032191"/>
                  <a:pt x="3237949" y="4388243"/>
                </a:cubicBezTo>
                <a:lnTo>
                  <a:pt x="3237949" y="4317446"/>
                </a:lnTo>
                <a:cubicBezTo>
                  <a:pt x="3237949" y="4138616"/>
                  <a:pt x="3382817" y="3993575"/>
                  <a:pt x="3561744" y="3993575"/>
                </a:cubicBezTo>
                <a:lnTo>
                  <a:pt x="3707811" y="3993575"/>
                </a:lnTo>
                <a:cubicBezTo>
                  <a:pt x="3614750" y="3911745"/>
                  <a:pt x="3561504" y="3793597"/>
                  <a:pt x="3561743" y="3669703"/>
                </a:cubicBezTo>
                <a:lnTo>
                  <a:pt x="3561743" y="3453865"/>
                </a:lnTo>
                <a:cubicBezTo>
                  <a:pt x="3561743" y="3215501"/>
                  <a:pt x="3755062" y="3022190"/>
                  <a:pt x="3993470" y="3022189"/>
                </a:cubicBezTo>
                <a:cubicBezTo>
                  <a:pt x="4053072" y="3022189"/>
                  <a:pt x="4109856" y="3034271"/>
                  <a:pt x="4161506" y="3056119"/>
                </a:cubicBezTo>
                <a:lnTo>
                  <a:pt x="4211516" y="3083264"/>
                </a:lnTo>
                <a:lnTo>
                  <a:pt x="4177356" y="3347552"/>
                </a:lnTo>
                <a:lnTo>
                  <a:pt x="4146103" y="3301210"/>
                </a:lnTo>
                <a:cubicBezTo>
                  <a:pt x="4107038" y="3262163"/>
                  <a:pt x="4053072" y="3238027"/>
                  <a:pt x="3993470" y="3238028"/>
                </a:cubicBezTo>
                <a:cubicBezTo>
                  <a:pt x="3874266" y="3238027"/>
                  <a:pt x="3777607" y="3334568"/>
                  <a:pt x="3777607" y="3453865"/>
                </a:cubicBezTo>
                <a:lnTo>
                  <a:pt x="3777607" y="3669703"/>
                </a:lnTo>
                <a:cubicBezTo>
                  <a:pt x="3777607" y="3789000"/>
                  <a:pt x="3874265" y="3885541"/>
                  <a:pt x="3993470" y="3885541"/>
                </a:cubicBezTo>
                <a:cubicBezTo>
                  <a:pt x="4023271" y="3885541"/>
                  <a:pt x="4051663" y="3879507"/>
                  <a:pt x="4077487" y="3868592"/>
                </a:cubicBezTo>
                <a:lnTo>
                  <a:pt x="4113113" y="3844587"/>
                </a:lnTo>
                <a:lnTo>
                  <a:pt x="4065959" y="4209413"/>
                </a:lnTo>
                <a:lnTo>
                  <a:pt x="3561744" y="4209413"/>
                </a:lnTo>
                <a:cubicBezTo>
                  <a:pt x="3502022" y="4209412"/>
                  <a:pt x="3453812" y="4257683"/>
                  <a:pt x="3453812" y="4317446"/>
                </a:cubicBezTo>
                <a:lnTo>
                  <a:pt x="3453812" y="4585462"/>
                </a:lnTo>
                <a:cubicBezTo>
                  <a:pt x="3613311" y="4692577"/>
                  <a:pt x="3801352" y="4749352"/>
                  <a:pt x="3993470" y="4749122"/>
                </a:cubicBezTo>
                <a:lnTo>
                  <a:pt x="3996227" y="4748921"/>
                </a:lnTo>
                <a:lnTo>
                  <a:pt x="3968449" y="4963838"/>
                </a:lnTo>
                <a:lnTo>
                  <a:pt x="3885583" y="4960121"/>
                </a:lnTo>
                <a:cubicBezTo>
                  <a:pt x="3352561" y="4912087"/>
                  <a:pt x="2920989" y="4511620"/>
                  <a:pt x="2825650" y="3993575"/>
                </a:cubicBezTo>
                <a:lnTo>
                  <a:pt x="2355068" y="3993575"/>
                </a:lnTo>
                <a:cubicBezTo>
                  <a:pt x="2253612" y="4546156"/>
                  <a:pt x="1769359" y="4964960"/>
                  <a:pt x="1187248" y="4964960"/>
                </a:cubicBezTo>
                <a:cubicBezTo>
                  <a:pt x="531503" y="4964960"/>
                  <a:pt x="0" y="4433296"/>
                  <a:pt x="0" y="3777737"/>
                </a:cubicBezTo>
                <a:cubicBezTo>
                  <a:pt x="0" y="3121949"/>
                  <a:pt x="531503" y="2590514"/>
                  <a:pt x="1187248" y="2590514"/>
                </a:cubicBezTo>
                <a:cubicBezTo>
                  <a:pt x="1354422" y="2590514"/>
                  <a:pt x="1513681" y="2624993"/>
                  <a:pt x="1657830" y="2687284"/>
                </a:cubicBezTo>
                <a:lnTo>
                  <a:pt x="1984263" y="2208488"/>
                </a:lnTo>
                <a:cubicBezTo>
                  <a:pt x="1623771" y="1994489"/>
                  <a:pt x="1402871" y="1606486"/>
                  <a:pt x="1403111" y="1187223"/>
                </a:cubicBezTo>
                <a:cubicBezTo>
                  <a:pt x="1403111" y="531665"/>
                  <a:pt x="1934614" y="0"/>
                  <a:pt x="2590359" y="0"/>
                </a:cubicBezTo>
                <a:cubicBezTo>
                  <a:pt x="2631343" y="0"/>
                  <a:pt x="2671842" y="2077"/>
                  <a:pt x="2711756" y="613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76" name="Google Shape;676;p12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7" name="Google Shape;677;p12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8" name="Google Shape;678;p12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lue Background_Papers">
  <p:cSld name="Blue Background_Papers">
    <p:bg>
      <p:bgPr>
        <a:solidFill>
          <a:schemeClr val="dk2"/>
        </a:solidFill>
        <a:effectLst/>
      </p:bgPr>
    </p:bg>
    <p:spTree>
      <p:nvGrpSpPr>
        <p:cNvPr id="1" name="Shape 679"/>
        <p:cNvGrpSpPr/>
        <p:nvPr/>
      </p:nvGrpSpPr>
      <p:grpSpPr>
        <a:xfrm>
          <a:off x="0" y="0"/>
          <a:ext cx="0" cy="0"/>
          <a:chOff x="0" y="0"/>
          <a:chExt cx="0" cy="0"/>
        </a:xfrm>
      </p:grpSpPr>
      <p:pic>
        <p:nvPicPr>
          <p:cNvPr id="680" name="Google Shape;680;p12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81" name="Google Shape;681;p12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2" name="Google Shape;682;p12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3" name="Google Shape;683;p12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4" name="Google Shape;684;p128"/>
          <p:cNvSpPr/>
          <p:nvPr/>
        </p:nvSpPr>
        <p:spPr>
          <a:xfrm rot="-271557">
            <a:off x="5139980" y="213212"/>
            <a:ext cx="3930909" cy="4717080"/>
          </a:xfrm>
          <a:custGeom>
            <a:avLst/>
            <a:gdLst/>
            <a:ahLst/>
            <a:cxnLst/>
            <a:rect l="l" t="t" r="r" b="b"/>
            <a:pathLst>
              <a:path w="3930909" h="4717080" extrusionOk="0">
                <a:moveTo>
                  <a:pt x="1474091" y="3930900"/>
                </a:moveTo>
                <a:cubicBezTo>
                  <a:pt x="1528323" y="3930900"/>
                  <a:pt x="1572364" y="3974795"/>
                  <a:pt x="1572364" y="4029172"/>
                </a:cubicBezTo>
                <a:cubicBezTo>
                  <a:pt x="1572364" y="4083550"/>
                  <a:pt x="1528323" y="4127445"/>
                  <a:pt x="1474091" y="4127445"/>
                </a:cubicBezTo>
                <a:lnTo>
                  <a:pt x="687909" y="4127445"/>
                </a:lnTo>
                <a:cubicBezTo>
                  <a:pt x="633677" y="4127445"/>
                  <a:pt x="589636" y="4083550"/>
                  <a:pt x="589636" y="4029172"/>
                </a:cubicBezTo>
                <a:cubicBezTo>
                  <a:pt x="589637" y="3974795"/>
                  <a:pt x="633677" y="3930900"/>
                  <a:pt x="687909" y="3930900"/>
                </a:cubicBezTo>
                <a:close/>
                <a:moveTo>
                  <a:pt x="2063727" y="3439537"/>
                </a:moveTo>
                <a:cubicBezTo>
                  <a:pt x="2117959" y="3439538"/>
                  <a:pt x="2162000" y="3483433"/>
                  <a:pt x="2162000" y="3537810"/>
                </a:cubicBezTo>
                <a:cubicBezTo>
                  <a:pt x="2162000" y="3592187"/>
                  <a:pt x="2117959" y="3636083"/>
                  <a:pt x="2063727" y="3636083"/>
                </a:cubicBezTo>
                <a:lnTo>
                  <a:pt x="687909" y="3636082"/>
                </a:lnTo>
                <a:cubicBezTo>
                  <a:pt x="633677" y="3636082"/>
                  <a:pt x="589636" y="3592188"/>
                  <a:pt x="589636" y="3537810"/>
                </a:cubicBezTo>
                <a:cubicBezTo>
                  <a:pt x="589636" y="3483433"/>
                  <a:pt x="633677" y="3439538"/>
                  <a:pt x="687909" y="3439537"/>
                </a:cubicBezTo>
                <a:close/>
                <a:moveTo>
                  <a:pt x="1670636" y="2948175"/>
                </a:moveTo>
                <a:cubicBezTo>
                  <a:pt x="1724868" y="2948175"/>
                  <a:pt x="1768909" y="2992070"/>
                  <a:pt x="1768909" y="3046448"/>
                </a:cubicBezTo>
                <a:cubicBezTo>
                  <a:pt x="1768909" y="3100825"/>
                  <a:pt x="1724868" y="3144720"/>
                  <a:pt x="1670636" y="3144720"/>
                </a:cubicBezTo>
                <a:lnTo>
                  <a:pt x="687909" y="3144720"/>
                </a:lnTo>
                <a:cubicBezTo>
                  <a:pt x="633677" y="3144720"/>
                  <a:pt x="589637" y="3100825"/>
                  <a:pt x="589637" y="3046447"/>
                </a:cubicBezTo>
                <a:cubicBezTo>
                  <a:pt x="589637" y="2992070"/>
                  <a:pt x="633677" y="2948175"/>
                  <a:pt x="687909" y="2948175"/>
                </a:cubicBezTo>
                <a:close/>
                <a:moveTo>
                  <a:pt x="2260273" y="2456812"/>
                </a:moveTo>
                <a:cubicBezTo>
                  <a:pt x="2314505" y="2456812"/>
                  <a:pt x="2358545" y="2500708"/>
                  <a:pt x="2358545" y="2555085"/>
                </a:cubicBezTo>
                <a:cubicBezTo>
                  <a:pt x="2358545" y="2609462"/>
                  <a:pt x="2314505" y="2653358"/>
                  <a:pt x="2260273" y="2653358"/>
                </a:cubicBezTo>
                <a:lnTo>
                  <a:pt x="687909" y="2653357"/>
                </a:lnTo>
                <a:cubicBezTo>
                  <a:pt x="633677" y="2653357"/>
                  <a:pt x="589636" y="2609463"/>
                  <a:pt x="589636" y="2555085"/>
                </a:cubicBezTo>
                <a:cubicBezTo>
                  <a:pt x="589636" y="2500707"/>
                  <a:pt x="633677" y="2456813"/>
                  <a:pt x="687909" y="2456813"/>
                </a:cubicBezTo>
                <a:close/>
                <a:moveTo>
                  <a:pt x="1965454" y="1965450"/>
                </a:moveTo>
                <a:cubicBezTo>
                  <a:pt x="2019687" y="1965450"/>
                  <a:pt x="2063727" y="2009345"/>
                  <a:pt x="2063727" y="2063722"/>
                </a:cubicBezTo>
                <a:cubicBezTo>
                  <a:pt x="2063727" y="2118100"/>
                  <a:pt x="2019687" y="2161995"/>
                  <a:pt x="1965454" y="2161995"/>
                </a:cubicBezTo>
                <a:lnTo>
                  <a:pt x="687909" y="2161995"/>
                </a:lnTo>
                <a:cubicBezTo>
                  <a:pt x="633677" y="2161995"/>
                  <a:pt x="589637" y="2118100"/>
                  <a:pt x="589637" y="2063723"/>
                </a:cubicBezTo>
                <a:cubicBezTo>
                  <a:pt x="589636" y="2009345"/>
                  <a:pt x="633677" y="1965450"/>
                  <a:pt x="687909" y="1965450"/>
                </a:cubicBezTo>
                <a:close/>
                <a:moveTo>
                  <a:pt x="2260273" y="1474088"/>
                </a:moveTo>
                <a:cubicBezTo>
                  <a:pt x="2314505" y="1474088"/>
                  <a:pt x="2358546" y="1517983"/>
                  <a:pt x="2358546" y="1572360"/>
                </a:cubicBezTo>
                <a:cubicBezTo>
                  <a:pt x="2358545" y="1626738"/>
                  <a:pt x="2314505" y="1670633"/>
                  <a:pt x="2260273" y="1670633"/>
                </a:cubicBezTo>
                <a:lnTo>
                  <a:pt x="687909" y="1670633"/>
                </a:lnTo>
                <a:cubicBezTo>
                  <a:pt x="633677" y="1670633"/>
                  <a:pt x="589636" y="1626738"/>
                  <a:pt x="589636" y="1572360"/>
                </a:cubicBezTo>
                <a:cubicBezTo>
                  <a:pt x="589636" y="1517983"/>
                  <a:pt x="633677" y="1474088"/>
                  <a:pt x="687909" y="1474088"/>
                </a:cubicBezTo>
                <a:close/>
                <a:moveTo>
                  <a:pt x="2653363" y="982725"/>
                </a:moveTo>
                <a:cubicBezTo>
                  <a:pt x="2653363" y="982725"/>
                  <a:pt x="294818" y="982725"/>
                  <a:pt x="294818" y="982725"/>
                </a:cubicBezTo>
                <a:cubicBezTo>
                  <a:pt x="240586" y="982725"/>
                  <a:pt x="196546" y="1026620"/>
                  <a:pt x="196546" y="1080998"/>
                </a:cubicBezTo>
                <a:lnTo>
                  <a:pt x="196545" y="4422263"/>
                </a:lnTo>
                <a:cubicBezTo>
                  <a:pt x="196545" y="4476640"/>
                  <a:pt x="240586" y="4520535"/>
                  <a:pt x="294818" y="4520535"/>
                </a:cubicBezTo>
                <a:lnTo>
                  <a:pt x="2653363" y="4520535"/>
                </a:lnTo>
                <a:cubicBezTo>
                  <a:pt x="2707595" y="4520535"/>
                  <a:pt x="2751636" y="4476640"/>
                  <a:pt x="2751636" y="4422262"/>
                </a:cubicBezTo>
                <a:lnTo>
                  <a:pt x="2751636" y="1080998"/>
                </a:lnTo>
                <a:cubicBezTo>
                  <a:pt x="2751636" y="1026620"/>
                  <a:pt x="2707596" y="982725"/>
                  <a:pt x="2653363" y="982725"/>
                </a:cubicBezTo>
                <a:close/>
                <a:moveTo>
                  <a:pt x="3144727" y="589635"/>
                </a:moveTo>
                <a:lnTo>
                  <a:pt x="786182" y="589635"/>
                </a:lnTo>
                <a:cubicBezTo>
                  <a:pt x="731950" y="589635"/>
                  <a:pt x="687909" y="633530"/>
                  <a:pt x="687909" y="687908"/>
                </a:cubicBezTo>
                <a:lnTo>
                  <a:pt x="687909" y="786180"/>
                </a:lnTo>
                <a:lnTo>
                  <a:pt x="2653363" y="786180"/>
                </a:lnTo>
                <a:cubicBezTo>
                  <a:pt x="2816241" y="786180"/>
                  <a:pt x="2948182" y="918084"/>
                  <a:pt x="2948182" y="1080997"/>
                </a:cubicBezTo>
                <a:cubicBezTo>
                  <a:pt x="2948182" y="1080997"/>
                  <a:pt x="2948182" y="4127445"/>
                  <a:pt x="2948182" y="4127445"/>
                </a:cubicBezTo>
                <a:lnTo>
                  <a:pt x="3144727" y="4127445"/>
                </a:lnTo>
                <a:cubicBezTo>
                  <a:pt x="3198959" y="4127445"/>
                  <a:pt x="3243000" y="4083550"/>
                  <a:pt x="3243000" y="4029172"/>
                </a:cubicBezTo>
                <a:lnTo>
                  <a:pt x="3243000" y="687908"/>
                </a:lnTo>
                <a:cubicBezTo>
                  <a:pt x="3243000" y="633530"/>
                  <a:pt x="3198959" y="589635"/>
                  <a:pt x="3144727" y="589635"/>
                </a:cubicBezTo>
                <a:close/>
                <a:moveTo>
                  <a:pt x="3636091" y="196545"/>
                </a:moveTo>
                <a:lnTo>
                  <a:pt x="1277545" y="196545"/>
                </a:lnTo>
                <a:cubicBezTo>
                  <a:pt x="1223314" y="196545"/>
                  <a:pt x="1179273" y="240440"/>
                  <a:pt x="1179273" y="294818"/>
                </a:cubicBezTo>
                <a:lnTo>
                  <a:pt x="1179273" y="393090"/>
                </a:lnTo>
                <a:lnTo>
                  <a:pt x="3144727" y="393090"/>
                </a:lnTo>
                <a:cubicBezTo>
                  <a:pt x="3307605" y="393090"/>
                  <a:pt x="3439546" y="524994"/>
                  <a:pt x="3439545" y="687908"/>
                </a:cubicBezTo>
                <a:cubicBezTo>
                  <a:pt x="3439545" y="687908"/>
                  <a:pt x="3439545" y="3734355"/>
                  <a:pt x="3439545" y="3734355"/>
                </a:cubicBezTo>
                <a:lnTo>
                  <a:pt x="3636091" y="3734355"/>
                </a:lnTo>
                <a:cubicBezTo>
                  <a:pt x="3690322" y="3734355"/>
                  <a:pt x="3734363" y="3690460"/>
                  <a:pt x="3734363" y="3636082"/>
                </a:cubicBezTo>
                <a:lnTo>
                  <a:pt x="3734364" y="294818"/>
                </a:lnTo>
                <a:cubicBezTo>
                  <a:pt x="3734364" y="240440"/>
                  <a:pt x="3690323" y="196545"/>
                  <a:pt x="3636091" y="196545"/>
                </a:cubicBezTo>
                <a:close/>
                <a:moveTo>
                  <a:pt x="3636090" y="0"/>
                </a:moveTo>
                <a:cubicBezTo>
                  <a:pt x="3798968" y="0"/>
                  <a:pt x="3930909" y="131904"/>
                  <a:pt x="3930909" y="294818"/>
                </a:cubicBezTo>
                <a:lnTo>
                  <a:pt x="3930909" y="3362709"/>
                </a:lnTo>
                <a:lnTo>
                  <a:pt x="3898891" y="3767200"/>
                </a:lnTo>
                <a:lnTo>
                  <a:pt x="3880573" y="3800958"/>
                </a:lnTo>
                <a:cubicBezTo>
                  <a:pt x="3827603" y="3879375"/>
                  <a:pt x="3737889" y="3930900"/>
                  <a:pt x="3636091" y="3930900"/>
                </a:cubicBezTo>
                <a:lnTo>
                  <a:pt x="3439546" y="3930900"/>
                </a:lnTo>
                <a:lnTo>
                  <a:pt x="3439545" y="4029172"/>
                </a:lnTo>
                <a:cubicBezTo>
                  <a:pt x="3439545" y="4192086"/>
                  <a:pt x="3307605" y="4323990"/>
                  <a:pt x="3144727" y="4323990"/>
                </a:cubicBezTo>
                <a:lnTo>
                  <a:pt x="2948182" y="4323990"/>
                </a:lnTo>
                <a:lnTo>
                  <a:pt x="2948182" y="4422262"/>
                </a:lnTo>
                <a:cubicBezTo>
                  <a:pt x="2948182" y="4585176"/>
                  <a:pt x="2816242" y="4717080"/>
                  <a:pt x="2653363" y="4717080"/>
                </a:cubicBezTo>
                <a:lnTo>
                  <a:pt x="294818" y="4717080"/>
                </a:lnTo>
                <a:cubicBezTo>
                  <a:pt x="131940" y="4717080"/>
                  <a:pt x="0" y="4585177"/>
                  <a:pt x="0" y="4422263"/>
                </a:cubicBezTo>
                <a:lnTo>
                  <a:pt x="0" y="1080998"/>
                </a:lnTo>
                <a:cubicBezTo>
                  <a:pt x="0" y="918084"/>
                  <a:pt x="131940" y="786180"/>
                  <a:pt x="294818" y="786180"/>
                </a:cubicBezTo>
                <a:cubicBezTo>
                  <a:pt x="294818" y="786180"/>
                  <a:pt x="491364" y="786180"/>
                  <a:pt x="491364" y="786180"/>
                </a:cubicBezTo>
                <a:lnTo>
                  <a:pt x="491363" y="687908"/>
                </a:lnTo>
                <a:cubicBezTo>
                  <a:pt x="491364" y="524994"/>
                  <a:pt x="623304" y="393090"/>
                  <a:pt x="786182" y="393090"/>
                </a:cubicBezTo>
                <a:lnTo>
                  <a:pt x="982727" y="393090"/>
                </a:lnTo>
                <a:lnTo>
                  <a:pt x="982727" y="294818"/>
                </a:lnTo>
                <a:cubicBezTo>
                  <a:pt x="982727" y="131904"/>
                  <a:pt x="1114667" y="0"/>
                  <a:pt x="1277545" y="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ue Background_Report">
  <p:cSld name="Blue Background_Report">
    <p:bg>
      <p:bgPr>
        <a:solidFill>
          <a:schemeClr val="dk2"/>
        </a:solidFill>
        <a:effectLst/>
      </p:bgPr>
    </p:bg>
    <p:spTree>
      <p:nvGrpSpPr>
        <p:cNvPr id="1" name="Shape 685"/>
        <p:cNvGrpSpPr/>
        <p:nvPr/>
      </p:nvGrpSpPr>
      <p:grpSpPr>
        <a:xfrm>
          <a:off x="0" y="0"/>
          <a:ext cx="0" cy="0"/>
          <a:chOff x="0" y="0"/>
          <a:chExt cx="0" cy="0"/>
        </a:xfrm>
      </p:grpSpPr>
      <p:pic>
        <p:nvPicPr>
          <p:cNvPr id="686" name="Google Shape;686;p1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87" name="Google Shape;687;p129"/>
          <p:cNvSpPr/>
          <p:nvPr/>
        </p:nvSpPr>
        <p:spPr>
          <a:xfrm rot="-263765">
            <a:off x="4851411" y="60441"/>
            <a:ext cx="4114807" cy="4937760"/>
          </a:xfrm>
          <a:custGeom>
            <a:avLst/>
            <a:gdLst/>
            <a:ahLst/>
            <a:cxnLst/>
            <a:rect l="l" t="t" r="r" b="b"/>
            <a:pathLst>
              <a:path w="21600" h="21600" extrusionOk="0">
                <a:moveTo>
                  <a:pt x="4320" y="1800"/>
                </a:moveTo>
                <a:cubicBezTo>
                  <a:pt x="4812" y="1253"/>
                  <a:pt x="5597" y="900"/>
                  <a:pt x="6480" y="900"/>
                </a:cubicBezTo>
                <a:lnTo>
                  <a:pt x="8929" y="900"/>
                </a:lnTo>
                <a:cubicBezTo>
                  <a:pt x="9302" y="362"/>
                  <a:pt x="10001" y="0"/>
                  <a:pt x="10800" y="0"/>
                </a:cubicBezTo>
                <a:cubicBezTo>
                  <a:pt x="11600" y="0"/>
                  <a:pt x="12298" y="362"/>
                  <a:pt x="12671" y="900"/>
                </a:cubicBezTo>
                <a:lnTo>
                  <a:pt x="15120" y="900"/>
                </a:lnTo>
                <a:cubicBezTo>
                  <a:pt x="16003" y="900"/>
                  <a:pt x="16788" y="1253"/>
                  <a:pt x="17280" y="1800"/>
                </a:cubicBezTo>
                <a:lnTo>
                  <a:pt x="20520" y="1800"/>
                </a:lnTo>
                <a:cubicBezTo>
                  <a:pt x="21116" y="1800"/>
                  <a:pt x="21600" y="2203"/>
                  <a:pt x="21600" y="2700"/>
                </a:cubicBezTo>
                <a:lnTo>
                  <a:pt x="21600" y="20700"/>
                </a:lnTo>
                <a:cubicBezTo>
                  <a:pt x="21600" y="21197"/>
                  <a:pt x="21116" y="21600"/>
                  <a:pt x="20520" y="21600"/>
                </a:cubicBezTo>
                <a:lnTo>
                  <a:pt x="1080" y="21600"/>
                </a:lnTo>
                <a:cubicBezTo>
                  <a:pt x="484" y="21600"/>
                  <a:pt x="0" y="21197"/>
                  <a:pt x="0" y="20700"/>
                </a:cubicBezTo>
                <a:lnTo>
                  <a:pt x="0" y="2700"/>
                </a:lnTo>
                <a:cubicBezTo>
                  <a:pt x="0" y="2203"/>
                  <a:pt x="484" y="1800"/>
                  <a:pt x="1080" y="1800"/>
                </a:cubicBezTo>
                <a:cubicBezTo>
                  <a:pt x="1080" y="1800"/>
                  <a:pt x="4320" y="1800"/>
                  <a:pt x="4320" y="1800"/>
                </a:cubicBezTo>
                <a:close/>
                <a:moveTo>
                  <a:pt x="3834" y="2700"/>
                </a:moveTo>
                <a:lnTo>
                  <a:pt x="3240" y="2700"/>
                </a:lnTo>
                <a:lnTo>
                  <a:pt x="3240" y="18900"/>
                </a:lnTo>
                <a:lnTo>
                  <a:pt x="18360" y="18900"/>
                </a:lnTo>
                <a:lnTo>
                  <a:pt x="18360" y="2700"/>
                </a:lnTo>
                <a:lnTo>
                  <a:pt x="17766" y="2700"/>
                </a:lnTo>
                <a:cubicBezTo>
                  <a:pt x="17801" y="2845"/>
                  <a:pt x="17820" y="2996"/>
                  <a:pt x="17820" y="3150"/>
                </a:cubicBezTo>
                <a:lnTo>
                  <a:pt x="17820" y="3600"/>
                </a:lnTo>
                <a:cubicBezTo>
                  <a:pt x="17820" y="4097"/>
                  <a:pt x="17336" y="4500"/>
                  <a:pt x="16740" y="4500"/>
                </a:cubicBezTo>
                <a:lnTo>
                  <a:pt x="4860" y="4500"/>
                </a:lnTo>
                <a:cubicBezTo>
                  <a:pt x="4264" y="4500"/>
                  <a:pt x="3780" y="4097"/>
                  <a:pt x="3780" y="3600"/>
                </a:cubicBezTo>
                <a:lnTo>
                  <a:pt x="3780" y="3150"/>
                </a:lnTo>
                <a:cubicBezTo>
                  <a:pt x="3780" y="2996"/>
                  <a:pt x="3799" y="2845"/>
                  <a:pt x="3834" y="2700"/>
                </a:cubicBezTo>
                <a:close/>
                <a:moveTo>
                  <a:pt x="2160" y="2700"/>
                </a:moveTo>
                <a:lnTo>
                  <a:pt x="1080" y="2700"/>
                </a:lnTo>
                <a:lnTo>
                  <a:pt x="1080" y="20700"/>
                </a:lnTo>
                <a:lnTo>
                  <a:pt x="20520" y="20700"/>
                </a:lnTo>
                <a:lnTo>
                  <a:pt x="20520" y="2700"/>
                </a:lnTo>
                <a:lnTo>
                  <a:pt x="19440" y="2700"/>
                </a:lnTo>
                <a:lnTo>
                  <a:pt x="19440" y="18900"/>
                </a:lnTo>
                <a:cubicBezTo>
                  <a:pt x="19440" y="19397"/>
                  <a:pt x="18956" y="19800"/>
                  <a:pt x="18360" y="19800"/>
                </a:cubicBezTo>
                <a:lnTo>
                  <a:pt x="3240" y="19800"/>
                </a:lnTo>
                <a:cubicBezTo>
                  <a:pt x="2644" y="19800"/>
                  <a:pt x="2160" y="19397"/>
                  <a:pt x="2160" y="18900"/>
                </a:cubicBezTo>
                <a:cubicBezTo>
                  <a:pt x="2160" y="18900"/>
                  <a:pt x="2160" y="2700"/>
                  <a:pt x="2160" y="2700"/>
                </a:cubicBezTo>
                <a:close/>
                <a:moveTo>
                  <a:pt x="9720" y="1800"/>
                </a:moveTo>
                <a:lnTo>
                  <a:pt x="6480" y="1800"/>
                </a:lnTo>
                <a:cubicBezTo>
                  <a:pt x="5585" y="1800"/>
                  <a:pt x="4860" y="2404"/>
                  <a:pt x="4860" y="3150"/>
                </a:cubicBezTo>
                <a:lnTo>
                  <a:pt x="4860" y="3600"/>
                </a:lnTo>
                <a:lnTo>
                  <a:pt x="16740" y="3600"/>
                </a:lnTo>
                <a:lnTo>
                  <a:pt x="16740" y="3150"/>
                </a:lnTo>
                <a:cubicBezTo>
                  <a:pt x="16740" y="2404"/>
                  <a:pt x="16015" y="1800"/>
                  <a:pt x="15120" y="1800"/>
                </a:cubicBezTo>
                <a:lnTo>
                  <a:pt x="11880" y="1800"/>
                </a:lnTo>
                <a:cubicBezTo>
                  <a:pt x="11880" y="1303"/>
                  <a:pt x="11396" y="900"/>
                  <a:pt x="10800" y="900"/>
                </a:cubicBezTo>
                <a:cubicBezTo>
                  <a:pt x="10204" y="900"/>
                  <a:pt x="9720" y="1303"/>
                  <a:pt x="9720" y="1800"/>
                </a:cubicBezTo>
                <a:close/>
                <a:moveTo>
                  <a:pt x="10800" y="12600"/>
                </a:moveTo>
                <a:cubicBezTo>
                  <a:pt x="8712" y="12600"/>
                  <a:pt x="7020" y="11190"/>
                  <a:pt x="7020" y="9450"/>
                </a:cubicBezTo>
                <a:cubicBezTo>
                  <a:pt x="7020" y="7710"/>
                  <a:pt x="8712" y="6300"/>
                  <a:pt x="10800" y="6300"/>
                </a:cubicBezTo>
                <a:lnTo>
                  <a:pt x="10800" y="9450"/>
                </a:lnTo>
                <a:lnTo>
                  <a:pt x="14580" y="9450"/>
                </a:lnTo>
                <a:cubicBezTo>
                  <a:pt x="14580" y="11190"/>
                  <a:pt x="12888" y="12600"/>
                  <a:pt x="10800" y="12600"/>
                </a:cubicBezTo>
                <a:close/>
                <a:moveTo>
                  <a:pt x="8100" y="9450"/>
                </a:moveTo>
                <a:cubicBezTo>
                  <a:pt x="8100" y="10693"/>
                  <a:pt x="9309" y="11700"/>
                  <a:pt x="10800" y="11700"/>
                </a:cubicBezTo>
                <a:cubicBezTo>
                  <a:pt x="11907" y="11700"/>
                  <a:pt x="12859" y="11145"/>
                  <a:pt x="13275" y="10350"/>
                </a:cubicBezTo>
                <a:lnTo>
                  <a:pt x="9720" y="10350"/>
                </a:lnTo>
                <a:lnTo>
                  <a:pt x="9720" y="7387"/>
                </a:lnTo>
                <a:cubicBezTo>
                  <a:pt x="8766" y="7734"/>
                  <a:pt x="8100" y="8527"/>
                  <a:pt x="8100" y="9450"/>
                </a:cubicBezTo>
                <a:close/>
                <a:moveTo>
                  <a:pt x="5400" y="13950"/>
                </a:moveTo>
                <a:lnTo>
                  <a:pt x="16200" y="13950"/>
                </a:lnTo>
                <a:cubicBezTo>
                  <a:pt x="16498" y="13950"/>
                  <a:pt x="16740" y="14151"/>
                  <a:pt x="16740" y="14400"/>
                </a:cubicBezTo>
                <a:cubicBezTo>
                  <a:pt x="16740" y="14649"/>
                  <a:pt x="16498" y="14850"/>
                  <a:pt x="16200" y="14850"/>
                </a:cubicBezTo>
                <a:lnTo>
                  <a:pt x="5400" y="14850"/>
                </a:lnTo>
                <a:cubicBezTo>
                  <a:pt x="5102" y="14850"/>
                  <a:pt x="4860" y="14649"/>
                  <a:pt x="4860" y="14400"/>
                </a:cubicBezTo>
                <a:cubicBezTo>
                  <a:pt x="4860" y="14151"/>
                  <a:pt x="5102" y="13950"/>
                  <a:pt x="5400" y="13950"/>
                </a:cubicBezTo>
                <a:close/>
                <a:moveTo>
                  <a:pt x="5400" y="15300"/>
                </a:moveTo>
                <a:lnTo>
                  <a:pt x="16200" y="15300"/>
                </a:lnTo>
                <a:cubicBezTo>
                  <a:pt x="16498" y="15300"/>
                  <a:pt x="16740" y="15501"/>
                  <a:pt x="16740" y="15750"/>
                </a:cubicBezTo>
                <a:cubicBezTo>
                  <a:pt x="16740" y="15999"/>
                  <a:pt x="16498" y="16200"/>
                  <a:pt x="16200" y="16200"/>
                </a:cubicBezTo>
                <a:lnTo>
                  <a:pt x="5400" y="16200"/>
                </a:lnTo>
                <a:cubicBezTo>
                  <a:pt x="5102" y="16200"/>
                  <a:pt x="4860" y="15999"/>
                  <a:pt x="4860" y="15750"/>
                </a:cubicBezTo>
                <a:cubicBezTo>
                  <a:pt x="4860" y="15501"/>
                  <a:pt x="5102" y="15300"/>
                  <a:pt x="5400" y="15300"/>
                </a:cubicBezTo>
                <a:close/>
                <a:moveTo>
                  <a:pt x="5400" y="16650"/>
                </a:moveTo>
                <a:lnTo>
                  <a:pt x="16200" y="16650"/>
                </a:lnTo>
                <a:cubicBezTo>
                  <a:pt x="16498" y="16650"/>
                  <a:pt x="16740" y="16851"/>
                  <a:pt x="16740" y="17100"/>
                </a:cubicBezTo>
                <a:cubicBezTo>
                  <a:pt x="16740" y="17349"/>
                  <a:pt x="16498" y="17550"/>
                  <a:pt x="16200" y="17550"/>
                </a:cubicBezTo>
                <a:lnTo>
                  <a:pt x="5400" y="17550"/>
                </a:lnTo>
                <a:cubicBezTo>
                  <a:pt x="5102" y="17550"/>
                  <a:pt x="4860" y="17349"/>
                  <a:pt x="4860" y="17100"/>
                </a:cubicBezTo>
                <a:cubicBezTo>
                  <a:pt x="4860" y="16851"/>
                  <a:pt x="5102" y="16650"/>
                  <a:pt x="5400" y="16650"/>
                </a:cubicBezTo>
                <a:close/>
                <a:moveTo>
                  <a:pt x="15120" y="9000"/>
                </a:moveTo>
                <a:lnTo>
                  <a:pt x="11340" y="9000"/>
                </a:lnTo>
                <a:lnTo>
                  <a:pt x="11340" y="5850"/>
                </a:lnTo>
                <a:cubicBezTo>
                  <a:pt x="13428" y="5850"/>
                  <a:pt x="15120" y="7260"/>
                  <a:pt x="15120" y="900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88" name="Google Shape;688;p12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9" name="Google Shape;689;p12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0" name="Google Shape;690;p12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lue Background_Deployment">
  <p:cSld name="Blue Background_Deployment">
    <p:bg>
      <p:bgPr>
        <a:solidFill>
          <a:schemeClr val="dk2"/>
        </a:solidFill>
        <a:effectLst/>
      </p:bgPr>
    </p:bg>
    <p:spTree>
      <p:nvGrpSpPr>
        <p:cNvPr id="1" name="Shape 691"/>
        <p:cNvGrpSpPr/>
        <p:nvPr/>
      </p:nvGrpSpPr>
      <p:grpSpPr>
        <a:xfrm>
          <a:off x="0" y="0"/>
          <a:ext cx="0" cy="0"/>
          <a:chOff x="0" y="0"/>
          <a:chExt cx="0" cy="0"/>
        </a:xfrm>
      </p:grpSpPr>
      <p:pic>
        <p:nvPicPr>
          <p:cNvPr id="692" name="Google Shape;692;p1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93" name="Google Shape;693;p130"/>
          <p:cNvSpPr/>
          <p:nvPr/>
        </p:nvSpPr>
        <p:spPr>
          <a:xfrm rot="-737665">
            <a:off x="4436018" y="1916922"/>
            <a:ext cx="5072981" cy="3276944"/>
          </a:xfrm>
          <a:custGeom>
            <a:avLst/>
            <a:gdLst/>
            <a:ahLst/>
            <a:cxnLst/>
            <a:rect l="l" t="t" r="r" b="b"/>
            <a:pathLst>
              <a:path w="21443" h="21486" extrusionOk="0">
                <a:moveTo>
                  <a:pt x="11996" y="19714"/>
                </a:moveTo>
                <a:lnTo>
                  <a:pt x="7443" y="12652"/>
                </a:lnTo>
                <a:lnTo>
                  <a:pt x="19584" y="2646"/>
                </a:lnTo>
                <a:cubicBezTo>
                  <a:pt x="19584" y="2646"/>
                  <a:pt x="11996" y="19714"/>
                  <a:pt x="11996" y="19714"/>
                </a:cubicBezTo>
                <a:close/>
                <a:moveTo>
                  <a:pt x="6464" y="14277"/>
                </a:moveTo>
                <a:lnTo>
                  <a:pt x="6769" y="13567"/>
                </a:lnTo>
                <a:lnTo>
                  <a:pt x="6769" y="13566"/>
                </a:lnTo>
                <a:lnTo>
                  <a:pt x="6930" y="13815"/>
                </a:lnTo>
                <a:cubicBezTo>
                  <a:pt x="6930" y="13815"/>
                  <a:pt x="6464" y="14277"/>
                  <a:pt x="6464" y="14277"/>
                </a:cubicBezTo>
                <a:close/>
                <a:moveTo>
                  <a:pt x="5169" y="14793"/>
                </a:moveTo>
                <a:lnTo>
                  <a:pt x="4526" y="8816"/>
                </a:lnTo>
                <a:lnTo>
                  <a:pt x="16977" y="3226"/>
                </a:lnTo>
                <a:lnTo>
                  <a:pt x="6490" y="11867"/>
                </a:lnTo>
                <a:cubicBezTo>
                  <a:pt x="6425" y="11921"/>
                  <a:pt x="6369" y="11999"/>
                  <a:pt x="6328" y="12094"/>
                </a:cubicBezTo>
                <a:cubicBezTo>
                  <a:pt x="6328" y="12094"/>
                  <a:pt x="5169" y="14793"/>
                  <a:pt x="5169" y="14793"/>
                </a:cubicBezTo>
                <a:close/>
                <a:moveTo>
                  <a:pt x="4131" y="7551"/>
                </a:moveTo>
                <a:lnTo>
                  <a:pt x="4131" y="7551"/>
                </a:lnTo>
                <a:lnTo>
                  <a:pt x="1530" y="4022"/>
                </a:lnTo>
                <a:lnTo>
                  <a:pt x="16482" y="2006"/>
                </a:lnTo>
                <a:cubicBezTo>
                  <a:pt x="16482" y="2006"/>
                  <a:pt x="4131" y="7551"/>
                  <a:pt x="4131" y="7551"/>
                </a:cubicBezTo>
                <a:close/>
                <a:moveTo>
                  <a:pt x="21433" y="582"/>
                </a:moveTo>
                <a:cubicBezTo>
                  <a:pt x="21427" y="525"/>
                  <a:pt x="21415" y="469"/>
                  <a:pt x="21400" y="417"/>
                </a:cubicBezTo>
                <a:cubicBezTo>
                  <a:pt x="21360" y="270"/>
                  <a:pt x="21288" y="149"/>
                  <a:pt x="21196" y="77"/>
                </a:cubicBezTo>
                <a:cubicBezTo>
                  <a:pt x="21106" y="1"/>
                  <a:pt x="21001" y="-20"/>
                  <a:pt x="20902" y="18"/>
                </a:cubicBezTo>
                <a:lnTo>
                  <a:pt x="409" y="2782"/>
                </a:lnTo>
                <a:cubicBezTo>
                  <a:pt x="16" y="2836"/>
                  <a:pt x="-143" y="3593"/>
                  <a:pt x="153" y="3995"/>
                </a:cubicBezTo>
                <a:lnTo>
                  <a:pt x="3606" y="8681"/>
                </a:lnTo>
                <a:lnTo>
                  <a:pt x="4464" y="16665"/>
                </a:lnTo>
                <a:cubicBezTo>
                  <a:pt x="4468" y="16791"/>
                  <a:pt x="4494" y="16914"/>
                  <a:pt x="4541" y="17018"/>
                </a:cubicBezTo>
                <a:cubicBezTo>
                  <a:pt x="4566" y="17078"/>
                  <a:pt x="4598" y="17132"/>
                  <a:pt x="4635" y="17177"/>
                </a:cubicBezTo>
                <a:cubicBezTo>
                  <a:pt x="4783" y="17369"/>
                  <a:pt x="4994" y="17386"/>
                  <a:pt x="5154" y="17219"/>
                </a:cubicBezTo>
                <a:lnTo>
                  <a:pt x="7577" y="14818"/>
                </a:lnTo>
                <a:lnTo>
                  <a:pt x="7577" y="14819"/>
                </a:lnTo>
                <a:lnTo>
                  <a:pt x="11744" y="21283"/>
                </a:lnTo>
                <a:cubicBezTo>
                  <a:pt x="11763" y="21312"/>
                  <a:pt x="11783" y="21339"/>
                  <a:pt x="11806" y="21363"/>
                </a:cubicBezTo>
                <a:cubicBezTo>
                  <a:pt x="12009" y="21580"/>
                  <a:pt x="12287" y="21501"/>
                  <a:pt x="12427" y="21186"/>
                </a:cubicBezTo>
                <a:lnTo>
                  <a:pt x="21320" y="1182"/>
                </a:lnTo>
                <a:cubicBezTo>
                  <a:pt x="21342" y="1147"/>
                  <a:pt x="21361" y="1108"/>
                  <a:pt x="21377" y="1067"/>
                </a:cubicBezTo>
                <a:cubicBezTo>
                  <a:pt x="21437" y="923"/>
                  <a:pt x="21457" y="749"/>
                  <a:pt x="21433" y="58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694" name="Google Shape;694;p13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5" name="Google Shape;695;p13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6" name="Google Shape;696;p13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lue Background_Conversation">
  <p:cSld name="Blue Background_Conversation">
    <p:bg>
      <p:bgPr>
        <a:solidFill>
          <a:schemeClr val="dk2"/>
        </a:solidFill>
        <a:effectLst/>
      </p:bgPr>
    </p:bg>
    <p:spTree>
      <p:nvGrpSpPr>
        <p:cNvPr id="1" name="Shape 697"/>
        <p:cNvGrpSpPr/>
        <p:nvPr/>
      </p:nvGrpSpPr>
      <p:grpSpPr>
        <a:xfrm>
          <a:off x="0" y="0"/>
          <a:ext cx="0" cy="0"/>
          <a:chOff x="0" y="0"/>
          <a:chExt cx="0" cy="0"/>
        </a:xfrm>
      </p:grpSpPr>
      <p:pic>
        <p:nvPicPr>
          <p:cNvPr id="698" name="Google Shape;698;p13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99" name="Google Shape;699;p131"/>
          <p:cNvSpPr/>
          <p:nvPr/>
        </p:nvSpPr>
        <p:spPr>
          <a:xfrm rot="-302972">
            <a:off x="4456977" y="165679"/>
            <a:ext cx="4776622" cy="4776997"/>
          </a:xfrm>
          <a:custGeom>
            <a:avLst/>
            <a:gdLst/>
            <a:ahLst/>
            <a:cxnLst/>
            <a:rect l="l" t="t" r="r" b="b"/>
            <a:pathLst>
              <a:path w="21600" h="21325" extrusionOk="0">
                <a:moveTo>
                  <a:pt x="5220" y="18732"/>
                </a:moveTo>
                <a:cubicBezTo>
                  <a:pt x="5974" y="18971"/>
                  <a:pt x="6794" y="19102"/>
                  <a:pt x="7650" y="19102"/>
                </a:cubicBezTo>
                <a:cubicBezTo>
                  <a:pt x="11378" y="19102"/>
                  <a:pt x="14400" y="16616"/>
                  <a:pt x="14400" y="13549"/>
                </a:cubicBezTo>
                <a:cubicBezTo>
                  <a:pt x="14400" y="10482"/>
                  <a:pt x="11378" y="7996"/>
                  <a:pt x="7650" y="7996"/>
                </a:cubicBezTo>
                <a:cubicBezTo>
                  <a:pt x="3922" y="7996"/>
                  <a:pt x="900" y="10482"/>
                  <a:pt x="900" y="13549"/>
                </a:cubicBezTo>
                <a:cubicBezTo>
                  <a:pt x="900" y="15194"/>
                  <a:pt x="1769" y="16672"/>
                  <a:pt x="3150" y="17688"/>
                </a:cubicBezTo>
                <a:lnTo>
                  <a:pt x="3150" y="20435"/>
                </a:lnTo>
                <a:cubicBezTo>
                  <a:pt x="3150" y="20435"/>
                  <a:pt x="5220" y="18732"/>
                  <a:pt x="5220" y="18732"/>
                </a:cubicBezTo>
                <a:close/>
                <a:moveTo>
                  <a:pt x="15055" y="11920"/>
                </a:moveTo>
                <a:cubicBezTo>
                  <a:pt x="15514" y="11858"/>
                  <a:pt x="15957" y="11758"/>
                  <a:pt x="16380" y="11624"/>
                </a:cubicBezTo>
                <a:lnTo>
                  <a:pt x="18450" y="13327"/>
                </a:lnTo>
                <a:lnTo>
                  <a:pt x="18450" y="10581"/>
                </a:lnTo>
                <a:cubicBezTo>
                  <a:pt x="19831" y="9564"/>
                  <a:pt x="20700" y="8086"/>
                  <a:pt x="20700" y="6442"/>
                </a:cubicBezTo>
                <a:cubicBezTo>
                  <a:pt x="20700" y="3374"/>
                  <a:pt x="17678" y="888"/>
                  <a:pt x="13950" y="888"/>
                </a:cubicBezTo>
                <a:cubicBezTo>
                  <a:pt x="10222" y="888"/>
                  <a:pt x="7200" y="3374"/>
                  <a:pt x="7200" y="6442"/>
                </a:cubicBezTo>
                <a:cubicBezTo>
                  <a:pt x="7200" y="6670"/>
                  <a:pt x="7217" y="6895"/>
                  <a:pt x="7249" y="7117"/>
                </a:cubicBezTo>
                <a:cubicBezTo>
                  <a:pt x="7382" y="7111"/>
                  <a:pt x="7515" y="7108"/>
                  <a:pt x="7650" y="7108"/>
                </a:cubicBezTo>
                <a:cubicBezTo>
                  <a:pt x="11185" y="7108"/>
                  <a:pt x="14197" y="9130"/>
                  <a:pt x="15055" y="11920"/>
                </a:cubicBezTo>
                <a:close/>
                <a:moveTo>
                  <a:pt x="15248" y="12791"/>
                </a:moveTo>
                <a:cubicBezTo>
                  <a:pt x="15282" y="13039"/>
                  <a:pt x="15300" y="13293"/>
                  <a:pt x="15300" y="13549"/>
                </a:cubicBezTo>
                <a:cubicBezTo>
                  <a:pt x="15300" y="17146"/>
                  <a:pt x="11842" y="19991"/>
                  <a:pt x="7650" y="19991"/>
                </a:cubicBezTo>
                <a:cubicBezTo>
                  <a:pt x="6889" y="19991"/>
                  <a:pt x="6143" y="19898"/>
                  <a:pt x="5430" y="19716"/>
                </a:cubicBezTo>
                <a:lnTo>
                  <a:pt x="3726" y="21118"/>
                </a:lnTo>
                <a:cubicBezTo>
                  <a:pt x="3140" y="21600"/>
                  <a:pt x="2250" y="21189"/>
                  <a:pt x="2250" y="20435"/>
                </a:cubicBezTo>
                <a:lnTo>
                  <a:pt x="2250" y="18116"/>
                </a:lnTo>
                <a:cubicBezTo>
                  <a:pt x="829" y="16926"/>
                  <a:pt x="0" y="15300"/>
                  <a:pt x="0" y="13549"/>
                </a:cubicBezTo>
                <a:cubicBezTo>
                  <a:pt x="0" y="10331"/>
                  <a:pt x="2768" y="7716"/>
                  <a:pt x="6352" y="7200"/>
                </a:cubicBezTo>
                <a:cubicBezTo>
                  <a:pt x="6318" y="6952"/>
                  <a:pt x="6300" y="6698"/>
                  <a:pt x="6300" y="6442"/>
                </a:cubicBezTo>
                <a:cubicBezTo>
                  <a:pt x="6300" y="2844"/>
                  <a:pt x="9758" y="0"/>
                  <a:pt x="13950" y="0"/>
                </a:cubicBezTo>
                <a:cubicBezTo>
                  <a:pt x="18142" y="0"/>
                  <a:pt x="21600" y="2844"/>
                  <a:pt x="21600" y="6442"/>
                </a:cubicBezTo>
                <a:cubicBezTo>
                  <a:pt x="21600" y="8192"/>
                  <a:pt x="20771" y="9818"/>
                  <a:pt x="19350" y="11008"/>
                </a:cubicBezTo>
                <a:lnTo>
                  <a:pt x="19350" y="13327"/>
                </a:lnTo>
                <a:cubicBezTo>
                  <a:pt x="19350" y="14081"/>
                  <a:pt x="18460" y="14492"/>
                  <a:pt x="17874" y="14010"/>
                </a:cubicBezTo>
                <a:lnTo>
                  <a:pt x="16170" y="12608"/>
                </a:lnTo>
                <a:cubicBezTo>
                  <a:pt x="15868" y="12685"/>
                  <a:pt x="15561" y="12746"/>
                  <a:pt x="15248" y="12791"/>
                </a:cubicBezTo>
                <a:cubicBezTo>
                  <a:pt x="15248" y="12791"/>
                  <a:pt x="15248" y="12791"/>
                  <a:pt x="15248" y="1279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00" name="Google Shape;700;p13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1" name="Google Shape;701;p13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2" name="Google Shape;702;p13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lue Background_Secure">
  <p:cSld name="Blue Background_Secure">
    <p:bg>
      <p:bgPr>
        <a:solidFill>
          <a:schemeClr val="dk2"/>
        </a:solidFill>
        <a:effectLst/>
      </p:bgPr>
    </p:bg>
    <p:spTree>
      <p:nvGrpSpPr>
        <p:cNvPr id="1" name="Shape 703"/>
        <p:cNvGrpSpPr/>
        <p:nvPr/>
      </p:nvGrpSpPr>
      <p:grpSpPr>
        <a:xfrm>
          <a:off x="0" y="0"/>
          <a:ext cx="0" cy="0"/>
          <a:chOff x="0" y="0"/>
          <a:chExt cx="0" cy="0"/>
        </a:xfrm>
      </p:grpSpPr>
      <p:pic>
        <p:nvPicPr>
          <p:cNvPr id="704" name="Google Shape;704;p13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05" name="Google Shape;705;p132"/>
          <p:cNvSpPr/>
          <p:nvPr/>
        </p:nvSpPr>
        <p:spPr>
          <a:xfrm rot="-350655">
            <a:off x="5029435" y="107"/>
            <a:ext cx="3833594" cy="4961109"/>
          </a:xfrm>
          <a:custGeom>
            <a:avLst/>
            <a:gdLst/>
            <a:ahLst/>
            <a:cxnLst/>
            <a:rect l="l" t="t" r="r" b="b"/>
            <a:pathLst>
              <a:path w="21600" h="21600" extrusionOk="0">
                <a:moveTo>
                  <a:pt x="1271" y="8836"/>
                </a:moveTo>
                <a:lnTo>
                  <a:pt x="20329" y="8836"/>
                </a:lnTo>
                <a:lnTo>
                  <a:pt x="20329" y="20618"/>
                </a:lnTo>
                <a:lnTo>
                  <a:pt x="1271" y="20618"/>
                </a:lnTo>
                <a:cubicBezTo>
                  <a:pt x="1271" y="20618"/>
                  <a:pt x="1271" y="8836"/>
                  <a:pt x="1271" y="8836"/>
                </a:cubicBezTo>
                <a:close/>
                <a:moveTo>
                  <a:pt x="12960" y="5809"/>
                </a:moveTo>
                <a:lnTo>
                  <a:pt x="12960" y="7855"/>
                </a:lnTo>
                <a:lnTo>
                  <a:pt x="8640" y="7855"/>
                </a:lnTo>
                <a:lnTo>
                  <a:pt x="8640" y="5809"/>
                </a:lnTo>
                <a:cubicBezTo>
                  <a:pt x="8640" y="4907"/>
                  <a:pt x="9605" y="4173"/>
                  <a:pt x="10800" y="4173"/>
                </a:cubicBezTo>
                <a:cubicBezTo>
                  <a:pt x="11995" y="4173"/>
                  <a:pt x="12960" y="4907"/>
                  <a:pt x="12960" y="5809"/>
                </a:cubicBezTo>
                <a:close/>
                <a:moveTo>
                  <a:pt x="4447" y="5809"/>
                </a:moveTo>
                <a:cubicBezTo>
                  <a:pt x="4447" y="3145"/>
                  <a:pt x="7289" y="982"/>
                  <a:pt x="10800" y="982"/>
                </a:cubicBezTo>
                <a:cubicBezTo>
                  <a:pt x="14311" y="982"/>
                  <a:pt x="17153" y="3145"/>
                  <a:pt x="17153" y="5809"/>
                </a:cubicBezTo>
                <a:lnTo>
                  <a:pt x="17153" y="7855"/>
                </a:lnTo>
                <a:lnTo>
                  <a:pt x="14231" y="7855"/>
                </a:lnTo>
                <a:lnTo>
                  <a:pt x="14231" y="5809"/>
                </a:lnTo>
                <a:cubicBezTo>
                  <a:pt x="14231" y="4361"/>
                  <a:pt x="12693" y="3191"/>
                  <a:pt x="10800" y="3191"/>
                </a:cubicBezTo>
                <a:cubicBezTo>
                  <a:pt x="8907" y="3191"/>
                  <a:pt x="7369" y="4361"/>
                  <a:pt x="7369" y="5809"/>
                </a:cubicBezTo>
                <a:lnTo>
                  <a:pt x="7369" y="7855"/>
                </a:lnTo>
                <a:lnTo>
                  <a:pt x="4447" y="7855"/>
                </a:lnTo>
                <a:cubicBezTo>
                  <a:pt x="4447" y="7855"/>
                  <a:pt x="4447" y="5809"/>
                  <a:pt x="4447" y="5809"/>
                </a:cubicBezTo>
                <a:close/>
                <a:moveTo>
                  <a:pt x="21600" y="20618"/>
                </a:moveTo>
                <a:lnTo>
                  <a:pt x="21600" y="8836"/>
                </a:lnTo>
                <a:cubicBezTo>
                  <a:pt x="21600" y="8294"/>
                  <a:pt x="21031" y="7855"/>
                  <a:pt x="20329" y="7855"/>
                </a:cubicBezTo>
                <a:lnTo>
                  <a:pt x="18424" y="7855"/>
                </a:lnTo>
                <a:lnTo>
                  <a:pt x="18424" y="5809"/>
                </a:lnTo>
                <a:cubicBezTo>
                  <a:pt x="18424" y="2599"/>
                  <a:pt x="15008" y="0"/>
                  <a:pt x="10800" y="0"/>
                </a:cubicBezTo>
                <a:cubicBezTo>
                  <a:pt x="6592" y="0"/>
                  <a:pt x="3176" y="2599"/>
                  <a:pt x="3176" y="5809"/>
                </a:cubicBezTo>
                <a:lnTo>
                  <a:pt x="3176" y="7855"/>
                </a:lnTo>
                <a:lnTo>
                  <a:pt x="1271" y="7855"/>
                </a:lnTo>
                <a:cubicBezTo>
                  <a:pt x="569" y="7855"/>
                  <a:pt x="0" y="8294"/>
                  <a:pt x="0" y="8836"/>
                </a:cubicBezTo>
                <a:lnTo>
                  <a:pt x="0" y="20618"/>
                </a:lnTo>
                <a:cubicBezTo>
                  <a:pt x="0" y="21161"/>
                  <a:pt x="569" y="21600"/>
                  <a:pt x="1271" y="21600"/>
                </a:cubicBezTo>
                <a:lnTo>
                  <a:pt x="20329" y="21600"/>
                </a:lnTo>
                <a:cubicBezTo>
                  <a:pt x="21031" y="21600"/>
                  <a:pt x="21600" y="21161"/>
                  <a:pt x="21600" y="20618"/>
                </a:cubicBezTo>
                <a:close/>
                <a:moveTo>
                  <a:pt x="16289" y="11405"/>
                </a:moveTo>
                <a:cubicBezTo>
                  <a:pt x="16559" y="11578"/>
                  <a:pt x="16595" y="11888"/>
                  <a:pt x="16370" y="12096"/>
                </a:cubicBezTo>
                <a:lnTo>
                  <a:pt x="9573" y="18400"/>
                </a:lnTo>
                <a:lnTo>
                  <a:pt x="5268" y="15074"/>
                </a:lnTo>
                <a:cubicBezTo>
                  <a:pt x="5025" y="14879"/>
                  <a:pt x="5032" y="14569"/>
                  <a:pt x="5284" y="14380"/>
                </a:cubicBezTo>
                <a:cubicBezTo>
                  <a:pt x="5530" y="14197"/>
                  <a:pt x="5921" y="14197"/>
                  <a:pt x="6167" y="14380"/>
                </a:cubicBezTo>
                <a:lnTo>
                  <a:pt x="9487" y="16946"/>
                </a:lnTo>
                <a:lnTo>
                  <a:pt x="15394" y="11467"/>
                </a:lnTo>
                <a:cubicBezTo>
                  <a:pt x="15619" y="11259"/>
                  <a:pt x="16020" y="11231"/>
                  <a:pt x="16289" y="11405"/>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06" name="Google Shape;706;p13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7" name="Google Shape;707;p13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8" name="Google Shape;708;p13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lue Background_Time">
  <p:cSld name="Blue Background_Time">
    <p:bg>
      <p:bgPr>
        <a:solidFill>
          <a:schemeClr val="dk2"/>
        </a:solidFill>
        <a:effectLst/>
      </p:bgPr>
    </p:bg>
    <p:spTree>
      <p:nvGrpSpPr>
        <p:cNvPr id="1" name="Shape 709"/>
        <p:cNvGrpSpPr/>
        <p:nvPr/>
      </p:nvGrpSpPr>
      <p:grpSpPr>
        <a:xfrm>
          <a:off x="0" y="0"/>
          <a:ext cx="0" cy="0"/>
          <a:chOff x="0" y="0"/>
          <a:chExt cx="0" cy="0"/>
        </a:xfrm>
      </p:grpSpPr>
      <p:pic>
        <p:nvPicPr>
          <p:cNvPr id="710" name="Google Shape;710;p13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11" name="Google Shape;711;p133"/>
          <p:cNvSpPr/>
          <p:nvPr/>
        </p:nvSpPr>
        <p:spPr>
          <a:xfrm rot="-484266">
            <a:off x="4796678" y="148273"/>
            <a:ext cx="4553790" cy="4934072"/>
          </a:xfrm>
          <a:custGeom>
            <a:avLst/>
            <a:gdLst/>
            <a:ahLst/>
            <a:cxnLst/>
            <a:rect l="l" t="t" r="r" b="b"/>
            <a:pathLst>
              <a:path w="4553790" h="4934072" extrusionOk="0">
                <a:moveTo>
                  <a:pt x="2504729" y="2283538"/>
                </a:moveTo>
                <a:cubicBezTo>
                  <a:pt x="2492549" y="2281038"/>
                  <a:pt x="2479942" y="2279724"/>
                  <a:pt x="2467036" y="2279724"/>
                </a:cubicBezTo>
                <a:cubicBezTo>
                  <a:pt x="2363786" y="2279724"/>
                  <a:pt x="2279724" y="2363786"/>
                  <a:pt x="2279724" y="2467036"/>
                </a:cubicBezTo>
                <a:cubicBezTo>
                  <a:pt x="2279724" y="2570286"/>
                  <a:pt x="2363786" y="2654348"/>
                  <a:pt x="2467036" y="2654348"/>
                </a:cubicBezTo>
                <a:cubicBezTo>
                  <a:pt x="2570286" y="2654348"/>
                  <a:pt x="2654348" y="2570286"/>
                  <a:pt x="2654348" y="2467036"/>
                </a:cubicBezTo>
                <a:cubicBezTo>
                  <a:pt x="2654348" y="2376692"/>
                  <a:pt x="2589988" y="2301039"/>
                  <a:pt x="2504729" y="2283538"/>
                </a:cubicBezTo>
                <a:close/>
                <a:moveTo>
                  <a:pt x="1610912" y="1125528"/>
                </a:moveTo>
                <a:cubicBezTo>
                  <a:pt x="1637153" y="1131696"/>
                  <a:pt x="1661024" y="1147857"/>
                  <a:pt x="1676214" y="1172528"/>
                </a:cubicBezTo>
                <a:lnTo>
                  <a:pt x="2265790" y="2125991"/>
                </a:lnTo>
                <a:cubicBezTo>
                  <a:pt x="2324953" y="2090813"/>
                  <a:pt x="2393253" y="2069341"/>
                  <a:pt x="2467036" y="2069341"/>
                </a:cubicBezTo>
                <a:cubicBezTo>
                  <a:pt x="2562291" y="2069341"/>
                  <a:pt x="2648637" y="2104519"/>
                  <a:pt x="2717166" y="2160484"/>
                </a:cubicBezTo>
                <a:lnTo>
                  <a:pt x="3259686" y="1554690"/>
                </a:lnTo>
                <a:cubicBezTo>
                  <a:pt x="3298518" y="1511288"/>
                  <a:pt x="3364992" y="1507633"/>
                  <a:pt x="3408164" y="1546466"/>
                </a:cubicBezTo>
                <a:cubicBezTo>
                  <a:pt x="3451338" y="1585071"/>
                  <a:pt x="3454992" y="1651544"/>
                  <a:pt x="3416388" y="1694945"/>
                </a:cubicBezTo>
                <a:lnTo>
                  <a:pt x="2841203" y="2337288"/>
                </a:lnTo>
                <a:cubicBezTo>
                  <a:pt x="2855366" y="2378177"/>
                  <a:pt x="2864731" y="2421350"/>
                  <a:pt x="2864731" y="2467036"/>
                </a:cubicBezTo>
                <a:cubicBezTo>
                  <a:pt x="2864731" y="2686328"/>
                  <a:pt x="2686328" y="2864731"/>
                  <a:pt x="2467036" y="2864731"/>
                </a:cubicBezTo>
                <a:cubicBezTo>
                  <a:pt x="2247744" y="2864731"/>
                  <a:pt x="2069341" y="2686328"/>
                  <a:pt x="2069341" y="2467036"/>
                </a:cubicBezTo>
                <a:cubicBezTo>
                  <a:pt x="2069341" y="2400791"/>
                  <a:pt x="2087387" y="2339115"/>
                  <a:pt x="2116169" y="2284064"/>
                </a:cubicBezTo>
                <a:lnTo>
                  <a:pt x="1497354" y="1283316"/>
                </a:lnTo>
                <a:cubicBezTo>
                  <a:pt x="1466744" y="1233746"/>
                  <a:pt x="1482049" y="1169101"/>
                  <a:pt x="1531390" y="1138492"/>
                </a:cubicBezTo>
                <a:cubicBezTo>
                  <a:pt x="1556060" y="1123187"/>
                  <a:pt x="1584671" y="1119361"/>
                  <a:pt x="1610912" y="1125528"/>
                </a:cubicBezTo>
                <a:close/>
                <a:moveTo>
                  <a:pt x="2733154" y="759228"/>
                </a:moveTo>
                <a:cubicBezTo>
                  <a:pt x="2680227" y="751024"/>
                  <a:pt x="2626509" y="745222"/>
                  <a:pt x="2572114" y="741938"/>
                </a:cubicBezTo>
                <a:lnTo>
                  <a:pt x="2572114" y="1066079"/>
                </a:lnTo>
                <a:cubicBezTo>
                  <a:pt x="2572113" y="1124101"/>
                  <a:pt x="2525057" y="1171157"/>
                  <a:pt x="2467036" y="1171157"/>
                </a:cubicBezTo>
                <a:cubicBezTo>
                  <a:pt x="2409015" y="1171157"/>
                  <a:pt x="2361958" y="1124100"/>
                  <a:pt x="2361959" y="1066079"/>
                </a:cubicBezTo>
                <a:lnTo>
                  <a:pt x="2361959" y="741938"/>
                </a:lnTo>
                <a:cubicBezTo>
                  <a:pt x="1491643" y="794477"/>
                  <a:pt x="794477" y="1491643"/>
                  <a:pt x="741938" y="2361959"/>
                </a:cubicBezTo>
                <a:lnTo>
                  <a:pt x="1066080" y="2361959"/>
                </a:lnTo>
                <a:cubicBezTo>
                  <a:pt x="1124100" y="2361959"/>
                  <a:pt x="1171157" y="2409015"/>
                  <a:pt x="1171157" y="2467036"/>
                </a:cubicBezTo>
                <a:cubicBezTo>
                  <a:pt x="1171157" y="2525057"/>
                  <a:pt x="1124101" y="2572113"/>
                  <a:pt x="1066079" y="2572113"/>
                </a:cubicBezTo>
                <a:lnTo>
                  <a:pt x="741938" y="2572113"/>
                </a:lnTo>
                <a:cubicBezTo>
                  <a:pt x="794477" y="3442429"/>
                  <a:pt x="1491643" y="4139595"/>
                  <a:pt x="2361959" y="4192362"/>
                </a:cubicBezTo>
                <a:lnTo>
                  <a:pt x="2361958" y="3867993"/>
                </a:lnTo>
                <a:cubicBezTo>
                  <a:pt x="2361959" y="3809971"/>
                  <a:pt x="2409015" y="3762915"/>
                  <a:pt x="2467036" y="3762915"/>
                </a:cubicBezTo>
                <a:cubicBezTo>
                  <a:pt x="2525057" y="3762915"/>
                  <a:pt x="2572114" y="3809971"/>
                  <a:pt x="2572113" y="3867993"/>
                </a:cubicBezTo>
                <a:lnTo>
                  <a:pt x="2572113" y="4192362"/>
                </a:lnTo>
                <a:cubicBezTo>
                  <a:pt x="3442429" y="4139595"/>
                  <a:pt x="4139595" y="3442429"/>
                  <a:pt x="4192134" y="2572113"/>
                </a:cubicBezTo>
                <a:lnTo>
                  <a:pt x="3867993" y="2572114"/>
                </a:lnTo>
                <a:cubicBezTo>
                  <a:pt x="3809971" y="2572113"/>
                  <a:pt x="3762915" y="2525057"/>
                  <a:pt x="3762915" y="2467036"/>
                </a:cubicBezTo>
                <a:cubicBezTo>
                  <a:pt x="3762915" y="2409015"/>
                  <a:pt x="3809971" y="2361959"/>
                  <a:pt x="3867993" y="2361959"/>
                </a:cubicBezTo>
                <a:lnTo>
                  <a:pt x="4192134" y="2361959"/>
                </a:lnTo>
                <a:cubicBezTo>
                  <a:pt x="4142879" y="1546038"/>
                  <a:pt x="3527057" y="882299"/>
                  <a:pt x="2733154" y="759228"/>
                </a:cubicBezTo>
                <a:close/>
                <a:moveTo>
                  <a:pt x="2665193" y="536339"/>
                </a:moveTo>
                <a:cubicBezTo>
                  <a:pt x="3512318" y="622624"/>
                  <a:pt x="4199962" y="1255923"/>
                  <a:pt x="4368274" y="2076383"/>
                </a:cubicBezTo>
                <a:lnTo>
                  <a:pt x="4396904" y="2263460"/>
                </a:lnTo>
                <a:lnTo>
                  <a:pt x="4264775" y="3195210"/>
                </a:lnTo>
                <a:lnTo>
                  <a:pt x="4255027" y="3221798"/>
                </a:lnTo>
                <a:cubicBezTo>
                  <a:pt x="3960021" y="3918190"/>
                  <a:pt x="3269679" y="4408000"/>
                  <a:pt x="2467036" y="4408000"/>
                </a:cubicBezTo>
                <a:cubicBezTo>
                  <a:pt x="1396845" y="4408000"/>
                  <a:pt x="526301" y="3537227"/>
                  <a:pt x="526301" y="2467036"/>
                </a:cubicBezTo>
                <a:cubicBezTo>
                  <a:pt x="526301" y="1396845"/>
                  <a:pt x="1396845" y="526301"/>
                  <a:pt x="2467036" y="526301"/>
                </a:cubicBezTo>
                <a:cubicBezTo>
                  <a:pt x="2533923" y="526301"/>
                  <a:pt x="2600030" y="529702"/>
                  <a:pt x="2665193" y="536339"/>
                </a:cubicBezTo>
                <a:close/>
                <a:moveTo>
                  <a:pt x="2718912" y="12761"/>
                </a:moveTo>
                <a:cubicBezTo>
                  <a:pt x="3464376" y="88704"/>
                  <a:pt x="4112741" y="497955"/>
                  <a:pt x="4512159" y="1088664"/>
                </a:cubicBezTo>
                <a:lnTo>
                  <a:pt x="4553790" y="1157118"/>
                </a:lnTo>
                <a:lnTo>
                  <a:pt x="4504646" y="1503677"/>
                </a:lnTo>
                <a:lnTo>
                  <a:pt x="4450908" y="1392295"/>
                </a:lnTo>
                <a:cubicBezTo>
                  <a:pt x="4068298" y="688900"/>
                  <a:pt x="3322461" y="210383"/>
                  <a:pt x="2467036" y="210383"/>
                </a:cubicBezTo>
                <a:cubicBezTo>
                  <a:pt x="1222554" y="210384"/>
                  <a:pt x="210384" y="1222782"/>
                  <a:pt x="210383" y="2467036"/>
                </a:cubicBezTo>
                <a:cubicBezTo>
                  <a:pt x="210383" y="3711518"/>
                  <a:pt x="1222553" y="4723688"/>
                  <a:pt x="2467036" y="4723689"/>
                </a:cubicBezTo>
                <a:cubicBezTo>
                  <a:pt x="3089163" y="4723689"/>
                  <a:pt x="3653326" y="4470646"/>
                  <a:pt x="4061957" y="4062043"/>
                </a:cubicBezTo>
                <a:lnTo>
                  <a:pt x="4156618" y="3957919"/>
                </a:lnTo>
                <a:lnTo>
                  <a:pt x="4107475" y="4304470"/>
                </a:lnTo>
                <a:lnTo>
                  <a:pt x="4035382" y="4370007"/>
                </a:lnTo>
                <a:cubicBezTo>
                  <a:pt x="3608763" y="4722235"/>
                  <a:pt x="3062166" y="4934072"/>
                  <a:pt x="2467036" y="4934072"/>
                </a:cubicBezTo>
                <a:cubicBezTo>
                  <a:pt x="1106740" y="4934072"/>
                  <a:pt x="0" y="3827332"/>
                  <a:pt x="0" y="2467036"/>
                </a:cubicBezTo>
                <a:cubicBezTo>
                  <a:pt x="0" y="1106740"/>
                  <a:pt x="1106740" y="0"/>
                  <a:pt x="2467036" y="0"/>
                </a:cubicBezTo>
                <a:cubicBezTo>
                  <a:pt x="2552055" y="0"/>
                  <a:pt x="2636082" y="4323"/>
                  <a:pt x="2718912" y="12761"/>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12" name="Google Shape;712;p13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3" name="Google Shape;713;p13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4" name="Google Shape;714;p13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Blue Background_Rocket">
  <p:cSld name="Blue Background_Rocket">
    <p:bg>
      <p:bgPr>
        <a:solidFill>
          <a:schemeClr val="dk2"/>
        </a:solidFill>
        <a:effectLst/>
      </p:bgPr>
    </p:bg>
    <p:spTree>
      <p:nvGrpSpPr>
        <p:cNvPr id="1" name="Shape 715"/>
        <p:cNvGrpSpPr/>
        <p:nvPr/>
      </p:nvGrpSpPr>
      <p:grpSpPr>
        <a:xfrm>
          <a:off x="0" y="0"/>
          <a:ext cx="0" cy="0"/>
          <a:chOff x="0" y="0"/>
          <a:chExt cx="0" cy="0"/>
        </a:xfrm>
      </p:grpSpPr>
      <p:pic>
        <p:nvPicPr>
          <p:cNvPr id="716" name="Google Shape;716;p13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17" name="Google Shape;717;p134"/>
          <p:cNvSpPr/>
          <p:nvPr/>
        </p:nvSpPr>
        <p:spPr>
          <a:xfrm rot="-418219">
            <a:off x="4767250" y="325329"/>
            <a:ext cx="4502934" cy="4506079"/>
          </a:xfrm>
          <a:custGeom>
            <a:avLst/>
            <a:gdLst/>
            <a:ahLst/>
            <a:cxnLst/>
            <a:rect l="l" t="t" r="r" b="b"/>
            <a:pathLst>
              <a:path w="20998" h="20999" extrusionOk="0">
                <a:moveTo>
                  <a:pt x="2231" y="15652"/>
                </a:moveTo>
                <a:cubicBezTo>
                  <a:pt x="1853" y="15652"/>
                  <a:pt x="1647" y="15212"/>
                  <a:pt x="1889" y="14922"/>
                </a:cubicBezTo>
                <a:lnTo>
                  <a:pt x="4116" y="12251"/>
                </a:lnTo>
                <a:cubicBezTo>
                  <a:pt x="4274" y="12062"/>
                  <a:pt x="4555" y="12036"/>
                  <a:pt x="4744" y="12194"/>
                </a:cubicBezTo>
                <a:cubicBezTo>
                  <a:pt x="4933" y="12351"/>
                  <a:pt x="4958" y="12632"/>
                  <a:pt x="4801" y="12821"/>
                </a:cubicBezTo>
                <a:lnTo>
                  <a:pt x="3182" y="14762"/>
                </a:lnTo>
                <a:lnTo>
                  <a:pt x="4013" y="14762"/>
                </a:lnTo>
                <a:cubicBezTo>
                  <a:pt x="4369" y="14762"/>
                  <a:pt x="4581" y="15158"/>
                  <a:pt x="4384" y="15454"/>
                </a:cubicBezTo>
                <a:lnTo>
                  <a:pt x="2055" y="18944"/>
                </a:lnTo>
                <a:lnTo>
                  <a:pt x="5548" y="16617"/>
                </a:lnTo>
                <a:cubicBezTo>
                  <a:pt x="5844" y="16420"/>
                  <a:pt x="6241" y="16632"/>
                  <a:pt x="6241" y="16988"/>
                </a:cubicBezTo>
                <a:lnTo>
                  <a:pt x="6241" y="17818"/>
                </a:lnTo>
                <a:lnTo>
                  <a:pt x="8183" y="16201"/>
                </a:lnTo>
                <a:cubicBezTo>
                  <a:pt x="8372" y="16043"/>
                  <a:pt x="8653" y="16069"/>
                  <a:pt x="8811" y="16258"/>
                </a:cubicBezTo>
                <a:cubicBezTo>
                  <a:pt x="8968" y="16446"/>
                  <a:pt x="8943" y="16727"/>
                  <a:pt x="8754" y="16885"/>
                </a:cubicBezTo>
                <a:lnTo>
                  <a:pt x="6080" y="19111"/>
                </a:lnTo>
                <a:cubicBezTo>
                  <a:pt x="5790" y="19352"/>
                  <a:pt x="5350" y="19146"/>
                  <a:pt x="5350" y="18769"/>
                </a:cubicBezTo>
                <a:lnTo>
                  <a:pt x="5350" y="17820"/>
                </a:lnTo>
                <a:lnTo>
                  <a:pt x="696" y="20920"/>
                </a:lnTo>
                <a:cubicBezTo>
                  <a:pt x="291" y="21190"/>
                  <a:pt x="-192" y="20708"/>
                  <a:pt x="78" y="20303"/>
                </a:cubicBezTo>
                <a:lnTo>
                  <a:pt x="3181" y="15652"/>
                </a:lnTo>
                <a:cubicBezTo>
                  <a:pt x="3181" y="15652"/>
                  <a:pt x="2231" y="15652"/>
                  <a:pt x="2231" y="15652"/>
                </a:cubicBezTo>
                <a:close/>
                <a:moveTo>
                  <a:pt x="14706" y="7638"/>
                </a:moveTo>
                <a:cubicBezTo>
                  <a:pt x="15444" y="7638"/>
                  <a:pt x="16042" y="7040"/>
                  <a:pt x="16042" y="6302"/>
                </a:cubicBezTo>
                <a:cubicBezTo>
                  <a:pt x="16042" y="5565"/>
                  <a:pt x="15444" y="4967"/>
                  <a:pt x="14706" y="4967"/>
                </a:cubicBezTo>
                <a:cubicBezTo>
                  <a:pt x="13968" y="4967"/>
                  <a:pt x="13369" y="5565"/>
                  <a:pt x="13369" y="6302"/>
                </a:cubicBezTo>
                <a:cubicBezTo>
                  <a:pt x="13369" y="7040"/>
                  <a:pt x="13968" y="7638"/>
                  <a:pt x="14706" y="7638"/>
                </a:cubicBezTo>
                <a:close/>
                <a:moveTo>
                  <a:pt x="14706" y="8529"/>
                </a:moveTo>
                <a:cubicBezTo>
                  <a:pt x="13475" y="8529"/>
                  <a:pt x="12478" y="7532"/>
                  <a:pt x="12478" y="6302"/>
                </a:cubicBezTo>
                <a:cubicBezTo>
                  <a:pt x="12478" y="5073"/>
                  <a:pt x="13475" y="4076"/>
                  <a:pt x="14706" y="4076"/>
                </a:cubicBezTo>
                <a:cubicBezTo>
                  <a:pt x="15936" y="4076"/>
                  <a:pt x="16933" y="5073"/>
                  <a:pt x="16933" y="6302"/>
                </a:cubicBezTo>
                <a:cubicBezTo>
                  <a:pt x="16933" y="7532"/>
                  <a:pt x="15936" y="8529"/>
                  <a:pt x="14706" y="8529"/>
                </a:cubicBezTo>
                <a:close/>
                <a:moveTo>
                  <a:pt x="10531" y="9124"/>
                </a:moveTo>
                <a:lnTo>
                  <a:pt x="5853" y="15134"/>
                </a:lnTo>
                <a:lnTo>
                  <a:pt x="11868" y="10459"/>
                </a:lnTo>
                <a:cubicBezTo>
                  <a:pt x="11868" y="10459"/>
                  <a:pt x="10531" y="9124"/>
                  <a:pt x="10531" y="9124"/>
                </a:cubicBezTo>
                <a:close/>
                <a:moveTo>
                  <a:pt x="11307" y="14978"/>
                </a:moveTo>
                <a:lnTo>
                  <a:pt x="10976" y="15357"/>
                </a:lnTo>
                <a:cubicBezTo>
                  <a:pt x="11396" y="16196"/>
                  <a:pt x="11248" y="17532"/>
                  <a:pt x="10531" y="19364"/>
                </a:cubicBezTo>
                <a:lnTo>
                  <a:pt x="14540" y="16247"/>
                </a:lnTo>
                <a:lnTo>
                  <a:pt x="14212" y="12972"/>
                </a:lnTo>
                <a:cubicBezTo>
                  <a:pt x="13329" y="13669"/>
                  <a:pt x="12361" y="14340"/>
                  <a:pt x="11307" y="14978"/>
                </a:cubicBezTo>
                <a:close/>
                <a:moveTo>
                  <a:pt x="6011" y="9681"/>
                </a:moveTo>
                <a:cubicBezTo>
                  <a:pt x="6653" y="8623"/>
                  <a:pt x="7327" y="7652"/>
                  <a:pt x="8028" y="6766"/>
                </a:cubicBezTo>
                <a:lnTo>
                  <a:pt x="5236" y="6452"/>
                </a:lnTo>
                <a:lnTo>
                  <a:pt x="1620" y="10459"/>
                </a:lnTo>
                <a:cubicBezTo>
                  <a:pt x="3453" y="9743"/>
                  <a:pt x="4790" y="9594"/>
                  <a:pt x="5630" y="10014"/>
                </a:cubicBezTo>
                <a:cubicBezTo>
                  <a:pt x="5630" y="10014"/>
                  <a:pt x="6011" y="9681"/>
                  <a:pt x="6011" y="9681"/>
                </a:cubicBezTo>
                <a:close/>
                <a:moveTo>
                  <a:pt x="8744" y="14016"/>
                </a:moveTo>
                <a:lnTo>
                  <a:pt x="9640" y="14912"/>
                </a:lnTo>
                <a:cubicBezTo>
                  <a:pt x="19812" y="9336"/>
                  <a:pt x="20675" y="1897"/>
                  <a:pt x="19887" y="1110"/>
                </a:cubicBezTo>
                <a:cubicBezTo>
                  <a:pt x="19100" y="323"/>
                  <a:pt x="11656" y="1185"/>
                  <a:pt x="6076" y="11350"/>
                </a:cubicBezTo>
                <a:lnTo>
                  <a:pt x="6972" y="12246"/>
                </a:lnTo>
                <a:lnTo>
                  <a:pt x="9828" y="8577"/>
                </a:lnTo>
                <a:cubicBezTo>
                  <a:pt x="10157" y="8154"/>
                  <a:pt x="10782" y="8115"/>
                  <a:pt x="11161" y="8494"/>
                </a:cubicBezTo>
                <a:lnTo>
                  <a:pt x="12498" y="9830"/>
                </a:lnTo>
                <a:cubicBezTo>
                  <a:pt x="12877" y="10209"/>
                  <a:pt x="12838" y="10834"/>
                  <a:pt x="12415" y="11162"/>
                </a:cubicBezTo>
                <a:cubicBezTo>
                  <a:pt x="12415" y="11162"/>
                  <a:pt x="8744" y="14016"/>
                  <a:pt x="8744" y="14016"/>
                </a:cubicBezTo>
                <a:close/>
                <a:moveTo>
                  <a:pt x="8035" y="14567"/>
                </a:moveTo>
                <a:lnTo>
                  <a:pt x="6400" y="15837"/>
                </a:lnTo>
                <a:cubicBezTo>
                  <a:pt x="5572" y="16481"/>
                  <a:pt x="4506" y="15415"/>
                  <a:pt x="5150" y="14588"/>
                </a:cubicBezTo>
                <a:lnTo>
                  <a:pt x="6421" y="12954"/>
                </a:lnTo>
                <a:lnTo>
                  <a:pt x="5446" y="11980"/>
                </a:lnTo>
                <a:cubicBezTo>
                  <a:pt x="5166" y="11700"/>
                  <a:pt x="5104" y="11269"/>
                  <a:pt x="5295" y="10922"/>
                </a:cubicBezTo>
                <a:cubicBezTo>
                  <a:pt x="5307" y="10899"/>
                  <a:pt x="5320" y="10876"/>
                  <a:pt x="5332" y="10853"/>
                </a:cubicBezTo>
                <a:cubicBezTo>
                  <a:pt x="5298" y="10841"/>
                  <a:pt x="5264" y="10827"/>
                  <a:pt x="5231" y="10810"/>
                </a:cubicBezTo>
                <a:cubicBezTo>
                  <a:pt x="4674" y="10532"/>
                  <a:pt x="3564" y="10655"/>
                  <a:pt x="1945" y="11289"/>
                </a:cubicBezTo>
                <a:cubicBezTo>
                  <a:pt x="1069" y="11631"/>
                  <a:pt x="329" y="10560"/>
                  <a:pt x="958" y="9863"/>
                </a:cubicBezTo>
                <a:lnTo>
                  <a:pt x="4575" y="5856"/>
                </a:lnTo>
                <a:cubicBezTo>
                  <a:pt x="4767" y="5643"/>
                  <a:pt x="5051" y="5535"/>
                  <a:pt x="5336" y="5567"/>
                </a:cubicBezTo>
                <a:lnTo>
                  <a:pt x="8706" y="5946"/>
                </a:lnTo>
                <a:cubicBezTo>
                  <a:pt x="10472" y="3899"/>
                  <a:pt x="12387" y="2367"/>
                  <a:pt x="14366" y="1334"/>
                </a:cubicBezTo>
                <a:cubicBezTo>
                  <a:pt x="16972" y="-28"/>
                  <a:pt x="19627" y="-410"/>
                  <a:pt x="20517" y="480"/>
                </a:cubicBezTo>
                <a:cubicBezTo>
                  <a:pt x="21408" y="1370"/>
                  <a:pt x="21026" y="4023"/>
                  <a:pt x="19663" y="6627"/>
                </a:cubicBezTo>
                <a:cubicBezTo>
                  <a:pt x="18628" y="8607"/>
                  <a:pt x="17092" y="10524"/>
                  <a:pt x="15040" y="12290"/>
                </a:cubicBezTo>
                <a:lnTo>
                  <a:pt x="15427" y="16159"/>
                </a:lnTo>
                <a:cubicBezTo>
                  <a:pt x="15457" y="16463"/>
                  <a:pt x="15329" y="16762"/>
                  <a:pt x="15087" y="16950"/>
                </a:cubicBezTo>
                <a:lnTo>
                  <a:pt x="11078" y="20067"/>
                </a:lnTo>
                <a:cubicBezTo>
                  <a:pt x="10363" y="20622"/>
                  <a:pt x="9371" y="19882"/>
                  <a:pt x="9701" y="19039"/>
                </a:cubicBezTo>
                <a:cubicBezTo>
                  <a:pt x="10334" y="17421"/>
                  <a:pt x="10458" y="16312"/>
                  <a:pt x="10179" y="15755"/>
                </a:cubicBezTo>
                <a:cubicBezTo>
                  <a:pt x="10163" y="15722"/>
                  <a:pt x="10149" y="15689"/>
                  <a:pt x="10137" y="15655"/>
                </a:cubicBezTo>
                <a:cubicBezTo>
                  <a:pt x="10114" y="15668"/>
                  <a:pt x="10091" y="15680"/>
                  <a:pt x="10069" y="15692"/>
                </a:cubicBezTo>
                <a:cubicBezTo>
                  <a:pt x="9721" y="15883"/>
                  <a:pt x="9290" y="15821"/>
                  <a:pt x="9010" y="15541"/>
                </a:cubicBezTo>
                <a:cubicBezTo>
                  <a:pt x="9010" y="15541"/>
                  <a:pt x="8035" y="14567"/>
                  <a:pt x="8035" y="14567"/>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18" name="Google Shape;718;p13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9" name="Google Shape;719;p13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0" name="Google Shape;720;p13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Background_Recruiting">
  <p:cSld name="Blue Background_Recruiting">
    <p:bg>
      <p:bgPr>
        <a:solidFill>
          <a:schemeClr val="dk2"/>
        </a:solidFill>
        <a:effectLst/>
      </p:bgPr>
    </p:bg>
    <p:spTree>
      <p:nvGrpSpPr>
        <p:cNvPr id="1" name="Shape 123"/>
        <p:cNvGrpSpPr/>
        <p:nvPr/>
      </p:nvGrpSpPr>
      <p:grpSpPr>
        <a:xfrm>
          <a:off x="0" y="0"/>
          <a:ext cx="0" cy="0"/>
          <a:chOff x="0" y="0"/>
          <a:chExt cx="0" cy="0"/>
        </a:xfrm>
      </p:grpSpPr>
      <p:pic>
        <p:nvPicPr>
          <p:cNvPr id="124" name="Google Shape;124;p5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5" name="Google Shape;125;p5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6" name="Google Shape;126;p55"/>
          <p:cNvSpPr/>
          <p:nvPr/>
        </p:nvSpPr>
        <p:spPr>
          <a:xfrm>
            <a:off x="4625812" y="87169"/>
            <a:ext cx="4518188" cy="4978975"/>
          </a:xfrm>
          <a:custGeom>
            <a:avLst/>
            <a:gdLst/>
            <a:ahLst/>
            <a:cxnLst/>
            <a:rect l="l" t="t" r="r" b="b"/>
            <a:pathLst>
              <a:path w="4518188" h="4978975" extrusionOk="0">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sp>
        <p:nvSpPr>
          <p:cNvPr id="127" name="Google Shape;127;p5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600"/>
              </a:spcBef>
              <a:spcAft>
                <a:spcPts val="0"/>
              </a:spcAft>
              <a:buClr>
                <a:srgbClr val="F38B00"/>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8" name="Google Shape;128;p5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0"/>
              </a:spcBef>
              <a:spcAft>
                <a:spcPts val="0"/>
              </a:spcAft>
              <a:buClr>
                <a:srgbClr val="F38B00"/>
              </a:buClr>
              <a:buSzPts val="4400"/>
              <a:buFont typeface="Arial"/>
              <a:buNone/>
              <a:defRPr sz="4400" b="0"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rgbClr val="F38B00"/>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4pPr>
            <a:lvl5pPr marL="2286000" marR="0" lvl="4" indent="-228600" algn="l">
              <a:lnSpc>
                <a:spcPct val="100000"/>
              </a:lnSpc>
              <a:spcBef>
                <a:spcPts val="220"/>
              </a:spcBef>
              <a:spcAft>
                <a:spcPts val="0"/>
              </a:spcAft>
              <a:buClr>
                <a:srgbClr val="5D87A1"/>
              </a:buClr>
              <a:buSzPts val="1100"/>
              <a:buFont typeface="Arial"/>
              <a:buNone/>
              <a:defRPr sz="1100" b="0" i="0" u="none" strike="noStrike" cap="none">
                <a:solidFill>
                  <a:srgbClr val="7F7F7F"/>
                </a:solidFill>
                <a:latin typeface="Arial"/>
                <a:ea typeface="Arial"/>
                <a:cs typeface="Arial"/>
                <a:sym typeface="Arial"/>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White Background_Lightbulb">
  <p:cSld name="White Background_Lightbulb">
    <p:bg>
      <p:bgPr>
        <a:solidFill>
          <a:schemeClr val="lt1"/>
        </a:solidFill>
        <a:effectLst/>
      </p:bgPr>
    </p:bg>
    <p:spTree>
      <p:nvGrpSpPr>
        <p:cNvPr id="1" name="Shape 721"/>
        <p:cNvGrpSpPr/>
        <p:nvPr/>
      </p:nvGrpSpPr>
      <p:grpSpPr>
        <a:xfrm>
          <a:off x="0" y="0"/>
          <a:ext cx="0" cy="0"/>
          <a:chOff x="0" y="0"/>
          <a:chExt cx="0" cy="0"/>
        </a:xfrm>
      </p:grpSpPr>
      <p:pic>
        <p:nvPicPr>
          <p:cNvPr id="722" name="Google Shape;722;p13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3" name="Google Shape;723;p135"/>
          <p:cNvSpPr/>
          <p:nvPr/>
        </p:nvSpPr>
        <p:spPr>
          <a:xfrm rot="-600000">
            <a:off x="6072661" y="97311"/>
            <a:ext cx="3122556" cy="4996075"/>
          </a:xfrm>
          <a:custGeom>
            <a:avLst/>
            <a:gdLst/>
            <a:ahLst/>
            <a:cxnLst/>
            <a:rect l="l" t="t" r="r" b="b"/>
            <a:pathLst>
              <a:path w="21600" h="21600" extrusionOk="0">
                <a:moveTo>
                  <a:pt x="12960" y="9450"/>
                </a:moveTo>
                <a:lnTo>
                  <a:pt x="12960" y="9000"/>
                </a:lnTo>
                <a:cubicBezTo>
                  <a:pt x="12960" y="8751"/>
                  <a:pt x="13282" y="8550"/>
                  <a:pt x="13680" y="8550"/>
                </a:cubicBezTo>
                <a:cubicBezTo>
                  <a:pt x="14078" y="8550"/>
                  <a:pt x="14400" y="8751"/>
                  <a:pt x="14400" y="9000"/>
                </a:cubicBezTo>
                <a:cubicBezTo>
                  <a:pt x="14400" y="9249"/>
                  <a:pt x="14078" y="9450"/>
                  <a:pt x="13680" y="9450"/>
                </a:cubicBezTo>
                <a:cubicBezTo>
                  <a:pt x="13680" y="9450"/>
                  <a:pt x="12960" y="9450"/>
                  <a:pt x="12960" y="9450"/>
                </a:cubicBezTo>
                <a:close/>
                <a:moveTo>
                  <a:pt x="17630" y="11225"/>
                </a:moveTo>
                <a:cubicBezTo>
                  <a:pt x="15847" y="12320"/>
                  <a:pt x="14741" y="13762"/>
                  <a:pt x="14470" y="15300"/>
                </a:cubicBezTo>
                <a:lnTo>
                  <a:pt x="12960" y="15300"/>
                </a:lnTo>
                <a:lnTo>
                  <a:pt x="12960" y="10350"/>
                </a:lnTo>
                <a:lnTo>
                  <a:pt x="13680" y="10350"/>
                </a:lnTo>
                <a:cubicBezTo>
                  <a:pt x="14873" y="10350"/>
                  <a:pt x="15840" y="9746"/>
                  <a:pt x="15840" y="9000"/>
                </a:cubicBezTo>
                <a:cubicBezTo>
                  <a:pt x="15840" y="8254"/>
                  <a:pt x="14873" y="7650"/>
                  <a:pt x="13680" y="7650"/>
                </a:cubicBezTo>
                <a:cubicBezTo>
                  <a:pt x="12487" y="7650"/>
                  <a:pt x="11520" y="8254"/>
                  <a:pt x="11520" y="9000"/>
                </a:cubicBezTo>
                <a:lnTo>
                  <a:pt x="11520" y="9450"/>
                </a:lnTo>
                <a:lnTo>
                  <a:pt x="10080" y="9450"/>
                </a:lnTo>
                <a:lnTo>
                  <a:pt x="10080" y="9000"/>
                </a:lnTo>
                <a:cubicBezTo>
                  <a:pt x="10080" y="8254"/>
                  <a:pt x="9113" y="7650"/>
                  <a:pt x="7920" y="7650"/>
                </a:cubicBezTo>
                <a:cubicBezTo>
                  <a:pt x="6727" y="7650"/>
                  <a:pt x="5760" y="8254"/>
                  <a:pt x="5760" y="9000"/>
                </a:cubicBezTo>
                <a:cubicBezTo>
                  <a:pt x="5760" y="9746"/>
                  <a:pt x="6727" y="10350"/>
                  <a:pt x="7920" y="10350"/>
                </a:cubicBezTo>
                <a:lnTo>
                  <a:pt x="8640" y="10350"/>
                </a:lnTo>
                <a:lnTo>
                  <a:pt x="8640" y="15300"/>
                </a:lnTo>
                <a:lnTo>
                  <a:pt x="7130" y="15300"/>
                </a:lnTo>
                <a:cubicBezTo>
                  <a:pt x="6859" y="13762"/>
                  <a:pt x="5753" y="12320"/>
                  <a:pt x="3970" y="11224"/>
                </a:cubicBezTo>
                <a:cubicBezTo>
                  <a:pt x="2283" y="10188"/>
                  <a:pt x="1440" y="8747"/>
                  <a:pt x="1440" y="6900"/>
                </a:cubicBezTo>
                <a:cubicBezTo>
                  <a:pt x="1440" y="3586"/>
                  <a:pt x="5631" y="900"/>
                  <a:pt x="10800" y="900"/>
                </a:cubicBezTo>
                <a:cubicBezTo>
                  <a:pt x="15969" y="900"/>
                  <a:pt x="20160" y="3586"/>
                  <a:pt x="20160" y="6900"/>
                </a:cubicBezTo>
                <a:cubicBezTo>
                  <a:pt x="20160" y="8747"/>
                  <a:pt x="19317" y="10189"/>
                  <a:pt x="17630" y="11225"/>
                </a:cubicBezTo>
                <a:close/>
                <a:moveTo>
                  <a:pt x="12960" y="20250"/>
                </a:moveTo>
                <a:cubicBezTo>
                  <a:pt x="12960" y="20499"/>
                  <a:pt x="12638" y="20700"/>
                  <a:pt x="12240" y="20700"/>
                </a:cubicBezTo>
                <a:lnTo>
                  <a:pt x="9360" y="20700"/>
                </a:lnTo>
                <a:cubicBezTo>
                  <a:pt x="8962" y="20700"/>
                  <a:pt x="8640" y="20499"/>
                  <a:pt x="8640" y="20250"/>
                </a:cubicBezTo>
                <a:lnTo>
                  <a:pt x="8640" y="19800"/>
                </a:lnTo>
                <a:lnTo>
                  <a:pt x="12960" y="19800"/>
                </a:lnTo>
                <a:cubicBezTo>
                  <a:pt x="12960" y="19800"/>
                  <a:pt x="12960" y="20250"/>
                  <a:pt x="12960" y="20250"/>
                </a:cubicBezTo>
                <a:close/>
                <a:moveTo>
                  <a:pt x="7200" y="18900"/>
                </a:moveTo>
                <a:lnTo>
                  <a:pt x="7200" y="18000"/>
                </a:lnTo>
                <a:lnTo>
                  <a:pt x="14400" y="18000"/>
                </a:lnTo>
                <a:lnTo>
                  <a:pt x="14400" y="18900"/>
                </a:lnTo>
                <a:lnTo>
                  <a:pt x="12960" y="18900"/>
                </a:lnTo>
                <a:lnTo>
                  <a:pt x="8640" y="18900"/>
                </a:lnTo>
                <a:cubicBezTo>
                  <a:pt x="8640" y="18900"/>
                  <a:pt x="7200" y="18900"/>
                  <a:pt x="7200" y="18900"/>
                </a:cubicBezTo>
                <a:close/>
                <a:moveTo>
                  <a:pt x="11520" y="15300"/>
                </a:moveTo>
                <a:lnTo>
                  <a:pt x="10080" y="15300"/>
                </a:lnTo>
                <a:lnTo>
                  <a:pt x="10080" y="10350"/>
                </a:lnTo>
                <a:lnTo>
                  <a:pt x="11520" y="10350"/>
                </a:lnTo>
                <a:cubicBezTo>
                  <a:pt x="11520" y="10350"/>
                  <a:pt x="11520" y="15300"/>
                  <a:pt x="11520" y="15300"/>
                </a:cubicBezTo>
                <a:close/>
                <a:moveTo>
                  <a:pt x="8640" y="9450"/>
                </a:moveTo>
                <a:lnTo>
                  <a:pt x="7920" y="9450"/>
                </a:lnTo>
                <a:cubicBezTo>
                  <a:pt x="7522" y="9450"/>
                  <a:pt x="7200" y="9249"/>
                  <a:pt x="7200" y="9000"/>
                </a:cubicBezTo>
                <a:cubicBezTo>
                  <a:pt x="7200" y="8751"/>
                  <a:pt x="7522" y="8550"/>
                  <a:pt x="7920" y="8550"/>
                </a:cubicBezTo>
                <a:cubicBezTo>
                  <a:pt x="8318" y="8550"/>
                  <a:pt x="8640" y="8751"/>
                  <a:pt x="8640" y="9000"/>
                </a:cubicBezTo>
                <a:cubicBezTo>
                  <a:pt x="8640" y="9000"/>
                  <a:pt x="8640" y="9450"/>
                  <a:pt x="8640" y="9450"/>
                </a:cubicBezTo>
                <a:close/>
                <a:moveTo>
                  <a:pt x="7200" y="16200"/>
                </a:moveTo>
                <a:lnTo>
                  <a:pt x="8640" y="16200"/>
                </a:lnTo>
                <a:lnTo>
                  <a:pt x="10080" y="16200"/>
                </a:lnTo>
                <a:lnTo>
                  <a:pt x="11520" y="16200"/>
                </a:lnTo>
                <a:lnTo>
                  <a:pt x="12960" y="16200"/>
                </a:lnTo>
                <a:lnTo>
                  <a:pt x="14400" y="16200"/>
                </a:lnTo>
                <a:lnTo>
                  <a:pt x="14400" y="17100"/>
                </a:lnTo>
                <a:lnTo>
                  <a:pt x="7200" y="17100"/>
                </a:lnTo>
                <a:cubicBezTo>
                  <a:pt x="7200" y="17100"/>
                  <a:pt x="7200" y="16200"/>
                  <a:pt x="7200" y="16200"/>
                </a:cubicBezTo>
                <a:close/>
                <a:moveTo>
                  <a:pt x="10800" y="0"/>
                </a:moveTo>
                <a:cubicBezTo>
                  <a:pt x="4827" y="0"/>
                  <a:pt x="0" y="3094"/>
                  <a:pt x="0" y="6900"/>
                </a:cubicBezTo>
                <a:cubicBezTo>
                  <a:pt x="0" y="8975"/>
                  <a:pt x="979" y="10650"/>
                  <a:pt x="2961" y="11866"/>
                </a:cubicBezTo>
                <a:cubicBezTo>
                  <a:pt x="4751" y="12966"/>
                  <a:pt x="5760" y="14470"/>
                  <a:pt x="5760" y="16039"/>
                </a:cubicBezTo>
                <a:lnTo>
                  <a:pt x="5760" y="18900"/>
                </a:lnTo>
                <a:cubicBezTo>
                  <a:pt x="5760" y="19397"/>
                  <a:pt x="6404" y="19800"/>
                  <a:pt x="7200" y="19800"/>
                </a:cubicBezTo>
                <a:lnTo>
                  <a:pt x="7200" y="19800"/>
                </a:lnTo>
                <a:lnTo>
                  <a:pt x="7200" y="20250"/>
                </a:lnTo>
                <a:cubicBezTo>
                  <a:pt x="7200" y="20996"/>
                  <a:pt x="8167" y="21600"/>
                  <a:pt x="9360" y="21600"/>
                </a:cubicBezTo>
                <a:lnTo>
                  <a:pt x="12240" y="21600"/>
                </a:lnTo>
                <a:cubicBezTo>
                  <a:pt x="13433" y="21600"/>
                  <a:pt x="14400" y="20996"/>
                  <a:pt x="14400" y="20250"/>
                </a:cubicBezTo>
                <a:lnTo>
                  <a:pt x="14400" y="19800"/>
                </a:lnTo>
                <a:lnTo>
                  <a:pt x="14400" y="19800"/>
                </a:lnTo>
                <a:cubicBezTo>
                  <a:pt x="15195" y="19800"/>
                  <a:pt x="15840" y="19397"/>
                  <a:pt x="15840" y="18900"/>
                </a:cubicBezTo>
                <a:lnTo>
                  <a:pt x="15840" y="16039"/>
                </a:lnTo>
                <a:cubicBezTo>
                  <a:pt x="15840" y="14470"/>
                  <a:pt x="16849" y="12966"/>
                  <a:pt x="18639" y="11866"/>
                </a:cubicBezTo>
                <a:cubicBezTo>
                  <a:pt x="20620" y="10650"/>
                  <a:pt x="21600" y="8975"/>
                  <a:pt x="21600" y="6900"/>
                </a:cubicBezTo>
                <a:cubicBezTo>
                  <a:pt x="21600" y="3094"/>
                  <a:pt x="16773" y="0"/>
                  <a:pt x="10800" y="0"/>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24" name="Google Shape;724;p135"/>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5" name="Google Shape;725;p135"/>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6" name="Google Shape;726;p135"/>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White Background_Location">
  <p:cSld name="White Background_Location">
    <p:bg>
      <p:bgPr>
        <a:solidFill>
          <a:schemeClr val="lt1"/>
        </a:solidFill>
        <a:effectLst/>
      </p:bgPr>
    </p:bg>
    <p:spTree>
      <p:nvGrpSpPr>
        <p:cNvPr id="1" name="Shape 727"/>
        <p:cNvGrpSpPr/>
        <p:nvPr/>
      </p:nvGrpSpPr>
      <p:grpSpPr>
        <a:xfrm>
          <a:off x="0" y="0"/>
          <a:ext cx="0" cy="0"/>
          <a:chOff x="0" y="0"/>
          <a:chExt cx="0" cy="0"/>
        </a:xfrm>
      </p:grpSpPr>
      <p:pic>
        <p:nvPicPr>
          <p:cNvPr id="728" name="Google Shape;728;p13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9" name="Google Shape;729;p136"/>
          <p:cNvSpPr/>
          <p:nvPr/>
        </p:nvSpPr>
        <p:spPr>
          <a:xfrm>
            <a:off x="5620254" y="78856"/>
            <a:ext cx="3468292" cy="4985791"/>
          </a:xfrm>
          <a:custGeom>
            <a:avLst/>
            <a:gdLst/>
            <a:ahLst/>
            <a:cxnLst/>
            <a:rect l="l" t="t" r="r" b="b"/>
            <a:pathLst>
              <a:path w="21600" h="21472" extrusionOk="0">
                <a:moveTo>
                  <a:pt x="10800" y="18671"/>
                </a:moveTo>
                <a:cubicBezTo>
                  <a:pt x="10427" y="18671"/>
                  <a:pt x="10125" y="18462"/>
                  <a:pt x="10125" y="18204"/>
                </a:cubicBezTo>
                <a:cubicBezTo>
                  <a:pt x="10125" y="17947"/>
                  <a:pt x="10427" y="17738"/>
                  <a:pt x="10800" y="17738"/>
                </a:cubicBezTo>
                <a:cubicBezTo>
                  <a:pt x="11173" y="17738"/>
                  <a:pt x="11475" y="17947"/>
                  <a:pt x="11475" y="18204"/>
                </a:cubicBezTo>
                <a:cubicBezTo>
                  <a:pt x="11475" y="18462"/>
                  <a:pt x="11173" y="18671"/>
                  <a:pt x="10800" y="18671"/>
                </a:cubicBezTo>
                <a:close/>
                <a:moveTo>
                  <a:pt x="7264" y="14939"/>
                </a:moveTo>
                <a:cubicBezTo>
                  <a:pt x="7073" y="14717"/>
                  <a:pt x="7179" y="14431"/>
                  <a:pt x="7499" y="14299"/>
                </a:cubicBezTo>
                <a:cubicBezTo>
                  <a:pt x="7820" y="14167"/>
                  <a:pt x="8234" y="14240"/>
                  <a:pt x="8425" y="14462"/>
                </a:cubicBezTo>
                <a:lnTo>
                  <a:pt x="8425" y="14462"/>
                </a:lnTo>
                <a:lnTo>
                  <a:pt x="10048" y="16351"/>
                </a:lnTo>
                <a:cubicBezTo>
                  <a:pt x="10239" y="16573"/>
                  <a:pt x="10133" y="16859"/>
                  <a:pt x="9812" y="16991"/>
                </a:cubicBezTo>
                <a:cubicBezTo>
                  <a:pt x="9492" y="17123"/>
                  <a:pt x="9078" y="17050"/>
                  <a:pt x="8887" y="16828"/>
                </a:cubicBezTo>
                <a:cubicBezTo>
                  <a:pt x="8887" y="16828"/>
                  <a:pt x="7264" y="14939"/>
                  <a:pt x="7264" y="14939"/>
                </a:cubicBezTo>
                <a:close/>
                <a:moveTo>
                  <a:pt x="10800" y="11203"/>
                </a:moveTo>
                <a:cubicBezTo>
                  <a:pt x="7818" y="11203"/>
                  <a:pt x="5400" y="9531"/>
                  <a:pt x="5400" y="7468"/>
                </a:cubicBezTo>
                <a:cubicBezTo>
                  <a:pt x="5400" y="5406"/>
                  <a:pt x="7818" y="3734"/>
                  <a:pt x="10800" y="3734"/>
                </a:cubicBezTo>
                <a:cubicBezTo>
                  <a:pt x="13782" y="3734"/>
                  <a:pt x="16200" y="5406"/>
                  <a:pt x="16200" y="7468"/>
                </a:cubicBezTo>
                <a:cubicBezTo>
                  <a:pt x="16200" y="9531"/>
                  <a:pt x="13782" y="11203"/>
                  <a:pt x="10800" y="11203"/>
                </a:cubicBezTo>
                <a:close/>
                <a:moveTo>
                  <a:pt x="10800" y="10269"/>
                </a:moveTo>
                <a:cubicBezTo>
                  <a:pt x="13037" y="10269"/>
                  <a:pt x="14850" y="9015"/>
                  <a:pt x="14850" y="7468"/>
                </a:cubicBezTo>
                <a:cubicBezTo>
                  <a:pt x="14850" y="5922"/>
                  <a:pt x="13037" y="4668"/>
                  <a:pt x="10800" y="4668"/>
                </a:cubicBezTo>
                <a:cubicBezTo>
                  <a:pt x="8563" y="4668"/>
                  <a:pt x="6750" y="5922"/>
                  <a:pt x="6750" y="7468"/>
                </a:cubicBezTo>
                <a:cubicBezTo>
                  <a:pt x="6750" y="9015"/>
                  <a:pt x="8563" y="10269"/>
                  <a:pt x="10800" y="10269"/>
                </a:cubicBezTo>
                <a:close/>
                <a:moveTo>
                  <a:pt x="9689" y="21069"/>
                </a:moveTo>
                <a:cubicBezTo>
                  <a:pt x="3230" y="14602"/>
                  <a:pt x="0" y="10135"/>
                  <a:pt x="0" y="7468"/>
                </a:cubicBezTo>
                <a:cubicBezTo>
                  <a:pt x="0" y="3344"/>
                  <a:pt x="4835" y="0"/>
                  <a:pt x="10800" y="0"/>
                </a:cubicBezTo>
                <a:cubicBezTo>
                  <a:pt x="16765" y="0"/>
                  <a:pt x="21600" y="3344"/>
                  <a:pt x="21600" y="7468"/>
                </a:cubicBezTo>
                <a:cubicBezTo>
                  <a:pt x="21600" y="10135"/>
                  <a:pt x="18370" y="14602"/>
                  <a:pt x="11911" y="21069"/>
                </a:cubicBezTo>
                <a:cubicBezTo>
                  <a:pt x="11488" y="21493"/>
                  <a:pt x="10647" y="21600"/>
                  <a:pt x="10033" y="21307"/>
                </a:cubicBezTo>
                <a:cubicBezTo>
                  <a:pt x="9899" y="21243"/>
                  <a:pt x="9782" y="21162"/>
                  <a:pt x="9689" y="21069"/>
                </a:cubicBezTo>
                <a:close/>
                <a:moveTo>
                  <a:pt x="10800" y="20538"/>
                </a:moveTo>
                <a:cubicBezTo>
                  <a:pt x="17100" y="14231"/>
                  <a:pt x="20250" y="9875"/>
                  <a:pt x="20250" y="7468"/>
                </a:cubicBezTo>
                <a:cubicBezTo>
                  <a:pt x="20250" y="3859"/>
                  <a:pt x="16019" y="934"/>
                  <a:pt x="10800" y="934"/>
                </a:cubicBezTo>
                <a:cubicBezTo>
                  <a:pt x="5581" y="934"/>
                  <a:pt x="1350" y="3859"/>
                  <a:pt x="1350" y="7468"/>
                </a:cubicBezTo>
                <a:cubicBezTo>
                  <a:pt x="1350" y="9875"/>
                  <a:pt x="4500" y="14231"/>
                  <a:pt x="10800" y="20538"/>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30" name="Google Shape;730;p136"/>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1" name="Google Shape;731;p136"/>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2" name="Google Shape;732;p136"/>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White Background_Healthy">
  <p:cSld name="White Background_Healthy">
    <p:bg>
      <p:bgPr>
        <a:solidFill>
          <a:schemeClr val="lt1"/>
        </a:solidFill>
        <a:effectLst/>
      </p:bgPr>
    </p:bg>
    <p:spTree>
      <p:nvGrpSpPr>
        <p:cNvPr id="1" name="Shape 733"/>
        <p:cNvGrpSpPr/>
        <p:nvPr/>
      </p:nvGrpSpPr>
      <p:grpSpPr>
        <a:xfrm>
          <a:off x="0" y="0"/>
          <a:ext cx="0" cy="0"/>
          <a:chOff x="0" y="0"/>
          <a:chExt cx="0" cy="0"/>
        </a:xfrm>
      </p:grpSpPr>
      <p:pic>
        <p:nvPicPr>
          <p:cNvPr id="734" name="Google Shape;734;p13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35" name="Google Shape;735;p137"/>
          <p:cNvSpPr/>
          <p:nvPr/>
        </p:nvSpPr>
        <p:spPr>
          <a:xfrm rot="-513958">
            <a:off x="5463142" y="521292"/>
            <a:ext cx="4042814" cy="4713190"/>
          </a:xfrm>
          <a:custGeom>
            <a:avLst/>
            <a:gdLst/>
            <a:ahLst/>
            <a:cxnLst/>
            <a:rect l="l" t="t" r="r" b="b"/>
            <a:pathLst>
              <a:path w="4042814" h="4713190" extrusionOk="0">
                <a:moveTo>
                  <a:pt x="3798263" y="27177"/>
                </a:moveTo>
                <a:cubicBezTo>
                  <a:pt x="3845455" y="32767"/>
                  <a:pt x="3892596" y="40610"/>
                  <a:pt x="3939560" y="50693"/>
                </a:cubicBezTo>
                <a:lnTo>
                  <a:pt x="4042814" y="77906"/>
                </a:lnTo>
                <a:lnTo>
                  <a:pt x="4009712" y="297665"/>
                </a:lnTo>
                <a:lnTo>
                  <a:pt x="3891626" y="266478"/>
                </a:lnTo>
                <a:cubicBezTo>
                  <a:pt x="3478989" y="177978"/>
                  <a:pt x="3048055" y="289492"/>
                  <a:pt x="2715669" y="634554"/>
                </a:cubicBezTo>
                <a:lnTo>
                  <a:pt x="2605345" y="744928"/>
                </a:lnTo>
                <a:lnTo>
                  <a:pt x="2495278" y="634554"/>
                </a:lnTo>
                <a:cubicBezTo>
                  <a:pt x="1963203" y="82456"/>
                  <a:pt x="1132301" y="82455"/>
                  <a:pt x="621314" y="634554"/>
                </a:cubicBezTo>
                <a:cubicBezTo>
                  <a:pt x="201620" y="1088516"/>
                  <a:pt x="94896" y="1707247"/>
                  <a:pt x="379578" y="2204498"/>
                </a:cubicBezTo>
                <a:lnTo>
                  <a:pt x="852248" y="2204498"/>
                </a:lnTo>
                <a:cubicBezTo>
                  <a:pt x="1053352" y="2094350"/>
                  <a:pt x="1261141" y="2094350"/>
                  <a:pt x="1461988" y="2204498"/>
                </a:cubicBezTo>
                <a:lnTo>
                  <a:pt x="1763385" y="2204498"/>
                </a:lnTo>
                <a:cubicBezTo>
                  <a:pt x="1800417" y="2204498"/>
                  <a:pt x="1834620" y="2222856"/>
                  <a:pt x="1855193" y="2253679"/>
                </a:cubicBezTo>
                <a:lnTo>
                  <a:pt x="1927971" y="2362920"/>
                </a:lnTo>
                <a:lnTo>
                  <a:pt x="2206481" y="970436"/>
                </a:lnTo>
                <a:cubicBezTo>
                  <a:pt x="2231427" y="845557"/>
                  <a:pt x="2412728" y="855302"/>
                  <a:pt x="2424301" y="981995"/>
                </a:cubicBezTo>
                <a:lnTo>
                  <a:pt x="2576028" y="2650075"/>
                </a:lnTo>
                <a:lnTo>
                  <a:pt x="2647263" y="2293115"/>
                </a:lnTo>
                <a:cubicBezTo>
                  <a:pt x="2657807" y="2241440"/>
                  <a:pt x="2703068" y="2204498"/>
                  <a:pt x="2755530" y="2204498"/>
                </a:cubicBezTo>
                <a:lnTo>
                  <a:pt x="3149250" y="2204498"/>
                </a:lnTo>
                <a:cubicBezTo>
                  <a:pt x="3294806" y="2059221"/>
                  <a:pt x="3458620" y="1983976"/>
                  <a:pt x="3637350" y="1983976"/>
                </a:cubicBezTo>
                <a:lnTo>
                  <a:pt x="3753775" y="1996793"/>
                </a:lnTo>
                <a:lnTo>
                  <a:pt x="3720907" y="2214997"/>
                </a:lnTo>
                <a:lnTo>
                  <a:pt x="3637350" y="2204498"/>
                </a:lnTo>
                <a:cubicBezTo>
                  <a:pt x="3510568" y="2204498"/>
                  <a:pt x="3392272" y="2263651"/>
                  <a:pt x="3277833" y="2388984"/>
                </a:cubicBezTo>
                <a:cubicBezTo>
                  <a:pt x="3257002" y="2411874"/>
                  <a:pt x="3227428" y="2425020"/>
                  <a:pt x="3196311" y="2425020"/>
                </a:cubicBezTo>
                <a:lnTo>
                  <a:pt x="2845795" y="2425020"/>
                </a:lnTo>
                <a:lnTo>
                  <a:pt x="2643148" y="3438560"/>
                </a:lnTo>
                <a:cubicBezTo>
                  <a:pt x="2618203" y="3563439"/>
                  <a:pt x="2436902" y="3553693"/>
                  <a:pt x="2425329" y="3427001"/>
                </a:cubicBezTo>
                <a:lnTo>
                  <a:pt x="2273602" y="1758921"/>
                </a:lnTo>
                <a:lnTo>
                  <a:pt x="2092043" y="2667073"/>
                </a:lnTo>
                <a:cubicBezTo>
                  <a:pt x="2072756" y="2763395"/>
                  <a:pt x="1946744" y="2788326"/>
                  <a:pt x="1892225" y="2706508"/>
                </a:cubicBezTo>
                <a:lnTo>
                  <a:pt x="1704494" y="2425020"/>
                </a:lnTo>
                <a:lnTo>
                  <a:pt x="1432671" y="2425020"/>
                </a:lnTo>
                <a:cubicBezTo>
                  <a:pt x="1412869" y="2425020"/>
                  <a:pt x="1393325" y="2419580"/>
                  <a:pt x="1376094" y="2409155"/>
                </a:cubicBezTo>
                <a:cubicBezTo>
                  <a:pt x="1227453" y="2319858"/>
                  <a:pt x="1087040" y="2319858"/>
                  <a:pt x="938399" y="2409155"/>
                </a:cubicBezTo>
                <a:cubicBezTo>
                  <a:pt x="921169" y="2419580"/>
                  <a:pt x="901624" y="2425020"/>
                  <a:pt x="881565" y="2425020"/>
                </a:cubicBezTo>
                <a:lnTo>
                  <a:pt x="539535" y="2425020"/>
                </a:lnTo>
                <a:cubicBezTo>
                  <a:pt x="565252" y="2453577"/>
                  <a:pt x="592511" y="2481453"/>
                  <a:pt x="621314" y="2508424"/>
                </a:cubicBezTo>
                <a:lnTo>
                  <a:pt x="2605345" y="4492668"/>
                </a:lnTo>
                <a:lnTo>
                  <a:pt x="3514835" y="3583080"/>
                </a:lnTo>
                <a:lnTo>
                  <a:pt x="3459496" y="3950471"/>
                </a:lnTo>
                <a:lnTo>
                  <a:pt x="2761445" y="4648597"/>
                </a:lnTo>
                <a:cubicBezTo>
                  <a:pt x="2675294" y="4734721"/>
                  <a:pt x="2535910" y="4734721"/>
                  <a:pt x="2449760" y="4648597"/>
                </a:cubicBezTo>
                <a:cubicBezTo>
                  <a:pt x="2449503" y="4648597"/>
                  <a:pt x="2449503" y="4648597"/>
                  <a:pt x="2449503" y="4648597"/>
                </a:cubicBezTo>
                <a:lnTo>
                  <a:pt x="470615" y="2669112"/>
                </a:lnTo>
                <a:cubicBezTo>
                  <a:pt x="-163298" y="2072819"/>
                  <a:pt x="-146839" y="1140644"/>
                  <a:pt x="459814" y="484971"/>
                </a:cubicBezTo>
                <a:cubicBezTo>
                  <a:pt x="1042037" y="-144412"/>
                  <a:pt x="1984805" y="-160731"/>
                  <a:pt x="2605602" y="433296"/>
                </a:cubicBezTo>
                <a:cubicBezTo>
                  <a:pt x="2944820" y="109100"/>
                  <a:pt x="3373543" y="-23127"/>
                  <a:pt x="3798263" y="2717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36" name="Google Shape;736;p137"/>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7" name="Google Shape;737;p137"/>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8" name="Google Shape;738;p137"/>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White Background_Puzzle">
  <p:cSld name="White Background_Puzzle">
    <p:bg>
      <p:bgPr>
        <a:solidFill>
          <a:schemeClr val="lt1"/>
        </a:solidFill>
        <a:effectLst/>
      </p:bgPr>
    </p:bg>
    <p:spTree>
      <p:nvGrpSpPr>
        <p:cNvPr id="1" name="Shape 739"/>
        <p:cNvGrpSpPr/>
        <p:nvPr/>
      </p:nvGrpSpPr>
      <p:grpSpPr>
        <a:xfrm>
          <a:off x="0" y="0"/>
          <a:ext cx="0" cy="0"/>
          <a:chOff x="0" y="0"/>
          <a:chExt cx="0" cy="0"/>
        </a:xfrm>
      </p:grpSpPr>
      <p:pic>
        <p:nvPicPr>
          <p:cNvPr id="740" name="Google Shape;740;p13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41" name="Google Shape;741;p138"/>
          <p:cNvSpPr/>
          <p:nvPr/>
        </p:nvSpPr>
        <p:spPr>
          <a:xfrm rot="-636455">
            <a:off x="5528955" y="49585"/>
            <a:ext cx="3868732" cy="4778666"/>
          </a:xfrm>
          <a:custGeom>
            <a:avLst/>
            <a:gdLst/>
            <a:ahLst/>
            <a:cxnLst/>
            <a:rect l="l" t="t" r="r" b="b"/>
            <a:pathLst>
              <a:path w="3868732" h="4778666" extrusionOk="0">
                <a:moveTo>
                  <a:pt x="2174553" y="9989"/>
                </a:moveTo>
                <a:cubicBezTo>
                  <a:pt x="2509822" y="63776"/>
                  <a:pt x="2785821" y="329661"/>
                  <a:pt x="2836538" y="683432"/>
                </a:cubicBezTo>
                <a:cubicBezTo>
                  <a:pt x="2847337" y="758611"/>
                  <a:pt x="2847337" y="834685"/>
                  <a:pt x="2836538" y="909864"/>
                </a:cubicBezTo>
                <a:lnTo>
                  <a:pt x="3641300" y="909864"/>
                </a:lnTo>
                <a:cubicBezTo>
                  <a:pt x="3766787" y="909864"/>
                  <a:pt x="3868733" y="1011669"/>
                  <a:pt x="3868732" y="1137414"/>
                </a:cubicBezTo>
                <a:lnTo>
                  <a:pt x="3868732" y="1190782"/>
                </a:lnTo>
                <a:lnTo>
                  <a:pt x="3703058" y="2075406"/>
                </a:lnTo>
                <a:lnTo>
                  <a:pt x="3641300" y="2095050"/>
                </a:lnTo>
                <a:lnTo>
                  <a:pt x="3641300" y="1137414"/>
                </a:lnTo>
                <a:lnTo>
                  <a:pt x="2503272" y="1137414"/>
                </a:lnTo>
                <a:cubicBezTo>
                  <a:pt x="2691827" y="886147"/>
                  <a:pt x="2640855" y="529495"/>
                  <a:pt x="2389448" y="340876"/>
                </a:cubicBezTo>
                <a:cubicBezTo>
                  <a:pt x="2138256" y="152258"/>
                  <a:pt x="1781449" y="203272"/>
                  <a:pt x="1593109" y="454763"/>
                </a:cubicBezTo>
                <a:cubicBezTo>
                  <a:pt x="1441271" y="657030"/>
                  <a:pt x="1441271" y="935147"/>
                  <a:pt x="1593109" y="1137414"/>
                </a:cubicBezTo>
                <a:lnTo>
                  <a:pt x="227649" y="1137414"/>
                </a:lnTo>
                <a:lnTo>
                  <a:pt x="227649" y="1853179"/>
                </a:lnTo>
                <a:cubicBezTo>
                  <a:pt x="649253" y="1727881"/>
                  <a:pt x="1092671" y="1968185"/>
                  <a:pt x="1217942" y="2389723"/>
                </a:cubicBezTo>
                <a:cubicBezTo>
                  <a:pt x="1343214" y="2811486"/>
                  <a:pt x="1103038" y="3254952"/>
                  <a:pt x="681434" y="3380250"/>
                </a:cubicBezTo>
                <a:cubicBezTo>
                  <a:pt x="533268" y="3424104"/>
                  <a:pt x="375599" y="3424104"/>
                  <a:pt x="227649" y="3380250"/>
                </a:cubicBezTo>
                <a:lnTo>
                  <a:pt x="227649" y="4551115"/>
                </a:lnTo>
                <a:lnTo>
                  <a:pt x="1284682" y="4551116"/>
                </a:lnTo>
                <a:cubicBezTo>
                  <a:pt x="1159410" y="4129353"/>
                  <a:pt x="1399586" y="3685888"/>
                  <a:pt x="1821190" y="3560590"/>
                </a:cubicBezTo>
                <a:cubicBezTo>
                  <a:pt x="2243009" y="3435291"/>
                  <a:pt x="2686428" y="3675595"/>
                  <a:pt x="2811699" y="4097357"/>
                </a:cubicBezTo>
                <a:cubicBezTo>
                  <a:pt x="2855760" y="4245254"/>
                  <a:pt x="2855761" y="4402996"/>
                  <a:pt x="2811700" y="4551116"/>
                </a:cubicBezTo>
                <a:lnTo>
                  <a:pt x="3239403" y="4551116"/>
                </a:lnTo>
                <a:lnTo>
                  <a:pt x="3196787" y="4778666"/>
                </a:lnTo>
                <a:lnTo>
                  <a:pt x="2811699" y="4778666"/>
                </a:lnTo>
                <a:cubicBezTo>
                  <a:pt x="2685996" y="4778666"/>
                  <a:pt x="2584051" y="4676862"/>
                  <a:pt x="2584050" y="4551116"/>
                </a:cubicBezTo>
                <a:cubicBezTo>
                  <a:pt x="2584051" y="4529188"/>
                  <a:pt x="2587290" y="4507262"/>
                  <a:pt x="2593554" y="4486229"/>
                </a:cubicBezTo>
                <a:cubicBezTo>
                  <a:pt x="2682972" y="4185066"/>
                  <a:pt x="2511480" y="3868241"/>
                  <a:pt x="2210180" y="3778742"/>
                </a:cubicBezTo>
                <a:cubicBezTo>
                  <a:pt x="1908880" y="3689244"/>
                  <a:pt x="1592245" y="3861081"/>
                  <a:pt x="1502827" y="4162244"/>
                </a:cubicBezTo>
                <a:cubicBezTo>
                  <a:pt x="1471293" y="4267853"/>
                  <a:pt x="1471293" y="4380397"/>
                  <a:pt x="1502827" y="4486229"/>
                </a:cubicBezTo>
                <a:cubicBezTo>
                  <a:pt x="1538681" y="4606605"/>
                  <a:pt x="1469997" y="4733469"/>
                  <a:pt x="1349477" y="4769269"/>
                </a:cubicBezTo>
                <a:cubicBezTo>
                  <a:pt x="1328527" y="4775534"/>
                  <a:pt x="1306713" y="4778666"/>
                  <a:pt x="1284682" y="4778666"/>
                </a:cubicBezTo>
                <a:lnTo>
                  <a:pt x="227649" y="4778666"/>
                </a:lnTo>
                <a:cubicBezTo>
                  <a:pt x="101945" y="4778666"/>
                  <a:pt x="0" y="4676861"/>
                  <a:pt x="0" y="4551115"/>
                </a:cubicBezTo>
                <a:lnTo>
                  <a:pt x="0" y="3380250"/>
                </a:lnTo>
                <a:cubicBezTo>
                  <a:pt x="0" y="3254504"/>
                  <a:pt x="101945" y="3152700"/>
                  <a:pt x="227649" y="3152700"/>
                </a:cubicBezTo>
                <a:cubicBezTo>
                  <a:pt x="249463" y="3152699"/>
                  <a:pt x="271278" y="3155832"/>
                  <a:pt x="292444" y="3162097"/>
                </a:cubicBezTo>
                <a:cubicBezTo>
                  <a:pt x="593744" y="3251595"/>
                  <a:pt x="910379" y="3079982"/>
                  <a:pt x="999797" y="2778595"/>
                </a:cubicBezTo>
                <a:cubicBezTo>
                  <a:pt x="1089215" y="2477432"/>
                  <a:pt x="917723" y="2160831"/>
                  <a:pt x="616423" y="2071332"/>
                </a:cubicBezTo>
                <a:cubicBezTo>
                  <a:pt x="510806" y="2039784"/>
                  <a:pt x="398062" y="2039784"/>
                  <a:pt x="292444" y="2071332"/>
                </a:cubicBezTo>
                <a:cubicBezTo>
                  <a:pt x="171925" y="2107132"/>
                  <a:pt x="45357" y="2038441"/>
                  <a:pt x="9504" y="1918066"/>
                </a:cubicBezTo>
                <a:cubicBezTo>
                  <a:pt x="3240" y="1897034"/>
                  <a:pt x="0" y="1875107"/>
                  <a:pt x="0" y="1853179"/>
                </a:cubicBezTo>
                <a:lnTo>
                  <a:pt x="0" y="1137414"/>
                </a:lnTo>
                <a:cubicBezTo>
                  <a:pt x="0" y="1011668"/>
                  <a:pt x="101945" y="909864"/>
                  <a:pt x="227649" y="909864"/>
                </a:cubicBezTo>
                <a:lnTo>
                  <a:pt x="1259843" y="909864"/>
                </a:lnTo>
                <a:cubicBezTo>
                  <a:pt x="1197208" y="474453"/>
                  <a:pt x="1499587" y="70814"/>
                  <a:pt x="1935014" y="8165"/>
                </a:cubicBezTo>
                <a:cubicBezTo>
                  <a:pt x="2016657" y="-3540"/>
                  <a:pt x="2097183" y="-2423"/>
                  <a:pt x="2174553" y="998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42" name="Google Shape;742;p138"/>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3" name="Google Shape;743;p138"/>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4" name="Google Shape;744;p138"/>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White Background_Change">
  <p:cSld name="White Background_Change">
    <p:bg>
      <p:bgPr>
        <a:solidFill>
          <a:schemeClr val="lt1"/>
        </a:solidFill>
        <a:effectLst/>
      </p:bgPr>
    </p:bg>
    <p:spTree>
      <p:nvGrpSpPr>
        <p:cNvPr id="1" name="Shape 745"/>
        <p:cNvGrpSpPr/>
        <p:nvPr/>
      </p:nvGrpSpPr>
      <p:grpSpPr>
        <a:xfrm>
          <a:off x="0" y="0"/>
          <a:ext cx="0" cy="0"/>
          <a:chOff x="0" y="0"/>
          <a:chExt cx="0" cy="0"/>
        </a:xfrm>
      </p:grpSpPr>
      <p:pic>
        <p:nvPicPr>
          <p:cNvPr id="746" name="Google Shape;746;p13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47" name="Google Shape;747;p139"/>
          <p:cNvSpPr/>
          <p:nvPr/>
        </p:nvSpPr>
        <p:spPr>
          <a:xfrm rot="-624489">
            <a:off x="5161021" y="128054"/>
            <a:ext cx="4413671" cy="4989715"/>
          </a:xfrm>
          <a:custGeom>
            <a:avLst/>
            <a:gdLst/>
            <a:ahLst/>
            <a:cxnLst/>
            <a:rect l="l" t="t" r="r" b="b"/>
            <a:pathLst>
              <a:path w="4413671" h="4989715" extrusionOk="0">
                <a:moveTo>
                  <a:pt x="3650649" y="4465911"/>
                </a:moveTo>
                <a:lnTo>
                  <a:pt x="3602517" y="4727949"/>
                </a:lnTo>
                <a:lnTo>
                  <a:pt x="3466084" y="4793667"/>
                </a:lnTo>
                <a:cubicBezTo>
                  <a:pt x="3167595" y="4919908"/>
                  <a:pt x="2839432" y="4989715"/>
                  <a:pt x="2494980" y="4989715"/>
                </a:cubicBezTo>
                <a:cubicBezTo>
                  <a:pt x="2437447" y="4989715"/>
                  <a:pt x="2391004" y="4943283"/>
                  <a:pt x="2391004" y="4885763"/>
                </a:cubicBezTo>
                <a:cubicBezTo>
                  <a:pt x="2391004" y="4828243"/>
                  <a:pt x="2437447" y="4781810"/>
                  <a:pt x="2494981" y="4781810"/>
                </a:cubicBezTo>
                <a:cubicBezTo>
                  <a:pt x="2889659" y="4781810"/>
                  <a:pt x="3261006" y="4681805"/>
                  <a:pt x="3585061" y="4505759"/>
                </a:cubicBezTo>
                <a:close/>
                <a:moveTo>
                  <a:pt x="3140352" y="2611483"/>
                </a:moveTo>
                <a:cubicBezTo>
                  <a:pt x="3099743" y="2603174"/>
                  <a:pt x="3057697" y="2598810"/>
                  <a:pt x="3014633" y="2598810"/>
                </a:cubicBezTo>
                <a:cubicBezTo>
                  <a:pt x="3014633" y="2598810"/>
                  <a:pt x="1975097" y="2598810"/>
                  <a:pt x="1975097" y="2598810"/>
                </a:cubicBezTo>
                <a:cubicBezTo>
                  <a:pt x="1630818" y="2598810"/>
                  <a:pt x="1351467" y="2878095"/>
                  <a:pt x="1351467" y="3222524"/>
                </a:cubicBezTo>
                <a:lnTo>
                  <a:pt x="1351467" y="3430429"/>
                </a:lnTo>
                <a:lnTo>
                  <a:pt x="3638494" y="3430429"/>
                </a:lnTo>
                <a:lnTo>
                  <a:pt x="3638494" y="3222524"/>
                </a:lnTo>
                <a:cubicBezTo>
                  <a:pt x="3638494" y="2921149"/>
                  <a:pt x="3424616" y="2669649"/>
                  <a:pt x="3140352" y="2611483"/>
                </a:cubicBezTo>
                <a:close/>
                <a:moveTo>
                  <a:pt x="2599703" y="946128"/>
                </a:moveTo>
                <a:cubicBezTo>
                  <a:pt x="2565876" y="939206"/>
                  <a:pt x="2530853" y="935572"/>
                  <a:pt x="2494980" y="935572"/>
                </a:cubicBezTo>
                <a:cubicBezTo>
                  <a:pt x="2207773" y="935572"/>
                  <a:pt x="1975096" y="1168194"/>
                  <a:pt x="1975097" y="1455333"/>
                </a:cubicBezTo>
                <a:lnTo>
                  <a:pt x="1975097" y="1871143"/>
                </a:lnTo>
                <a:cubicBezTo>
                  <a:pt x="1975096" y="2158283"/>
                  <a:pt x="2207774" y="2390905"/>
                  <a:pt x="2494980" y="2390905"/>
                </a:cubicBezTo>
                <a:cubicBezTo>
                  <a:pt x="2781956" y="2390905"/>
                  <a:pt x="3014633" y="2158283"/>
                  <a:pt x="3014633" y="1871143"/>
                </a:cubicBezTo>
                <a:cubicBezTo>
                  <a:pt x="3014633" y="1871143"/>
                  <a:pt x="3014633" y="1455334"/>
                  <a:pt x="3014633" y="1455334"/>
                </a:cubicBezTo>
                <a:cubicBezTo>
                  <a:pt x="3014633" y="1204086"/>
                  <a:pt x="2836490" y="994579"/>
                  <a:pt x="2599703" y="946128"/>
                </a:cubicBezTo>
                <a:close/>
                <a:moveTo>
                  <a:pt x="2641609" y="742447"/>
                </a:moveTo>
                <a:cubicBezTo>
                  <a:pt x="2973151" y="810287"/>
                  <a:pt x="3222587" y="1103628"/>
                  <a:pt x="3222587" y="1455334"/>
                </a:cubicBezTo>
                <a:cubicBezTo>
                  <a:pt x="3222587" y="1455334"/>
                  <a:pt x="3222587" y="1871143"/>
                  <a:pt x="3222587" y="1871143"/>
                </a:cubicBezTo>
                <a:cubicBezTo>
                  <a:pt x="3222587" y="2074890"/>
                  <a:pt x="3138712" y="2258770"/>
                  <a:pt x="3003774" y="2390905"/>
                </a:cubicBezTo>
                <a:lnTo>
                  <a:pt x="3014633" y="2390905"/>
                </a:lnTo>
                <a:cubicBezTo>
                  <a:pt x="3473980" y="2390905"/>
                  <a:pt x="3846447" y="2763286"/>
                  <a:pt x="3846448" y="3222524"/>
                </a:cubicBezTo>
                <a:lnTo>
                  <a:pt x="3846448" y="3399941"/>
                </a:lnTo>
                <a:lnTo>
                  <a:pt x="3802659" y="3638334"/>
                </a:lnTo>
                <a:lnTo>
                  <a:pt x="1143514" y="3638334"/>
                </a:lnTo>
                <a:lnTo>
                  <a:pt x="1143513" y="3222524"/>
                </a:lnTo>
                <a:cubicBezTo>
                  <a:pt x="1143514" y="2763286"/>
                  <a:pt x="1515981" y="2390905"/>
                  <a:pt x="1975097" y="2390905"/>
                </a:cubicBezTo>
                <a:lnTo>
                  <a:pt x="1986188" y="2390905"/>
                </a:lnTo>
                <a:cubicBezTo>
                  <a:pt x="1851249" y="2258770"/>
                  <a:pt x="1767374" y="2074890"/>
                  <a:pt x="1767374" y="1871143"/>
                </a:cubicBezTo>
                <a:lnTo>
                  <a:pt x="1767374" y="1455334"/>
                </a:lnTo>
                <a:cubicBezTo>
                  <a:pt x="1767374" y="1053384"/>
                  <a:pt x="2093168" y="727667"/>
                  <a:pt x="2494980" y="727667"/>
                </a:cubicBezTo>
                <a:cubicBezTo>
                  <a:pt x="2545207" y="727667"/>
                  <a:pt x="2594246" y="732756"/>
                  <a:pt x="2641609" y="742447"/>
                </a:cubicBezTo>
                <a:close/>
                <a:moveTo>
                  <a:pt x="2494980" y="0"/>
                </a:moveTo>
                <a:cubicBezTo>
                  <a:pt x="2552283" y="0"/>
                  <a:pt x="2598957" y="46432"/>
                  <a:pt x="2598957" y="103953"/>
                </a:cubicBezTo>
                <a:cubicBezTo>
                  <a:pt x="2598957" y="161473"/>
                  <a:pt x="2552283" y="207905"/>
                  <a:pt x="2494981" y="207905"/>
                </a:cubicBezTo>
                <a:cubicBezTo>
                  <a:pt x="1232009" y="207905"/>
                  <a:pt x="207954" y="1231951"/>
                  <a:pt x="207954" y="2494858"/>
                </a:cubicBezTo>
                <a:cubicBezTo>
                  <a:pt x="207954" y="3234306"/>
                  <a:pt x="561937" y="3912999"/>
                  <a:pt x="1143514" y="4339666"/>
                </a:cubicBezTo>
                <a:lnTo>
                  <a:pt x="1143513" y="3846239"/>
                </a:lnTo>
                <a:cubicBezTo>
                  <a:pt x="1143513" y="3788718"/>
                  <a:pt x="1190187" y="3742286"/>
                  <a:pt x="1247490" y="3742286"/>
                </a:cubicBezTo>
                <a:cubicBezTo>
                  <a:pt x="1305024" y="3742286"/>
                  <a:pt x="1351467" y="3788718"/>
                  <a:pt x="1351467" y="3846239"/>
                </a:cubicBezTo>
                <a:lnTo>
                  <a:pt x="1351467" y="4573905"/>
                </a:lnTo>
                <a:cubicBezTo>
                  <a:pt x="1351467" y="4631425"/>
                  <a:pt x="1305024" y="4677858"/>
                  <a:pt x="1247490" y="4677858"/>
                </a:cubicBezTo>
                <a:lnTo>
                  <a:pt x="519884" y="4677858"/>
                </a:lnTo>
                <a:cubicBezTo>
                  <a:pt x="462350" y="4677858"/>
                  <a:pt x="415907" y="4631425"/>
                  <a:pt x="415907" y="4573906"/>
                </a:cubicBezTo>
                <a:cubicBezTo>
                  <a:pt x="415907" y="4516385"/>
                  <a:pt x="462350" y="4469953"/>
                  <a:pt x="519884" y="4469953"/>
                </a:cubicBezTo>
                <a:lnTo>
                  <a:pt x="971836" y="4469953"/>
                </a:lnTo>
                <a:cubicBezTo>
                  <a:pt x="362070" y="4000319"/>
                  <a:pt x="-462" y="3272191"/>
                  <a:pt x="0" y="2494858"/>
                </a:cubicBezTo>
                <a:cubicBezTo>
                  <a:pt x="0" y="1116911"/>
                  <a:pt x="1116941" y="0"/>
                  <a:pt x="2494980" y="0"/>
                </a:cubicBezTo>
                <a:close/>
                <a:moveTo>
                  <a:pt x="4413671" y="311857"/>
                </a:moveTo>
                <a:lnTo>
                  <a:pt x="4375483" y="519762"/>
                </a:lnTo>
                <a:lnTo>
                  <a:pt x="4019049" y="519762"/>
                </a:lnTo>
                <a:cubicBezTo>
                  <a:pt x="4095299" y="578524"/>
                  <a:pt x="4167664" y="641325"/>
                  <a:pt x="4235923" y="707754"/>
                </a:cubicBezTo>
                <a:lnTo>
                  <a:pt x="4323417" y="803221"/>
                </a:lnTo>
                <a:lnTo>
                  <a:pt x="4275472" y="1064242"/>
                </a:lnTo>
                <a:lnTo>
                  <a:pt x="4240093" y="1017207"/>
                </a:lnTo>
                <a:cubicBezTo>
                  <a:pt x="4124860" y="881285"/>
                  <a:pt x="3993055" y="758044"/>
                  <a:pt x="3846447" y="650742"/>
                </a:cubicBezTo>
                <a:lnTo>
                  <a:pt x="3846447" y="1143476"/>
                </a:lnTo>
                <a:cubicBezTo>
                  <a:pt x="3846448" y="1200997"/>
                  <a:pt x="3799774" y="1247429"/>
                  <a:pt x="3742471" y="1247429"/>
                </a:cubicBezTo>
                <a:cubicBezTo>
                  <a:pt x="3684937" y="1247429"/>
                  <a:pt x="3638494" y="1200997"/>
                  <a:pt x="3638494" y="1143476"/>
                </a:cubicBezTo>
                <a:lnTo>
                  <a:pt x="3638494" y="415810"/>
                </a:lnTo>
                <a:cubicBezTo>
                  <a:pt x="3638494" y="358289"/>
                  <a:pt x="3684937" y="311857"/>
                  <a:pt x="3742471" y="31185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48" name="Google Shape;748;p139"/>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9" name="Google Shape;749;p139"/>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0" name="Google Shape;750;p139"/>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White Background_Intuitive">
  <p:cSld name="White Background_Intuitive">
    <p:bg>
      <p:bgPr>
        <a:solidFill>
          <a:schemeClr val="lt1"/>
        </a:solidFill>
        <a:effectLst/>
      </p:bgPr>
    </p:bg>
    <p:spTree>
      <p:nvGrpSpPr>
        <p:cNvPr id="1" name="Shape 751"/>
        <p:cNvGrpSpPr/>
        <p:nvPr/>
      </p:nvGrpSpPr>
      <p:grpSpPr>
        <a:xfrm>
          <a:off x="0" y="0"/>
          <a:ext cx="0" cy="0"/>
          <a:chOff x="0" y="0"/>
          <a:chExt cx="0" cy="0"/>
        </a:xfrm>
      </p:grpSpPr>
      <p:pic>
        <p:nvPicPr>
          <p:cNvPr id="752" name="Google Shape;752;p14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53" name="Google Shape;753;p140"/>
          <p:cNvSpPr/>
          <p:nvPr/>
        </p:nvSpPr>
        <p:spPr>
          <a:xfrm>
            <a:off x="5035524" y="86847"/>
            <a:ext cx="4108477" cy="5056654"/>
          </a:xfrm>
          <a:custGeom>
            <a:avLst/>
            <a:gdLst/>
            <a:ahLst/>
            <a:cxnLst/>
            <a:rect l="l" t="t" r="r" b="b"/>
            <a:pathLst>
              <a:path w="21600" h="21497" extrusionOk="0">
                <a:moveTo>
                  <a:pt x="12999" y="9405"/>
                </a:moveTo>
                <a:cubicBezTo>
                  <a:pt x="13216" y="8773"/>
                  <a:pt x="13547" y="8167"/>
                  <a:pt x="13985" y="7607"/>
                </a:cubicBezTo>
                <a:cubicBezTo>
                  <a:pt x="14263" y="7259"/>
                  <a:pt x="14400" y="6824"/>
                  <a:pt x="14400" y="6305"/>
                </a:cubicBezTo>
                <a:cubicBezTo>
                  <a:pt x="14400" y="5049"/>
                  <a:pt x="13160" y="4031"/>
                  <a:pt x="11631" y="4031"/>
                </a:cubicBezTo>
                <a:cubicBezTo>
                  <a:pt x="10101" y="4031"/>
                  <a:pt x="8862" y="5049"/>
                  <a:pt x="8862" y="6305"/>
                </a:cubicBezTo>
                <a:cubicBezTo>
                  <a:pt x="8862" y="6825"/>
                  <a:pt x="8999" y="7260"/>
                  <a:pt x="9274" y="7610"/>
                </a:cubicBezTo>
                <a:cubicBezTo>
                  <a:pt x="9712" y="8169"/>
                  <a:pt x="10043" y="8774"/>
                  <a:pt x="10261" y="9405"/>
                </a:cubicBezTo>
                <a:cubicBezTo>
                  <a:pt x="10261" y="9405"/>
                  <a:pt x="12999" y="9405"/>
                  <a:pt x="12999" y="9405"/>
                </a:cubicBezTo>
                <a:close/>
                <a:moveTo>
                  <a:pt x="12771" y="10300"/>
                </a:moveTo>
                <a:lnTo>
                  <a:pt x="10489" y="10300"/>
                </a:lnTo>
                <a:cubicBezTo>
                  <a:pt x="10540" y="10600"/>
                  <a:pt x="10566" y="10903"/>
                  <a:pt x="10566" y="11208"/>
                </a:cubicBezTo>
                <a:lnTo>
                  <a:pt x="12696" y="11196"/>
                </a:lnTo>
                <a:cubicBezTo>
                  <a:pt x="12696" y="10895"/>
                  <a:pt x="12722" y="10596"/>
                  <a:pt x="12771" y="10300"/>
                </a:cubicBezTo>
                <a:close/>
                <a:moveTo>
                  <a:pt x="13292" y="11951"/>
                </a:moveTo>
                <a:lnTo>
                  <a:pt x="13292" y="12540"/>
                </a:lnTo>
                <a:cubicBezTo>
                  <a:pt x="13292" y="13034"/>
                  <a:pt x="12796" y="13435"/>
                  <a:pt x="12185" y="13435"/>
                </a:cubicBezTo>
                <a:lnTo>
                  <a:pt x="11077" y="13435"/>
                </a:lnTo>
                <a:cubicBezTo>
                  <a:pt x="10465" y="13435"/>
                  <a:pt x="9969" y="13034"/>
                  <a:pt x="9969" y="12540"/>
                </a:cubicBezTo>
                <a:lnTo>
                  <a:pt x="9969" y="11977"/>
                </a:lnTo>
                <a:cubicBezTo>
                  <a:pt x="9673" y="11836"/>
                  <a:pt x="9458" y="11580"/>
                  <a:pt x="9458" y="11208"/>
                </a:cubicBezTo>
                <a:cubicBezTo>
                  <a:pt x="9458" y="10104"/>
                  <a:pt x="9070" y="9022"/>
                  <a:pt x="8338" y="8090"/>
                </a:cubicBezTo>
                <a:cubicBezTo>
                  <a:pt x="7944" y="7587"/>
                  <a:pt x="7754" y="6986"/>
                  <a:pt x="7754" y="6305"/>
                </a:cubicBezTo>
                <a:cubicBezTo>
                  <a:pt x="7754" y="4557"/>
                  <a:pt x="9486" y="3135"/>
                  <a:pt x="11631" y="3135"/>
                </a:cubicBezTo>
                <a:cubicBezTo>
                  <a:pt x="13776" y="3135"/>
                  <a:pt x="15508" y="4557"/>
                  <a:pt x="15508" y="6305"/>
                </a:cubicBezTo>
                <a:cubicBezTo>
                  <a:pt x="15508" y="6985"/>
                  <a:pt x="15318" y="7585"/>
                  <a:pt x="14925" y="8088"/>
                </a:cubicBezTo>
                <a:cubicBezTo>
                  <a:pt x="14908" y="8109"/>
                  <a:pt x="14891" y="8129"/>
                  <a:pt x="14874" y="8148"/>
                </a:cubicBezTo>
                <a:cubicBezTo>
                  <a:pt x="14176" y="9064"/>
                  <a:pt x="13805" y="10120"/>
                  <a:pt x="13804" y="11197"/>
                </a:cubicBezTo>
                <a:cubicBezTo>
                  <a:pt x="13803" y="11514"/>
                  <a:pt x="13599" y="11792"/>
                  <a:pt x="13292" y="11951"/>
                </a:cubicBezTo>
                <a:close/>
                <a:moveTo>
                  <a:pt x="12185" y="12092"/>
                </a:moveTo>
                <a:lnTo>
                  <a:pt x="11077" y="12092"/>
                </a:lnTo>
                <a:lnTo>
                  <a:pt x="11077" y="12540"/>
                </a:lnTo>
                <a:lnTo>
                  <a:pt x="12185" y="12540"/>
                </a:lnTo>
                <a:cubicBezTo>
                  <a:pt x="12185" y="12540"/>
                  <a:pt x="12185" y="12092"/>
                  <a:pt x="12185" y="12092"/>
                </a:cubicBezTo>
                <a:close/>
                <a:moveTo>
                  <a:pt x="2154" y="13455"/>
                </a:moveTo>
                <a:cubicBezTo>
                  <a:pt x="2115" y="13447"/>
                  <a:pt x="2074" y="13438"/>
                  <a:pt x="2022" y="13428"/>
                </a:cubicBezTo>
                <a:cubicBezTo>
                  <a:pt x="1953" y="13413"/>
                  <a:pt x="1953" y="13413"/>
                  <a:pt x="1879" y="13399"/>
                </a:cubicBezTo>
                <a:cubicBezTo>
                  <a:pt x="634" y="13146"/>
                  <a:pt x="0" y="12824"/>
                  <a:pt x="0" y="11868"/>
                </a:cubicBezTo>
                <a:cubicBezTo>
                  <a:pt x="0" y="11463"/>
                  <a:pt x="196" y="11139"/>
                  <a:pt x="562" y="10737"/>
                </a:cubicBezTo>
                <a:cubicBezTo>
                  <a:pt x="709" y="10575"/>
                  <a:pt x="1277" y="10010"/>
                  <a:pt x="1343" y="9942"/>
                </a:cubicBezTo>
                <a:cubicBezTo>
                  <a:pt x="1917" y="9347"/>
                  <a:pt x="2192" y="8903"/>
                  <a:pt x="2217" y="8468"/>
                </a:cubicBezTo>
                <a:cubicBezTo>
                  <a:pt x="2313" y="6752"/>
                  <a:pt x="2783" y="5012"/>
                  <a:pt x="3839" y="3505"/>
                </a:cubicBezTo>
                <a:cubicBezTo>
                  <a:pt x="5389" y="1294"/>
                  <a:pt x="7969" y="0"/>
                  <a:pt x="11631" y="0"/>
                </a:cubicBezTo>
                <a:cubicBezTo>
                  <a:pt x="15298" y="0"/>
                  <a:pt x="17999" y="1165"/>
                  <a:pt x="19696" y="3199"/>
                </a:cubicBezTo>
                <a:cubicBezTo>
                  <a:pt x="20983" y="4741"/>
                  <a:pt x="21600" y="6695"/>
                  <a:pt x="21600" y="8509"/>
                </a:cubicBezTo>
                <a:cubicBezTo>
                  <a:pt x="21600" y="10707"/>
                  <a:pt x="20124" y="13038"/>
                  <a:pt x="17490" y="15776"/>
                </a:cubicBezTo>
                <a:cubicBezTo>
                  <a:pt x="17130" y="16150"/>
                  <a:pt x="17323" y="16982"/>
                  <a:pt x="18381" y="18329"/>
                </a:cubicBezTo>
                <a:cubicBezTo>
                  <a:pt x="18786" y="18845"/>
                  <a:pt x="18448" y="19530"/>
                  <a:pt x="17715" y="19678"/>
                </a:cubicBezTo>
                <a:lnTo>
                  <a:pt x="8853" y="21470"/>
                </a:lnTo>
                <a:cubicBezTo>
                  <a:pt x="8209" y="21600"/>
                  <a:pt x="7568" y="21245"/>
                  <a:pt x="7485" y="20712"/>
                </a:cubicBezTo>
                <a:lnTo>
                  <a:pt x="7063" y="17977"/>
                </a:lnTo>
                <a:cubicBezTo>
                  <a:pt x="4537" y="18071"/>
                  <a:pt x="2920" y="17616"/>
                  <a:pt x="2525" y="16340"/>
                </a:cubicBezTo>
                <a:cubicBezTo>
                  <a:pt x="2473" y="16169"/>
                  <a:pt x="2460" y="16004"/>
                  <a:pt x="2439" y="15519"/>
                </a:cubicBezTo>
                <a:cubicBezTo>
                  <a:pt x="2438" y="15505"/>
                  <a:pt x="2423" y="15143"/>
                  <a:pt x="2417" y="15029"/>
                </a:cubicBezTo>
                <a:cubicBezTo>
                  <a:pt x="2408" y="14831"/>
                  <a:pt x="2399" y="14663"/>
                  <a:pt x="2388" y="14504"/>
                </a:cubicBezTo>
                <a:cubicBezTo>
                  <a:pt x="2359" y="14083"/>
                  <a:pt x="2320" y="13752"/>
                  <a:pt x="2267" y="13517"/>
                </a:cubicBezTo>
                <a:cubicBezTo>
                  <a:pt x="2225" y="13471"/>
                  <a:pt x="2191" y="13463"/>
                  <a:pt x="2154" y="13455"/>
                </a:cubicBezTo>
                <a:close/>
                <a:moveTo>
                  <a:pt x="11631" y="896"/>
                </a:moveTo>
                <a:cubicBezTo>
                  <a:pt x="4386" y="896"/>
                  <a:pt x="3437" y="6494"/>
                  <a:pt x="3323" y="8509"/>
                </a:cubicBezTo>
                <a:cubicBezTo>
                  <a:pt x="3234" y="10088"/>
                  <a:pt x="1108" y="11196"/>
                  <a:pt x="1108" y="11868"/>
                </a:cubicBezTo>
                <a:cubicBezTo>
                  <a:pt x="1108" y="12540"/>
                  <a:pt x="2258" y="12445"/>
                  <a:pt x="3046" y="12763"/>
                </a:cubicBezTo>
                <a:cubicBezTo>
                  <a:pt x="3600" y="12987"/>
                  <a:pt x="3491" y="15768"/>
                  <a:pt x="3600" y="16122"/>
                </a:cubicBezTo>
                <a:cubicBezTo>
                  <a:pt x="3822" y="16839"/>
                  <a:pt x="4959" y="17159"/>
                  <a:pt x="7012" y="17082"/>
                </a:cubicBezTo>
                <a:cubicBezTo>
                  <a:pt x="7589" y="17061"/>
                  <a:pt x="8090" y="17402"/>
                  <a:pt x="8162" y="17866"/>
                </a:cubicBezTo>
                <a:lnTo>
                  <a:pt x="8585" y="20601"/>
                </a:lnTo>
                <a:lnTo>
                  <a:pt x="17446" y="18809"/>
                </a:lnTo>
                <a:cubicBezTo>
                  <a:pt x="16165" y="17177"/>
                  <a:pt x="15888" y="15983"/>
                  <a:pt x="16615" y="15227"/>
                </a:cubicBezTo>
                <a:cubicBezTo>
                  <a:pt x="18554" y="13211"/>
                  <a:pt x="20492" y="10748"/>
                  <a:pt x="20492" y="8509"/>
                </a:cubicBezTo>
                <a:cubicBezTo>
                  <a:pt x="20492" y="5836"/>
                  <a:pt x="18875" y="896"/>
                  <a:pt x="11631" y="896"/>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54" name="Google Shape;754;p140"/>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5" name="Google Shape;755;p140"/>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6" name="Google Shape;756;p140"/>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White Background_Recruiting">
  <p:cSld name="White Background_Recruiting">
    <p:bg>
      <p:bgPr>
        <a:solidFill>
          <a:schemeClr val="lt1"/>
        </a:solidFill>
        <a:effectLst/>
      </p:bgPr>
    </p:bg>
    <p:spTree>
      <p:nvGrpSpPr>
        <p:cNvPr id="1" name="Shape 757"/>
        <p:cNvGrpSpPr/>
        <p:nvPr/>
      </p:nvGrpSpPr>
      <p:grpSpPr>
        <a:xfrm>
          <a:off x="0" y="0"/>
          <a:ext cx="0" cy="0"/>
          <a:chOff x="0" y="0"/>
          <a:chExt cx="0" cy="0"/>
        </a:xfrm>
      </p:grpSpPr>
      <p:pic>
        <p:nvPicPr>
          <p:cNvPr id="758" name="Google Shape;758;p14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59" name="Google Shape;759;p141"/>
          <p:cNvSpPr/>
          <p:nvPr/>
        </p:nvSpPr>
        <p:spPr>
          <a:xfrm>
            <a:off x="4625812" y="87169"/>
            <a:ext cx="4518188" cy="4978975"/>
          </a:xfrm>
          <a:custGeom>
            <a:avLst/>
            <a:gdLst/>
            <a:ahLst/>
            <a:cxnLst/>
            <a:rect l="l" t="t" r="r" b="b"/>
            <a:pathLst>
              <a:path w="4518188" h="4978975" extrusionOk="0">
                <a:moveTo>
                  <a:pt x="959401" y="3645103"/>
                </a:moveTo>
                <a:lnTo>
                  <a:pt x="211870" y="4392734"/>
                </a:lnTo>
                <a:lnTo>
                  <a:pt x="586214" y="4767243"/>
                </a:lnTo>
                <a:cubicBezTo>
                  <a:pt x="586214" y="4767243"/>
                  <a:pt x="1333745" y="4019613"/>
                  <a:pt x="1333745" y="4019613"/>
                </a:cubicBezTo>
                <a:close/>
                <a:moveTo>
                  <a:pt x="1241663" y="3050702"/>
                </a:moveTo>
                <a:lnTo>
                  <a:pt x="952923" y="3339339"/>
                </a:lnTo>
                <a:lnTo>
                  <a:pt x="1626881" y="4013132"/>
                </a:lnTo>
                <a:cubicBezTo>
                  <a:pt x="1626881" y="4013132"/>
                  <a:pt x="1912845" y="3727042"/>
                  <a:pt x="1912845" y="3727042"/>
                </a:cubicBezTo>
                <a:cubicBezTo>
                  <a:pt x="1638681" y="3558535"/>
                  <a:pt x="1408012" y="3326145"/>
                  <a:pt x="1241663" y="3050702"/>
                </a:cubicBezTo>
                <a:close/>
                <a:moveTo>
                  <a:pt x="2647188" y="2541249"/>
                </a:moveTo>
                <a:cubicBezTo>
                  <a:pt x="2354746" y="2541249"/>
                  <a:pt x="2117832" y="2778269"/>
                  <a:pt x="2117832" y="3070840"/>
                </a:cubicBezTo>
                <a:cubicBezTo>
                  <a:pt x="2117832" y="3070840"/>
                  <a:pt x="2117832" y="3093755"/>
                  <a:pt x="2117832" y="3093755"/>
                </a:cubicBezTo>
                <a:cubicBezTo>
                  <a:pt x="2351970" y="3278000"/>
                  <a:pt x="2646494" y="3388409"/>
                  <a:pt x="2964849" y="3388409"/>
                </a:cubicBezTo>
                <a:cubicBezTo>
                  <a:pt x="3331326" y="3388409"/>
                  <a:pt x="3666107" y="3242123"/>
                  <a:pt x="3913896" y="3005335"/>
                </a:cubicBezTo>
                <a:cubicBezTo>
                  <a:pt x="3881737" y="2743780"/>
                  <a:pt x="3658704" y="2541249"/>
                  <a:pt x="3388473" y="2541249"/>
                </a:cubicBezTo>
                <a:close/>
                <a:moveTo>
                  <a:pt x="2964849" y="1164729"/>
                </a:moveTo>
                <a:cubicBezTo>
                  <a:pt x="2730941" y="1164729"/>
                  <a:pt x="2541456" y="1354299"/>
                  <a:pt x="2541456" y="1588310"/>
                </a:cubicBezTo>
                <a:lnTo>
                  <a:pt x="2541456" y="1905879"/>
                </a:lnTo>
                <a:cubicBezTo>
                  <a:pt x="2541456" y="2139889"/>
                  <a:pt x="2730941" y="2329459"/>
                  <a:pt x="2964849" y="2329459"/>
                </a:cubicBezTo>
                <a:cubicBezTo>
                  <a:pt x="3198756" y="2329459"/>
                  <a:pt x="3388473" y="2139889"/>
                  <a:pt x="3388473" y="1905879"/>
                </a:cubicBezTo>
                <a:lnTo>
                  <a:pt x="3388473" y="1588310"/>
                </a:lnTo>
                <a:cubicBezTo>
                  <a:pt x="3388473" y="1354299"/>
                  <a:pt x="3198756" y="1164729"/>
                  <a:pt x="2964849" y="1164729"/>
                </a:cubicBezTo>
                <a:close/>
                <a:moveTo>
                  <a:pt x="2964849" y="635370"/>
                </a:moveTo>
                <a:cubicBezTo>
                  <a:pt x="2209682" y="635370"/>
                  <a:pt x="1588244" y="1256621"/>
                  <a:pt x="1588244" y="2011890"/>
                </a:cubicBezTo>
                <a:cubicBezTo>
                  <a:pt x="1588244" y="2353068"/>
                  <a:pt x="1715261" y="2666934"/>
                  <a:pt x="1923719" y="2908583"/>
                </a:cubicBezTo>
                <a:cubicBezTo>
                  <a:pt x="1987575" y="2623187"/>
                  <a:pt x="2215929" y="2399824"/>
                  <a:pt x="2503975" y="2343347"/>
                </a:cubicBezTo>
                <a:cubicBezTo>
                  <a:pt x="2395929" y="2229466"/>
                  <a:pt x="2329528" y="2075542"/>
                  <a:pt x="2329528" y="1905879"/>
                </a:cubicBezTo>
                <a:lnTo>
                  <a:pt x="2329528" y="1588310"/>
                </a:lnTo>
                <a:cubicBezTo>
                  <a:pt x="2329528" y="1237409"/>
                  <a:pt x="2614103" y="952939"/>
                  <a:pt x="2964849" y="952939"/>
                </a:cubicBezTo>
                <a:cubicBezTo>
                  <a:pt x="3315825" y="952939"/>
                  <a:pt x="3600169" y="1237409"/>
                  <a:pt x="3600169" y="1588310"/>
                </a:cubicBezTo>
                <a:lnTo>
                  <a:pt x="3600169" y="1905879"/>
                </a:lnTo>
                <a:cubicBezTo>
                  <a:pt x="3600169" y="2069524"/>
                  <a:pt x="3538395" y="2218587"/>
                  <a:pt x="3437059" y="2331079"/>
                </a:cubicBezTo>
                <a:cubicBezTo>
                  <a:pt x="3733896" y="2350291"/>
                  <a:pt x="3983074" y="2544258"/>
                  <a:pt x="4082790" y="2811137"/>
                </a:cubicBezTo>
                <a:cubicBezTo>
                  <a:pt x="4245438" y="2585227"/>
                  <a:pt x="4341454" y="2308859"/>
                  <a:pt x="4341454" y="2011890"/>
                </a:cubicBezTo>
                <a:cubicBezTo>
                  <a:pt x="4341454" y="1256621"/>
                  <a:pt x="3720246" y="635370"/>
                  <a:pt x="2964849" y="635370"/>
                </a:cubicBezTo>
                <a:close/>
                <a:moveTo>
                  <a:pt x="2964849" y="423580"/>
                </a:moveTo>
                <a:cubicBezTo>
                  <a:pt x="3673540" y="423580"/>
                  <a:pt x="4279135" y="896199"/>
                  <a:pt x="4481318" y="1541361"/>
                </a:cubicBezTo>
                <a:lnTo>
                  <a:pt x="4518188" y="1683567"/>
                </a:lnTo>
                <a:lnTo>
                  <a:pt x="4518188" y="2340144"/>
                </a:lnTo>
                <a:lnTo>
                  <a:pt x="4481318" y="2482332"/>
                </a:lnTo>
                <a:cubicBezTo>
                  <a:pt x="4279135" y="3127427"/>
                  <a:pt x="3673540" y="3600199"/>
                  <a:pt x="2964849" y="3600199"/>
                </a:cubicBezTo>
                <a:cubicBezTo>
                  <a:pt x="2092613" y="3600199"/>
                  <a:pt x="1376547" y="2884048"/>
                  <a:pt x="1376547" y="2011890"/>
                </a:cubicBezTo>
                <a:cubicBezTo>
                  <a:pt x="1376547" y="1139500"/>
                  <a:pt x="2092613" y="423580"/>
                  <a:pt x="2964849" y="423580"/>
                </a:cubicBezTo>
                <a:close/>
                <a:moveTo>
                  <a:pt x="2964849" y="0"/>
                </a:moveTo>
                <a:cubicBezTo>
                  <a:pt x="3589917" y="0"/>
                  <a:pt x="4148369" y="285038"/>
                  <a:pt x="4517373" y="732185"/>
                </a:cubicBezTo>
                <a:lnTo>
                  <a:pt x="4518188" y="733275"/>
                </a:lnTo>
                <a:lnTo>
                  <a:pt x="4518188" y="1105156"/>
                </a:lnTo>
                <a:lnTo>
                  <a:pt x="4457607" y="1005449"/>
                </a:lnTo>
                <a:cubicBezTo>
                  <a:pt x="4134077" y="526618"/>
                  <a:pt x="3586201" y="211790"/>
                  <a:pt x="2964849" y="211790"/>
                </a:cubicBezTo>
                <a:cubicBezTo>
                  <a:pt x="1970685" y="211790"/>
                  <a:pt x="1164851" y="1017750"/>
                  <a:pt x="1164851" y="2011890"/>
                </a:cubicBezTo>
                <a:cubicBezTo>
                  <a:pt x="1164851" y="3006030"/>
                  <a:pt x="1970685" y="3811989"/>
                  <a:pt x="2964849" y="3811989"/>
                </a:cubicBezTo>
                <a:cubicBezTo>
                  <a:pt x="3586201" y="3811989"/>
                  <a:pt x="4134077" y="3497161"/>
                  <a:pt x="4457607" y="3018330"/>
                </a:cubicBezTo>
                <a:lnTo>
                  <a:pt x="4518188" y="2918623"/>
                </a:lnTo>
                <a:lnTo>
                  <a:pt x="4518188" y="3290504"/>
                </a:lnTo>
                <a:lnTo>
                  <a:pt x="4517373" y="3291594"/>
                </a:lnTo>
                <a:cubicBezTo>
                  <a:pt x="4148369" y="3738741"/>
                  <a:pt x="3589917" y="4023779"/>
                  <a:pt x="2964849" y="4023779"/>
                </a:cubicBezTo>
                <a:cubicBezTo>
                  <a:pt x="2658062" y="4023779"/>
                  <a:pt x="2367471" y="3955034"/>
                  <a:pt x="2107189" y="3832358"/>
                </a:cubicBezTo>
                <a:lnTo>
                  <a:pt x="1776572" y="4162889"/>
                </a:lnTo>
                <a:cubicBezTo>
                  <a:pt x="1696058" y="4243439"/>
                  <a:pt x="1566727" y="4245522"/>
                  <a:pt x="1483668" y="4169139"/>
                </a:cubicBezTo>
                <a:lnTo>
                  <a:pt x="735905" y="4917001"/>
                </a:lnTo>
                <a:cubicBezTo>
                  <a:pt x="653309" y="4999634"/>
                  <a:pt x="519119" y="4999634"/>
                  <a:pt x="436523" y="4917001"/>
                </a:cubicBezTo>
                <a:lnTo>
                  <a:pt x="61947" y="4542491"/>
                </a:lnTo>
                <a:cubicBezTo>
                  <a:pt x="-20649" y="4459858"/>
                  <a:pt x="-20649" y="4325840"/>
                  <a:pt x="61947" y="4242976"/>
                </a:cubicBezTo>
                <a:lnTo>
                  <a:pt x="809479" y="3495809"/>
                </a:lnTo>
                <a:lnTo>
                  <a:pt x="803232" y="3489096"/>
                </a:lnTo>
                <a:cubicBezTo>
                  <a:pt x="720635" y="3406232"/>
                  <a:pt x="720635" y="3272214"/>
                  <a:pt x="803232" y="3189581"/>
                </a:cubicBezTo>
                <a:cubicBezTo>
                  <a:pt x="803232" y="3189581"/>
                  <a:pt x="1137781" y="2855115"/>
                  <a:pt x="1137781" y="2855115"/>
                </a:cubicBezTo>
                <a:cubicBezTo>
                  <a:pt x="1019093" y="2598652"/>
                  <a:pt x="952923" y="2313025"/>
                  <a:pt x="952923" y="2011890"/>
                </a:cubicBezTo>
                <a:cubicBezTo>
                  <a:pt x="952923" y="900860"/>
                  <a:pt x="1853847" y="0"/>
                  <a:pt x="2964849" y="0"/>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60" name="Google Shape;760;p141"/>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1" name="Google Shape;761;p141"/>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2" name="Google Shape;762;p141"/>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White Background_Protection">
  <p:cSld name="White Background_Protection">
    <p:bg>
      <p:bgPr>
        <a:solidFill>
          <a:schemeClr val="lt1"/>
        </a:solidFill>
        <a:effectLst/>
      </p:bgPr>
    </p:bg>
    <p:spTree>
      <p:nvGrpSpPr>
        <p:cNvPr id="1" name="Shape 763"/>
        <p:cNvGrpSpPr/>
        <p:nvPr/>
      </p:nvGrpSpPr>
      <p:grpSpPr>
        <a:xfrm>
          <a:off x="0" y="0"/>
          <a:ext cx="0" cy="0"/>
          <a:chOff x="0" y="0"/>
          <a:chExt cx="0" cy="0"/>
        </a:xfrm>
      </p:grpSpPr>
      <p:pic>
        <p:nvPicPr>
          <p:cNvPr id="764" name="Google Shape;764;p14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65" name="Google Shape;765;p142"/>
          <p:cNvSpPr/>
          <p:nvPr/>
        </p:nvSpPr>
        <p:spPr>
          <a:xfrm rot="-592090">
            <a:off x="5201696" y="64192"/>
            <a:ext cx="4198527" cy="5074561"/>
          </a:xfrm>
          <a:custGeom>
            <a:avLst/>
            <a:gdLst/>
            <a:ahLst/>
            <a:cxnLst/>
            <a:rect l="l" t="t" r="r" b="b"/>
            <a:pathLst>
              <a:path w="4198527" h="5074561" extrusionOk="0">
                <a:moveTo>
                  <a:pt x="3011037" y="1550866"/>
                </a:moveTo>
                <a:cubicBezTo>
                  <a:pt x="3024981" y="1554219"/>
                  <a:pt x="3038490" y="1560360"/>
                  <a:pt x="3050735" y="1569409"/>
                </a:cubicBezTo>
                <a:cubicBezTo>
                  <a:pt x="3099912" y="1605843"/>
                  <a:pt x="3110214" y="1675185"/>
                  <a:pt x="3073866" y="1724076"/>
                </a:cubicBezTo>
                <a:lnTo>
                  <a:pt x="1968448" y="3216680"/>
                </a:lnTo>
                <a:cubicBezTo>
                  <a:pt x="1932100" y="3265807"/>
                  <a:pt x="1862902" y="3276149"/>
                  <a:pt x="1813725" y="3239716"/>
                </a:cubicBezTo>
                <a:cubicBezTo>
                  <a:pt x="1805950" y="3234074"/>
                  <a:pt x="1799146" y="3227493"/>
                  <a:pt x="1793121" y="3219971"/>
                </a:cubicBezTo>
                <a:lnTo>
                  <a:pt x="1350915" y="2667120"/>
                </a:lnTo>
                <a:cubicBezTo>
                  <a:pt x="1312817" y="2619403"/>
                  <a:pt x="1320398" y="2549827"/>
                  <a:pt x="1368214" y="2511748"/>
                </a:cubicBezTo>
                <a:cubicBezTo>
                  <a:pt x="1415837" y="2473669"/>
                  <a:pt x="1485423" y="2481426"/>
                  <a:pt x="1523521" y="2528907"/>
                </a:cubicBezTo>
                <a:lnTo>
                  <a:pt x="1876120" y="2969636"/>
                </a:lnTo>
                <a:lnTo>
                  <a:pt x="2896206" y="1592680"/>
                </a:lnTo>
                <a:cubicBezTo>
                  <a:pt x="2923467" y="1555835"/>
                  <a:pt x="2969207" y="1540806"/>
                  <a:pt x="3011037" y="1550866"/>
                </a:cubicBezTo>
                <a:close/>
                <a:moveTo>
                  <a:pt x="0" y="715452"/>
                </a:moveTo>
                <a:lnTo>
                  <a:pt x="3" y="715670"/>
                </a:lnTo>
                <a:lnTo>
                  <a:pt x="0" y="715687"/>
                </a:lnTo>
                <a:cubicBezTo>
                  <a:pt x="0" y="715687"/>
                  <a:pt x="0" y="715452"/>
                  <a:pt x="0" y="715452"/>
                </a:cubicBezTo>
                <a:close/>
                <a:moveTo>
                  <a:pt x="2099458" y="764814"/>
                </a:moveTo>
                <a:lnTo>
                  <a:pt x="775950" y="1237511"/>
                </a:lnTo>
                <a:lnTo>
                  <a:pt x="778088" y="1259841"/>
                </a:lnTo>
                <a:cubicBezTo>
                  <a:pt x="827654" y="1747582"/>
                  <a:pt x="894908" y="2233442"/>
                  <a:pt x="979656" y="2716247"/>
                </a:cubicBezTo>
                <a:cubicBezTo>
                  <a:pt x="1046133" y="3093276"/>
                  <a:pt x="1253338" y="3388741"/>
                  <a:pt x="1625957" y="3715939"/>
                </a:cubicBezTo>
                <a:cubicBezTo>
                  <a:pt x="1676495" y="3760364"/>
                  <a:pt x="1728977" y="3804790"/>
                  <a:pt x="1796620" y="3860263"/>
                </a:cubicBezTo>
                <a:cubicBezTo>
                  <a:pt x="1806533" y="3868490"/>
                  <a:pt x="1929184" y="3968859"/>
                  <a:pt x="1963783" y="3997535"/>
                </a:cubicBezTo>
                <a:cubicBezTo>
                  <a:pt x="2017820" y="4042431"/>
                  <a:pt x="2064276" y="4082156"/>
                  <a:pt x="2105095" y="4119059"/>
                </a:cubicBezTo>
                <a:cubicBezTo>
                  <a:pt x="2253210" y="3988838"/>
                  <a:pt x="2403074" y="3860498"/>
                  <a:pt x="2554493" y="3734038"/>
                </a:cubicBezTo>
                <a:cubicBezTo>
                  <a:pt x="2937219" y="3394618"/>
                  <a:pt x="3150450" y="3091865"/>
                  <a:pt x="3219260" y="2715071"/>
                </a:cubicBezTo>
                <a:cubicBezTo>
                  <a:pt x="3286125" y="2347914"/>
                  <a:pt x="3340551" y="1973000"/>
                  <a:pt x="3383119" y="1610544"/>
                </a:cubicBezTo>
                <a:cubicBezTo>
                  <a:pt x="3397891" y="1486435"/>
                  <a:pt x="3411303" y="1362090"/>
                  <a:pt x="3423354" y="1237746"/>
                </a:cubicBezTo>
                <a:close/>
                <a:moveTo>
                  <a:pt x="2156410" y="561960"/>
                </a:moveTo>
                <a:lnTo>
                  <a:pt x="3590324" y="1074147"/>
                </a:lnTo>
                <a:cubicBezTo>
                  <a:pt x="3622784" y="1087545"/>
                  <a:pt x="3643388" y="1119748"/>
                  <a:pt x="3641833" y="1155006"/>
                </a:cubicBezTo>
                <a:cubicBezTo>
                  <a:pt x="3641833" y="1155006"/>
                  <a:pt x="3580799" y="1902953"/>
                  <a:pt x="3426076" y="2752680"/>
                </a:cubicBezTo>
                <a:cubicBezTo>
                  <a:pt x="3271352" y="3602642"/>
                  <a:pt x="2452640" y="4032794"/>
                  <a:pt x="2099458" y="4410998"/>
                </a:cubicBezTo>
                <a:cubicBezTo>
                  <a:pt x="1774266" y="4032794"/>
                  <a:pt x="927369" y="3630849"/>
                  <a:pt x="772646" y="2752680"/>
                </a:cubicBezTo>
                <a:cubicBezTo>
                  <a:pt x="617922" y="1874747"/>
                  <a:pt x="557082" y="1154536"/>
                  <a:pt x="557082" y="1154536"/>
                </a:cubicBezTo>
                <a:cubicBezTo>
                  <a:pt x="555139" y="1119513"/>
                  <a:pt x="575937" y="1087075"/>
                  <a:pt x="608592" y="1074147"/>
                </a:cubicBezTo>
                <a:lnTo>
                  <a:pt x="2042506" y="561960"/>
                </a:lnTo>
                <a:cubicBezTo>
                  <a:pt x="2079632" y="550678"/>
                  <a:pt x="2119090" y="550678"/>
                  <a:pt x="2156410" y="561960"/>
                </a:cubicBezTo>
                <a:close/>
                <a:moveTo>
                  <a:pt x="2105289" y="218779"/>
                </a:moveTo>
                <a:cubicBezTo>
                  <a:pt x="2101985" y="219954"/>
                  <a:pt x="2100624" y="220659"/>
                  <a:pt x="2093432" y="218779"/>
                </a:cubicBezTo>
                <a:cubicBezTo>
                  <a:pt x="2093432" y="218779"/>
                  <a:pt x="2093432" y="219014"/>
                  <a:pt x="2093432" y="219014"/>
                </a:cubicBezTo>
                <a:lnTo>
                  <a:pt x="2098990" y="220769"/>
                </a:lnTo>
                <a:lnTo>
                  <a:pt x="223338" y="813235"/>
                </a:lnTo>
                <a:lnTo>
                  <a:pt x="225671" y="880696"/>
                </a:lnTo>
                <a:cubicBezTo>
                  <a:pt x="230919" y="1017263"/>
                  <a:pt x="239277" y="1171695"/>
                  <a:pt x="251523" y="1340935"/>
                </a:cubicBezTo>
                <a:cubicBezTo>
                  <a:pt x="286900" y="1824445"/>
                  <a:pt x="346961" y="2327464"/>
                  <a:pt x="437347" y="2823667"/>
                </a:cubicBezTo>
                <a:cubicBezTo>
                  <a:pt x="528509" y="3324571"/>
                  <a:pt x="828626" y="3727927"/>
                  <a:pt x="1364327" y="4174062"/>
                </a:cubicBezTo>
                <a:cubicBezTo>
                  <a:pt x="1438190" y="4235647"/>
                  <a:pt x="1514774" y="4296762"/>
                  <a:pt x="1613129" y="4373625"/>
                </a:cubicBezTo>
                <a:cubicBezTo>
                  <a:pt x="1625763" y="4383262"/>
                  <a:pt x="1804200" y="4521710"/>
                  <a:pt x="1853961" y="4560964"/>
                </a:cubicBezTo>
                <a:cubicBezTo>
                  <a:pt x="1940458" y="4628190"/>
                  <a:pt x="2024623" y="4698001"/>
                  <a:pt x="2106456" y="4770399"/>
                </a:cubicBezTo>
                <a:cubicBezTo>
                  <a:pt x="2373334" y="4541689"/>
                  <a:pt x="2823509" y="4184875"/>
                  <a:pt x="2812430" y="4194277"/>
                </a:cubicBezTo>
                <a:cubicBezTo>
                  <a:pt x="3359794" y="3733098"/>
                  <a:pt x="3667491" y="3321515"/>
                  <a:pt x="3761374" y="2822492"/>
                </a:cubicBezTo>
                <a:cubicBezTo>
                  <a:pt x="3851566" y="2342978"/>
                  <a:pt x="3911628" y="1844190"/>
                  <a:pt x="3946810" y="1355979"/>
                </a:cubicBezTo>
                <a:cubicBezTo>
                  <a:pt x="3960027" y="1175221"/>
                  <a:pt x="3969552" y="994228"/>
                  <a:pt x="3975383" y="813235"/>
                </a:cubicBezTo>
                <a:lnTo>
                  <a:pt x="2098990" y="220769"/>
                </a:lnTo>
                <a:close/>
                <a:moveTo>
                  <a:pt x="2159909" y="7934"/>
                </a:moveTo>
                <a:lnTo>
                  <a:pt x="4139242" y="633182"/>
                </a:lnTo>
                <a:cubicBezTo>
                  <a:pt x="4174813" y="645875"/>
                  <a:pt x="4198527" y="679723"/>
                  <a:pt x="4198527" y="717567"/>
                </a:cubicBezTo>
                <a:cubicBezTo>
                  <a:pt x="4198527" y="717567"/>
                  <a:pt x="4196098" y="974953"/>
                  <a:pt x="4167402" y="1371874"/>
                </a:cubicBezTo>
                <a:lnTo>
                  <a:pt x="4163128" y="1426969"/>
                </a:lnTo>
                <a:lnTo>
                  <a:pt x="3837513" y="3298796"/>
                </a:lnTo>
                <a:lnTo>
                  <a:pt x="3768383" y="3439365"/>
                </a:lnTo>
                <a:cubicBezTo>
                  <a:pt x="3347499" y="4200289"/>
                  <a:pt x="2488879" y="4670632"/>
                  <a:pt x="2099263" y="5074561"/>
                </a:cubicBezTo>
                <a:cubicBezTo>
                  <a:pt x="1658224" y="4577418"/>
                  <a:pt x="429766" y="4016575"/>
                  <a:pt x="219839" y="2863392"/>
                </a:cubicBezTo>
                <a:cubicBezTo>
                  <a:pt x="23034" y="1782061"/>
                  <a:pt x="2021" y="840388"/>
                  <a:pt x="162" y="726902"/>
                </a:cubicBezTo>
                <a:lnTo>
                  <a:pt x="3" y="715670"/>
                </a:lnTo>
                <a:lnTo>
                  <a:pt x="4589" y="688880"/>
                </a:lnTo>
                <a:cubicBezTo>
                  <a:pt x="13145" y="663372"/>
                  <a:pt x="33044" y="642526"/>
                  <a:pt x="59285" y="633182"/>
                </a:cubicBezTo>
                <a:lnTo>
                  <a:pt x="2038618" y="7934"/>
                </a:lnTo>
                <a:cubicBezTo>
                  <a:pt x="2078271" y="-2644"/>
                  <a:pt x="2120062" y="-2644"/>
                  <a:pt x="2159909" y="7934"/>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66" name="Google Shape;766;p142"/>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7" name="Google Shape;767;p142"/>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8" name="Google Shape;768;p142"/>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White Background_Technology">
  <p:cSld name="White Background_Technology">
    <p:bg>
      <p:bgPr>
        <a:solidFill>
          <a:schemeClr val="lt1"/>
        </a:solidFill>
        <a:effectLst/>
      </p:bgPr>
    </p:bg>
    <p:spTree>
      <p:nvGrpSpPr>
        <p:cNvPr id="1" name="Shape 769"/>
        <p:cNvGrpSpPr/>
        <p:nvPr/>
      </p:nvGrpSpPr>
      <p:grpSpPr>
        <a:xfrm>
          <a:off x="0" y="0"/>
          <a:ext cx="0" cy="0"/>
          <a:chOff x="0" y="0"/>
          <a:chExt cx="0" cy="0"/>
        </a:xfrm>
      </p:grpSpPr>
      <p:pic>
        <p:nvPicPr>
          <p:cNvPr id="770" name="Google Shape;770;p14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71" name="Google Shape;771;p143"/>
          <p:cNvSpPr/>
          <p:nvPr/>
        </p:nvSpPr>
        <p:spPr>
          <a:xfrm rot="-507967">
            <a:off x="5108677" y="399166"/>
            <a:ext cx="4359942" cy="4374081"/>
          </a:xfrm>
          <a:custGeom>
            <a:avLst/>
            <a:gdLst/>
            <a:ahLst/>
            <a:cxnLst/>
            <a:rect l="l" t="t" r="r" b="b"/>
            <a:pathLst>
              <a:path w="4359942" h="4374081" extrusionOk="0">
                <a:moveTo>
                  <a:pt x="918865" y="2956952"/>
                </a:moveTo>
                <a:cubicBezTo>
                  <a:pt x="904635" y="2954036"/>
                  <a:pt x="889903" y="2952505"/>
                  <a:pt x="874816" y="2952505"/>
                </a:cubicBezTo>
                <a:cubicBezTo>
                  <a:pt x="754124" y="2952505"/>
                  <a:pt x="656112" y="3050517"/>
                  <a:pt x="656112" y="3171209"/>
                </a:cubicBezTo>
                <a:cubicBezTo>
                  <a:pt x="656112" y="3291901"/>
                  <a:pt x="754124" y="3389913"/>
                  <a:pt x="874816" y="3389913"/>
                </a:cubicBezTo>
                <a:cubicBezTo>
                  <a:pt x="995508" y="3389913"/>
                  <a:pt x="1093520" y="3291901"/>
                  <a:pt x="1093520" y="3171209"/>
                </a:cubicBezTo>
                <a:cubicBezTo>
                  <a:pt x="1093520" y="3065603"/>
                  <a:pt x="1018480" y="2977362"/>
                  <a:pt x="918865" y="2956952"/>
                </a:cubicBezTo>
                <a:close/>
                <a:moveTo>
                  <a:pt x="3543314" y="3285008"/>
                </a:moveTo>
                <a:cubicBezTo>
                  <a:pt x="3529084" y="3282092"/>
                  <a:pt x="3514352" y="3280561"/>
                  <a:pt x="3499265" y="3280561"/>
                </a:cubicBezTo>
                <a:cubicBezTo>
                  <a:pt x="3378572" y="3280561"/>
                  <a:pt x="3280560" y="3378572"/>
                  <a:pt x="3280560" y="3499265"/>
                </a:cubicBezTo>
                <a:cubicBezTo>
                  <a:pt x="3280561" y="3619957"/>
                  <a:pt x="3378573" y="3717969"/>
                  <a:pt x="3499265" y="3717969"/>
                </a:cubicBezTo>
                <a:cubicBezTo>
                  <a:pt x="3619957" y="3717969"/>
                  <a:pt x="3717969" y="3619957"/>
                  <a:pt x="3717969" y="3499265"/>
                </a:cubicBezTo>
                <a:cubicBezTo>
                  <a:pt x="3717969" y="3393659"/>
                  <a:pt x="3642929" y="3305418"/>
                  <a:pt x="3543314" y="3285008"/>
                </a:cubicBezTo>
                <a:close/>
                <a:moveTo>
                  <a:pt x="2231090" y="2847600"/>
                </a:moveTo>
                <a:cubicBezTo>
                  <a:pt x="2216860" y="2844684"/>
                  <a:pt x="2202127" y="2843153"/>
                  <a:pt x="2187041" y="2843153"/>
                </a:cubicBezTo>
                <a:cubicBezTo>
                  <a:pt x="2066348" y="2843153"/>
                  <a:pt x="1968336" y="2941164"/>
                  <a:pt x="1968336" y="3061857"/>
                </a:cubicBezTo>
                <a:cubicBezTo>
                  <a:pt x="1968337" y="3182549"/>
                  <a:pt x="2066348" y="3280561"/>
                  <a:pt x="2187041" y="3280561"/>
                </a:cubicBezTo>
                <a:cubicBezTo>
                  <a:pt x="2307733" y="3280561"/>
                  <a:pt x="2405744" y="3182549"/>
                  <a:pt x="2405744" y="3061857"/>
                </a:cubicBezTo>
                <a:cubicBezTo>
                  <a:pt x="2405745" y="2956251"/>
                  <a:pt x="2330705" y="2868010"/>
                  <a:pt x="2231090" y="2847600"/>
                </a:cubicBezTo>
                <a:close/>
                <a:moveTo>
                  <a:pt x="2231090" y="1754080"/>
                </a:moveTo>
                <a:cubicBezTo>
                  <a:pt x="2216860" y="1751164"/>
                  <a:pt x="2202127" y="1749632"/>
                  <a:pt x="2187041" y="1749632"/>
                </a:cubicBezTo>
                <a:cubicBezTo>
                  <a:pt x="2066348" y="1749632"/>
                  <a:pt x="1968337" y="1847644"/>
                  <a:pt x="1968336" y="1968336"/>
                </a:cubicBezTo>
                <a:cubicBezTo>
                  <a:pt x="1968337" y="2089029"/>
                  <a:pt x="2066348" y="2187040"/>
                  <a:pt x="2187041" y="2187041"/>
                </a:cubicBezTo>
                <a:cubicBezTo>
                  <a:pt x="2307733" y="2187041"/>
                  <a:pt x="2405744" y="2089029"/>
                  <a:pt x="2405744" y="1968336"/>
                </a:cubicBezTo>
                <a:cubicBezTo>
                  <a:pt x="2405745" y="1862731"/>
                  <a:pt x="2330705" y="1774490"/>
                  <a:pt x="2231090" y="1754080"/>
                </a:cubicBezTo>
                <a:close/>
                <a:moveTo>
                  <a:pt x="918866" y="660559"/>
                </a:moveTo>
                <a:cubicBezTo>
                  <a:pt x="904635" y="657644"/>
                  <a:pt x="889902" y="656112"/>
                  <a:pt x="874816" y="656112"/>
                </a:cubicBezTo>
                <a:cubicBezTo>
                  <a:pt x="754124" y="656112"/>
                  <a:pt x="656112" y="754124"/>
                  <a:pt x="656112" y="874816"/>
                </a:cubicBezTo>
                <a:cubicBezTo>
                  <a:pt x="656112" y="995508"/>
                  <a:pt x="754124" y="1093520"/>
                  <a:pt x="874816" y="1093520"/>
                </a:cubicBezTo>
                <a:cubicBezTo>
                  <a:pt x="995508" y="1093520"/>
                  <a:pt x="1093520" y="995508"/>
                  <a:pt x="1093520" y="874816"/>
                </a:cubicBezTo>
                <a:cubicBezTo>
                  <a:pt x="1093520" y="769211"/>
                  <a:pt x="1018480" y="680970"/>
                  <a:pt x="918866" y="660559"/>
                </a:cubicBezTo>
                <a:close/>
                <a:moveTo>
                  <a:pt x="3543314" y="988615"/>
                </a:moveTo>
                <a:cubicBezTo>
                  <a:pt x="3529083" y="985700"/>
                  <a:pt x="3514351" y="984168"/>
                  <a:pt x="3499264" y="984168"/>
                </a:cubicBezTo>
                <a:cubicBezTo>
                  <a:pt x="3378572" y="984168"/>
                  <a:pt x="3280561" y="1082180"/>
                  <a:pt x="3280561" y="1202872"/>
                </a:cubicBezTo>
                <a:cubicBezTo>
                  <a:pt x="3280561" y="1323565"/>
                  <a:pt x="3378573" y="1421577"/>
                  <a:pt x="3499264" y="1421576"/>
                </a:cubicBezTo>
                <a:cubicBezTo>
                  <a:pt x="3619957" y="1421577"/>
                  <a:pt x="3717969" y="1323565"/>
                  <a:pt x="3717969" y="1202872"/>
                </a:cubicBezTo>
                <a:cubicBezTo>
                  <a:pt x="3717969" y="1097267"/>
                  <a:pt x="3642928" y="1009026"/>
                  <a:pt x="3543314" y="988615"/>
                </a:cubicBezTo>
                <a:close/>
                <a:moveTo>
                  <a:pt x="4199426" y="4447"/>
                </a:moveTo>
                <a:cubicBezTo>
                  <a:pt x="4270579" y="19026"/>
                  <a:pt x="4329194" y="68212"/>
                  <a:pt x="4356881" y="133615"/>
                </a:cubicBezTo>
                <a:lnTo>
                  <a:pt x="4359942" y="143466"/>
                </a:lnTo>
                <a:lnTo>
                  <a:pt x="4155377" y="1517801"/>
                </a:lnTo>
                <a:lnTo>
                  <a:pt x="4155377" y="218704"/>
                </a:lnTo>
                <a:lnTo>
                  <a:pt x="3608617" y="218704"/>
                </a:lnTo>
                <a:lnTo>
                  <a:pt x="3608617" y="765464"/>
                </a:lnTo>
                <a:cubicBezTo>
                  <a:pt x="3608617" y="770122"/>
                  <a:pt x="3608212" y="774577"/>
                  <a:pt x="3607806" y="779032"/>
                </a:cubicBezTo>
                <a:cubicBezTo>
                  <a:pt x="3841699" y="839581"/>
                  <a:pt x="3982236" y="1078535"/>
                  <a:pt x="3921688" y="1312427"/>
                </a:cubicBezTo>
                <a:cubicBezTo>
                  <a:pt x="3871669" y="1505008"/>
                  <a:pt x="3698123" y="1639673"/>
                  <a:pt x="3499265" y="1640280"/>
                </a:cubicBezTo>
                <a:cubicBezTo>
                  <a:pt x="3257678" y="1640483"/>
                  <a:pt x="3061654" y="1444864"/>
                  <a:pt x="3061452" y="1203277"/>
                </a:cubicBezTo>
                <a:cubicBezTo>
                  <a:pt x="3061249" y="1003204"/>
                  <a:pt x="3196926" y="828443"/>
                  <a:pt x="3390723" y="779032"/>
                </a:cubicBezTo>
                <a:cubicBezTo>
                  <a:pt x="3390318" y="774577"/>
                  <a:pt x="3389913" y="769919"/>
                  <a:pt x="3389913" y="765464"/>
                </a:cubicBezTo>
                <a:lnTo>
                  <a:pt x="3389913" y="218704"/>
                </a:lnTo>
                <a:cubicBezTo>
                  <a:pt x="3389913" y="218704"/>
                  <a:pt x="2952505" y="218704"/>
                  <a:pt x="2952505" y="218704"/>
                </a:cubicBezTo>
                <a:lnTo>
                  <a:pt x="2952505" y="1594920"/>
                </a:lnTo>
                <a:lnTo>
                  <a:pt x="3576622" y="2219036"/>
                </a:lnTo>
                <a:cubicBezTo>
                  <a:pt x="3597074" y="2239489"/>
                  <a:pt x="3608617" y="2267434"/>
                  <a:pt x="3608616" y="2296392"/>
                </a:cubicBezTo>
                <a:lnTo>
                  <a:pt x="3608617" y="3075627"/>
                </a:lnTo>
                <a:cubicBezTo>
                  <a:pt x="3725563" y="3106205"/>
                  <a:pt x="3819018" y="3181232"/>
                  <a:pt x="3875618" y="3277852"/>
                </a:cubicBezTo>
                <a:lnTo>
                  <a:pt x="3889081" y="3306870"/>
                </a:lnTo>
                <a:lnTo>
                  <a:pt x="3815731" y="3799654"/>
                </a:lnTo>
                <a:lnTo>
                  <a:pt x="3766037" y="3844989"/>
                </a:lnTo>
                <a:cubicBezTo>
                  <a:pt x="3691593" y="3902652"/>
                  <a:pt x="3598592" y="3936369"/>
                  <a:pt x="3499264" y="3936673"/>
                </a:cubicBezTo>
                <a:cubicBezTo>
                  <a:pt x="3257678" y="3936876"/>
                  <a:pt x="3061654" y="3741257"/>
                  <a:pt x="3061452" y="3499670"/>
                </a:cubicBezTo>
                <a:cubicBezTo>
                  <a:pt x="3061249" y="3300001"/>
                  <a:pt x="3196521" y="3125443"/>
                  <a:pt x="3389913" y="3075627"/>
                </a:cubicBezTo>
                <a:lnTo>
                  <a:pt x="3389913" y="2341753"/>
                </a:lnTo>
                <a:lnTo>
                  <a:pt x="2765796" y="1717637"/>
                </a:lnTo>
                <a:cubicBezTo>
                  <a:pt x="2745343" y="1697184"/>
                  <a:pt x="2733801" y="1669239"/>
                  <a:pt x="2733800" y="1640280"/>
                </a:cubicBezTo>
                <a:lnTo>
                  <a:pt x="2733800" y="218704"/>
                </a:lnTo>
                <a:lnTo>
                  <a:pt x="2296392" y="218704"/>
                </a:lnTo>
                <a:lnTo>
                  <a:pt x="2296393" y="1544699"/>
                </a:lnTo>
                <a:cubicBezTo>
                  <a:pt x="2530284" y="1605855"/>
                  <a:pt x="2670214" y="1844809"/>
                  <a:pt x="2609261" y="2078701"/>
                </a:cubicBezTo>
                <a:cubicBezTo>
                  <a:pt x="2559040" y="2270877"/>
                  <a:pt x="2385697" y="2405137"/>
                  <a:pt x="2187040" y="2405744"/>
                </a:cubicBezTo>
                <a:cubicBezTo>
                  <a:pt x="1945454" y="2405947"/>
                  <a:pt x="1749430" y="2210329"/>
                  <a:pt x="1749227" y="1968741"/>
                </a:cubicBezTo>
                <a:cubicBezTo>
                  <a:pt x="1749025" y="1769073"/>
                  <a:pt x="1884297" y="1594514"/>
                  <a:pt x="2077688" y="1544699"/>
                </a:cubicBezTo>
                <a:lnTo>
                  <a:pt x="2077688" y="218704"/>
                </a:lnTo>
                <a:lnTo>
                  <a:pt x="218704" y="218704"/>
                </a:lnTo>
                <a:lnTo>
                  <a:pt x="218704" y="4155377"/>
                </a:lnTo>
                <a:lnTo>
                  <a:pt x="765464" y="4155377"/>
                </a:lnTo>
                <a:lnTo>
                  <a:pt x="765464" y="3608617"/>
                </a:lnTo>
                <a:cubicBezTo>
                  <a:pt x="765464" y="3603959"/>
                  <a:pt x="765869" y="3599504"/>
                  <a:pt x="766274" y="3595049"/>
                </a:cubicBezTo>
                <a:cubicBezTo>
                  <a:pt x="532382" y="3534500"/>
                  <a:pt x="391845" y="3295546"/>
                  <a:pt x="452393" y="3061654"/>
                </a:cubicBezTo>
                <a:cubicBezTo>
                  <a:pt x="502412" y="2869073"/>
                  <a:pt x="675957" y="2734408"/>
                  <a:pt x="874816" y="2733800"/>
                </a:cubicBezTo>
                <a:cubicBezTo>
                  <a:pt x="1116403" y="2733598"/>
                  <a:pt x="1312427" y="2929217"/>
                  <a:pt x="1312629" y="3170804"/>
                </a:cubicBezTo>
                <a:cubicBezTo>
                  <a:pt x="1312832" y="3370877"/>
                  <a:pt x="1177154" y="3545638"/>
                  <a:pt x="983358" y="3595049"/>
                </a:cubicBezTo>
                <a:cubicBezTo>
                  <a:pt x="983763" y="3599504"/>
                  <a:pt x="984168" y="3603959"/>
                  <a:pt x="984168" y="3608617"/>
                </a:cubicBezTo>
                <a:lnTo>
                  <a:pt x="984168" y="4155377"/>
                </a:lnTo>
                <a:lnTo>
                  <a:pt x="1421576" y="4155377"/>
                </a:lnTo>
                <a:lnTo>
                  <a:pt x="1421576" y="2669810"/>
                </a:lnTo>
                <a:lnTo>
                  <a:pt x="797460" y="2045693"/>
                </a:lnTo>
                <a:cubicBezTo>
                  <a:pt x="777007" y="2025240"/>
                  <a:pt x="765464" y="1997294"/>
                  <a:pt x="765464" y="1968336"/>
                </a:cubicBezTo>
                <a:lnTo>
                  <a:pt x="765464" y="1312224"/>
                </a:lnTo>
                <a:cubicBezTo>
                  <a:pt x="765464" y="1307567"/>
                  <a:pt x="765869" y="1303112"/>
                  <a:pt x="766274" y="1298657"/>
                </a:cubicBezTo>
                <a:cubicBezTo>
                  <a:pt x="532382" y="1238108"/>
                  <a:pt x="391845" y="999153"/>
                  <a:pt x="452393" y="765262"/>
                </a:cubicBezTo>
                <a:cubicBezTo>
                  <a:pt x="502412" y="572681"/>
                  <a:pt x="675958" y="438016"/>
                  <a:pt x="874816" y="437408"/>
                </a:cubicBezTo>
                <a:cubicBezTo>
                  <a:pt x="1116403" y="437206"/>
                  <a:pt x="1312427" y="632824"/>
                  <a:pt x="1312629" y="874411"/>
                </a:cubicBezTo>
                <a:cubicBezTo>
                  <a:pt x="1312832" y="1074485"/>
                  <a:pt x="1177154" y="1249246"/>
                  <a:pt x="983358" y="1298657"/>
                </a:cubicBezTo>
                <a:cubicBezTo>
                  <a:pt x="983763" y="1303112"/>
                  <a:pt x="984168" y="1307567"/>
                  <a:pt x="984168" y="1312224"/>
                </a:cubicBezTo>
                <a:lnTo>
                  <a:pt x="984168" y="1922976"/>
                </a:lnTo>
                <a:lnTo>
                  <a:pt x="1608285" y="2547092"/>
                </a:lnTo>
                <a:cubicBezTo>
                  <a:pt x="1628738" y="2567545"/>
                  <a:pt x="1640280" y="2595491"/>
                  <a:pt x="1640280" y="2624448"/>
                </a:cubicBezTo>
                <a:lnTo>
                  <a:pt x="1640280" y="4155377"/>
                </a:lnTo>
                <a:lnTo>
                  <a:pt x="2077689" y="4155377"/>
                </a:lnTo>
                <a:lnTo>
                  <a:pt x="2077689" y="3485495"/>
                </a:lnTo>
                <a:cubicBezTo>
                  <a:pt x="1843797" y="3424339"/>
                  <a:pt x="1703866" y="3185384"/>
                  <a:pt x="1764820" y="2951492"/>
                </a:cubicBezTo>
                <a:cubicBezTo>
                  <a:pt x="1815041" y="2759316"/>
                  <a:pt x="1988384" y="2625056"/>
                  <a:pt x="2187040" y="2624448"/>
                </a:cubicBezTo>
                <a:cubicBezTo>
                  <a:pt x="2428628" y="2624246"/>
                  <a:pt x="2624651" y="2819865"/>
                  <a:pt x="2624854" y="3061452"/>
                </a:cubicBezTo>
                <a:cubicBezTo>
                  <a:pt x="2625056" y="3261121"/>
                  <a:pt x="2489783" y="3435678"/>
                  <a:pt x="2296392" y="3485494"/>
                </a:cubicBezTo>
                <a:lnTo>
                  <a:pt x="2296393" y="4155377"/>
                </a:lnTo>
                <a:lnTo>
                  <a:pt x="3762783" y="4155377"/>
                </a:lnTo>
                <a:lnTo>
                  <a:pt x="3730230" y="4374081"/>
                </a:lnTo>
                <a:lnTo>
                  <a:pt x="218704" y="4374081"/>
                </a:lnTo>
                <a:cubicBezTo>
                  <a:pt x="98012" y="4374081"/>
                  <a:pt x="0" y="4276069"/>
                  <a:pt x="0" y="4155377"/>
                </a:cubicBezTo>
                <a:lnTo>
                  <a:pt x="0" y="218704"/>
                </a:lnTo>
                <a:cubicBezTo>
                  <a:pt x="0" y="98012"/>
                  <a:pt x="98012" y="0"/>
                  <a:pt x="218704" y="0"/>
                </a:cubicBezTo>
                <a:lnTo>
                  <a:pt x="4155377" y="0"/>
                </a:lnTo>
                <a:cubicBezTo>
                  <a:pt x="4170463" y="0"/>
                  <a:pt x="4185195" y="1531"/>
                  <a:pt x="4199426" y="4447"/>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72" name="Google Shape;772;p143"/>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3" name="Google Shape;773;p143"/>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4" name="Google Shape;774;p14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White Background_News">
  <p:cSld name="White Background_News">
    <p:bg>
      <p:bgPr>
        <a:solidFill>
          <a:schemeClr val="lt1"/>
        </a:solidFill>
        <a:effectLst/>
      </p:bgPr>
    </p:bg>
    <p:spTree>
      <p:nvGrpSpPr>
        <p:cNvPr id="1" name="Shape 775"/>
        <p:cNvGrpSpPr/>
        <p:nvPr/>
      </p:nvGrpSpPr>
      <p:grpSpPr>
        <a:xfrm>
          <a:off x="0" y="0"/>
          <a:ext cx="0" cy="0"/>
          <a:chOff x="0" y="0"/>
          <a:chExt cx="0" cy="0"/>
        </a:xfrm>
      </p:grpSpPr>
      <p:pic>
        <p:nvPicPr>
          <p:cNvPr id="776" name="Google Shape;776;p14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77" name="Google Shape;777;p144"/>
          <p:cNvSpPr/>
          <p:nvPr/>
        </p:nvSpPr>
        <p:spPr>
          <a:xfrm rot="-312119">
            <a:off x="5716180" y="-12611"/>
            <a:ext cx="3536119" cy="5228928"/>
          </a:xfrm>
          <a:custGeom>
            <a:avLst/>
            <a:gdLst/>
            <a:ahLst/>
            <a:cxnLst/>
            <a:rect l="l" t="t" r="r" b="b"/>
            <a:pathLst>
              <a:path w="3536119" h="5228928" extrusionOk="0">
                <a:moveTo>
                  <a:pt x="1073265" y="4066528"/>
                </a:moveTo>
                <a:cubicBezTo>
                  <a:pt x="1073265" y="4066528"/>
                  <a:pt x="775447" y="4851415"/>
                  <a:pt x="775447" y="4851415"/>
                </a:cubicBezTo>
                <a:lnTo>
                  <a:pt x="1566717" y="4368053"/>
                </a:lnTo>
                <a:close/>
                <a:moveTo>
                  <a:pt x="2486705" y="4066528"/>
                </a:moveTo>
                <a:lnTo>
                  <a:pt x="1993254" y="4368053"/>
                </a:lnTo>
                <a:lnTo>
                  <a:pt x="2784523" y="4851415"/>
                </a:lnTo>
                <a:cubicBezTo>
                  <a:pt x="2784523" y="4851415"/>
                  <a:pt x="2486705" y="4066528"/>
                  <a:pt x="2486705" y="4066528"/>
                </a:cubicBezTo>
                <a:close/>
                <a:moveTo>
                  <a:pt x="1779985" y="3463236"/>
                </a:moveTo>
                <a:lnTo>
                  <a:pt x="1201490" y="3883962"/>
                </a:lnTo>
                <a:lnTo>
                  <a:pt x="1779985" y="4237683"/>
                </a:lnTo>
                <a:lnTo>
                  <a:pt x="2358480" y="3883963"/>
                </a:lnTo>
                <a:cubicBezTo>
                  <a:pt x="2358480" y="3883963"/>
                  <a:pt x="1779985" y="3463236"/>
                  <a:pt x="1779985" y="3463236"/>
                </a:cubicBezTo>
                <a:close/>
                <a:moveTo>
                  <a:pt x="1405364" y="3190844"/>
                </a:moveTo>
                <a:cubicBezTo>
                  <a:pt x="1405364" y="3190844"/>
                  <a:pt x="1264119" y="3563259"/>
                  <a:pt x="1264119" y="3563259"/>
                </a:cubicBezTo>
                <a:lnTo>
                  <a:pt x="1590779" y="3325826"/>
                </a:lnTo>
                <a:close/>
                <a:moveTo>
                  <a:pt x="2154606" y="3190844"/>
                </a:moveTo>
                <a:lnTo>
                  <a:pt x="1969191" y="3325826"/>
                </a:lnTo>
                <a:lnTo>
                  <a:pt x="2295851" y="3563259"/>
                </a:lnTo>
                <a:cubicBezTo>
                  <a:pt x="2295851" y="3563259"/>
                  <a:pt x="2154606" y="3190844"/>
                  <a:pt x="2154606" y="3190844"/>
                </a:cubicBezTo>
                <a:close/>
                <a:moveTo>
                  <a:pt x="1787566" y="2223392"/>
                </a:moveTo>
                <a:cubicBezTo>
                  <a:pt x="1785094" y="2223392"/>
                  <a:pt x="1782457" y="2223392"/>
                  <a:pt x="1779985" y="2223391"/>
                </a:cubicBezTo>
                <a:cubicBezTo>
                  <a:pt x="1777513" y="2223391"/>
                  <a:pt x="1774876" y="2223391"/>
                  <a:pt x="1772404" y="2223392"/>
                </a:cubicBezTo>
                <a:lnTo>
                  <a:pt x="1487112" y="2975261"/>
                </a:lnTo>
                <a:lnTo>
                  <a:pt x="1779985" y="3188174"/>
                </a:lnTo>
                <a:lnTo>
                  <a:pt x="2072859" y="2975261"/>
                </a:lnTo>
                <a:cubicBezTo>
                  <a:pt x="2072859" y="2975261"/>
                  <a:pt x="1787566" y="2223392"/>
                  <a:pt x="1787566" y="2223392"/>
                </a:cubicBezTo>
                <a:close/>
                <a:moveTo>
                  <a:pt x="1779985" y="1555764"/>
                </a:moveTo>
                <a:cubicBezTo>
                  <a:pt x="1657034" y="1555764"/>
                  <a:pt x="1557487" y="1655544"/>
                  <a:pt x="1557487" y="1778388"/>
                </a:cubicBezTo>
                <a:cubicBezTo>
                  <a:pt x="1557487" y="1901231"/>
                  <a:pt x="1657034" y="2000768"/>
                  <a:pt x="1779985" y="2000768"/>
                </a:cubicBezTo>
                <a:cubicBezTo>
                  <a:pt x="1902936" y="2000768"/>
                  <a:pt x="2002483" y="1901231"/>
                  <a:pt x="2002483" y="1778388"/>
                </a:cubicBezTo>
                <a:cubicBezTo>
                  <a:pt x="2002483" y="1655544"/>
                  <a:pt x="1902936" y="1555764"/>
                  <a:pt x="1779985" y="1555764"/>
                </a:cubicBezTo>
                <a:close/>
                <a:moveTo>
                  <a:pt x="1779985" y="1333384"/>
                </a:moveTo>
                <a:cubicBezTo>
                  <a:pt x="2025722" y="1333384"/>
                  <a:pt x="2224981" y="1532701"/>
                  <a:pt x="2224981" y="1778388"/>
                </a:cubicBezTo>
                <a:cubicBezTo>
                  <a:pt x="2224981" y="1942988"/>
                  <a:pt x="2135652" y="2086467"/>
                  <a:pt x="2002813" y="2163669"/>
                </a:cubicBezTo>
                <a:lnTo>
                  <a:pt x="3107722" y="5076466"/>
                </a:lnTo>
                <a:cubicBezTo>
                  <a:pt x="3124203" y="5119680"/>
                  <a:pt x="3111842" y="5166778"/>
                  <a:pt x="3080198" y="5196639"/>
                </a:cubicBezTo>
                <a:lnTo>
                  <a:pt x="3080363" y="5196882"/>
                </a:lnTo>
                <a:cubicBezTo>
                  <a:pt x="3048390" y="5228928"/>
                  <a:pt x="2998781" y="5242281"/>
                  <a:pt x="2947357" y="5211691"/>
                </a:cubicBezTo>
                <a:cubicBezTo>
                  <a:pt x="2946534" y="5211205"/>
                  <a:pt x="2945546" y="5210720"/>
                  <a:pt x="2944722" y="5210234"/>
                </a:cubicBezTo>
                <a:lnTo>
                  <a:pt x="1779985" y="4498422"/>
                </a:lnTo>
                <a:lnTo>
                  <a:pt x="826827" y="5080931"/>
                </a:lnTo>
                <a:lnTo>
                  <a:pt x="463115" y="5047818"/>
                </a:lnTo>
                <a:lnTo>
                  <a:pt x="464657" y="5043754"/>
                </a:lnTo>
                <a:cubicBezTo>
                  <a:pt x="586046" y="4723744"/>
                  <a:pt x="1557157" y="2163669"/>
                  <a:pt x="1557157" y="2163669"/>
                </a:cubicBezTo>
                <a:cubicBezTo>
                  <a:pt x="1424318" y="2086467"/>
                  <a:pt x="1334989" y="1942988"/>
                  <a:pt x="1334989" y="1778388"/>
                </a:cubicBezTo>
                <a:cubicBezTo>
                  <a:pt x="1334989" y="1532701"/>
                  <a:pt x="1534248" y="1333384"/>
                  <a:pt x="1779985" y="1333384"/>
                </a:cubicBezTo>
                <a:close/>
                <a:moveTo>
                  <a:pt x="1905350" y="671554"/>
                </a:moveTo>
                <a:cubicBezTo>
                  <a:pt x="2471618" y="729064"/>
                  <a:pt x="2913572" y="1207308"/>
                  <a:pt x="2913572" y="1788827"/>
                </a:cubicBezTo>
                <a:cubicBezTo>
                  <a:pt x="2913572" y="2147161"/>
                  <a:pt x="2744144" y="2472963"/>
                  <a:pt x="2473685" y="2680291"/>
                </a:cubicBezTo>
                <a:lnTo>
                  <a:pt x="2389795" y="2461067"/>
                </a:lnTo>
                <a:cubicBezTo>
                  <a:pt x="2574715" y="2295981"/>
                  <a:pt x="2691074" y="2056121"/>
                  <a:pt x="2691073" y="1788827"/>
                </a:cubicBezTo>
                <a:cubicBezTo>
                  <a:pt x="2691073" y="1291627"/>
                  <a:pt x="2287775" y="888380"/>
                  <a:pt x="1790533" y="888380"/>
                </a:cubicBezTo>
                <a:cubicBezTo>
                  <a:pt x="1293126" y="888380"/>
                  <a:pt x="889992" y="1291627"/>
                  <a:pt x="889993" y="1788827"/>
                </a:cubicBezTo>
                <a:cubicBezTo>
                  <a:pt x="889992" y="2048595"/>
                  <a:pt x="999923" y="2282385"/>
                  <a:pt x="1175614" y="2446743"/>
                </a:cubicBezTo>
                <a:lnTo>
                  <a:pt x="1091065" y="2667667"/>
                </a:lnTo>
                <a:cubicBezTo>
                  <a:pt x="830165" y="2459853"/>
                  <a:pt x="667494" y="2140120"/>
                  <a:pt x="667494" y="1788827"/>
                </a:cubicBezTo>
                <a:cubicBezTo>
                  <a:pt x="667494" y="1168540"/>
                  <a:pt x="1170340" y="665757"/>
                  <a:pt x="1790533" y="665757"/>
                </a:cubicBezTo>
                <a:cubicBezTo>
                  <a:pt x="1829295" y="665757"/>
                  <a:pt x="1867599" y="667721"/>
                  <a:pt x="1905350" y="671554"/>
                </a:cubicBezTo>
                <a:close/>
                <a:moveTo>
                  <a:pt x="2138665" y="35590"/>
                </a:moveTo>
                <a:lnTo>
                  <a:pt x="2246125" y="60033"/>
                </a:lnTo>
                <a:cubicBezTo>
                  <a:pt x="2889926" y="234267"/>
                  <a:pt x="3388960" y="760673"/>
                  <a:pt x="3523809" y="1419677"/>
                </a:cubicBezTo>
                <a:lnTo>
                  <a:pt x="3536119" y="1500336"/>
                </a:lnTo>
                <a:lnTo>
                  <a:pt x="3457531" y="2363537"/>
                </a:lnTo>
                <a:lnTo>
                  <a:pt x="3427462" y="2452845"/>
                </a:lnTo>
                <a:cubicBezTo>
                  <a:pt x="3284528" y="2801754"/>
                  <a:pt x="3033227" y="3098469"/>
                  <a:pt x="2709368" y="3296936"/>
                </a:cubicBezTo>
                <a:lnTo>
                  <a:pt x="2628280" y="3084752"/>
                </a:lnTo>
                <a:cubicBezTo>
                  <a:pt x="3055147" y="2807019"/>
                  <a:pt x="3337472" y="2325599"/>
                  <a:pt x="3337472" y="1778388"/>
                </a:cubicBezTo>
                <a:cubicBezTo>
                  <a:pt x="3337472" y="918241"/>
                  <a:pt x="2640146" y="220753"/>
                  <a:pt x="1779985" y="220753"/>
                </a:cubicBezTo>
                <a:cubicBezTo>
                  <a:pt x="919824" y="220753"/>
                  <a:pt x="222498" y="918241"/>
                  <a:pt x="222498" y="1778388"/>
                </a:cubicBezTo>
                <a:cubicBezTo>
                  <a:pt x="222498" y="2325599"/>
                  <a:pt x="504824" y="2807019"/>
                  <a:pt x="931690" y="3084752"/>
                </a:cubicBezTo>
                <a:lnTo>
                  <a:pt x="850602" y="3296936"/>
                </a:lnTo>
                <a:cubicBezTo>
                  <a:pt x="333088" y="2979874"/>
                  <a:pt x="0" y="2411056"/>
                  <a:pt x="0" y="1778388"/>
                </a:cubicBezTo>
                <a:cubicBezTo>
                  <a:pt x="0" y="856835"/>
                  <a:pt x="700377" y="98727"/>
                  <a:pt x="1597983" y="7563"/>
                </a:cubicBezTo>
                <a:lnTo>
                  <a:pt x="1747744" y="0"/>
                </a:ln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Arial"/>
              <a:ea typeface="Arial"/>
              <a:cs typeface="Arial"/>
              <a:sym typeface="Arial"/>
            </a:endParaRPr>
          </a:p>
        </p:txBody>
      </p:sp>
      <p:sp>
        <p:nvSpPr>
          <p:cNvPr id="778" name="Google Shape;778;p144"/>
          <p:cNvSpPr txBox="1">
            <a:spLocks noGrp="1"/>
          </p:cNvSpPr>
          <p:nvPr>
            <p:ph type="body" idx="1"/>
          </p:nvPr>
        </p:nvSpPr>
        <p:spPr>
          <a:xfrm>
            <a:off x="628652" y="2778935"/>
            <a:ext cx="4767261" cy="13882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Font typeface="Arial"/>
              <a:buNone/>
              <a:defRPr sz="16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9" name="Google Shape;779;p144"/>
          <p:cNvSpPr txBox="1">
            <a:spLocks noGrp="1"/>
          </p:cNvSpPr>
          <p:nvPr>
            <p:ph type="body" idx="2"/>
          </p:nvPr>
        </p:nvSpPr>
        <p:spPr>
          <a:xfrm>
            <a:off x="628652" y="1116608"/>
            <a:ext cx="4767261" cy="122529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4400"/>
              <a:buFont typeface="Arial"/>
              <a:buNone/>
              <a:defRPr sz="4400">
                <a:solidFill>
                  <a:schemeClr val="dk2"/>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spcBef>
                <a:spcPts val="60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0" name="Google Shape;780;p144"/>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A0A0A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slideLayout" Target="../slideLayouts/slideLayout82.xml"/><Relationship Id="rId47" Type="http://schemas.openxmlformats.org/officeDocument/2006/relationships/slideLayout" Target="../slideLayouts/slideLayout87.xml"/><Relationship Id="rId50" Type="http://schemas.openxmlformats.org/officeDocument/2006/relationships/slideLayout" Target="../slideLayouts/slideLayout90.xml"/><Relationship Id="rId55" Type="http://schemas.openxmlformats.org/officeDocument/2006/relationships/slideLayout" Target="../slideLayouts/slideLayout95.xml"/><Relationship Id="rId63" Type="http://schemas.openxmlformats.org/officeDocument/2006/relationships/slideLayout" Target="../slideLayouts/slideLayout103.xml"/><Relationship Id="rId68" Type="http://schemas.openxmlformats.org/officeDocument/2006/relationships/slideLayout" Target="../slideLayouts/slideLayout108.xml"/><Relationship Id="rId76" Type="http://schemas.openxmlformats.org/officeDocument/2006/relationships/slideLayout" Target="../slideLayouts/slideLayout116.xml"/><Relationship Id="rId84" Type="http://schemas.openxmlformats.org/officeDocument/2006/relationships/theme" Target="../theme/theme2.xml"/><Relationship Id="rId7" Type="http://schemas.openxmlformats.org/officeDocument/2006/relationships/slideLayout" Target="../slideLayouts/slideLayout47.xml"/><Relationship Id="rId71" Type="http://schemas.openxmlformats.org/officeDocument/2006/relationships/slideLayout" Target="../slideLayouts/slideLayout111.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9" Type="http://schemas.openxmlformats.org/officeDocument/2006/relationships/slideLayout" Target="../slideLayouts/slideLayout69.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45" Type="http://schemas.openxmlformats.org/officeDocument/2006/relationships/slideLayout" Target="../slideLayouts/slideLayout85.xml"/><Relationship Id="rId53" Type="http://schemas.openxmlformats.org/officeDocument/2006/relationships/slideLayout" Target="../slideLayouts/slideLayout93.xml"/><Relationship Id="rId58" Type="http://schemas.openxmlformats.org/officeDocument/2006/relationships/slideLayout" Target="../slideLayouts/slideLayout98.xml"/><Relationship Id="rId66" Type="http://schemas.openxmlformats.org/officeDocument/2006/relationships/slideLayout" Target="../slideLayouts/slideLayout106.xml"/><Relationship Id="rId74" Type="http://schemas.openxmlformats.org/officeDocument/2006/relationships/slideLayout" Target="../slideLayouts/slideLayout114.xml"/><Relationship Id="rId79" Type="http://schemas.openxmlformats.org/officeDocument/2006/relationships/slideLayout" Target="../slideLayouts/slideLayout119.xml"/><Relationship Id="rId5" Type="http://schemas.openxmlformats.org/officeDocument/2006/relationships/slideLayout" Target="../slideLayouts/slideLayout45.xml"/><Relationship Id="rId61" Type="http://schemas.openxmlformats.org/officeDocument/2006/relationships/slideLayout" Target="../slideLayouts/slideLayout101.xml"/><Relationship Id="rId82" Type="http://schemas.openxmlformats.org/officeDocument/2006/relationships/slideLayout" Target="../slideLayouts/slideLayout122.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4" Type="http://schemas.openxmlformats.org/officeDocument/2006/relationships/slideLayout" Target="../slideLayouts/slideLayout84.xml"/><Relationship Id="rId52" Type="http://schemas.openxmlformats.org/officeDocument/2006/relationships/slideLayout" Target="../slideLayouts/slideLayout92.xml"/><Relationship Id="rId60" Type="http://schemas.openxmlformats.org/officeDocument/2006/relationships/slideLayout" Target="../slideLayouts/slideLayout100.xml"/><Relationship Id="rId65" Type="http://schemas.openxmlformats.org/officeDocument/2006/relationships/slideLayout" Target="../slideLayouts/slideLayout105.xml"/><Relationship Id="rId73" Type="http://schemas.openxmlformats.org/officeDocument/2006/relationships/slideLayout" Target="../slideLayouts/slideLayout113.xml"/><Relationship Id="rId78" Type="http://schemas.openxmlformats.org/officeDocument/2006/relationships/slideLayout" Target="../slideLayouts/slideLayout118.xml"/><Relationship Id="rId81" Type="http://schemas.openxmlformats.org/officeDocument/2006/relationships/slideLayout" Target="../slideLayouts/slideLayout12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slideLayout" Target="../slideLayouts/slideLayout83.xml"/><Relationship Id="rId48" Type="http://schemas.openxmlformats.org/officeDocument/2006/relationships/slideLayout" Target="../slideLayouts/slideLayout88.xml"/><Relationship Id="rId56" Type="http://schemas.openxmlformats.org/officeDocument/2006/relationships/slideLayout" Target="../slideLayouts/slideLayout96.xml"/><Relationship Id="rId64" Type="http://schemas.openxmlformats.org/officeDocument/2006/relationships/slideLayout" Target="../slideLayouts/slideLayout104.xml"/><Relationship Id="rId69" Type="http://schemas.openxmlformats.org/officeDocument/2006/relationships/slideLayout" Target="../slideLayouts/slideLayout109.xml"/><Relationship Id="rId77" Type="http://schemas.openxmlformats.org/officeDocument/2006/relationships/slideLayout" Target="../slideLayouts/slideLayout117.xml"/><Relationship Id="rId8" Type="http://schemas.openxmlformats.org/officeDocument/2006/relationships/slideLayout" Target="../slideLayouts/slideLayout48.xml"/><Relationship Id="rId51" Type="http://schemas.openxmlformats.org/officeDocument/2006/relationships/slideLayout" Target="../slideLayouts/slideLayout91.xml"/><Relationship Id="rId72" Type="http://schemas.openxmlformats.org/officeDocument/2006/relationships/slideLayout" Target="../slideLayouts/slideLayout112.xml"/><Relationship Id="rId80" Type="http://schemas.openxmlformats.org/officeDocument/2006/relationships/slideLayout" Target="../slideLayouts/slideLayout120.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46" Type="http://schemas.openxmlformats.org/officeDocument/2006/relationships/slideLayout" Target="../slideLayouts/slideLayout86.xml"/><Relationship Id="rId59" Type="http://schemas.openxmlformats.org/officeDocument/2006/relationships/slideLayout" Target="../slideLayouts/slideLayout99.xml"/><Relationship Id="rId67" Type="http://schemas.openxmlformats.org/officeDocument/2006/relationships/slideLayout" Target="../slideLayouts/slideLayout107.xml"/><Relationship Id="rId20" Type="http://schemas.openxmlformats.org/officeDocument/2006/relationships/slideLayout" Target="../slideLayouts/slideLayout60.xml"/><Relationship Id="rId41" Type="http://schemas.openxmlformats.org/officeDocument/2006/relationships/slideLayout" Target="../slideLayouts/slideLayout81.xml"/><Relationship Id="rId54" Type="http://schemas.openxmlformats.org/officeDocument/2006/relationships/slideLayout" Target="../slideLayouts/slideLayout94.xml"/><Relationship Id="rId62" Type="http://schemas.openxmlformats.org/officeDocument/2006/relationships/slideLayout" Target="../slideLayouts/slideLayout102.xml"/><Relationship Id="rId70" Type="http://schemas.openxmlformats.org/officeDocument/2006/relationships/slideLayout" Target="../slideLayouts/slideLayout110.xml"/><Relationship Id="rId75" Type="http://schemas.openxmlformats.org/officeDocument/2006/relationships/slideLayout" Target="../slideLayouts/slideLayout115.xml"/><Relationship Id="rId83" Type="http://schemas.openxmlformats.org/officeDocument/2006/relationships/slideLayout" Target="../slideLayouts/slideLayout12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49" Type="http://schemas.openxmlformats.org/officeDocument/2006/relationships/slideLayout" Target="../slideLayouts/slideLayout89.xml"/><Relationship Id="rId57" Type="http://schemas.openxmlformats.org/officeDocument/2006/relationships/slideLayout" Target="../slideLayouts/slideLayout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theme" Target="../theme/theme3.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26" Type="http://schemas.openxmlformats.org/officeDocument/2006/relationships/slideLayout" Target="../slideLayouts/slideLayout163.xml"/><Relationship Id="rId39" Type="http://schemas.openxmlformats.org/officeDocument/2006/relationships/slideLayout" Target="../slideLayouts/slideLayout176.xml"/><Relationship Id="rId21" Type="http://schemas.openxmlformats.org/officeDocument/2006/relationships/slideLayout" Target="../slideLayouts/slideLayout158.xml"/><Relationship Id="rId34" Type="http://schemas.openxmlformats.org/officeDocument/2006/relationships/slideLayout" Target="../slideLayouts/slideLayout171.xml"/><Relationship Id="rId42" Type="http://schemas.openxmlformats.org/officeDocument/2006/relationships/slideLayout" Target="../slideLayouts/slideLayout179.xml"/><Relationship Id="rId47" Type="http://schemas.openxmlformats.org/officeDocument/2006/relationships/slideLayout" Target="../slideLayouts/slideLayout184.xml"/><Relationship Id="rId50" Type="http://schemas.openxmlformats.org/officeDocument/2006/relationships/slideLayout" Target="../slideLayouts/slideLayout187.xml"/><Relationship Id="rId55" Type="http://schemas.openxmlformats.org/officeDocument/2006/relationships/slideLayout" Target="../slideLayouts/slideLayout192.xml"/><Relationship Id="rId63" Type="http://schemas.openxmlformats.org/officeDocument/2006/relationships/slideLayout" Target="../slideLayouts/slideLayout200.xml"/><Relationship Id="rId68" Type="http://schemas.openxmlformats.org/officeDocument/2006/relationships/slideLayout" Target="../slideLayouts/slideLayout205.xml"/><Relationship Id="rId76" Type="http://schemas.openxmlformats.org/officeDocument/2006/relationships/slideLayout" Target="../slideLayouts/slideLayout213.xml"/><Relationship Id="rId7" Type="http://schemas.openxmlformats.org/officeDocument/2006/relationships/slideLayout" Target="../slideLayouts/slideLayout144.xml"/><Relationship Id="rId71" Type="http://schemas.openxmlformats.org/officeDocument/2006/relationships/slideLayout" Target="../slideLayouts/slideLayout208.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9" Type="http://schemas.openxmlformats.org/officeDocument/2006/relationships/slideLayout" Target="../slideLayouts/slideLayout166.xml"/><Relationship Id="rId11" Type="http://schemas.openxmlformats.org/officeDocument/2006/relationships/slideLayout" Target="../slideLayouts/slideLayout148.xml"/><Relationship Id="rId24" Type="http://schemas.openxmlformats.org/officeDocument/2006/relationships/slideLayout" Target="../slideLayouts/slideLayout161.xml"/><Relationship Id="rId32" Type="http://schemas.openxmlformats.org/officeDocument/2006/relationships/slideLayout" Target="../slideLayouts/slideLayout169.xml"/><Relationship Id="rId37" Type="http://schemas.openxmlformats.org/officeDocument/2006/relationships/slideLayout" Target="../slideLayouts/slideLayout174.xml"/><Relationship Id="rId40" Type="http://schemas.openxmlformats.org/officeDocument/2006/relationships/slideLayout" Target="../slideLayouts/slideLayout177.xml"/><Relationship Id="rId45" Type="http://schemas.openxmlformats.org/officeDocument/2006/relationships/slideLayout" Target="../slideLayouts/slideLayout182.xml"/><Relationship Id="rId53" Type="http://schemas.openxmlformats.org/officeDocument/2006/relationships/slideLayout" Target="../slideLayouts/slideLayout190.xml"/><Relationship Id="rId58" Type="http://schemas.openxmlformats.org/officeDocument/2006/relationships/slideLayout" Target="../slideLayouts/slideLayout195.xml"/><Relationship Id="rId66" Type="http://schemas.openxmlformats.org/officeDocument/2006/relationships/slideLayout" Target="../slideLayouts/slideLayout203.xml"/><Relationship Id="rId74" Type="http://schemas.openxmlformats.org/officeDocument/2006/relationships/slideLayout" Target="../slideLayouts/slideLayout211.xml"/><Relationship Id="rId79" Type="http://schemas.openxmlformats.org/officeDocument/2006/relationships/slideLayout" Target="../slideLayouts/slideLayout216.xml"/><Relationship Id="rId5" Type="http://schemas.openxmlformats.org/officeDocument/2006/relationships/slideLayout" Target="../slideLayouts/slideLayout142.xml"/><Relationship Id="rId61" Type="http://schemas.openxmlformats.org/officeDocument/2006/relationships/slideLayout" Target="../slideLayouts/slideLayout198.xml"/><Relationship Id="rId82" Type="http://schemas.openxmlformats.org/officeDocument/2006/relationships/theme" Target="../theme/theme4.xml"/><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31" Type="http://schemas.openxmlformats.org/officeDocument/2006/relationships/slideLayout" Target="../slideLayouts/slideLayout168.xml"/><Relationship Id="rId44" Type="http://schemas.openxmlformats.org/officeDocument/2006/relationships/slideLayout" Target="../slideLayouts/slideLayout181.xml"/><Relationship Id="rId52" Type="http://schemas.openxmlformats.org/officeDocument/2006/relationships/slideLayout" Target="../slideLayouts/slideLayout189.xml"/><Relationship Id="rId60" Type="http://schemas.openxmlformats.org/officeDocument/2006/relationships/slideLayout" Target="../slideLayouts/slideLayout197.xml"/><Relationship Id="rId65" Type="http://schemas.openxmlformats.org/officeDocument/2006/relationships/slideLayout" Target="../slideLayouts/slideLayout202.xml"/><Relationship Id="rId73" Type="http://schemas.openxmlformats.org/officeDocument/2006/relationships/slideLayout" Target="../slideLayouts/slideLayout210.xml"/><Relationship Id="rId78" Type="http://schemas.openxmlformats.org/officeDocument/2006/relationships/slideLayout" Target="../slideLayouts/slideLayout215.xml"/><Relationship Id="rId81" Type="http://schemas.openxmlformats.org/officeDocument/2006/relationships/slideLayout" Target="../slideLayouts/slideLayout218.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 Id="rId22" Type="http://schemas.openxmlformats.org/officeDocument/2006/relationships/slideLayout" Target="../slideLayouts/slideLayout159.xml"/><Relationship Id="rId27" Type="http://schemas.openxmlformats.org/officeDocument/2006/relationships/slideLayout" Target="../slideLayouts/slideLayout164.xml"/><Relationship Id="rId30" Type="http://schemas.openxmlformats.org/officeDocument/2006/relationships/slideLayout" Target="../slideLayouts/slideLayout167.xml"/><Relationship Id="rId35" Type="http://schemas.openxmlformats.org/officeDocument/2006/relationships/slideLayout" Target="../slideLayouts/slideLayout172.xml"/><Relationship Id="rId43" Type="http://schemas.openxmlformats.org/officeDocument/2006/relationships/slideLayout" Target="../slideLayouts/slideLayout180.xml"/><Relationship Id="rId48" Type="http://schemas.openxmlformats.org/officeDocument/2006/relationships/slideLayout" Target="../slideLayouts/slideLayout185.xml"/><Relationship Id="rId56" Type="http://schemas.openxmlformats.org/officeDocument/2006/relationships/slideLayout" Target="../slideLayouts/slideLayout193.xml"/><Relationship Id="rId64" Type="http://schemas.openxmlformats.org/officeDocument/2006/relationships/slideLayout" Target="../slideLayouts/slideLayout201.xml"/><Relationship Id="rId69" Type="http://schemas.openxmlformats.org/officeDocument/2006/relationships/slideLayout" Target="../slideLayouts/slideLayout206.xml"/><Relationship Id="rId77" Type="http://schemas.openxmlformats.org/officeDocument/2006/relationships/slideLayout" Target="../slideLayouts/slideLayout214.xml"/><Relationship Id="rId8" Type="http://schemas.openxmlformats.org/officeDocument/2006/relationships/slideLayout" Target="../slideLayouts/slideLayout145.xml"/><Relationship Id="rId51" Type="http://schemas.openxmlformats.org/officeDocument/2006/relationships/slideLayout" Target="../slideLayouts/slideLayout188.xml"/><Relationship Id="rId72" Type="http://schemas.openxmlformats.org/officeDocument/2006/relationships/slideLayout" Target="../slideLayouts/slideLayout209.xml"/><Relationship Id="rId80" Type="http://schemas.openxmlformats.org/officeDocument/2006/relationships/slideLayout" Target="../slideLayouts/slideLayout217.xml"/><Relationship Id="rId3" Type="http://schemas.openxmlformats.org/officeDocument/2006/relationships/slideLayout" Target="../slideLayouts/slideLayout140.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5" Type="http://schemas.openxmlformats.org/officeDocument/2006/relationships/slideLayout" Target="../slideLayouts/slideLayout162.xml"/><Relationship Id="rId33" Type="http://schemas.openxmlformats.org/officeDocument/2006/relationships/slideLayout" Target="../slideLayouts/slideLayout170.xml"/><Relationship Id="rId38" Type="http://schemas.openxmlformats.org/officeDocument/2006/relationships/slideLayout" Target="../slideLayouts/slideLayout175.xml"/><Relationship Id="rId46" Type="http://schemas.openxmlformats.org/officeDocument/2006/relationships/slideLayout" Target="../slideLayouts/slideLayout183.xml"/><Relationship Id="rId59" Type="http://schemas.openxmlformats.org/officeDocument/2006/relationships/slideLayout" Target="../slideLayouts/slideLayout196.xml"/><Relationship Id="rId67" Type="http://schemas.openxmlformats.org/officeDocument/2006/relationships/slideLayout" Target="../slideLayouts/slideLayout204.xml"/><Relationship Id="rId20" Type="http://schemas.openxmlformats.org/officeDocument/2006/relationships/slideLayout" Target="../slideLayouts/slideLayout157.xml"/><Relationship Id="rId41" Type="http://schemas.openxmlformats.org/officeDocument/2006/relationships/slideLayout" Target="../slideLayouts/slideLayout178.xml"/><Relationship Id="rId54" Type="http://schemas.openxmlformats.org/officeDocument/2006/relationships/slideLayout" Target="../slideLayouts/slideLayout191.xml"/><Relationship Id="rId62" Type="http://schemas.openxmlformats.org/officeDocument/2006/relationships/slideLayout" Target="../slideLayouts/slideLayout199.xml"/><Relationship Id="rId70" Type="http://schemas.openxmlformats.org/officeDocument/2006/relationships/slideLayout" Target="../slideLayouts/slideLayout207.xml"/><Relationship Id="rId75" Type="http://schemas.openxmlformats.org/officeDocument/2006/relationships/slideLayout" Target="../slideLayouts/slideLayout212.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5" Type="http://schemas.openxmlformats.org/officeDocument/2006/relationships/slideLayout" Target="../slideLayouts/slideLayout152.xml"/><Relationship Id="rId23" Type="http://schemas.openxmlformats.org/officeDocument/2006/relationships/slideLayout" Target="../slideLayouts/slideLayout160.xml"/><Relationship Id="rId28" Type="http://schemas.openxmlformats.org/officeDocument/2006/relationships/slideLayout" Target="../slideLayouts/slideLayout165.xml"/><Relationship Id="rId36" Type="http://schemas.openxmlformats.org/officeDocument/2006/relationships/slideLayout" Target="../slideLayouts/slideLayout173.xml"/><Relationship Id="rId49" Type="http://schemas.openxmlformats.org/officeDocument/2006/relationships/slideLayout" Target="../slideLayouts/slideLayout186.xml"/><Relationship Id="rId57" Type="http://schemas.openxmlformats.org/officeDocument/2006/relationships/slideLayout" Target="../slideLayouts/slideLayout1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476250" y="469900"/>
            <a:ext cx="8191500" cy="58618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9"/>
          <p:cNvSpPr txBox="1">
            <a:spLocks noGrp="1"/>
          </p:cNvSpPr>
          <p:nvPr>
            <p:ph type="body" idx="1"/>
          </p:nvPr>
        </p:nvSpPr>
        <p:spPr>
          <a:xfrm>
            <a:off x="476250" y="1085851"/>
            <a:ext cx="8191500" cy="3557589"/>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4325" algn="l" rtl="0">
              <a:lnSpc>
                <a:spcPct val="100000"/>
              </a:lnSpc>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rtl="0">
              <a:lnSpc>
                <a:spcPct val="100000"/>
              </a:lnSpc>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 name="Google Shape;12;p39"/>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9E9E9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76250" y="469900"/>
            <a:ext cx="8191500" cy="586185"/>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0" name="Google Shape;310;p42"/>
          <p:cNvSpPr txBox="1">
            <a:spLocks noGrp="1"/>
          </p:cNvSpPr>
          <p:nvPr>
            <p:ph type="body" idx="1"/>
          </p:nvPr>
        </p:nvSpPr>
        <p:spPr>
          <a:xfrm>
            <a:off x="476250" y="1085851"/>
            <a:ext cx="8191500" cy="3557589"/>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4325"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11" name="Google Shape;311;p42"/>
          <p:cNvSpPr txBox="1">
            <a:spLocks noGrp="1"/>
          </p:cNvSpPr>
          <p:nvPr>
            <p:ph type="ftr" idx="11"/>
          </p:nvPr>
        </p:nvSpPr>
        <p:spPr>
          <a:xfrm>
            <a:off x="117334" y="4725412"/>
            <a:ext cx="2205318"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9E9E9E"/>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 id="2147483732" r:id="rId41"/>
    <p:sldLayoutId id="2147483733" r:id="rId42"/>
    <p:sldLayoutId id="2147483734" r:id="rId43"/>
    <p:sldLayoutId id="2147483735" r:id="rId44"/>
    <p:sldLayoutId id="2147483736" r:id="rId45"/>
    <p:sldLayoutId id="2147483737" r:id="rId46"/>
    <p:sldLayoutId id="2147483738" r:id="rId47"/>
    <p:sldLayoutId id="2147483739" r:id="rId48"/>
    <p:sldLayoutId id="2147483740" r:id="rId49"/>
    <p:sldLayoutId id="2147483741" r:id="rId50"/>
    <p:sldLayoutId id="2147483742" r:id="rId51"/>
    <p:sldLayoutId id="2147483743" r:id="rId52"/>
    <p:sldLayoutId id="2147483744" r:id="rId53"/>
    <p:sldLayoutId id="2147483745" r:id="rId54"/>
    <p:sldLayoutId id="2147483746" r:id="rId55"/>
    <p:sldLayoutId id="2147483747" r:id="rId56"/>
    <p:sldLayoutId id="2147483748" r:id="rId57"/>
    <p:sldLayoutId id="2147483749" r:id="rId58"/>
    <p:sldLayoutId id="2147483750" r:id="rId59"/>
    <p:sldLayoutId id="2147483751" r:id="rId60"/>
    <p:sldLayoutId id="2147483752" r:id="rId61"/>
    <p:sldLayoutId id="2147483753" r:id="rId62"/>
    <p:sldLayoutId id="2147483754" r:id="rId63"/>
    <p:sldLayoutId id="2147483755" r:id="rId64"/>
    <p:sldLayoutId id="2147483756" r:id="rId65"/>
    <p:sldLayoutId id="2147483757" r:id="rId66"/>
    <p:sldLayoutId id="2147483758" r:id="rId67"/>
    <p:sldLayoutId id="2147483759" r:id="rId68"/>
    <p:sldLayoutId id="2147483760" r:id="rId69"/>
    <p:sldLayoutId id="2147483761" r:id="rId70"/>
    <p:sldLayoutId id="2147483762" r:id="rId71"/>
    <p:sldLayoutId id="2147483763" r:id="rId72"/>
    <p:sldLayoutId id="2147483764" r:id="rId73"/>
    <p:sldLayoutId id="2147483765" r:id="rId74"/>
    <p:sldLayoutId id="2147483766" r:id="rId75"/>
    <p:sldLayoutId id="2147483767" r:id="rId76"/>
    <p:sldLayoutId id="2147483768" r:id="rId77"/>
    <p:sldLayoutId id="2147483769" r:id="rId78"/>
    <p:sldLayoutId id="2147483770" r:id="rId79"/>
    <p:sldLayoutId id="2147483771" r:id="rId80"/>
    <p:sldLayoutId id="2147483772" r:id="rId81"/>
    <p:sldLayoutId id="2147483773" r:id="rId82"/>
    <p:sldLayoutId id="2147483774" r:id="rId83"/>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7"/>
        <p:cNvGrpSpPr/>
        <p:nvPr/>
      </p:nvGrpSpPr>
      <p:grpSpPr>
        <a:xfrm>
          <a:off x="0" y="0"/>
          <a:ext cx="0" cy="0"/>
          <a:chOff x="0" y="0"/>
          <a:chExt cx="0" cy="0"/>
        </a:xfrm>
      </p:grpSpPr>
      <p:sp>
        <p:nvSpPr>
          <p:cNvPr id="908" name="Google Shape;908;p44"/>
          <p:cNvSpPr txBox="1">
            <a:spLocks noGrp="1"/>
          </p:cNvSpPr>
          <p:nvPr>
            <p:ph type="title"/>
          </p:nvPr>
        </p:nvSpPr>
        <p:spPr>
          <a:xfrm>
            <a:off x="304800" y="198835"/>
            <a:ext cx="8229600" cy="85725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9" name="Google Shape;909;p44"/>
          <p:cNvSpPr txBox="1">
            <a:spLocks noGrp="1"/>
          </p:cNvSpPr>
          <p:nvPr>
            <p:ph type="body" idx="1"/>
          </p:nvPr>
        </p:nvSpPr>
        <p:spPr>
          <a:xfrm>
            <a:off x="304800" y="1085850"/>
            <a:ext cx="8229600" cy="350877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F38B00"/>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4325" algn="l" rtl="0">
              <a:spcBef>
                <a:spcPts val="60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4pPr>
            <a:lvl5pPr marL="2286000" marR="0" lvl="4" indent="-314325" algn="l" rtl="0">
              <a:spcBef>
                <a:spcPts val="270"/>
              </a:spcBef>
              <a:spcAft>
                <a:spcPts val="0"/>
              </a:spcAft>
              <a:buClr>
                <a:srgbClr val="5D87A1"/>
              </a:buClr>
              <a:buSzPts val="1350"/>
              <a:buFont typeface="Arial"/>
              <a:buChar char="»"/>
              <a:defRPr sz="1350" b="0" i="0" u="none" strike="noStrike" cap="none">
                <a:solidFill>
                  <a:srgbClr val="7F7F7F"/>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0" name="Google Shape;910;p4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800" b="0" i="0" u="none" strike="noStrike" cap="none">
                <a:solidFill>
                  <a:srgbClr val="9E9E9E"/>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76"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6250" y="469901"/>
            <a:ext cx="8191500" cy="586185"/>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76250" y="1085852"/>
            <a:ext cx="8191500" cy="3557589"/>
          </a:xfrm>
          <a:prstGeom prst="rect">
            <a:avLst/>
          </a:prstGeom>
        </p:spPr>
        <p:txBody>
          <a:bodyPr vert="horz" lIns="91440" tIns="45720" rIns="91440" bIns="45720" rtlCol="0">
            <a:normAutofit/>
          </a:bodyPr>
          <a:lstStyle/>
          <a:p>
            <a:pPr marL="320024" marR="0" lvl="0" indent="-320024" algn="l" defTabSz="914333"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66666"/>
                </a:solidFill>
                <a:effectLst/>
                <a:uLnTx/>
                <a:uFillTx/>
                <a:latin typeface="+mn-lt"/>
                <a:ea typeface="+mn-ea"/>
                <a:cs typeface="+mn-cs"/>
              </a:rPr>
              <a:t>Click to edit Master text styles</a:t>
            </a:r>
          </a:p>
          <a:p>
            <a:pPr marL="685766" marR="0" lvl="1" indent="-320024" algn="l" defTabSz="914333" rtl="0" eaLnBrk="1" fontAlgn="auto" latinLnBrk="0" hangingPunct="1">
              <a:lnSpc>
                <a:spcPct val="100000"/>
              </a:lnSpc>
              <a:spcBef>
                <a:spcPts val="600"/>
              </a:spcBef>
              <a:spcAft>
                <a:spcPts val="600"/>
              </a:spcAft>
              <a:buClr>
                <a:srgbClr val="F38B00"/>
              </a:buClr>
              <a:buSzTx/>
              <a:buFont typeface="Arial" pitchFamily="34" charset="0"/>
              <a:buChar char="‒"/>
              <a:tabLst/>
              <a:defRPr/>
            </a:pPr>
            <a:r>
              <a:rPr kumimoji="0" lang="en-US" sz="1600" b="0" i="0" u="none" strike="noStrike" kern="1200" cap="none" spc="0" normalizeH="0" baseline="0" noProof="0" dirty="0">
                <a:ln>
                  <a:noFill/>
                </a:ln>
                <a:solidFill>
                  <a:srgbClr val="666666"/>
                </a:solidFill>
                <a:effectLst/>
                <a:uLnTx/>
                <a:uFillTx/>
                <a:latin typeface="+mn-lt"/>
                <a:ea typeface="+mn-ea"/>
                <a:cs typeface="+mn-cs"/>
              </a:rPr>
              <a:t>Second level</a:t>
            </a:r>
          </a:p>
          <a:p>
            <a:pPr marL="1005790" marR="0" lvl="2" indent="-320024" algn="l" defTabSz="914333" rtl="0" eaLnBrk="1" fontAlgn="auto" latinLnBrk="0" hangingPunct="1">
              <a:lnSpc>
                <a:spcPct val="100000"/>
              </a:lnSpc>
              <a:spcBef>
                <a:spcPts val="600"/>
              </a:spcBef>
              <a:spcAft>
                <a:spcPts val="600"/>
              </a:spcAft>
              <a:buClr>
                <a:srgbClr val="F38B00"/>
              </a:buClr>
              <a:buSzTx/>
              <a:buFont typeface="Arial" pitchFamily="34" charset="0"/>
              <a:buChar char="•"/>
              <a:tabLst/>
              <a:defRPr/>
            </a:pPr>
            <a:r>
              <a:rPr kumimoji="0" lang="en-US" sz="1400" b="0" i="0" u="none" strike="noStrike" kern="1200" cap="none" spc="0" normalizeH="0" baseline="0" noProof="0" dirty="0">
                <a:ln>
                  <a:noFill/>
                </a:ln>
                <a:solidFill>
                  <a:srgbClr val="666666"/>
                </a:solidFill>
                <a:effectLst/>
                <a:uLnTx/>
                <a:uFillTx/>
                <a:latin typeface="+mn-lt"/>
                <a:ea typeface="+mn-ea"/>
                <a:cs typeface="+mn-cs"/>
              </a:rPr>
              <a:t>Third level</a:t>
            </a:r>
          </a:p>
        </p:txBody>
      </p:sp>
      <p:sp>
        <p:nvSpPr>
          <p:cNvPr id="4" name="Footer Placeholder 3"/>
          <p:cNvSpPr>
            <a:spLocks noGrp="1"/>
          </p:cNvSpPr>
          <p:nvPr>
            <p:ph type="ftr" sz="quarter" idx="3"/>
          </p:nvPr>
        </p:nvSpPr>
        <p:spPr>
          <a:xfrm>
            <a:off x="117334" y="4725413"/>
            <a:ext cx="2205318" cy="274637"/>
          </a:xfrm>
          <a:prstGeom prst="rect">
            <a:avLst/>
          </a:prstGeom>
        </p:spPr>
        <p:txBody>
          <a:bodyPr vert="horz" lIns="91440" tIns="45720" rIns="91440" bIns="45720" rtlCol="0" anchor="ctr"/>
          <a:lstStyle>
            <a:lvl1pPr algn="l">
              <a:defRPr sz="800">
                <a:solidFill>
                  <a:schemeClr val="tx1">
                    <a:tint val="75000"/>
                  </a:schemeClr>
                </a:solidFill>
                <a:latin typeface="Arial"/>
              </a:defRPr>
            </a:lvl1pPr>
          </a:lstStyle>
          <a:p>
            <a:endParaRPr lang="en-US"/>
          </a:p>
        </p:txBody>
      </p:sp>
    </p:spTree>
    <p:extLst>
      <p:ext uri="{BB962C8B-B14F-4D97-AF65-F5344CB8AC3E}">
        <p14:creationId xmlns:p14="http://schemas.microsoft.com/office/powerpoint/2010/main" val="361713782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 id="2147483816" r:id="rId25"/>
    <p:sldLayoutId id="2147483817" r:id="rId26"/>
    <p:sldLayoutId id="2147483818" r:id="rId27"/>
    <p:sldLayoutId id="2147483819" r:id="rId28"/>
    <p:sldLayoutId id="2147483820" r:id="rId29"/>
    <p:sldLayoutId id="2147483821" r:id="rId30"/>
    <p:sldLayoutId id="2147483822" r:id="rId31"/>
    <p:sldLayoutId id="2147483823" r:id="rId32"/>
    <p:sldLayoutId id="2147483824" r:id="rId33"/>
    <p:sldLayoutId id="2147483825" r:id="rId34"/>
    <p:sldLayoutId id="2147483826" r:id="rId35"/>
    <p:sldLayoutId id="2147483827" r:id="rId36"/>
    <p:sldLayoutId id="2147483828" r:id="rId37"/>
    <p:sldLayoutId id="2147483829" r:id="rId38"/>
    <p:sldLayoutId id="2147483830" r:id="rId39"/>
    <p:sldLayoutId id="2147483831" r:id="rId40"/>
    <p:sldLayoutId id="2147483832" r:id="rId41"/>
    <p:sldLayoutId id="2147483833" r:id="rId42"/>
    <p:sldLayoutId id="2147483834" r:id="rId43"/>
    <p:sldLayoutId id="2147483835" r:id="rId44"/>
    <p:sldLayoutId id="2147483836" r:id="rId45"/>
    <p:sldLayoutId id="2147483837" r:id="rId46"/>
    <p:sldLayoutId id="2147483838" r:id="rId47"/>
    <p:sldLayoutId id="2147483839" r:id="rId48"/>
    <p:sldLayoutId id="2147483840" r:id="rId49"/>
    <p:sldLayoutId id="2147483841" r:id="rId50"/>
    <p:sldLayoutId id="2147483842" r:id="rId51"/>
    <p:sldLayoutId id="2147483843" r:id="rId52"/>
    <p:sldLayoutId id="2147483844" r:id="rId53"/>
    <p:sldLayoutId id="2147483845" r:id="rId54"/>
    <p:sldLayoutId id="2147483846" r:id="rId55"/>
    <p:sldLayoutId id="2147483847" r:id="rId56"/>
    <p:sldLayoutId id="2147483848" r:id="rId57"/>
    <p:sldLayoutId id="2147483849" r:id="rId58"/>
    <p:sldLayoutId id="2147483850" r:id="rId59"/>
    <p:sldLayoutId id="2147483851" r:id="rId60"/>
    <p:sldLayoutId id="2147483852" r:id="rId61"/>
    <p:sldLayoutId id="2147483853" r:id="rId62"/>
    <p:sldLayoutId id="2147483854" r:id="rId63"/>
    <p:sldLayoutId id="2147483855" r:id="rId64"/>
    <p:sldLayoutId id="2147483856" r:id="rId65"/>
    <p:sldLayoutId id="2147483857" r:id="rId66"/>
    <p:sldLayoutId id="2147483858" r:id="rId67"/>
    <p:sldLayoutId id="2147483859" r:id="rId68"/>
    <p:sldLayoutId id="2147483860" r:id="rId69"/>
    <p:sldLayoutId id="2147483861" r:id="rId70"/>
    <p:sldLayoutId id="2147483862" r:id="rId71"/>
    <p:sldLayoutId id="2147483863" r:id="rId72"/>
    <p:sldLayoutId id="2147483864" r:id="rId73"/>
    <p:sldLayoutId id="2147483865" r:id="rId74"/>
    <p:sldLayoutId id="2147483866" r:id="rId75"/>
    <p:sldLayoutId id="2147483867" r:id="rId76"/>
    <p:sldLayoutId id="2147483868" r:id="rId77"/>
    <p:sldLayoutId id="2147483869" r:id="rId78"/>
    <p:sldLayoutId id="2147483870" r:id="rId79"/>
    <p:sldLayoutId id="2147483871" r:id="rId80"/>
    <p:sldLayoutId id="2147483872" r:id="rId8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766" rtl="0" eaLnBrk="1" latinLnBrk="0" hangingPunct="1">
        <a:spcBef>
          <a:spcPct val="0"/>
        </a:spcBef>
        <a:buNone/>
        <a:defRPr lang="en-US" sz="2800" b="0" kern="1200" spc="81" dirty="0">
          <a:solidFill>
            <a:schemeClr val="accent1"/>
          </a:solidFill>
          <a:latin typeface="Arial"/>
          <a:ea typeface="+mn-ea"/>
          <a:cs typeface="+mn-cs"/>
        </a:defRPr>
      </a:lvl1pPr>
    </p:titleStyle>
    <p:bodyStyle>
      <a:lvl1pPr marL="320024" marR="0" indent="-320024" algn="l" defTabSz="914333" rtl="0" eaLnBrk="1" fontAlgn="auto" latinLnBrk="0" hangingPunct="1">
        <a:lnSpc>
          <a:spcPct val="100000"/>
        </a:lnSpc>
        <a:spcBef>
          <a:spcPts val="600"/>
        </a:spcBef>
        <a:spcAft>
          <a:spcPts val="600"/>
        </a:spcAft>
        <a:buClr>
          <a:srgbClr val="F38B00"/>
        </a:buClr>
        <a:buSzTx/>
        <a:buFont typeface="Arial" panose="020B0604020202020204" pitchFamily="34" charset="0"/>
        <a:buChar char="•"/>
        <a:tabLst/>
        <a:defRPr lang="en-US" sz="1800" kern="1200" dirty="0" smtClean="0">
          <a:solidFill>
            <a:schemeClr val="tx1"/>
          </a:solidFill>
          <a:latin typeface="Arial"/>
          <a:ea typeface="+mn-ea"/>
          <a:cs typeface="+mn-cs"/>
        </a:defRPr>
      </a:lvl1pPr>
      <a:lvl2pPr marL="685766" marR="0" indent="-320024" algn="l" defTabSz="914333" rtl="0" eaLnBrk="1" fontAlgn="auto" latinLnBrk="0" hangingPunct="1">
        <a:lnSpc>
          <a:spcPct val="100000"/>
        </a:lnSpc>
        <a:spcBef>
          <a:spcPts val="600"/>
        </a:spcBef>
        <a:spcAft>
          <a:spcPts val="600"/>
        </a:spcAft>
        <a:buClr>
          <a:srgbClr val="F38B00"/>
        </a:buClr>
        <a:buSzTx/>
        <a:buFont typeface="Arial" pitchFamily="34" charset="0"/>
        <a:buChar char="‒"/>
        <a:tabLst/>
        <a:defRPr lang="en-US" sz="1800" kern="1200" dirty="0" smtClean="0">
          <a:solidFill>
            <a:schemeClr val="tx1"/>
          </a:solidFill>
          <a:latin typeface="Arial"/>
          <a:ea typeface="+mn-ea"/>
          <a:cs typeface="+mn-cs"/>
        </a:defRPr>
      </a:lvl2pPr>
      <a:lvl3pPr marL="1005790" marR="0" indent="-320024" algn="l" defTabSz="914333" rtl="0" eaLnBrk="1" fontAlgn="auto" latinLnBrk="0" hangingPunct="1">
        <a:lnSpc>
          <a:spcPct val="100000"/>
        </a:lnSpc>
        <a:spcBef>
          <a:spcPts val="600"/>
        </a:spcBef>
        <a:spcAft>
          <a:spcPts val="600"/>
        </a:spcAft>
        <a:buClr>
          <a:srgbClr val="F38B00"/>
        </a:buClr>
        <a:buSzTx/>
        <a:buFont typeface="Arial" pitchFamily="34" charset="0"/>
        <a:buChar char="•"/>
        <a:tabLst/>
        <a:defRPr lang="en-US" sz="1800" kern="1200" dirty="0" smtClean="0">
          <a:solidFill>
            <a:schemeClr val="tx1"/>
          </a:solidFill>
          <a:latin typeface="Arial"/>
          <a:ea typeface="+mn-ea"/>
          <a:cs typeface="+mn-cs"/>
        </a:defRPr>
      </a:lvl3pPr>
      <a:lvl4pPr marL="1200090" indent="-171442" algn="l" defTabSz="685766"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4pPr>
      <a:lvl5pPr marL="1542974" indent="-171442" algn="l" defTabSz="685766" rtl="0" eaLnBrk="1" latinLnBrk="0" hangingPunct="1">
        <a:spcBef>
          <a:spcPct val="20000"/>
        </a:spcBef>
        <a:buClr>
          <a:srgbClr val="5D87A1"/>
        </a:buClr>
        <a:buFont typeface="Arial" pitchFamily="34" charset="0"/>
        <a:buChar char="»"/>
        <a:defRPr sz="1350" kern="1200">
          <a:solidFill>
            <a:schemeClr val="bg1">
              <a:lumMod val="50000"/>
            </a:schemeClr>
          </a:solidFill>
          <a:latin typeface="Arial" pitchFamily="34" charset="0"/>
          <a:ea typeface="+mn-ea"/>
          <a:cs typeface="Arial"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5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
          <p:cNvSpPr txBox="1">
            <a:spLocks noGrp="1"/>
          </p:cNvSpPr>
          <p:nvPr>
            <p:ph type="ctrTitle"/>
          </p:nvPr>
        </p:nvSpPr>
        <p:spPr>
          <a:xfrm>
            <a:off x="628651" y="1639266"/>
            <a:ext cx="7886699" cy="1067256"/>
          </a:xfrm>
          <a:prstGeom prst="rect">
            <a:avLst/>
          </a:prstGeom>
          <a:noFill/>
          <a:ln>
            <a:noFill/>
          </a:ln>
        </p:spPr>
        <p:txBody>
          <a:bodyPr spcFirstLastPara="1" wrap="square" lIns="0" tIns="45700" rIns="91425" bIns="45700" anchor="b"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0" i="0" u="none" strike="noStrike" cap="none" dirty="0">
                <a:solidFill>
                  <a:schemeClr val="lt1"/>
                </a:solidFill>
                <a:latin typeface="Arial"/>
                <a:ea typeface="Arial"/>
                <a:cs typeface="Arial"/>
                <a:sym typeface="Arial"/>
              </a:rPr>
              <a:t>Workday </a:t>
            </a:r>
            <a:r>
              <a:rPr lang="en-US" dirty="0"/>
              <a:t>Purchase Item Conversion</a:t>
            </a:r>
            <a:r>
              <a:rPr lang="en-US" sz="2800" b="0" i="0" u="none" strike="noStrike" cap="none" dirty="0">
                <a:solidFill>
                  <a:schemeClr val="lt1"/>
                </a:solidFill>
                <a:latin typeface="Arial"/>
                <a:ea typeface="Arial"/>
                <a:cs typeface="Arial"/>
                <a:sym typeface="Arial"/>
              </a:rPr>
              <a:t> </a:t>
            </a:r>
            <a:endParaRPr dirty="0"/>
          </a:p>
        </p:txBody>
      </p:sp>
      <p:sp>
        <p:nvSpPr>
          <p:cNvPr id="3" name="Subtitle 2">
            <a:extLst>
              <a:ext uri="{FF2B5EF4-FFF2-40B4-BE49-F238E27FC236}">
                <a16:creationId xmlns:a16="http://schemas.microsoft.com/office/drawing/2014/main" id="{D41142F1-523A-4A0A-BC62-DCE5FB30C431}"/>
              </a:ext>
            </a:extLst>
          </p:cNvPr>
          <p:cNvSpPr>
            <a:spLocks noGrp="1"/>
          </p:cNvSpPr>
          <p:nvPr>
            <p:ph type="subTitle" idx="1"/>
          </p:nvPr>
        </p:nvSpPr>
        <p:spPr/>
        <p:txBody>
          <a:bodyPr/>
          <a:lstStyle/>
          <a:p>
            <a:r>
              <a:rPr lang="en-US" dirty="0"/>
              <a:t>July 2020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Purchase Item Overview </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8" name="Picture 7">
            <a:extLst>
              <a:ext uri="{FF2B5EF4-FFF2-40B4-BE49-F238E27FC236}">
                <a16:creationId xmlns:a16="http://schemas.microsoft.com/office/drawing/2014/main" id="{2B684056-3DF9-439F-A9F6-AD514FDE9AA7}"/>
              </a:ext>
            </a:extLst>
          </p:cNvPr>
          <p:cNvPicPr>
            <a:picLocks noChangeAspect="1"/>
          </p:cNvPicPr>
          <p:nvPr/>
        </p:nvPicPr>
        <p:blipFill>
          <a:blip r:embed="rId3"/>
          <a:stretch>
            <a:fillRect/>
          </a:stretch>
        </p:blipFill>
        <p:spPr>
          <a:xfrm>
            <a:off x="298132" y="938787"/>
            <a:ext cx="7763828" cy="2857500"/>
          </a:xfrm>
          <a:prstGeom prst="rect">
            <a:avLst/>
          </a:prstGeom>
        </p:spPr>
      </p:pic>
      <p:pic>
        <p:nvPicPr>
          <p:cNvPr id="4" name="Picture 3">
            <a:extLst>
              <a:ext uri="{FF2B5EF4-FFF2-40B4-BE49-F238E27FC236}">
                <a16:creationId xmlns:a16="http://schemas.microsoft.com/office/drawing/2014/main" id="{DFFF0C9D-F63A-4A88-8DAC-6365034ED510}"/>
              </a:ext>
            </a:extLst>
          </p:cNvPr>
          <p:cNvPicPr>
            <a:picLocks noChangeAspect="1"/>
          </p:cNvPicPr>
          <p:nvPr/>
        </p:nvPicPr>
        <p:blipFill>
          <a:blip r:embed="rId4"/>
          <a:stretch>
            <a:fillRect/>
          </a:stretch>
        </p:blipFill>
        <p:spPr>
          <a:xfrm>
            <a:off x="298132" y="3798268"/>
            <a:ext cx="8419148" cy="1104513"/>
          </a:xfrm>
          <a:prstGeom prst="rect">
            <a:avLst/>
          </a:prstGeom>
        </p:spPr>
      </p:pic>
    </p:spTree>
    <p:extLst>
      <p:ext uri="{BB962C8B-B14F-4D97-AF65-F5344CB8AC3E}">
        <p14:creationId xmlns:p14="http://schemas.microsoft.com/office/powerpoint/2010/main" val="346772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Purchase Item: Alternate Item Identifiers </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3" name="Picture 2">
            <a:extLst>
              <a:ext uri="{FF2B5EF4-FFF2-40B4-BE49-F238E27FC236}">
                <a16:creationId xmlns:a16="http://schemas.microsoft.com/office/drawing/2014/main" id="{AD38EB76-94A1-4DC7-914D-64F7C9959CE9}"/>
              </a:ext>
            </a:extLst>
          </p:cNvPr>
          <p:cNvPicPr>
            <a:picLocks noChangeAspect="1"/>
          </p:cNvPicPr>
          <p:nvPr/>
        </p:nvPicPr>
        <p:blipFill>
          <a:blip r:embed="rId3"/>
          <a:stretch>
            <a:fillRect/>
          </a:stretch>
        </p:blipFill>
        <p:spPr>
          <a:xfrm>
            <a:off x="781878" y="1117232"/>
            <a:ext cx="7323356" cy="2227948"/>
          </a:xfrm>
          <a:prstGeom prst="rect">
            <a:avLst/>
          </a:prstGeom>
        </p:spPr>
      </p:pic>
    </p:spTree>
    <p:extLst>
      <p:ext uri="{BB962C8B-B14F-4D97-AF65-F5344CB8AC3E}">
        <p14:creationId xmlns:p14="http://schemas.microsoft.com/office/powerpoint/2010/main" val="1467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Purchase Item: Related Worktags</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4" name="Picture 3">
            <a:extLst>
              <a:ext uri="{FF2B5EF4-FFF2-40B4-BE49-F238E27FC236}">
                <a16:creationId xmlns:a16="http://schemas.microsoft.com/office/drawing/2014/main" id="{C2921DA8-89A9-498F-AEB1-E96F8A32CFC9}"/>
              </a:ext>
            </a:extLst>
          </p:cNvPr>
          <p:cNvPicPr>
            <a:picLocks noChangeAspect="1"/>
          </p:cNvPicPr>
          <p:nvPr/>
        </p:nvPicPr>
        <p:blipFill>
          <a:blip r:embed="rId3"/>
          <a:stretch>
            <a:fillRect/>
          </a:stretch>
        </p:blipFill>
        <p:spPr>
          <a:xfrm>
            <a:off x="363220" y="1276970"/>
            <a:ext cx="8108585" cy="1339230"/>
          </a:xfrm>
          <a:prstGeom prst="rect">
            <a:avLst/>
          </a:prstGeom>
        </p:spPr>
      </p:pic>
    </p:spTree>
    <p:extLst>
      <p:ext uri="{BB962C8B-B14F-4D97-AF65-F5344CB8AC3E}">
        <p14:creationId xmlns:p14="http://schemas.microsoft.com/office/powerpoint/2010/main" val="106984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Purchase Item: Item Substitutes </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7" name="Picture 6">
            <a:extLst>
              <a:ext uri="{FF2B5EF4-FFF2-40B4-BE49-F238E27FC236}">
                <a16:creationId xmlns:a16="http://schemas.microsoft.com/office/drawing/2014/main" id="{10FEB02F-10FD-4E5A-B2B4-F899F7A75D35}"/>
              </a:ext>
            </a:extLst>
          </p:cNvPr>
          <p:cNvPicPr>
            <a:picLocks noChangeAspect="1"/>
          </p:cNvPicPr>
          <p:nvPr/>
        </p:nvPicPr>
        <p:blipFill>
          <a:blip r:embed="rId3"/>
          <a:stretch>
            <a:fillRect/>
          </a:stretch>
        </p:blipFill>
        <p:spPr>
          <a:xfrm>
            <a:off x="585138" y="1440676"/>
            <a:ext cx="7973724" cy="1399794"/>
          </a:xfrm>
          <a:prstGeom prst="rect">
            <a:avLst/>
          </a:prstGeom>
        </p:spPr>
      </p:pic>
    </p:spTree>
    <p:extLst>
      <p:ext uri="{BB962C8B-B14F-4D97-AF65-F5344CB8AC3E}">
        <p14:creationId xmlns:p14="http://schemas.microsoft.com/office/powerpoint/2010/main" val="111252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18A6-BA53-408E-A7C3-62476DB4B1B3}"/>
              </a:ext>
            </a:extLst>
          </p:cNvPr>
          <p:cNvSpPr>
            <a:spLocks noGrp="1"/>
          </p:cNvSpPr>
          <p:nvPr>
            <p:ph type="title"/>
          </p:nvPr>
        </p:nvSpPr>
        <p:spPr>
          <a:xfrm>
            <a:off x="0" y="-3763"/>
            <a:ext cx="9144000" cy="865896"/>
          </a:xfrm>
        </p:spPr>
        <p:txBody>
          <a:bodyPr/>
          <a:lstStyle/>
          <a:p>
            <a:r>
              <a:rPr lang="en-US" dirty="0"/>
              <a:t>Purchase Item &amp; Supplier Item</a:t>
            </a:r>
          </a:p>
        </p:txBody>
      </p:sp>
      <p:graphicFrame>
        <p:nvGraphicFramePr>
          <p:cNvPr id="4" name="Diagram 3">
            <a:extLst>
              <a:ext uri="{FF2B5EF4-FFF2-40B4-BE49-F238E27FC236}">
                <a16:creationId xmlns:a16="http://schemas.microsoft.com/office/drawing/2014/main" id="{A4157279-0B65-4E07-B5C8-40D31D5584B1}"/>
              </a:ext>
            </a:extLst>
          </p:cNvPr>
          <p:cNvGraphicFramePr/>
          <p:nvPr/>
        </p:nvGraphicFramePr>
        <p:xfrm>
          <a:off x="66765" y="941373"/>
          <a:ext cx="3904598" cy="3711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9483302D-30BE-492F-AFBC-5F0BC5064293}"/>
              </a:ext>
            </a:extLst>
          </p:cNvPr>
          <p:cNvPicPr>
            <a:picLocks noChangeAspect="1"/>
          </p:cNvPicPr>
          <p:nvPr/>
        </p:nvPicPr>
        <p:blipFill>
          <a:blip r:embed="rId8"/>
          <a:stretch>
            <a:fillRect/>
          </a:stretch>
        </p:blipFill>
        <p:spPr>
          <a:xfrm>
            <a:off x="4736868" y="911129"/>
            <a:ext cx="3486769" cy="2254120"/>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7F1A0EB-5797-44D5-8003-B3D2833C67AD}"/>
              </a:ext>
            </a:extLst>
          </p:cNvPr>
          <p:cNvSpPr txBox="1"/>
          <p:nvPr/>
        </p:nvSpPr>
        <p:spPr>
          <a:xfrm>
            <a:off x="722747" y="4916121"/>
            <a:ext cx="127360" cy="276999"/>
          </a:xfrm>
          <a:prstGeom prst="rect">
            <a:avLst/>
          </a:prstGeom>
          <a:solidFill>
            <a:schemeClr val="accent1"/>
          </a:solidFill>
        </p:spPr>
        <p:txBody>
          <a:bodyPr wrap="square" rtlCol="0">
            <a:spAutoFit/>
          </a:bodyPr>
          <a:lstStyle/>
          <a:p>
            <a:pPr defTabSz="685784">
              <a:buClrTx/>
              <a:defRPr/>
            </a:pPr>
            <a:endParaRPr lang="en-US" sz="1200" kern="1200" dirty="0">
              <a:solidFill>
                <a:srgbClr val="666666"/>
              </a:solidFill>
              <a:ea typeface="+mn-ea"/>
              <a:cs typeface="+mn-cs"/>
            </a:endParaRPr>
          </a:p>
        </p:txBody>
      </p:sp>
      <p:sp>
        <p:nvSpPr>
          <p:cNvPr id="7" name="TextBox 6">
            <a:extLst>
              <a:ext uri="{FF2B5EF4-FFF2-40B4-BE49-F238E27FC236}">
                <a16:creationId xmlns:a16="http://schemas.microsoft.com/office/drawing/2014/main" id="{F0B3D3A2-9D20-4F30-ABB1-86649DDB91CC}"/>
              </a:ext>
            </a:extLst>
          </p:cNvPr>
          <p:cNvSpPr txBox="1"/>
          <p:nvPr/>
        </p:nvSpPr>
        <p:spPr>
          <a:xfrm>
            <a:off x="1322822" y="4924702"/>
            <a:ext cx="127360" cy="276999"/>
          </a:xfrm>
          <a:prstGeom prst="rect">
            <a:avLst/>
          </a:prstGeom>
          <a:solidFill>
            <a:srgbClr val="00B050"/>
          </a:solidFill>
        </p:spPr>
        <p:txBody>
          <a:bodyPr wrap="square" rtlCol="0">
            <a:spAutoFit/>
          </a:bodyPr>
          <a:lstStyle/>
          <a:p>
            <a:pPr defTabSz="685784">
              <a:buClrTx/>
              <a:defRPr/>
            </a:pPr>
            <a:endParaRPr lang="en-US" sz="1200" kern="1200" dirty="0">
              <a:solidFill>
                <a:srgbClr val="666666"/>
              </a:solidFill>
              <a:ea typeface="+mn-ea"/>
              <a:cs typeface="+mn-cs"/>
            </a:endParaRPr>
          </a:p>
        </p:txBody>
      </p:sp>
      <p:sp>
        <p:nvSpPr>
          <p:cNvPr id="8" name="TextBox 7">
            <a:extLst>
              <a:ext uri="{FF2B5EF4-FFF2-40B4-BE49-F238E27FC236}">
                <a16:creationId xmlns:a16="http://schemas.microsoft.com/office/drawing/2014/main" id="{BC57CCE1-D57F-439C-863D-8A875C543C82}"/>
              </a:ext>
            </a:extLst>
          </p:cNvPr>
          <p:cNvSpPr txBox="1"/>
          <p:nvPr/>
        </p:nvSpPr>
        <p:spPr>
          <a:xfrm>
            <a:off x="800714" y="4858970"/>
            <a:ext cx="615710" cy="300082"/>
          </a:xfrm>
          <a:prstGeom prst="rect">
            <a:avLst/>
          </a:prstGeom>
          <a:noFill/>
        </p:spPr>
        <p:txBody>
          <a:bodyPr wrap="square" rtlCol="0">
            <a:spAutoFit/>
          </a:bodyPr>
          <a:lstStyle/>
          <a:p>
            <a:pPr defTabSz="685784">
              <a:buClrTx/>
              <a:defRPr/>
            </a:pPr>
            <a:r>
              <a:rPr lang="en-US" sz="675" kern="1200" dirty="0">
                <a:solidFill>
                  <a:srgbClr val="666666"/>
                </a:solidFill>
                <a:ea typeface="+mn-ea"/>
                <a:cs typeface="+mn-cs"/>
              </a:rPr>
              <a:t>Purchase Item</a:t>
            </a:r>
          </a:p>
        </p:txBody>
      </p:sp>
      <p:sp>
        <p:nvSpPr>
          <p:cNvPr id="10" name="TextBox 9">
            <a:extLst>
              <a:ext uri="{FF2B5EF4-FFF2-40B4-BE49-F238E27FC236}">
                <a16:creationId xmlns:a16="http://schemas.microsoft.com/office/drawing/2014/main" id="{C8A29A31-0EF7-485C-A4DA-1168D1D84C5D}"/>
              </a:ext>
            </a:extLst>
          </p:cNvPr>
          <p:cNvSpPr txBox="1"/>
          <p:nvPr/>
        </p:nvSpPr>
        <p:spPr>
          <a:xfrm>
            <a:off x="1393645" y="4860782"/>
            <a:ext cx="502638" cy="300082"/>
          </a:xfrm>
          <a:prstGeom prst="rect">
            <a:avLst/>
          </a:prstGeom>
          <a:noFill/>
        </p:spPr>
        <p:txBody>
          <a:bodyPr wrap="square" rtlCol="0">
            <a:spAutoFit/>
          </a:bodyPr>
          <a:lstStyle>
            <a:defPPr>
              <a:defRPr lang="en-US"/>
            </a:defPPr>
            <a:lvl1pPr marR="0" lvl="0" indent="0" defTabSz="914378" fontAlgn="auto">
              <a:lnSpc>
                <a:spcPct val="100000"/>
              </a:lnSpc>
              <a:spcBef>
                <a:spcPts val="0"/>
              </a:spcBef>
              <a:spcAft>
                <a:spcPts val="0"/>
              </a:spcAft>
              <a:buClrTx/>
              <a:buSzTx/>
              <a:buFontTx/>
              <a:buNone/>
              <a:tabLst/>
              <a:defRPr kumimoji="0" sz="900" b="0" i="0" u="none" strike="noStrike" cap="none" spc="0" normalizeH="0" baseline="0">
                <a:ln>
                  <a:noFill/>
                </a:ln>
                <a:solidFill>
                  <a:srgbClr val="666666"/>
                </a:solidFill>
                <a:effectLst/>
                <a:uLnTx/>
                <a:uFillTx/>
                <a:latin typeface="Arial"/>
              </a:defRPr>
            </a:lvl1pPr>
          </a:lstStyle>
          <a:p>
            <a:pPr defTabSz="685784"/>
            <a:r>
              <a:rPr lang="en-US" sz="675" kern="1200" dirty="0">
                <a:ea typeface="+mn-ea"/>
                <a:cs typeface="+mn-cs"/>
              </a:rPr>
              <a:t>Supplier Item</a:t>
            </a:r>
          </a:p>
        </p:txBody>
      </p:sp>
      <p:sp>
        <p:nvSpPr>
          <p:cNvPr id="3" name="Arrow: Left 2">
            <a:extLst>
              <a:ext uri="{FF2B5EF4-FFF2-40B4-BE49-F238E27FC236}">
                <a16:creationId xmlns:a16="http://schemas.microsoft.com/office/drawing/2014/main" id="{DB4E8E92-5D2A-4F5D-A931-0F016460231F}"/>
              </a:ext>
            </a:extLst>
          </p:cNvPr>
          <p:cNvSpPr/>
          <p:nvPr/>
        </p:nvSpPr>
        <p:spPr>
          <a:xfrm rot="10800000">
            <a:off x="4096912" y="1738826"/>
            <a:ext cx="478631" cy="321969"/>
          </a:xfrm>
          <a:prstGeom prst="leftArrow">
            <a:avLst/>
          </a:prstGeom>
          <a:solidFill>
            <a:schemeClr val="bg2"/>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68580" indent="-68580" algn="ctr" defTabSz="685800">
              <a:spcBef>
                <a:spcPts val="900"/>
              </a:spcBef>
              <a:buClr>
                <a:srgbClr val="005CB9"/>
              </a:buClr>
            </a:pPr>
            <a:endParaRPr lang="en-US" sz="1200" kern="1200" dirty="0">
              <a:solidFill>
                <a:srgbClr val="005CB9"/>
              </a:solidFill>
              <a:latin typeface="Arial"/>
            </a:endParaRPr>
          </a:p>
        </p:txBody>
      </p:sp>
      <p:pic>
        <p:nvPicPr>
          <p:cNvPr id="11" name="Picture 10">
            <a:extLst>
              <a:ext uri="{FF2B5EF4-FFF2-40B4-BE49-F238E27FC236}">
                <a16:creationId xmlns:a16="http://schemas.microsoft.com/office/drawing/2014/main" id="{A52FD12B-854F-4981-96A2-6F475E5F4D6D}"/>
              </a:ext>
            </a:extLst>
          </p:cNvPr>
          <p:cNvPicPr>
            <a:picLocks noChangeAspect="1"/>
          </p:cNvPicPr>
          <p:nvPr/>
        </p:nvPicPr>
        <p:blipFill>
          <a:blip r:embed="rId9"/>
          <a:stretch>
            <a:fillRect/>
          </a:stretch>
        </p:blipFill>
        <p:spPr>
          <a:xfrm>
            <a:off x="4736868" y="3337830"/>
            <a:ext cx="4170404" cy="1649405"/>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
        <p:nvSpPr>
          <p:cNvPr id="12" name="Arrow: Left 11">
            <a:extLst>
              <a:ext uri="{FF2B5EF4-FFF2-40B4-BE49-F238E27FC236}">
                <a16:creationId xmlns:a16="http://schemas.microsoft.com/office/drawing/2014/main" id="{0354F324-8E01-4D53-9C7E-8DC2C46B5956}"/>
              </a:ext>
            </a:extLst>
          </p:cNvPr>
          <p:cNvSpPr/>
          <p:nvPr/>
        </p:nvSpPr>
        <p:spPr>
          <a:xfrm rot="10800000">
            <a:off x="4073058" y="3870352"/>
            <a:ext cx="478631" cy="321969"/>
          </a:xfrm>
          <a:prstGeom prst="leftArrow">
            <a:avLst/>
          </a:prstGeom>
          <a:solidFill>
            <a:schemeClr val="bg2"/>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68580" indent="-68580" algn="ctr" defTabSz="685800">
              <a:spcBef>
                <a:spcPts val="900"/>
              </a:spcBef>
              <a:buClr>
                <a:srgbClr val="005CB9"/>
              </a:buClr>
            </a:pPr>
            <a:endParaRPr lang="en-US" sz="1200" kern="1200" dirty="0">
              <a:solidFill>
                <a:srgbClr val="005CB9"/>
              </a:solidFill>
              <a:latin typeface="Arial"/>
            </a:endParaRPr>
          </a:p>
        </p:txBody>
      </p:sp>
    </p:spTree>
    <p:extLst>
      <p:ext uri="{BB962C8B-B14F-4D97-AF65-F5344CB8AC3E}">
        <p14:creationId xmlns:p14="http://schemas.microsoft.com/office/powerpoint/2010/main" val="87296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45A12A-2C71-4801-8678-C26CCAFAFE9B}"/>
              </a:ext>
            </a:extLst>
          </p:cNvPr>
          <p:cNvSpPr>
            <a:spLocks noGrp="1"/>
          </p:cNvSpPr>
          <p:nvPr>
            <p:ph sz="quarter" idx="14"/>
          </p:nvPr>
        </p:nvSpPr>
        <p:spPr>
          <a:xfrm>
            <a:off x="476250" y="862133"/>
            <a:ext cx="3329104" cy="3619501"/>
          </a:xfrm>
        </p:spPr>
        <p:txBody>
          <a:bodyPr>
            <a:noAutofit/>
          </a:bodyPr>
          <a:lstStyle/>
          <a:p>
            <a:pPr marL="0" indent="0">
              <a:buNone/>
            </a:pPr>
            <a:r>
              <a:rPr lang="en-CA" sz="1600" dirty="0">
                <a:solidFill>
                  <a:schemeClr val="tx1">
                    <a:lumMod val="50000"/>
                  </a:schemeClr>
                </a:solidFill>
              </a:rPr>
              <a:t>Description</a:t>
            </a:r>
            <a:r>
              <a:rPr lang="en-CA" sz="1350" dirty="0"/>
              <a:t> </a:t>
            </a:r>
          </a:p>
          <a:p>
            <a:r>
              <a:rPr lang="en-CA" sz="1350" dirty="0">
                <a:solidFill>
                  <a:schemeClr val="tx1">
                    <a:lumMod val="50000"/>
                  </a:schemeClr>
                </a:solidFill>
              </a:rPr>
              <a:t>Ability to define supplier information on the purchase items.</a:t>
            </a:r>
          </a:p>
          <a:p>
            <a:pPr lvl="1"/>
            <a:r>
              <a:rPr lang="en-CA" sz="1200" dirty="0">
                <a:solidFill>
                  <a:schemeClr val="tx1">
                    <a:lumMod val="50000"/>
                  </a:schemeClr>
                </a:solidFill>
              </a:rPr>
              <a:t>Supplier information: supplier, item identifier, description, currency, lead time, URL, pricing, UOM</a:t>
            </a:r>
          </a:p>
          <a:p>
            <a:pPr lvl="1"/>
            <a:r>
              <a:rPr lang="en-CA" sz="1200" dirty="0">
                <a:solidFill>
                  <a:schemeClr val="tx1">
                    <a:lumMod val="50000"/>
                  </a:schemeClr>
                </a:solidFill>
              </a:rPr>
              <a:t>Ability to add supplier contracts</a:t>
            </a:r>
          </a:p>
          <a:p>
            <a:pPr lvl="1"/>
            <a:r>
              <a:rPr lang="en-CA" sz="1200" dirty="0">
                <a:solidFill>
                  <a:schemeClr val="tx1">
                    <a:lumMod val="50000"/>
                  </a:schemeClr>
                </a:solidFill>
              </a:rPr>
              <a:t>Ability to add sourcing priority</a:t>
            </a:r>
          </a:p>
          <a:p>
            <a:r>
              <a:rPr lang="en-CA" sz="1350" dirty="0">
                <a:solidFill>
                  <a:schemeClr val="tx1">
                    <a:lumMod val="50000"/>
                  </a:schemeClr>
                </a:solidFill>
              </a:rPr>
              <a:t>Ability to define ordering UOM price by time, company, or ship-to location through advance pricing.</a:t>
            </a:r>
          </a:p>
          <a:p>
            <a:pPr marL="0" indent="0">
              <a:buNone/>
            </a:pPr>
            <a:r>
              <a:rPr lang="en-CA" sz="1600" dirty="0">
                <a:solidFill>
                  <a:schemeClr val="tx1">
                    <a:lumMod val="50000"/>
                  </a:schemeClr>
                </a:solidFill>
              </a:rPr>
              <a:t>Benefits</a:t>
            </a:r>
            <a:r>
              <a:rPr lang="en-CA" sz="1350" dirty="0">
                <a:solidFill>
                  <a:schemeClr val="tx1">
                    <a:lumMod val="50000"/>
                  </a:schemeClr>
                </a:solidFill>
              </a:rPr>
              <a:t> </a:t>
            </a:r>
          </a:p>
          <a:p>
            <a:r>
              <a:rPr lang="en-US" sz="1350" dirty="0"/>
              <a:t>Helps to reduce time and effort to maintain the supplier catalog and item master.</a:t>
            </a:r>
            <a:endParaRPr lang="en-CA" sz="1350" dirty="0"/>
          </a:p>
        </p:txBody>
      </p:sp>
      <p:sp>
        <p:nvSpPr>
          <p:cNvPr id="3" name="Title 2">
            <a:extLst>
              <a:ext uri="{FF2B5EF4-FFF2-40B4-BE49-F238E27FC236}">
                <a16:creationId xmlns:a16="http://schemas.microsoft.com/office/drawing/2014/main" id="{C2E71216-F5B9-4C28-80AD-3B4A05D6BF6E}"/>
              </a:ext>
            </a:extLst>
          </p:cNvPr>
          <p:cNvSpPr>
            <a:spLocks noGrp="1"/>
          </p:cNvSpPr>
          <p:nvPr>
            <p:ph type="title"/>
          </p:nvPr>
        </p:nvSpPr>
        <p:spPr/>
        <p:txBody>
          <a:bodyPr/>
          <a:lstStyle/>
          <a:p>
            <a:r>
              <a:rPr lang="en-US" dirty="0"/>
              <a:t>Supplier Items</a:t>
            </a:r>
            <a:endParaRPr lang="en-CA" dirty="0"/>
          </a:p>
        </p:txBody>
      </p:sp>
      <p:sp>
        <p:nvSpPr>
          <p:cNvPr id="13" name="Footer Placeholder 2">
            <a:extLst>
              <a:ext uri="{FF2B5EF4-FFF2-40B4-BE49-F238E27FC236}">
                <a16:creationId xmlns:a16="http://schemas.microsoft.com/office/drawing/2014/main" id="{C1EC9843-9208-724D-ABAF-C37827BECA7E}"/>
              </a:ext>
            </a:extLst>
          </p:cNvPr>
          <p:cNvSpPr>
            <a:spLocks noGrp="1"/>
          </p:cNvSpPr>
          <p:nvPr>
            <p:ph type="ftr" sz="quarter" idx="3"/>
          </p:nvPr>
        </p:nvSpPr>
        <p:spPr>
          <a:xfrm>
            <a:off x="0" y="4868863"/>
            <a:ext cx="3086100" cy="274637"/>
          </a:xfrm>
        </p:spPr>
        <p:txBody>
          <a:bodyPr/>
          <a:lstStyle/>
          <a:p>
            <a:pPr defTabSz="685784">
              <a:buClrTx/>
              <a:defRPr/>
            </a:pPr>
            <a:r>
              <a:rPr lang="en-US" kern="1200" dirty="0">
                <a:solidFill>
                  <a:srgbClr val="666666">
                    <a:tint val="75000"/>
                  </a:srgbClr>
                </a:solidFill>
                <a:ea typeface="+mn-ea"/>
                <a:cs typeface="+mn-cs"/>
              </a:rPr>
              <a:t>Workday Confidential</a:t>
            </a:r>
          </a:p>
        </p:txBody>
      </p:sp>
      <p:pic>
        <p:nvPicPr>
          <p:cNvPr id="5" name="Picture 4">
            <a:extLst>
              <a:ext uri="{FF2B5EF4-FFF2-40B4-BE49-F238E27FC236}">
                <a16:creationId xmlns:a16="http://schemas.microsoft.com/office/drawing/2014/main" id="{D0EACD06-99C2-4809-8655-61399D6CE20B}"/>
              </a:ext>
            </a:extLst>
          </p:cNvPr>
          <p:cNvPicPr>
            <a:picLocks noChangeAspect="1"/>
          </p:cNvPicPr>
          <p:nvPr/>
        </p:nvPicPr>
        <p:blipFill>
          <a:blip r:embed="rId3"/>
          <a:stretch>
            <a:fillRect/>
          </a:stretch>
        </p:blipFill>
        <p:spPr>
          <a:xfrm>
            <a:off x="3805354" y="1835956"/>
            <a:ext cx="5206247" cy="2059085"/>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17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Supplier Item</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4" name="Picture 3">
            <a:extLst>
              <a:ext uri="{FF2B5EF4-FFF2-40B4-BE49-F238E27FC236}">
                <a16:creationId xmlns:a16="http://schemas.microsoft.com/office/drawing/2014/main" id="{1D5BC174-8ED5-4274-9EBE-476791D11F9E}"/>
              </a:ext>
            </a:extLst>
          </p:cNvPr>
          <p:cNvPicPr>
            <a:picLocks noChangeAspect="1"/>
          </p:cNvPicPr>
          <p:nvPr/>
        </p:nvPicPr>
        <p:blipFill>
          <a:blip r:embed="rId3"/>
          <a:stretch>
            <a:fillRect/>
          </a:stretch>
        </p:blipFill>
        <p:spPr>
          <a:xfrm>
            <a:off x="245357" y="952865"/>
            <a:ext cx="8653286" cy="1332770"/>
          </a:xfrm>
          <a:prstGeom prst="rect">
            <a:avLst/>
          </a:prstGeom>
        </p:spPr>
      </p:pic>
    </p:spTree>
    <p:extLst>
      <p:ext uri="{BB962C8B-B14F-4D97-AF65-F5344CB8AC3E}">
        <p14:creationId xmlns:p14="http://schemas.microsoft.com/office/powerpoint/2010/main" val="49801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Supplier Item: Pricing</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5" name="Picture 4">
            <a:extLst>
              <a:ext uri="{FF2B5EF4-FFF2-40B4-BE49-F238E27FC236}">
                <a16:creationId xmlns:a16="http://schemas.microsoft.com/office/drawing/2014/main" id="{4514D86F-07DE-43F8-9BEA-1E20444AA1EA}"/>
              </a:ext>
            </a:extLst>
          </p:cNvPr>
          <p:cNvPicPr>
            <a:picLocks noChangeAspect="1"/>
          </p:cNvPicPr>
          <p:nvPr/>
        </p:nvPicPr>
        <p:blipFill>
          <a:blip r:embed="rId3"/>
          <a:stretch>
            <a:fillRect/>
          </a:stretch>
        </p:blipFill>
        <p:spPr>
          <a:xfrm>
            <a:off x="120368" y="971362"/>
            <a:ext cx="7337191" cy="3891368"/>
          </a:xfrm>
          <a:prstGeom prst="rect">
            <a:avLst/>
          </a:prstGeom>
        </p:spPr>
      </p:pic>
    </p:spTree>
    <p:extLst>
      <p:ext uri="{BB962C8B-B14F-4D97-AF65-F5344CB8AC3E}">
        <p14:creationId xmlns:p14="http://schemas.microsoft.com/office/powerpoint/2010/main" val="398624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Data loads  </a:t>
            </a:r>
            <a:endParaRPr dirty="0"/>
          </a:p>
        </p:txBody>
      </p:sp>
      <p:sp>
        <p:nvSpPr>
          <p:cNvPr id="1102" name="Google Shape;1102;p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graphicFrame>
        <p:nvGraphicFramePr>
          <p:cNvPr id="2" name="Table 2">
            <a:extLst>
              <a:ext uri="{FF2B5EF4-FFF2-40B4-BE49-F238E27FC236}">
                <a16:creationId xmlns:a16="http://schemas.microsoft.com/office/drawing/2014/main" id="{9DEF1276-9AE8-43B8-B87E-965F2D009D6D}"/>
              </a:ext>
            </a:extLst>
          </p:cNvPr>
          <p:cNvGraphicFramePr>
            <a:graphicFrameLocks noGrp="1"/>
          </p:cNvGraphicFramePr>
          <p:nvPr>
            <p:extLst>
              <p:ext uri="{D42A27DB-BD31-4B8C-83A1-F6EECF244321}">
                <p14:modId xmlns:p14="http://schemas.microsoft.com/office/powerpoint/2010/main" val="211122708"/>
              </p:ext>
            </p:extLst>
          </p:nvPr>
        </p:nvGraphicFramePr>
        <p:xfrm>
          <a:off x="70071" y="862133"/>
          <a:ext cx="9003857" cy="4878491"/>
        </p:xfrm>
        <a:graphic>
          <a:graphicData uri="http://schemas.openxmlformats.org/drawingml/2006/table">
            <a:tbl>
              <a:tblPr firstRow="1" bandRow="1">
                <a:tableStyleId>{0E8C3BEE-AC25-4D57-A5ED-C0A9991F5AF9}</a:tableStyleId>
              </a:tblPr>
              <a:tblGrid>
                <a:gridCol w="1889759">
                  <a:extLst>
                    <a:ext uri="{9D8B030D-6E8A-4147-A177-3AD203B41FA5}">
                      <a16:colId xmlns:a16="http://schemas.microsoft.com/office/drawing/2014/main" val="3505684067"/>
                    </a:ext>
                  </a:extLst>
                </a:gridCol>
                <a:gridCol w="2606040">
                  <a:extLst>
                    <a:ext uri="{9D8B030D-6E8A-4147-A177-3AD203B41FA5}">
                      <a16:colId xmlns:a16="http://schemas.microsoft.com/office/drawing/2014/main" val="3030801641"/>
                    </a:ext>
                  </a:extLst>
                </a:gridCol>
                <a:gridCol w="4508058">
                  <a:extLst>
                    <a:ext uri="{9D8B030D-6E8A-4147-A177-3AD203B41FA5}">
                      <a16:colId xmlns:a16="http://schemas.microsoft.com/office/drawing/2014/main" val="3054297461"/>
                    </a:ext>
                  </a:extLst>
                </a:gridCol>
              </a:tblGrid>
              <a:tr h="253702">
                <a:tc>
                  <a:txBody>
                    <a:bodyPr/>
                    <a:lstStyle/>
                    <a:p>
                      <a:r>
                        <a:rPr lang="en-US" sz="1100" dirty="0"/>
                        <a:t>Data Loads</a:t>
                      </a:r>
                    </a:p>
                  </a:txBody>
                  <a:tcPr/>
                </a:tc>
                <a:tc>
                  <a:txBody>
                    <a:bodyPr/>
                    <a:lstStyle/>
                    <a:p>
                      <a:r>
                        <a:rPr lang="en-US" sz="1100" dirty="0"/>
                        <a:t>Task in Workday </a:t>
                      </a:r>
                    </a:p>
                  </a:txBody>
                  <a:tcPr/>
                </a:tc>
                <a:tc>
                  <a:txBody>
                    <a:bodyPr/>
                    <a:lstStyle/>
                    <a:p>
                      <a:r>
                        <a:rPr lang="en-US" sz="1100" dirty="0"/>
                        <a:t>Pre-Requisites</a:t>
                      </a:r>
                    </a:p>
                  </a:txBody>
                  <a:tcPr/>
                </a:tc>
                <a:extLst>
                  <a:ext uri="{0D108BD9-81ED-4DB2-BD59-A6C34878D82A}">
                    <a16:rowId xmlns:a16="http://schemas.microsoft.com/office/drawing/2014/main" val="4227528751"/>
                  </a:ext>
                </a:extLst>
              </a:tr>
              <a:tr h="253702">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Purchase Item Groups</a:t>
                      </a:r>
                    </a:p>
                  </a:txBody>
                  <a:tcPr marL="19277" marR="19277" marT="19277" marB="19277"/>
                </a:tc>
                <a:tc>
                  <a:txBody>
                    <a:bodyPr/>
                    <a:lstStyle/>
                    <a:p>
                      <a:pPr marL="0" indent="0">
                        <a:buFont typeface="Arial" panose="020B0604020202020204" pitchFamily="34" charset="0"/>
                        <a:buNone/>
                      </a:pPr>
                      <a:r>
                        <a:rPr lang="en-US" sz="1000" dirty="0">
                          <a:latin typeface="+mn-lt"/>
                        </a:rPr>
                        <a:t>Maintain Purchase Item Groups</a:t>
                      </a:r>
                    </a:p>
                  </a:txBody>
                  <a:tcPr/>
                </a:tc>
                <a:tc>
                  <a:txBody>
                    <a:bodyPr/>
                    <a:lstStyle/>
                    <a:p>
                      <a:pPr marL="0" indent="0">
                        <a:buFont typeface="Arial" panose="020B0604020202020204" pitchFamily="34" charset="0"/>
                        <a:buNone/>
                      </a:pPr>
                      <a:r>
                        <a:rPr lang="en-US" sz="1000" dirty="0">
                          <a:latin typeface="+mn-lt"/>
                        </a:rPr>
                        <a:t>None</a:t>
                      </a:r>
                    </a:p>
                  </a:txBody>
                  <a:tcPr/>
                </a:tc>
                <a:extLst>
                  <a:ext uri="{0D108BD9-81ED-4DB2-BD59-A6C34878D82A}">
                    <a16:rowId xmlns:a16="http://schemas.microsoft.com/office/drawing/2014/main" val="3365805595"/>
                  </a:ext>
                </a:extLst>
              </a:tr>
              <a:tr h="253702">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Manufacturers</a:t>
                      </a:r>
                    </a:p>
                  </a:txBody>
                  <a:tcPr marL="19277" marR="19277" marT="19277" marB="19277"/>
                </a:tc>
                <a:tc>
                  <a:txBody>
                    <a:bodyPr/>
                    <a:lstStyle/>
                    <a:p>
                      <a:pPr marL="0" indent="0">
                        <a:buFont typeface="Arial" panose="020B0604020202020204" pitchFamily="34" charset="0"/>
                        <a:buNone/>
                      </a:pPr>
                      <a:r>
                        <a:rPr lang="en-US" sz="1000" dirty="0">
                          <a:latin typeface="+mn-lt"/>
                        </a:rPr>
                        <a:t>Create Manufacturer</a:t>
                      </a:r>
                    </a:p>
                  </a:txBody>
                  <a:tcPr/>
                </a:tc>
                <a:tc>
                  <a:txBody>
                    <a:bodyPr/>
                    <a:lstStyle/>
                    <a:p>
                      <a:pPr marL="0" indent="0">
                        <a:buFont typeface="Arial" panose="020B0604020202020204" pitchFamily="34" charset="0"/>
                        <a:buNone/>
                      </a:pPr>
                      <a:r>
                        <a:rPr lang="en-US" sz="1000" dirty="0">
                          <a:latin typeface="+mn-lt"/>
                        </a:rPr>
                        <a:t>None</a:t>
                      </a:r>
                    </a:p>
                  </a:txBody>
                  <a:tcPr/>
                </a:tc>
                <a:extLst>
                  <a:ext uri="{0D108BD9-81ED-4DB2-BD59-A6C34878D82A}">
                    <a16:rowId xmlns:a16="http://schemas.microsoft.com/office/drawing/2014/main" val="2854665922"/>
                  </a:ext>
                </a:extLst>
              </a:tr>
              <a:tr h="253702">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Unit of Measure</a:t>
                      </a:r>
                    </a:p>
                  </a:txBody>
                  <a:tcPr marL="19277" marR="19277" marT="19277" marB="19277"/>
                </a:tc>
                <a:tc>
                  <a:txBody>
                    <a:bodyPr/>
                    <a:lstStyle/>
                    <a:p>
                      <a:pPr marL="0" indent="0">
                        <a:buFont typeface="Arial" panose="020B0604020202020204" pitchFamily="34" charset="0"/>
                        <a:buNone/>
                      </a:pPr>
                      <a:r>
                        <a:rPr lang="en-US" sz="1000" dirty="0">
                          <a:latin typeface="+mn-lt"/>
                        </a:rPr>
                        <a:t>Maintain Units of Measure</a:t>
                      </a:r>
                    </a:p>
                  </a:txBody>
                  <a:tcPr/>
                </a:tc>
                <a:tc>
                  <a:txBody>
                    <a:bodyPr/>
                    <a:lstStyle/>
                    <a:p>
                      <a:pPr marL="171450" indent="-171450">
                        <a:buFont typeface="Arial" panose="020B0604020202020204" pitchFamily="34" charset="0"/>
                        <a:buChar char="•"/>
                      </a:pPr>
                      <a:r>
                        <a:rPr lang="en-US" sz="1000" dirty="0">
                          <a:latin typeface="+mn-lt"/>
                        </a:rPr>
                        <a:t>Unit of measure dimensions</a:t>
                      </a:r>
                    </a:p>
                  </a:txBody>
                  <a:tcPr/>
                </a:tc>
                <a:extLst>
                  <a:ext uri="{0D108BD9-81ED-4DB2-BD59-A6C34878D82A}">
                    <a16:rowId xmlns:a16="http://schemas.microsoft.com/office/drawing/2014/main" val="1953186442"/>
                  </a:ext>
                </a:extLst>
              </a:tr>
              <a:tr h="266190">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666666"/>
                          </a:solidFill>
                          <a:latin typeface="+mn-lt"/>
                          <a:cs typeface="Arial"/>
                          <a:sym typeface="Arial"/>
                        </a:rPr>
                        <a:t>Supplier</a:t>
                      </a:r>
                    </a:p>
                  </a:txBody>
                  <a:tcPr marL="19277" marR="19277" marT="19277" marB="19277"/>
                </a:tc>
                <a:tc>
                  <a:txBody>
                    <a:bodyPr/>
                    <a:lstStyle/>
                    <a:p>
                      <a:pPr marL="0" indent="0">
                        <a:buFont typeface="Arial" panose="020B0604020202020204" pitchFamily="34" charset="0"/>
                        <a:buNone/>
                      </a:pPr>
                      <a:r>
                        <a:rPr lang="en-US" sz="1000" dirty="0">
                          <a:latin typeface="+mn-lt"/>
                        </a:rPr>
                        <a:t>Create Supplier</a:t>
                      </a:r>
                    </a:p>
                  </a:txBody>
                  <a:tcPr/>
                </a:tc>
                <a:tc>
                  <a:txBody>
                    <a:bodyPr/>
                    <a:lstStyle/>
                    <a:p>
                      <a:pPr marL="171450" indent="-171450">
                        <a:buFont typeface="Arial" panose="020B0604020202020204" pitchFamily="34" charset="0"/>
                        <a:buChar char="•"/>
                      </a:pPr>
                      <a:r>
                        <a:rPr lang="en-US" sz="1000" dirty="0">
                          <a:latin typeface="+mn-lt"/>
                        </a:rPr>
                        <a:t>Pre-requisites to suppliers are managed by the AP team.</a:t>
                      </a:r>
                    </a:p>
                  </a:txBody>
                  <a:tcPr/>
                </a:tc>
                <a:extLst>
                  <a:ext uri="{0D108BD9-81ED-4DB2-BD59-A6C34878D82A}">
                    <a16:rowId xmlns:a16="http://schemas.microsoft.com/office/drawing/2014/main" val="1815488776"/>
                  </a:ext>
                </a:extLst>
              </a:tr>
              <a:tr h="548640">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Supplier Contracts </a:t>
                      </a:r>
                    </a:p>
                  </a:txBody>
                  <a:tcPr marL="19277" marR="19277" marT="19277" marB="19277"/>
                </a:tc>
                <a:tc>
                  <a:txBody>
                    <a:bodyPr/>
                    <a:lstStyle/>
                    <a:p>
                      <a:pPr marL="0" indent="0">
                        <a:buFont typeface="Arial" panose="020B0604020202020204" pitchFamily="34" charset="0"/>
                        <a:buNone/>
                      </a:pPr>
                      <a:r>
                        <a:rPr lang="en-US" sz="1000" dirty="0">
                          <a:latin typeface="+mn-lt"/>
                        </a:rPr>
                        <a:t>Create Supplier Contract</a:t>
                      </a:r>
                    </a:p>
                  </a:txBody>
                  <a:tcPr/>
                </a:tc>
                <a:tc>
                  <a:txBody>
                    <a:bodyPr/>
                    <a:lstStyle/>
                    <a:p>
                      <a:pPr marL="171450" indent="-171450">
                        <a:buFont typeface="Arial" panose="020B0604020202020204" pitchFamily="34" charset="0"/>
                        <a:buChar char="•"/>
                      </a:pPr>
                      <a:r>
                        <a:rPr lang="en-US" sz="1000" dirty="0">
                          <a:latin typeface="+mn-lt"/>
                        </a:rPr>
                        <a:t>Supplier, Contract Types. </a:t>
                      </a:r>
                    </a:p>
                    <a:p>
                      <a:pPr marL="171450" indent="-171450">
                        <a:buFont typeface="Arial" panose="020B0604020202020204" pitchFamily="34" charset="0"/>
                        <a:buChar char="•"/>
                      </a:pPr>
                      <a:r>
                        <a:rPr lang="en-US" sz="1000" dirty="0">
                          <a:latin typeface="+mn-lt"/>
                        </a:rPr>
                        <a:t>Other pre-</a:t>
                      </a:r>
                      <a:r>
                        <a:rPr lang="en-US" sz="1000" dirty="0" err="1">
                          <a:latin typeface="+mn-lt"/>
                        </a:rPr>
                        <a:t>reqs</a:t>
                      </a:r>
                      <a:r>
                        <a:rPr lang="en-US" sz="1000" dirty="0">
                          <a:latin typeface="+mn-lt"/>
                        </a:rPr>
                        <a:t> depend on options selected on the contract type. Example-if a contract type has manual PO’s then Buyer is required.</a:t>
                      </a:r>
                    </a:p>
                  </a:txBody>
                  <a:tcPr/>
                </a:tc>
                <a:extLst>
                  <a:ext uri="{0D108BD9-81ED-4DB2-BD59-A6C34878D82A}">
                    <a16:rowId xmlns:a16="http://schemas.microsoft.com/office/drawing/2014/main" val="792696010"/>
                  </a:ext>
                </a:extLst>
              </a:tr>
              <a:tr h="907357">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Create Locations:</a:t>
                      </a:r>
                    </a:p>
                    <a:p>
                      <a:pPr marL="171450" marR="0" lvl="1" indent="-171450" fontAlgn="t">
                        <a:spcBef>
                          <a:spcPts val="0"/>
                        </a:spcBef>
                        <a:spcAft>
                          <a:spcPts val="0"/>
                        </a:spcAft>
                        <a:buFont typeface="Arial" panose="020B0604020202020204" pitchFamily="34" charset="0"/>
                        <a:buChar char="•"/>
                        <a:tabLst>
                          <a:tab pos="2114550" algn="l"/>
                        </a:tabLst>
                      </a:pPr>
                      <a:r>
                        <a:rPr lang="en-US" sz="1000" b="0" i="0" u="none" strike="noStrike" cap="none" dirty="0">
                          <a:solidFill>
                            <a:srgbClr val="666666"/>
                          </a:solidFill>
                          <a:latin typeface="+mn-lt"/>
                          <a:cs typeface="Arial"/>
                          <a:sym typeface="Arial"/>
                        </a:rPr>
                        <a:t>Inventory site</a:t>
                      </a:r>
                    </a:p>
                    <a:p>
                      <a:pPr marL="171450" marR="0" lvl="1" indent="-171450" fontAlgn="t">
                        <a:spcBef>
                          <a:spcPts val="0"/>
                        </a:spcBef>
                        <a:spcAft>
                          <a:spcPts val="0"/>
                        </a:spcAft>
                        <a:buFont typeface="Arial" panose="020B0604020202020204" pitchFamily="34" charset="0"/>
                        <a:buChar char="•"/>
                        <a:tabLst>
                          <a:tab pos="2114550" algn="l"/>
                        </a:tabLst>
                      </a:pPr>
                      <a:r>
                        <a:rPr lang="en-US" sz="1000" b="0" i="0" u="none" strike="noStrike" cap="none" dirty="0">
                          <a:solidFill>
                            <a:srgbClr val="666666"/>
                          </a:solidFill>
                          <a:latin typeface="+mn-lt"/>
                          <a:cs typeface="Arial"/>
                          <a:sym typeface="Arial"/>
                        </a:rPr>
                        <a:t>Stocking location</a:t>
                      </a:r>
                    </a:p>
                    <a:p>
                      <a:pPr marL="171450" marR="0" lvl="1" indent="-171450" fontAlgn="t">
                        <a:spcBef>
                          <a:spcPts val="0"/>
                        </a:spcBef>
                        <a:spcAft>
                          <a:spcPts val="0"/>
                        </a:spcAft>
                        <a:buFont typeface="Arial" panose="020B0604020202020204" pitchFamily="34" charset="0"/>
                        <a:buChar char="•"/>
                        <a:tabLst>
                          <a:tab pos="2114550" algn="l"/>
                        </a:tabLst>
                      </a:pPr>
                      <a:r>
                        <a:rPr lang="en-US" sz="1000" b="0" i="0" u="none" strike="noStrike" cap="none" dirty="0">
                          <a:solidFill>
                            <a:srgbClr val="666666"/>
                          </a:solidFill>
                          <a:latin typeface="+mn-lt"/>
                          <a:cs typeface="Arial"/>
                          <a:sym typeface="Arial"/>
                        </a:rPr>
                        <a:t>Par location</a:t>
                      </a:r>
                    </a:p>
                    <a:p>
                      <a:pPr marL="171450" marR="0" lvl="1" indent="-171450" fontAlgn="t">
                        <a:spcBef>
                          <a:spcPts val="0"/>
                        </a:spcBef>
                        <a:spcAft>
                          <a:spcPts val="0"/>
                        </a:spcAft>
                        <a:buFont typeface="Arial" panose="020B0604020202020204" pitchFamily="34" charset="0"/>
                        <a:buChar char="•"/>
                        <a:tabLst>
                          <a:tab pos="2114550" algn="l"/>
                        </a:tabLst>
                      </a:pPr>
                      <a:r>
                        <a:rPr lang="en-US" sz="1000" b="0" i="0" u="none" strike="noStrike" cap="none" dirty="0">
                          <a:solidFill>
                            <a:srgbClr val="666666"/>
                          </a:solidFill>
                          <a:latin typeface="+mn-lt"/>
                          <a:cs typeface="Arial"/>
                          <a:sym typeface="Arial"/>
                        </a:rPr>
                        <a:t>Ship-to</a:t>
                      </a:r>
                    </a:p>
                    <a:p>
                      <a:pPr marL="171450" marR="0" lvl="1" indent="-171450" fontAlgn="t">
                        <a:spcBef>
                          <a:spcPts val="0"/>
                        </a:spcBef>
                        <a:spcAft>
                          <a:spcPts val="0"/>
                        </a:spcAft>
                        <a:buFont typeface="Arial" panose="020B0604020202020204" pitchFamily="34" charset="0"/>
                        <a:buChar char="•"/>
                        <a:tabLst>
                          <a:tab pos="2114550" algn="l"/>
                        </a:tabLst>
                      </a:pPr>
                      <a:r>
                        <a:rPr lang="en-US" sz="1000" b="0" i="0" u="none" strike="noStrike" cap="none" dirty="0">
                          <a:solidFill>
                            <a:srgbClr val="666666"/>
                          </a:solidFill>
                          <a:latin typeface="+mn-lt"/>
                          <a:cs typeface="Arial"/>
                          <a:sym typeface="Arial"/>
                        </a:rPr>
                        <a:t>Deliver-to</a:t>
                      </a:r>
                    </a:p>
                  </a:txBody>
                  <a:tcPr marL="19277" marR="19277" marT="19277" marB="19277"/>
                </a:tc>
                <a:tc>
                  <a:txBody>
                    <a:bodyPr/>
                    <a:lstStyle/>
                    <a:p>
                      <a:pPr marL="0" indent="0">
                        <a:buFont typeface="Arial" panose="020B0604020202020204" pitchFamily="34" charset="0"/>
                        <a:buNone/>
                      </a:pPr>
                      <a:r>
                        <a:rPr lang="en-US" sz="1000" dirty="0">
                          <a:latin typeface="+mn-lt"/>
                        </a:rPr>
                        <a:t>Create Location</a:t>
                      </a:r>
                    </a:p>
                  </a:txBody>
                  <a:tcPr/>
                </a:tc>
                <a:tc>
                  <a:txBody>
                    <a:bodyPr/>
                    <a:lstStyle/>
                    <a:p>
                      <a:pPr marL="171450" indent="-171450">
                        <a:buFont typeface="Arial" panose="020B0604020202020204" pitchFamily="34" charset="0"/>
                        <a:buChar char="•"/>
                      </a:pPr>
                      <a:r>
                        <a:rPr lang="en-US" sz="1000" b="0" i="0" u="none" strike="noStrike" cap="none" dirty="0">
                          <a:solidFill>
                            <a:srgbClr val="666666"/>
                          </a:solidFill>
                          <a:latin typeface="+mn-lt"/>
                          <a:cs typeface="Arial"/>
                          <a:sym typeface="Arial"/>
                        </a:rPr>
                        <a:t>The inventory site should be created prior to stocking locations</a:t>
                      </a:r>
                    </a:p>
                  </a:txBody>
                  <a:tcPr/>
                </a:tc>
                <a:extLst>
                  <a:ext uri="{0D108BD9-81ED-4DB2-BD59-A6C34878D82A}">
                    <a16:rowId xmlns:a16="http://schemas.microsoft.com/office/drawing/2014/main" val="757588877"/>
                  </a:ext>
                </a:extLst>
              </a:tr>
              <a:tr h="530235">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Location Attributes:</a:t>
                      </a:r>
                    </a:p>
                    <a:p>
                      <a:pPr marL="171450" marR="0" indent="-171450" fontAlgn="t">
                        <a:spcBef>
                          <a:spcPts val="0"/>
                        </a:spcBef>
                        <a:spcAft>
                          <a:spcPts val="0"/>
                        </a:spcAft>
                        <a:buFont typeface="Arial" panose="020B0604020202020204" pitchFamily="34" charset="0"/>
                        <a:buChar char="•"/>
                        <a:tabLst>
                          <a:tab pos="1200150" algn="l"/>
                        </a:tabLst>
                      </a:pPr>
                      <a:r>
                        <a:rPr lang="en-US" sz="1000" b="0" i="0" u="none" strike="noStrike" cap="none" dirty="0">
                          <a:solidFill>
                            <a:srgbClr val="666666"/>
                          </a:solidFill>
                          <a:latin typeface="+mn-lt"/>
                          <a:cs typeface="Arial"/>
                          <a:sym typeface="Arial"/>
                        </a:rPr>
                        <a:t>Inventory site attributes</a:t>
                      </a:r>
                    </a:p>
                    <a:p>
                      <a:pPr marL="171450" marR="0" indent="-171450" fontAlgn="t">
                        <a:spcBef>
                          <a:spcPts val="0"/>
                        </a:spcBef>
                        <a:spcAft>
                          <a:spcPts val="0"/>
                        </a:spcAft>
                        <a:buFont typeface="Arial" panose="020B0604020202020204" pitchFamily="34" charset="0"/>
                        <a:buChar char="•"/>
                        <a:tabLst>
                          <a:tab pos="1200150" algn="l"/>
                        </a:tabLst>
                      </a:pPr>
                      <a:r>
                        <a:rPr lang="en-US" sz="1000" b="0" i="0" u="none" strike="noStrike" cap="none" dirty="0">
                          <a:solidFill>
                            <a:srgbClr val="666666"/>
                          </a:solidFill>
                          <a:latin typeface="+mn-lt"/>
                          <a:cs typeface="Arial"/>
                          <a:sym typeface="Arial"/>
                        </a:rPr>
                        <a:t>Stocking location attributes</a:t>
                      </a:r>
                    </a:p>
                  </a:txBody>
                  <a:tcPr marL="19277" marR="19277" marT="19277" marB="19277"/>
                </a:tc>
                <a:tc>
                  <a:txBody>
                    <a:bodyPr/>
                    <a:lstStyle/>
                    <a:p>
                      <a:pPr marL="0" indent="0">
                        <a:buFont typeface="Arial" panose="020B0604020202020204" pitchFamily="34" charset="0"/>
                        <a:buNone/>
                      </a:pPr>
                      <a:r>
                        <a:rPr lang="en-US" sz="1000" dirty="0">
                          <a:latin typeface="+mn-lt"/>
                        </a:rPr>
                        <a:t>Maintain Inventory Site</a:t>
                      </a:r>
                    </a:p>
                    <a:p>
                      <a:pPr marL="0" indent="0">
                        <a:buFont typeface="Arial" panose="020B0604020202020204" pitchFamily="34" charset="0"/>
                        <a:buNone/>
                      </a:pPr>
                      <a:r>
                        <a:rPr lang="en-US" sz="1000" dirty="0">
                          <a:latin typeface="+mn-lt"/>
                        </a:rPr>
                        <a:t>Maintain Stocking Location</a:t>
                      </a:r>
                    </a:p>
                  </a:txBody>
                  <a:tcPr/>
                </a:tc>
                <a:tc>
                  <a:txBody>
                    <a:bodyPr/>
                    <a:lstStyle/>
                    <a:p>
                      <a:pPr marL="171450" indent="-171450">
                        <a:buFont typeface="Arial" panose="020B0604020202020204" pitchFamily="34" charset="0"/>
                        <a:buChar char="•"/>
                      </a:pPr>
                      <a:r>
                        <a:rPr lang="en-US" sz="1000" dirty="0">
                          <a:latin typeface="+mn-lt"/>
                        </a:rPr>
                        <a:t>Inventory site, Stocking location</a:t>
                      </a:r>
                    </a:p>
                  </a:txBody>
                  <a:tcPr/>
                </a:tc>
                <a:extLst>
                  <a:ext uri="{0D108BD9-81ED-4DB2-BD59-A6C34878D82A}">
                    <a16:rowId xmlns:a16="http://schemas.microsoft.com/office/drawing/2014/main" val="1598389423"/>
                  </a:ext>
                </a:extLst>
              </a:tr>
              <a:tr h="746183">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Purchase Items (Supplier Items)</a:t>
                      </a:r>
                    </a:p>
                  </a:txBody>
                  <a:tcPr marL="19277" marR="19277" marT="19277" marB="19277"/>
                </a:tc>
                <a:tc>
                  <a:txBody>
                    <a:bodyPr/>
                    <a:lstStyle/>
                    <a:p>
                      <a:pPr marL="0" indent="0">
                        <a:buFont typeface="Arial" panose="020B0604020202020204" pitchFamily="34" charset="0"/>
                        <a:buNone/>
                      </a:pPr>
                      <a:r>
                        <a:rPr lang="en-US" sz="1000" dirty="0">
                          <a:latin typeface="+mn-lt"/>
                        </a:rPr>
                        <a:t> Create Purchase Item</a:t>
                      </a:r>
                    </a:p>
                  </a:txBody>
                  <a:tcPr/>
                </a:tc>
                <a:tc>
                  <a:txBody>
                    <a:bodyPr/>
                    <a:lstStyle/>
                    <a:p>
                      <a:pPr marL="171450" indent="-171450">
                        <a:buFont typeface="Arial" panose="020B0604020202020204" pitchFamily="34" charset="0"/>
                        <a:buChar char="•"/>
                      </a:pPr>
                      <a:r>
                        <a:rPr lang="en-US" sz="1000" dirty="0">
                          <a:latin typeface="+mn-lt"/>
                        </a:rPr>
                        <a:t>Required for all items: Spend category</a:t>
                      </a:r>
                    </a:p>
                    <a:p>
                      <a:pPr marL="171450" indent="-171450">
                        <a:buFont typeface="Arial" panose="020B0604020202020204" pitchFamily="34" charset="0"/>
                        <a:buChar char="•"/>
                      </a:pPr>
                      <a:r>
                        <a:rPr lang="en-US" sz="1000" dirty="0">
                          <a:latin typeface="+mn-lt"/>
                        </a:rPr>
                        <a:t>Required for stock items: inventory site, stocking location </a:t>
                      </a:r>
                    </a:p>
                    <a:p>
                      <a:pPr marL="171450" indent="-171450">
                        <a:buFont typeface="Arial" panose="020B0604020202020204" pitchFamily="34" charset="0"/>
                        <a:buChar char="•"/>
                      </a:pPr>
                      <a:r>
                        <a:rPr lang="en-US" sz="1000" dirty="0">
                          <a:latin typeface="+mn-lt"/>
                        </a:rPr>
                        <a:t>Optional: purchase item group, item tags, alternate item identifiers, supplier contracts</a:t>
                      </a:r>
                    </a:p>
                  </a:txBody>
                  <a:tcPr/>
                </a:tc>
                <a:extLst>
                  <a:ext uri="{0D108BD9-81ED-4DB2-BD59-A6C34878D82A}">
                    <a16:rowId xmlns:a16="http://schemas.microsoft.com/office/drawing/2014/main" val="3009500878"/>
                  </a:ext>
                </a:extLst>
              </a:tr>
              <a:tr h="228710">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Par Items and Bins</a:t>
                      </a:r>
                    </a:p>
                  </a:txBody>
                  <a:tcPr marL="19277" marR="19277" marT="19277" marB="19277"/>
                </a:tc>
                <a:tc>
                  <a:txBody>
                    <a:bodyPr/>
                    <a:lstStyle/>
                    <a:p>
                      <a:pPr marL="0" indent="0">
                        <a:buFont typeface="Arial" panose="020B0604020202020204" pitchFamily="34" charset="0"/>
                        <a:buNone/>
                      </a:pPr>
                      <a:r>
                        <a:rPr lang="en-US" sz="1000" dirty="0">
                          <a:latin typeface="+mn-lt"/>
                        </a:rPr>
                        <a:t>Maintain Par Locations</a:t>
                      </a:r>
                    </a:p>
                  </a:txBody>
                  <a:tcPr/>
                </a:tc>
                <a:tc>
                  <a:txBody>
                    <a:bodyPr/>
                    <a:lstStyle/>
                    <a:p>
                      <a:pPr marL="171450" indent="-171450">
                        <a:buFont typeface="Arial" panose="020B0604020202020204" pitchFamily="34" charset="0"/>
                        <a:buChar char="•"/>
                      </a:pPr>
                      <a:r>
                        <a:rPr lang="en-US" sz="1000" dirty="0">
                          <a:latin typeface="+mn-lt"/>
                        </a:rPr>
                        <a:t>Par location, purchase Items, stock request type, requisition types, inventory site </a:t>
                      </a:r>
                    </a:p>
                  </a:txBody>
                  <a:tcPr/>
                </a:tc>
                <a:extLst>
                  <a:ext uri="{0D108BD9-81ED-4DB2-BD59-A6C34878D82A}">
                    <a16:rowId xmlns:a16="http://schemas.microsoft.com/office/drawing/2014/main" val="2169616273"/>
                  </a:ext>
                </a:extLst>
              </a:tr>
              <a:tr h="417863">
                <a:tc>
                  <a:txBody>
                    <a:bodyPr/>
                    <a:lstStyle/>
                    <a:p>
                      <a:pPr marL="0" marR="0" fontAlgn="t">
                        <a:spcBef>
                          <a:spcPts val="0"/>
                        </a:spcBef>
                        <a:spcAft>
                          <a:spcPts val="0"/>
                        </a:spcAft>
                      </a:pPr>
                      <a:r>
                        <a:rPr lang="en-US" sz="1000" b="0" i="0" u="none" strike="noStrike" cap="none" dirty="0">
                          <a:solidFill>
                            <a:srgbClr val="666666"/>
                          </a:solidFill>
                          <a:latin typeface="+mn-lt"/>
                          <a:cs typeface="Arial"/>
                          <a:sym typeface="Arial"/>
                        </a:rPr>
                        <a:t>Customer account numbers</a:t>
                      </a:r>
                    </a:p>
                  </a:txBody>
                  <a:tcPr marL="19277" marR="19277" marT="19277" marB="19277"/>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000" dirty="0">
                          <a:latin typeface="+mn-lt"/>
                        </a:rPr>
                        <a:t>Maintain Location Customer Account Numbers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dirty="0">
                          <a:latin typeface="+mn-lt"/>
                        </a:rPr>
                        <a:t>Supplier,  ship-to locations</a:t>
                      </a:r>
                    </a:p>
                  </a:txBody>
                  <a:tcPr/>
                </a:tc>
                <a:extLst>
                  <a:ext uri="{0D108BD9-81ED-4DB2-BD59-A6C34878D82A}">
                    <a16:rowId xmlns:a16="http://schemas.microsoft.com/office/drawing/2014/main" val="2407966856"/>
                  </a:ext>
                </a:extLst>
              </a:tr>
            </a:tbl>
          </a:graphicData>
        </a:graphic>
      </p:graphicFrame>
    </p:spTree>
    <p:extLst>
      <p:ext uri="{BB962C8B-B14F-4D97-AF65-F5344CB8AC3E}">
        <p14:creationId xmlns:p14="http://schemas.microsoft.com/office/powerpoint/2010/main" val="38667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22"/>
          <p:cNvSpPr txBox="1">
            <a:spLocks noGrp="1"/>
          </p:cNvSpPr>
          <p:nvPr>
            <p:ph type="title"/>
          </p:nvPr>
        </p:nvSpPr>
        <p:spPr>
          <a:xfrm>
            <a:off x="0" y="-3763"/>
            <a:ext cx="9144000" cy="865896"/>
          </a:xfrm>
          <a:prstGeom prst="rect">
            <a:avLst/>
          </a:prstGeom>
          <a:solidFill>
            <a:schemeClr val="accent1"/>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800"/>
              <a:buNone/>
            </a:pPr>
            <a:r>
              <a:rPr lang="en-US" dirty="0"/>
              <a:t>2020R2</a:t>
            </a:r>
            <a:endParaRPr dirty="0"/>
          </a:p>
        </p:txBody>
      </p:sp>
      <p:sp>
        <p:nvSpPr>
          <p:cNvPr id="1260" name="Google Shape;1260;p22"/>
          <p:cNvSpPr txBox="1"/>
          <p:nvPr/>
        </p:nvSpPr>
        <p:spPr>
          <a:xfrm>
            <a:off x="73418" y="851645"/>
            <a:ext cx="6677902" cy="3907240"/>
          </a:xfrm>
          <a:prstGeom prst="rect">
            <a:avLst/>
          </a:prstGeom>
          <a:noFill/>
          <a:ln>
            <a:noFill/>
          </a:ln>
        </p:spPr>
        <p:txBody>
          <a:bodyPr spcFirstLastPara="1" wrap="square" lIns="91425" tIns="45700" rIns="91425" bIns="45700" anchor="t" anchorCtr="0">
            <a:normAutofit/>
          </a:bodyPr>
          <a:lstStyle/>
          <a:p>
            <a:pPr marL="114300" marR="0" lvl="0" algn="l" rtl="0">
              <a:lnSpc>
                <a:spcPct val="100000"/>
              </a:lnSpc>
              <a:spcBef>
                <a:spcPts val="600"/>
              </a:spcBef>
              <a:spcAft>
                <a:spcPts val="0"/>
              </a:spcAft>
              <a:buClr>
                <a:srgbClr val="F38B00"/>
              </a:buClr>
              <a:buSzPts val="1800"/>
            </a:pPr>
            <a:r>
              <a:rPr lang="en-US" dirty="0">
                <a:solidFill>
                  <a:schemeClr val="dk1"/>
                </a:solidFill>
              </a:rPr>
              <a:t>Item related enhancements for 2020R2  </a:t>
            </a:r>
            <a:r>
              <a:rPr lang="en-US" b="1" u="sng" dirty="0">
                <a:solidFill>
                  <a:schemeClr val="tx2">
                    <a:lumMod val="60000"/>
                    <a:lumOff val="40000"/>
                  </a:schemeClr>
                </a:solidFill>
              </a:rPr>
              <a:t>(Safe Harbor Applies)</a:t>
            </a:r>
          </a:p>
          <a:p>
            <a:pPr marL="457200" marR="0" lvl="0" indent="-342900" algn="l" rtl="0">
              <a:lnSpc>
                <a:spcPct val="100000"/>
              </a:lnSpc>
              <a:spcBef>
                <a:spcPts val="600"/>
              </a:spcBef>
              <a:spcAft>
                <a:spcPts val="0"/>
              </a:spcAft>
              <a:buClr>
                <a:srgbClr val="F38B00"/>
              </a:buClr>
              <a:buSzPts val="1800"/>
              <a:buFont typeface="Arial"/>
              <a:buChar char="•"/>
            </a:pPr>
            <a:endParaRPr lang="en-US" sz="1200" dirty="0">
              <a:solidFill>
                <a:schemeClr val="dk1"/>
              </a:solidFill>
            </a:endParaRPr>
          </a:p>
          <a:p>
            <a:pPr marL="974725" lvl="2" indent="-342900">
              <a:spcBef>
                <a:spcPts val="600"/>
              </a:spcBef>
              <a:buClr>
                <a:srgbClr val="F38B00"/>
              </a:buClr>
              <a:buSzPts val="1800"/>
              <a:buFont typeface="Arial"/>
              <a:buChar char="•"/>
            </a:pPr>
            <a:r>
              <a:rPr lang="en-US" sz="1200" dirty="0">
                <a:solidFill>
                  <a:schemeClr val="dk1"/>
                </a:solidFill>
              </a:rPr>
              <a:t>Item Mass Maintenance Tool </a:t>
            </a:r>
          </a:p>
          <a:p>
            <a:pPr marL="974725" lvl="2" indent="-342900">
              <a:spcBef>
                <a:spcPts val="600"/>
              </a:spcBef>
              <a:buClr>
                <a:srgbClr val="F38B00"/>
              </a:buClr>
              <a:buSzPts val="1800"/>
              <a:buFont typeface="Arial"/>
              <a:buChar char="•"/>
            </a:pPr>
            <a:r>
              <a:rPr lang="en-US" sz="1200" b="0" i="0" u="none" strike="noStrike" cap="none" dirty="0">
                <a:solidFill>
                  <a:schemeClr val="dk1"/>
                </a:solidFill>
                <a:latin typeface="Arial"/>
                <a:ea typeface="Arial"/>
                <a:cs typeface="Arial"/>
                <a:sym typeface="Arial"/>
              </a:rPr>
              <a:t>New purchase item request </a:t>
            </a:r>
          </a:p>
          <a:p>
            <a:pPr marL="974725" lvl="2" indent="-342900">
              <a:spcBef>
                <a:spcPts val="600"/>
              </a:spcBef>
              <a:buClr>
                <a:srgbClr val="F38B00"/>
              </a:buClr>
              <a:buSzPts val="1800"/>
              <a:buFont typeface="Arial"/>
              <a:buChar char="•"/>
            </a:pPr>
            <a:r>
              <a:rPr lang="en-US" sz="1200" b="0" i="0" u="none" strike="noStrike" cap="none" dirty="0">
                <a:solidFill>
                  <a:schemeClr val="dk1"/>
                </a:solidFill>
                <a:latin typeface="Arial"/>
                <a:ea typeface="Arial"/>
                <a:cs typeface="Arial"/>
                <a:sym typeface="Arial"/>
              </a:rPr>
              <a:t>Change </a:t>
            </a:r>
            <a:r>
              <a:rPr lang="en-US" sz="1200" dirty="0">
                <a:solidFill>
                  <a:schemeClr val="dk1"/>
                </a:solidFill>
              </a:rPr>
              <a:t>and item base UOM</a:t>
            </a:r>
          </a:p>
          <a:p>
            <a:pPr marL="974725" lvl="2" indent="-342900">
              <a:spcBef>
                <a:spcPts val="600"/>
              </a:spcBef>
              <a:buClr>
                <a:srgbClr val="F38B00"/>
              </a:buClr>
              <a:buSzPts val="1800"/>
              <a:buFont typeface="Arial"/>
              <a:buChar char="•"/>
            </a:pPr>
            <a:r>
              <a:rPr lang="en-US" sz="1200" b="0" i="0" u="none" strike="noStrike" cap="none" dirty="0">
                <a:solidFill>
                  <a:schemeClr val="dk1"/>
                </a:solidFill>
                <a:latin typeface="Arial"/>
                <a:ea typeface="Arial"/>
                <a:cs typeface="Arial"/>
                <a:sym typeface="Arial"/>
              </a:rPr>
              <a:t>Setup and track spend by commodity code</a:t>
            </a:r>
          </a:p>
          <a:p>
            <a:pPr marL="571500" marR="0" lvl="1" indent="0" algn="l" rtl="0">
              <a:lnSpc>
                <a:spcPct val="100000"/>
              </a:lnSpc>
              <a:spcBef>
                <a:spcPts val="600"/>
              </a:spcBef>
              <a:spcAft>
                <a:spcPts val="0"/>
              </a:spcAft>
              <a:buClr>
                <a:srgbClr val="F38B00"/>
              </a:buClr>
              <a:buSzPts val="1800"/>
              <a:buFont typeface="Arial"/>
              <a:buNone/>
            </a:pPr>
            <a:endParaRPr sz="11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100" b="0" i="0" u="none" strike="noStrike" cap="none" dirty="0">
              <a:solidFill>
                <a:schemeClr val="dk1"/>
              </a:solidFill>
              <a:latin typeface="Arial"/>
              <a:ea typeface="Arial"/>
              <a:cs typeface="Arial"/>
              <a:sym typeface="Arial"/>
            </a:endParaRPr>
          </a:p>
          <a:p>
            <a:pPr marL="571500" marR="0" lvl="1" indent="0" algn="l" rtl="0">
              <a:lnSpc>
                <a:spcPct val="100000"/>
              </a:lnSpc>
              <a:spcBef>
                <a:spcPts val="600"/>
              </a:spcBef>
              <a:spcAft>
                <a:spcPts val="0"/>
              </a:spcAft>
              <a:buClr>
                <a:srgbClr val="F38B00"/>
              </a:buClr>
              <a:buSzPts val="1800"/>
              <a:buFont typeface="Arial"/>
              <a:buNone/>
            </a:pPr>
            <a:endParaRPr sz="12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050" b="1"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05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5"/>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Item Types</a:t>
            </a:r>
            <a:endParaRPr dirty="0"/>
          </a:p>
        </p:txBody>
      </p:sp>
      <p:sp>
        <p:nvSpPr>
          <p:cNvPr id="1108" name="Google Shape;1108;p5"/>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sp>
        <p:nvSpPr>
          <p:cNvPr id="1109" name="Google Shape;1109;p5"/>
          <p:cNvSpPr txBox="1"/>
          <p:nvPr/>
        </p:nvSpPr>
        <p:spPr>
          <a:xfrm>
            <a:off x="304800" y="1143000"/>
            <a:ext cx="8229600" cy="715537"/>
          </a:xfrm>
          <a:prstGeom prst="rect">
            <a:avLst/>
          </a:prstGeom>
          <a:noFill/>
          <a:ln>
            <a:noFill/>
          </a:ln>
        </p:spPr>
        <p:txBody>
          <a:bodyPr spcFirstLastPara="1" wrap="square" lIns="91425" tIns="45700" rIns="91425" bIns="45700" anchor="t" anchorCtr="0">
            <a:normAutofit/>
          </a:bodyPr>
          <a:lstStyle/>
          <a:p>
            <a:pPr marL="320040" marR="0" lvl="0" indent="-320040" algn="l" rtl="0">
              <a:lnSpc>
                <a:spcPct val="90000"/>
              </a:lnSpc>
              <a:spcBef>
                <a:spcPts val="0"/>
              </a:spcBef>
              <a:spcAft>
                <a:spcPts val="0"/>
              </a:spcAft>
              <a:buClr>
                <a:srgbClr val="F38B00"/>
              </a:buClr>
              <a:buSzPts val="1800"/>
              <a:buFont typeface="Arial"/>
              <a:buChar char="•"/>
            </a:pPr>
            <a:r>
              <a:rPr lang="en-US" sz="1800" b="0" i="0" u="none" strike="noStrike" cap="none" dirty="0">
                <a:solidFill>
                  <a:srgbClr val="666666"/>
                </a:solidFill>
                <a:latin typeface="Arial"/>
                <a:ea typeface="Arial"/>
                <a:cs typeface="Arial"/>
                <a:sym typeface="Arial"/>
              </a:rPr>
              <a:t>The item types are largely distinguished by on whether they reside in a perpetual inventory site </a:t>
            </a:r>
            <a:endParaRPr dirty="0"/>
          </a:p>
          <a:p>
            <a:pPr marL="0" marR="0" lvl="0" indent="0" algn="l" rtl="0">
              <a:lnSpc>
                <a:spcPct val="90000"/>
              </a:lnSpc>
              <a:spcBef>
                <a:spcPts val="1200"/>
              </a:spcBef>
              <a:spcAft>
                <a:spcPts val="0"/>
              </a:spcAft>
              <a:buClr>
                <a:srgbClr val="F38B00"/>
              </a:buClr>
              <a:buSzPts val="1800"/>
              <a:buFont typeface="Arial"/>
              <a:buNone/>
            </a:pPr>
            <a:endParaRPr sz="1800" b="0" i="0" u="none" strike="noStrike" cap="none" dirty="0">
              <a:solidFill>
                <a:srgbClr val="666666"/>
              </a:solidFill>
              <a:latin typeface="Arial"/>
              <a:ea typeface="Arial"/>
              <a:cs typeface="Arial"/>
              <a:sym typeface="Arial"/>
            </a:endParaRPr>
          </a:p>
        </p:txBody>
      </p:sp>
      <p:sp>
        <p:nvSpPr>
          <p:cNvPr id="1110" name="Google Shape;1110;p5"/>
          <p:cNvSpPr txBox="1"/>
          <p:nvPr/>
        </p:nvSpPr>
        <p:spPr>
          <a:xfrm>
            <a:off x="380999" y="1999129"/>
            <a:ext cx="4334436" cy="3144371"/>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00000"/>
              </a:lnSpc>
              <a:spcBef>
                <a:spcPts val="0"/>
              </a:spcBef>
              <a:spcAft>
                <a:spcPts val="0"/>
              </a:spcAft>
              <a:buClr>
                <a:srgbClr val="0067AB"/>
              </a:buClr>
              <a:buSzPts val="1200"/>
              <a:buFont typeface="Noto Sans Symbols"/>
              <a:buNone/>
            </a:pPr>
            <a:r>
              <a:rPr lang="en-US" sz="1200" b="1" u="sng" dirty="0">
                <a:solidFill>
                  <a:srgbClr val="0070C0"/>
                </a:solidFill>
              </a:rPr>
              <a:t>Stock Items</a:t>
            </a:r>
            <a:endParaRPr sz="1200" b="0" i="0" u="none" strike="noStrike" cap="none" dirty="0">
              <a:solidFill>
                <a:srgbClr val="7F7F7F"/>
              </a:solidFill>
              <a:latin typeface="Arial"/>
              <a:ea typeface="Arial"/>
              <a:cs typeface="Arial"/>
              <a:sym typeface="Arial"/>
            </a:endParaRPr>
          </a:p>
          <a:p>
            <a:pPr marL="228600" marR="0" lvl="0" indent="-228600" algn="l" rtl="0">
              <a:lnSpc>
                <a:spcPct val="100000"/>
              </a:lnSpc>
              <a:spcBef>
                <a:spcPts val="1200"/>
              </a:spcBef>
              <a:spcAft>
                <a:spcPts val="0"/>
              </a:spcAft>
              <a:buClr>
                <a:srgbClr val="0067AB"/>
              </a:buClr>
              <a:buSzPts val="1200"/>
              <a:buFont typeface="Noto Sans Symbols"/>
              <a:buChar char="▪"/>
            </a:pPr>
            <a:r>
              <a:rPr lang="en-US" sz="1200" b="0" i="0" u="none" strike="noStrike" cap="none" dirty="0">
                <a:solidFill>
                  <a:srgbClr val="7F7F7F"/>
                </a:solidFill>
                <a:latin typeface="Arial"/>
                <a:ea typeface="Arial"/>
                <a:cs typeface="Arial"/>
                <a:sym typeface="Arial"/>
              </a:rPr>
              <a:t>Reside in a perpetual inventory site</a:t>
            </a:r>
            <a:endParaRPr dirty="0"/>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Ordered in bulk</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On-hand balances and average cost are maintained in Workday</a:t>
            </a:r>
            <a:endParaRPr dirty="0"/>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Items are expensed when issued</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Replenished by Inventory Replenishment process</a:t>
            </a:r>
            <a:endParaRPr dirty="0"/>
          </a:p>
          <a:p>
            <a:pPr marL="0" marR="0" lvl="0" indent="0" algn="l" rtl="0">
              <a:lnSpc>
                <a:spcPct val="100000"/>
              </a:lnSpc>
              <a:spcBef>
                <a:spcPts val="1200"/>
              </a:spcBef>
              <a:spcAft>
                <a:spcPts val="0"/>
              </a:spcAft>
              <a:buClr>
                <a:srgbClr val="0067AB"/>
              </a:buClr>
              <a:buSzPts val="1200"/>
              <a:buFont typeface="Noto Sans Symbols"/>
              <a:buNone/>
            </a:pPr>
            <a:r>
              <a:rPr lang="en-US" sz="1200" b="1" u="sng" dirty="0">
                <a:solidFill>
                  <a:srgbClr val="0070C0"/>
                </a:solidFill>
              </a:rPr>
              <a:t>Non-Stock</a:t>
            </a:r>
            <a:endParaRPr sz="1200" b="0" i="0" u="none" strike="noStrike" cap="none" dirty="0">
              <a:solidFill>
                <a:srgbClr val="7F7F7F"/>
              </a:solidFill>
              <a:latin typeface="Arial"/>
              <a:ea typeface="Arial"/>
              <a:cs typeface="Arial"/>
              <a:sym typeface="Arial"/>
            </a:endParaRP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Do not reside in a perpetual inventory site</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Ordered direct from supplier </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Quantity on hand and average cost are not maintained </a:t>
            </a:r>
            <a:endParaRPr dirty="0"/>
          </a:p>
          <a:p>
            <a:pPr marL="0" marR="0" lvl="0" indent="0" algn="l" rtl="0">
              <a:lnSpc>
                <a:spcPct val="100000"/>
              </a:lnSpc>
              <a:spcBef>
                <a:spcPts val="1200"/>
              </a:spcBef>
              <a:spcAft>
                <a:spcPts val="0"/>
              </a:spcAft>
              <a:buClr>
                <a:srgbClr val="0067AB"/>
              </a:buClr>
              <a:buSzPts val="1200"/>
              <a:buFont typeface="Noto Sans Symbols"/>
              <a:buNone/>
            </a:pPr>
            <a:endParaRPr sz="1200" b="0" i="0" u="none" strike="noStrike" cap="none" dirty="0">
              <a:solidFill>
                <a:srgbClr val="7F7F7F"/>
              </a:solidFill>
              <a:latin typeface="Arial"/>
              <a:ea typeface="Arial"/>
              <a:cs typeface="Arial"/>
              <a:sym typeface="Arial"/>
            </a:endParaRPr>
          </a:p>
          <a:p>
            <a:pPr marL="228600" marR="0" lvl="0" indent="-152400" algn="l" rtl="0">
              <a:lnSpc>
                <a:spcPct val="100000"/>
              </a:lnSpc>
              <a:spcBef>
                <a:spcPts val="1200"/>
              </a:spcBef>
              <a:spcAft>
                <a:spcPts val="0"/>
              </a:spcAft>
              <a:buClr>
                <a:srgbClr val="0067AB"/>
              </a:buClr>
              <a:buSzPts val="1200"/>
              <a:buFont typeface="Noto Sans Symbols"/>
              <a:buNone/>
            </a:pPr>
            <a:endParaRPr sz="1200" b="0" i="0" u="none" strike="noStrike" cap="none" dirty="0">
              <a:solidFill>
                <a:srgbClr val="7F7F7F"/>
              </a:solidFill>
              <a:latin typeface="Arial"/>
              <a:ea typeface="Arial"/>
              <a:cs typeface="Arial"/>
              <a:sym typeface="Arial"/>
            </a:endParaRPr>
          </a:p>
          <a:p>
            <a:pPr marL="0" marR="0" lvl="0" indent="0" algn="l" rtl="0">
              <a:lnSpc>
                <a:spcPct val="100000"/>
              </a:lnSpc>
              <a:spcBef>
                <a:spcPts val="1200"/>
              </a:spcBef>
              <a:spcAft>
                <a:spcPts val="0"/>
              </a:spcAft>
              <a:buClr>
                <a:srgbClr val="0067AB"/>
              </a:buClr>
              <a:buSzPts val="1200"/>
              <a:buFont typeface="Noto Sans Symbols"/>
              <a:buNone/>
            </a:pPr>
            <a:endParaRPr sz="1200" b="0" i="0" u="none" strike="noStrike" cap="none" dirty="0">
              <a:solidFill>
                <a:srgbClr val="7F7F7F"/>
              </a:solidFill>
              <a:latin typeface="Arial"/>
              <a:ea typeface="Arial"/>
              <a:cs typeface="Arial"/>
              <a:sym typeface="Arial"/>
            </a:endParaRPr>
          </a:p>
        </p:txBody>
      </p:sp>
      <p:sp>
        <p:nvSpPr>
          <p:cNvPr id="1111" name="Google Shape;1111;p5"/>
          <p:cNvSpPr txBox="1"/>
          <p:nvPr/>
        </p:nvSpPr>
        <p:spPr>
          <a:xfrm>
            <a:off x="4831079" y="1999129"/>
            <a:ext cx="3931921" cy="314437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67AB"/>
              </a:buClr>
              <a:buSzPts val="1200"/>
              <a:buFont typeface="Noto Sans Symbols"/>
              <a:buNone/>
            </a:pPr>
            <a:r>
              <a:rPr lang="en-US" sz="1200" b="1" u="sng" dirty="0">
                <a:solidFill>
                  <a:srgbClr val="0070C0"/>
                </a:solidFill>
              </a:rPr>
              <a:t>Just In Time</a:t>
            </a:r>
            <a:endParaRPr dirty="0"/>
          </a:p>
          <a:p>
            <a:pPr marL="228600" marR="0" lvl="0" indent="-228600" algn="l" rtl="0">
              <a:lnSpc>
                <a:spcPct val="100000"/>
              </a:lnSpc>
              <a:spcBef>
                <a:spcPts val="1200"/>
              </a:spcBef>
              <a:spcAft>
                <a:spcPts val="0"/>
              </a:spcAft>
              <a:buClr>
                <a:srgbClr val="0067AB"/>
              </a:buClr>
              <a:buSzPts val="1200"/>
              <a:buFont typeface="Noto Sans Symbols"/>
              <a:buChar char="▪"/>
            </a:pPr>
            <a:r>
              <a:rPr lang="en-US" sz="1200" b="0" i="0" u="none" strike="noStrike" cap="none" dirty="0">
                <a:solidFill>
                  <a:srgbClr val="7F7F7F"/>
                </a:solidFill>
                <a:latin typeface="Arial"/>
                <a:ea typeface="Arial"/>
                <a:cs typeface="Arial"/>
                <a:sym typeface="Arial"/>
              </a:rPr>
              <a:t>Do not reside in a perpetual inventory site</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b="0" i="0" u="none" strike="noStrike" cap="none" dirty="0">
                <a:solidFill>
                  <a:srgbClr val="7F7F7F"/>
                </a:solidFill>
                <a:latin typeface="Arial"/>
                <a:ea typeface="Arial"/>
                <a:cs typeface="Arial"/>
                <a:sym typeface="Arial"/>
              </a:rPr>
              <a:t>Ordered direct from supplier at the lowest unit of measure using JIT Requisition Type and JIT Pricing</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Quantity on hand and average price are not maintained </a:t>
            </a:r>
          </a:p>
          <a:p>
            <a:pPr marL="0" marR="0" lvl="0" indent="0" algn="l" rtl="0">
              <a:lnSpc>
                <a:spcPct val="100000"/>
              </a:lnSpc>
              <a:spcBef>
                <a:spcPts val="1200"/>
              </a:spcBef>
              <a:spcAft>
                <a:spcPts val="0"/>
              </a:spcAft>
              <a:buClr>
                <a:srgbClr val="0067AB"/>
              </a:buClr>
              <a:buSzPts val="1200"/>
              <a:buFont typeface="Noto Sans Symbols"/>
              <a:buNone/>
            </a:pPr>
            <a:r>
              <a:rPr lang="en-US" sz="1200" b="1" u="sng" dirty="0">
                <a:solidFill>
                  <a:srgbClr val="0070C0"/>
                </a:solidFill>
              </a:rPr>
              <a:t>Consignment </a:t>
            </a:r>
            <a:endParaRPr sz="1200" b="0" i="0" u="none" strike="noStrike" cap="none" dirty="0">
              <a:solidFill>
                <a:srgbClr val="7F7F7F"/>
              </a:solidFill>
              <a:latin typeface="Arial"/>
              <a:ea typeface="Arial"/>
              <a:cs typeface="Arial"/>
              <a:sym typeface="Arial"/>
            </a:endParaRPr>
          </a:p>
          <a:p>
            <a:pPr marL="228600" marR="0" lvl="0" indent="-228600" algn="l" rtl="0">
              <a:lnSpc>
                <a:spcPct val="100000"/>
              </a:lnSpc>
              <a:spcBef>
                <a:spcPts val="1200"/>
              </a:spcBef>
              <a:spcAft>
                <a:spcPts val="0"/>
              </a:spcAft>
              <a:buClr>
                <a:srgbClr val="0067AB"/>
              </a:buClr>
              <a:buSzPts val="1200"/>
              <a:buFont typeface="Noto Sans Symbols"/>
              <a:buChar char="▪"/>
            </a:pPr>
            <a:r>
              <a:rPr lang="en-US" sz="1200" b="0" i="0" u="none" strike="noStrike" cap="none" dirty="0">
                <a:solidFill>
                  <a:srgbClr val="7F7F7F"/>
                </a:solidFill>
                <a:latin typeface="Arial"/>
                <a:ea typeface="Arial"/>
                <a:cs typeface="Arial"/>
                <a:sym typeface="Arial"/>
              </a:rPr>
              <a:t>Resides in a perpetual inventory site </a:t>
            </a:r>
          </a:p>
          <a:p>
            <a:pPr marL="228600" marR="0" lvl="0" indent="-228600" algn="l" rtl="0">
              <a:lnSpc>
                <a:spcPct val="100000"/>
              </a:lnSpc>
              <a:spcBef>
                <a:spcPts val="1200"/>
              </a:spcBef>
              <a:spcAft>
                <a:spcPts val="0"/>
              </a:spcAft>
              <a:buClr>
                <a:srgbClr val="0067AB"/>
              </a:buClr>
              <a:buSzPts val="1200"/>
              <a:buFont typeface="Noto Sans Symbols"/>
              <a:buChar char="▪"/>
            </a:pPr>
            <a:r>
              <a:rPr lang="en-US" sz="1200" dirty="0">
                <a:solidFill>
                  <a:srgbClr val="7F7F7F"/>
                </a:solidFill>
              </a:rPr>
              <a:t>Organization pays for the item upon usage</a:t>
            </a:r>
            <a:endParaRPr dirty="0"/>
          </a:p>
          <a:p>
            <a:pPr marL="0" marR="0" lvl="0" indent="0" algn="l" rtl="0">
              <a:lnSpc>
                <a:spcPct val="100000"/>
              </a:lnSpc>
              <a:spcBef>
                <a:spcPts val="1200"/>
              </a:spcBef>
              <a:spcAft>
                <a:spcPts val="0"/>
              </a:spcAft>
              <a:buClr>
                <a:srgbClr val="0067AB"/>
              </a:buClr>
              <a:buSzPts val="1200"/>
              <a:buFont typeface="Noto Sans Symbols"/>
              <a:buNone/>
            </a:pPr>
            <a:endParaRPr sz="1200" b="0" i="0" u="none" strike="noStrike" cap="none" dirty="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7"/>
          <p:cNvSpPr txBox="1">
            <a:spLocks noGrp="1"/>
          </p:cNvSpPr>
          <p:nvPr>
            <p:ph type="title"/>
          </p:nvPr>
        </p:nvSpPr>
        <p:spPr>
          <a:xfrm>
            <a:off x="0" y="-3763"/>
            <a:ext cx="9144000" cy="865896"/>
          </a:xfrm>
          <a:prstGeom prst="rect">
            <a:avLst/>
          </a:prstGeom>
          <a:solidFill>
            <a:schemeClr val="accent1"/>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800"/>
              <a:buNone/>
            </a:pPr>
            <a:r>
              <a:rPr lang="en-US" dirty="0"/>
              <a:t>Customer Pain Points</a:t>
            </a:r>
            <a:endParaRPr dirty="0"/>
          </a:p>
        </p:txBody>
      </p:sp>
      <p:sp>
        <p:nvSpPr>
          <p:cNvPr id="1125" name="Google Shape;1125;p7"/>
          <p:cNvSpPr txBox="1">
            <a:spLocks noGrp="1"/>
          </p:cNvSpPr>
          <p:nvPr>
            <p:ph type="ftr" idx="11"/>
          </p:nvPr>
        </p:nvSpPr>
        <p:spPr>
          <a:xfrm>
            <a:off x="0" y="4868864"/>
            <a:ext cx="3086100" cy="2746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WORKDAY CONFIDENTIAL</a:t>
            </a:r>
            <a:endParaRPr/>
          </a:p>
        </p:txBody>
      </p:sp>
      <p:sp>
        <p:nvSpPr>
          <p:cNvPr id="1126" name="Google Shape;1126;p7"/>
          <p:cNvSpPr txBox="1"/>
          <p:nvPr/>
        </p:nvSpPr>
        <p:spPr>
          <a:xfrm>
            <a:off x="68753" y="862133"/>
            <a:ext cx="8925345" cy="3807303"/>
          </a:xfrm>
          <a:prstGeom prst="rect">
            <a:avLst/>
          </a:prstGeom>
          <a:noFill/>
          <a:ln>
            <a:noFill/>
          </a:ln>
        </p:spPr>
        <p:txBody>
          <a:bodyPr spcFirstLastPara="1" wrap="square" lIns="91425" tIns="45700" rIns="91425" bIns="45700" anchor="t" anchorCtr="0">
            <a:normAutofit lnSpcReduction="10000"/>
          </a:bodyPr>
          <a:lstStyle/>
          <a:p>
            <a:pPr marL="45720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Item terminology of stock, non-stock, catalog</a:t>
            </a:r>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Difference between unit of measures and how they relate to legacy units of measure</a:t>
            </a:r>
            <a:endParaRPr lang="en-US" sz="16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Item setup: spend categories, purchase item groups </a:t>
            </a:r>
            <a:endParaRPr lang="en-US" sz="16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Extracting data from legacy system</a:t>
            </a:r>
            <a:endParaRPr dirty="0"/>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How to clean the item master data prior to loading into Workday</a:t>
            </a:r>
          </a:p>
          <a:p>
            <a:pPr marL="857250" lvl="8" indent="-342900">
              <a:spcBef>
                <a:spcPts val="600"/>
              </a:spcBef>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Directly in the legacy system or via spreadsheet extract</a:t>
            </a:r>
            <a:endParaRPr sz="16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Filling in the EIB</a:t>
            </a:r>
            <a:endParaRPr lang="en-US" sz="16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Effort to test items in Workday </a:t>
            </a:r>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Auditing the item data load</a:t>
            </a:r>
          </a:p>
          <a:p>
            <a:pPr marL="45720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Reconciling item changes in the legacy system if the data is pulled at point in time</a:t>
            </a:r>
          </a:p>
          <a:p>
            <a:pPr marL="45720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Whether to use Catalog Items</a:t>
            </a:r>
          </a:p>
          <a:p>
            <a:pPr marL="45720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Volume of items to convert</a:t>
            </a:r>
            <a:endParaRPr sz="16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20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600" b="1" i="0" u="none" strike="noStrike" cap="none" dirty="0">
              <a:solidFill>
                <a:schemeClr val="dk1"/>
              </a:solidFill>
              <a:latin typeface="Arial"/>
              <a:ea typeface="Arial"/>
              <a:cs typeface="Arial"/>
              <a:sym typeface="Arial"/>
            </a:endParaRPr>
          </a:p>
          <a:p>
            <a:pPr marL="571500" marR="0" lvl="1" indent="0" algn="l" rtl="0">
              <a:lnSpc>
                <a:spcPct val="100000"/>
              </a:lnSpc>
              <a:spcBef>
                <a:spcPts val="600"/>
              </a:spcBef>
              <a:spcAft>
                <a:spcPts val="0"/>
              </a:spcAft>
              <a:buClr>
                <a:srgbClr val="F38B00"/>
              </a:buClr>
              <a:buSzPts val="1800"/>
              <a:buFont typeface="Arial"/>
              <a:buNone/>
            </a:pPr>
            <a:endParaRPr sz="1200" b="0" i="0" u="none" strike="noStrike" cap="none" dirty="0">
              <a:solidFill>
                <a:schemeClr val="dk1"/>
              </a:solidFill>
              <a:latin typeface="Arial"/>
              <a:ea typeface="Arial"/>
              <a:cs typeface="Arial"/>
              <a:sym typeface="Arial"/>
            </a:endParaRPr>
          </a:p>
          <a:p>
            <a:pPr marL="571500" marR="0" lvl="1" indent="0" algn="l" rtl="0">
              <a:lnSpc>
                <a:spcPct val="100000"/>
              </a:lnSpc>
              <a:spcBef>
                <a:spcPts val="600"/>
              </a:spcBef>
              <a:spcAft>
                <a:spcPts val="0"/>
              </a:spcAft>
              <a:buClr>
                <a:srgbClr val="F38B00"/>
              </a:buClr>
              <a:buSzPts val="1800"/>
              <a:buFont typeface="Arial"/>
              <a:buNone/>
            </a:pPr>
            <a:endParaRPr sz="14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100" b="1"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386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7"/>
          <p:cNvSpPr txBox="1">
            <a:spLocks noGrp="1"/>
          </p:cNvSpPr>
          <p:nvPr>
            <p:ph type="title"/>
          </p:nvPr>
        </p:nvSpPr>
        <p:spPr>
          <a:xfrm>
            <a:off x="0" y="-3763"/>
            <a:ext cx="9144000" cy="865896"/>
          </a:xfrm>
          <a:prstGeom prst="rect">
            <a:avLst/>
          </a:prstGeom>
          <a:solidFill>
            <a:schemeClr val="accent1"/>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800"/>
              <a:buNone/>
            </a:pPr>
            <a:r>
              <a:rPr lang="en-US" dirty="0"/>
              <a:t>Opportunities</a:t>
            </a:r>
            <a:endParaRPr dirty="0"/>
          </a:p>
        </p:txBody>
      </p:sp>
      <p:sp>
        <p:nvSpPr>
          <p:cNvPr id="1125" name="Google Shape;1125;p7"/>
          <p:cNvSpPr txBox="1">
            <a:spLocks noGrp="1"/>
          </p:cNvSpPr>
          <p:nvPr>
            <p:ph type="ftr" idx="11"/>
          </p:nvPr>
        </p:nvSpPr>
        <p:spPr>
          <a:xfrm>
            <a:off x="0" y="4868864"/>
            <a:ext cx="3086100" cy="2746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WORKDAY CONFIDENTIAL</a:t>
            </a:r>
            <a:endParaRPr/>
          </a:p>
        </p:txBody>
      </p:sp>
      <p:sp>
        <p:nvSpPr>
          <p:cNvPr id="1126" name="Google Shape;1126;p7"/>
          <p:cNvSpPr txBox="1"/>
          <p:nvPr/>
        </p:nvSpPr>
        <p:spPr>
          <a:xfrm>
            <a:off x="-164993" y="1061561"/>
            <a:ext cx="8925345" cy="3807303"/>
          </a:xfrm>
          <a:prstGeom prst="rect">
            <a:avLst/>
          </a:prstGeom>
          <a:noFill/>
          <a:ln>
            <a:noFill/>
          </a:ln>
        </p:spPr>
        <p:txBody>
          <a:bodyPr spcFirstLastPara="1" wrap="square" lIns="91425" tIns="45700" rIns="91425" bIns="45700" anchor="t" anchorCtr="0">
            <a:normAutofit/>
          </a:bodyPr>
          <a:lstStyle/>
          <a:p>
            <a:pPr marL="857250" lvl="1" indent="-342900">
              <a:spcBef>
                <a:spcPts val="600"/>
              </a:spcBef>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Organize and standardize item details (naming conventions, item groups)</a:t>
            </a:r>
          </a:p>
          <a:p>
            <a:pPr marL="85725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Rearrange item locations in th</a:t>
            </a:r>
            <a:r>
              <a:rPr lang="en-US" sz="1600" dirty="0">
                <a:solidFill>
                  <a:schemeClr val="dk1"/>
                </a:solidFill>
              </a:rPr>
              <a:t>e warehouse</a:t>
            </a:r>
          </a:p>
          <a:p>
            <a:pPr marL="857250" marR="0" lvl="0" indent="-342900" algn="l" rtl="0">
              <a:lnSpc>
                <a:spcPct val="100000"/>
              </a:lnSpc>
              <a:spcBef>
                <a:spcPts val="600"/>
              </a:spcBef>
              <a:spcAft>
                <a:spcPts val="0"/>
              </a:spcAft>
              <a:buClr>
                <a:srgbClr val="F38B00"/>
              </a:buClr>
              <a:buSzPts val="1800"/>
              <a:buFont typeface="Arial"/>
              <a:buChar char="•"/>
            </a:pPr>
            <a:r>
              <a:rPr lang="en-US" sz="1600" dirty="0">
                <a:solidFill>
                  <a:schemeClr val="dk1"/>
                </a:solidFill>
              </a:rPr>
              <a:t>Evaluate item’s purchase history and decide whether to convert the item to the new system</a:t>
            </a:r>
          </a:p>
          <a:p>
            <a:pPr marL="85725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Implement lot/serial tracking for items </a:t>
            </a:r>
            <a:r>
              <a:rPr lang="en-US" sz="1600" dirty="0">
                <a:solidFill>
                  <a:schemeClr val="dk1"/>
                </a:solidFill>
              </a:rPr>
              <a:t>where manual lot/serial tracking is in use</a:t>
            </a:r>
          </a:p>
          <a:p>
            <a:pPr marL="857250" marR="0" lvl="0" indent="-342900" algn="l" rtl="0">
              <a:lnSpc>
                <a:spcPct val="100000"/>
              </a:lnSpc>
              <a:spcBef>
                <a:spcPts val="600"/>
              </a:spcBef>
              <a:spcAft>
                <a:spcPts val="0"/>
              </a:spcAft>
              <a:buClr>
                <a:srgbClr val="F38B00"/>
              </a:buClr>
              <a:buSzPts val="1800"/>
              <a:buFont typeface="Arial"/>
              <a:buChar char="•"/>
            </a:pPr>
            <a:r>
              <a:rPr lang="en-US" sz="1600" b="0" i="0" u="none" strike="noStrike" cap="none" dirty="0">
                <a:solidFill>
                  <a:schemeClr val="dk1"/>
                </a:solidFill>
                <a:latin typeface="Arial"/>
                <a:ea typeface="Arial"/>
                <a:cs typeface="Arial"/>
                <a:sym typeface="Arial"/>
              </a:rPr>
              <a:t>Maintain </a:t>
            </a:r>
            <a:r>
              <a:rPr lang="en-US" sz="1600" dirty="0">
                <a:solidFill>
                  <a:schemeClr val="dk1"/>
                </a:solidFill>
              </a:rPr>
              <a:t>consignment items in Workday item master and begin tracking usage</a:t>
            </a:r>
            <a:endParaRPr lang="en-US" sz="16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20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600" b="1" i="0" u="none" strike="noStrike" cap="none" dirty="0">
              <a:solidFill>
                <a:schemeClr val="dk1"/>
              </a:solidFill>
              <a:latin typeface="Arial"/>
              <a:ea typeface="Arial"/>
              <a:cs typeface="Arial"/>
              <a:sym typeface="Arial"/>
            </a:endParaRPr>
          </a:p>
          <a:p>
            <a:pPr marL="571500" marR="0" lvl="1" indent="0" algn="l" rtl="0">
              <a:lnSpc>
                <a:spcPct val="100000"/>
              </a:lnSpc>
              <a:spcBef>
                <a:spcPts val="600"/>
              </a:spcBef>
              <a:spcAft>
                <a:spcPts val="0"/>
              </a:spcAft>
              <a:buClr>
                <a:srgbClr val="F38B00"/>
              </a:buClr>
              <a:buSzPts val="1800"/>
              <a:buFont typeface="Arial"/>
              <a:buNone/>
            </a:pPr>
            <a:endParaRPr sz="1200" b="0" i="0" u="none" strike="noStrike" cap="none" dirty="0">
              <a:solidFill>
                <a:schemeClr val="dk1"/>
              </a:solidFill>
              <a:latin typeface="Arial"/>
              <a:ea typeface="Arial"/>
              <a:cs typeface="Arial"/>
              <a:sym typeface="Arial"/>
            </a:endParaRPr>
          </a:p>
          <a:p>
            <a:pPr marL="571500" marR="0" lvl="1" indent="0" algn="l" rtl="0">
              <a:lnSpc>
                <a:spcPct val="100000"/>
              </a:lnSpc>
              <a:spcBef>
                <a:spcPts val="600"/>
              </a:spcBef>
              <a:spcAft>
                <a:spcPts val="0"/>
              </a:spcAft>
              <a:buClr>
                <a:srgbClr val="F38B00"/>
              </a:buClr>
              <a:buSzPts val="1800"/>
              <a:buFont typeface="Arial"/>
              <a:buNone/>
            </a:pPr>
            <a:endParaRPr sz="1400" b="0"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100" b="1" i="0" u="none" strike="noStrike" cap="none" dirty="0">
              <a:solidFill>
                <a:schemeClr val="dk1"/>
              </a:solidFill>
              <a:latin typeface="Arial"/>
              <a:ea typeface="Arial"/>
              <a:cs typeface="Arial"/>
              <a:sym typeface="Arial"/>
            </a:endParaRPr>
          </a:p>
          <a:p>
            <a:pPr marL="914400" marR="0" lvl="1" indent="-228600" algn="l" rtl="0">
              <a:lnSpc>
                <a:spcPct val="100000"/>
              </a:lnSpc>
              <a:spcBef>
                <a:spcPts val="600"/>
              </a:spcBef>
              <a:spcAft>
                <a:spcPts val="0"/>
              </a:spcAft>
              <a:buClr>
                <a:srgbClr val="F38B00"/>
              </a:buClr>
              <a:buSzPts val="18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Discovery</a:t>
            </a:r>
            <a:endParaRPr dirty="0"/>
          </a:p>
        </p:txBody>
      </p:sp>
      <p:sp>
        <p:nvSpPr>
          <p:cNvPr id="1102" name="Google Shape;1102;p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graphicFrame>
        <p:nvGraphicFramePr>
          <p:cNvPr id="2" name="Table 2">
            <a:extLst>
              <a:ext uri="{FF2B5EF4-FFF2-40B4-BE49-F238E27FC236}">
                <a16:creationId xmlns:a16="http://schemas.microsoft.com/office/drawing/2014/main" id="{9DEF1276-9AE8-43B8-B87E-965F2D009D6D}"/>
              </a:ext>
            </a:extLst>
          </p:cNvPr>
          <p:cNvGraphicFramePr>
            <a:graphicFrameLocks noGrp="1"/>
          </p:cNvGraphicFramePr>
          <p:nvPr>
            <p:extLst>
              <p:ext uri="{D42A27DB-BD31-4B8C-83A1-F6EECF244321}">
                <p14:modId xmlns:p14="http://schemas.microsoft.com/office/powerpoint/2010/main" val="836793488"/>
              </p:ext>
            </p:extLst>
          </p:nvPr>
        </p:nvGraphicFramePr>
        <p:xfrm>
          <a:off x="198118" y="854710"/>
          <a:ext cx="8785862" cy="4678680"/>
        </p:xfrm>
        <a:graphic>
          <a:graphicData uri="http://schemas.openxmlformats.org/drawingml/2006/table">
            <a:tbl>
              <a:tblPr firstRow="1" bandRow="1">
                <a:tableStyleId>{0E8C3BEE-AC25-4D57-A5ED-C0A9991F5AF9}</a:tableStyleId>
              </a:tblPr>
              <a:tblGrid>
                <a:gridCol w="3314702">
                  <a:extLst>
                    <a:ext uri="{9D8B030D-6E8A-4147-A177-3AD203B41FA5}">
                      <a16:colId xmlns:a16="http://schemas.microsoft.com/office/drawing/2014/main" val="3505684067"/>
                    </a:ext>
                  </a:extLst>
                </a:gridCol>
                <a:gridCol w="5471160">
                  <a:extLst>
                    <a:ext uri="{9D8B030D-6E8A-4147-A177-3AD203B41FA5}">
                      <a16:colId xmlns:a16="http://schemas.microsoft.com/office/drawing/2014/main" val="3030801641"/>
                    </a:ext>
                  </a:extLst>
                </a:gridCol>
              </a:tblGrid>
              <a:tr h="0">
                <a:tc>
                  <a:txBody>
                    <a:bodyPr/>
                    <a:lstStyle/>
                    <a:p>
                      <a:r>
                        <a:rPr lang="en-US" sz="1100" dirty="0"/>
                        <a:t>Discovery Question</a:t>
                      </a:r>
                    </a:p>
                  </a:txBody>
                  <a:tcPr/>
                </a:tc>
                <a:tc>
                  <a:txBody>
                    <a:bodyPr/>
                    <a:lstStyle/>
                    <a:p>
                      <a:r>
                        <a:rPr lang="en-US" sz="1100" dirty="0"/>
                        <a:t>Customer Action</a:t>
                      </a:r>
                    </a:p>
                  </a:txBody>
                  <a:tcPr/>
                </a:tc>
                <a:extLst>
                  <a:ext uri="{0D108BD9-81ED-4DB2-BD59-A6C34878D82A}">
                    <a16:rowId xmlns:a16="http://schemas.microsoft.com/office/drawing/2014/main" val="42275287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Does the organization want to keep the current numbering or restart item numbering in Workday?</a:t>
                      </a:r>
                    </a:p>
                  </a:txBody>
                  <a:tcPr/>
                </a:tc>
                <a:tc>
                  <a:txBody>
                    <a:bodyPr/>
                    <a:lstStyle/>
                    <a:p>
                      <a:pPr marL="171450" indent="-171450">
                        <a:buFont typeface="Arial" panose="020B0604020202020204" pitchFamily="34" charset="0"/>
                        <a:buChar char="•"/>
                      </a:pPr>
                      <a:r>
                        <a:rPr lang="en-US" sz="1100" dirty="0"/>
                        <a:t>Understand what the differences are when renumbering (tying back to legacy data)</a:t>
                      </a:r>
                    </a:p>
                  </a:txBody>
                  <a:tcPr/>
                </a:tc>
                <a:extLst>
                  <a:ext uri="{0D108BD9-81ED-4DB2-BD59-A6C34878D82A}">
                    <a16:rowId xmlns:a16="http://schemas.microsoft.com/office/drawing/2014/main" val="33348583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Is there the desire to standardize the item names and descriptions?</a:t>
                      </a:r>
                    </a:p>
                  </a:txBody>
                  <a:tcPr/>
                </a:tc>
                <a:tc>
                  <a:txBody>
                    <a:bodyPr/>
                    <a:lstStyle/>
                    <a:p>
                      <a:pPr marL="171450" indent="-171450">
                        <a:buFont typeface="Arial" panose="020B0604020202020204" pitchFamily="34" charset="0"/>
                        <a:buChar char="•"/>
                      </a:pPr>
                      <a:r>
                        <a:rPr lang="en-US" sz="1100" dirty="0"/>
                        <a:t>Determine the standardized naming convention</a:t>
                      </a:r>
                    </a:p>
                    <a:p>
                      <a:pPr marL="171450" indent="-171450">
                        <a:buFont typeface="Arial" panose="020B0604020202020204" pitchFamily="34" charset="0"/>
                        <a:buChar char="•"/>
                      </a:pPr>
                      <a:r>
                        <a:rPr lang="en-US" sz="1100" dirty="0"/>
                        <a:t>Update item name and description</a:t>
                      </a:r>
                    </a:p>
                  </a:txBody>
                  <a:tcPr/>
                </a:tc>
                <a:extLst>
                  <a:ext uri="{0D108BD9-81ED-4DB2-BD59-A6C34878D82A}">
                    <a16:rowId xmlns:a16="http://schemas.microsoft.com/office/drawing/2014/main" val="3365805595"/>
                  </a:ext>
                </a:extLst>
              </a:tr>
              <a:tr h="370840">
                <a:tc>
                  <a:txBody>
                    <a:bodyPr/>
                    <a:lstStyle/>
                    <a:p>
                      <a:r>
                        <a:rPr lang="en-US" sz="1100" dirty="0"/>
                        <a:t>Will any item units of measure change?</a:t>
                      </a:r>
                    </a:p>
                  </a:txBody>
                  <a:tcPr/>
                </a:tc>
                <a:tc>
                  <a:txBody>
                    <a:bodyPr/>
                    <a:lstStyle/>
                    <a:p>
                      <a:pPr marL="171450" indent="-171450">
                        <a:buFont typeface="Arial" panose="020B0604020202020204" pitchFamily="34" charset="0"/>
                        <a:buChar char="•"/>
                      </a:pPr>
                      <a:r>
                        <a:rPr lang="en-US" sz="1100" dirty="0"/>
                        <a:t>Identify items that require a UOM change and the what will be the new UOM</a:t>
                      </a:r>
                    </a:p>
                    <a:p>
                      <a:pPr marL="171450" indent="-171450">
                        <a:buFont typeface="Arial" panose="020B0604020202020204" pitchFamily="34" charset="0"/>
                        <a:buChar char="•"/>
                      </a:pPr>
                      <a:r>
                        <a:rPr lang="en-US" sz="1100" dirty="0"/>
                        <a:t>Determine adjustments needed to inventory balances if a stock item</a:t>
                      </a:r>
                    </a:p>
                  </a:txBody>
                  <a:tcPr/>
                </a:tc>
                <a:extLst>
                  <a:ext uri="{0D108BD9-81ED-4DB2-BD59-A6C34878D82A}">
                    <a16:rowId xmlns:a16="http://schemas.microsoft.com/office/drawing/2014/main" val="4213857787"/>
                  </a:ext>
                </a:extLst>
              </a:tr>
              <a:tr h="370840">
                <a:tc>
                  <a:txBody>
                    <a:bodyPr/>
                    <a:lstStyle/>
                    <a:p>
                      <a:r>
                        <a:rPr lang="en-US" sz="1100" dirty="0"/>
                        <a:t>Are there items in the legacy system that will move from stock to non-stock in Workday?</a:t>
                      </a:r>
                    </a:p>
                  </a:txBody>
                  <a:tcPr/>
                </a:tc>
                <a:tc>
                  <a:txBody>
                    <a:bodyPr/>
                    <a:lstStyle/>
                    <a:p>
                      <a:pPr marL="171450" indent="-171450">
                        <a:buFont typeface="Arial" panose="020B0604020202020204" pitchFamily="34" charset="0"/>
                        <a:buChar char="•"/>
                      </a:pPr>
                      <a:r>
                        <a:rPr lang="en-US" sz="1100" dirty="0"/>
                        <a:t>Adjust out QOH (issue) </a:t>
                      </a:r>
                    </a:p>
                    <a:p>
                      <a:pPr marL="171450" indent="-171450">
                        <a:buFont typeface="Arial" panose="020B0604020202020204" pitchFamily="34" charset="0"/>
                        <a:buChar char="•"/>
                      </a:pPr>
                      <a:r>
                        <a:rPr lang="en-US" sz="1100" dirty="0"/>
                        <a:t>Move items out of the stocking location</a:t>
                      </a:r>
                    </a:p>
                  </a:txBody>
                  <a:tcPr/>
                </a:tc>
                <a:extLst>
                  <a:ext uri="{0D108BD9-81ED-4DB2-BD59-A6C34878D82A}">
                    <a16:rowId xmlns:a16="http://schemas.microsoft.com/office/drawing/2014/main" val="21696162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For stock items, do you plan to move item locations in the warehouse? </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Determine the new stocking location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Determine timing to physically move the item</a:t>
                      </a:r>
                    </a:p>
                  </a:txBody>
                  <a:tcPr/>
                </a:tc>
                <a:extLst>
                  <a:ext uri="{0D108BD9-81ED-4DB2-BD59-A6C34878D82A}">
                    <a16:rowId xmlns:a16="http://schemas.microsoft.com/office/drawing/2014/main" val="2407966856"/>
                  </a:ext>
                </a:extLst>
              </a:tr>
              <a:tr h="370840">
                <a:tc>
                  <a:txBody>
                    <a:bodyPr/>
                    <a:lstStyle/>
                    <a:p>
                      <a:r>
                        <a:rPr lang="en-US" sz="1100" dirty="0"/>
                        <a:t>Is there a concept similar to item groups in the legacy system?  Does the organization want to use the same groupings or re-evaluate?</a:t>
                      </a:r>
                    </a:p>
                  </a:txBody>
                  <a:tcPr/>
                </a:tc>
                <a:tc>
                  <a:txBody>
                    <a:bodyPr/>
                    <a:lstStyle/>
                    <a:p>
                      <a:pPr marL="171450" indent="-171450">
                        <a:buFont typeface="Arial" panose="020B0604020202020204" pitchFamily="34" charset="0"/>
                        <a:buChar char="•"/>
                      </a:pPr>
                      <a:r>
                        <a:rPr lang="en-US" sz="1100" dirty="0"/>
                        <a:t>Understand how/where item groups are used in Workday </a:t>
                      </a:r>
                    </a:p>
                    <a:p>
                      <a:pPr marL="171450" indent="-171450">
                        <a:buFont typeface="Arial" panose="020B0604020202020204" pitchFamily="34" charset="0"/>
                        <a:buChar char="•"/>
                      </a:pPr>
                      <a:r>
                        <a:rPr lang="en-US" sz="1100" dirty="0"/>
                        <a:t>Determine what level of grouping is desired by  the organization </a:t>
                      </a:r>
                    </a:p>
                    <a:p>
                      <a:pPr marL="171450" indent="-171450">
                        <a:buFont typeface="Arial" panose="020B0604020202020204" pitchFamily="34" charset="0"/>
                        <a:buChar char="•"/>
                      </a:pPr>
                      <a:r>
                        <a:rPr lang="en-US" sz="1100" dirty="0"/>
                        <a:t>Identify purchase item groups</a:t>
                      </a:r>
                    </a:p>
                    <a:p>
                      <a:pPr marL="171450" indent="-171450">
                        <a:buFont typeface="Arial" panose="020B0604020202020204" pitchFamily="34" charset="0"/>
                        <a:buChar char="•"/>
                      </a:pPr>
                      <a:r>
                        <a:rPr lang="en-US" sz="1100" dirty="0"/>
                        <a:t>Map items to purchase item groups</a:t>
                      </a:r>
                    </a:p>
                  </a:txBody>
                  <a:tcPr/>
                </a:tc>
                <a:extLst>
                  <a:ext uri="{0D108BD9-81ED-4DB2-BD59-A6C34878D82A}">
                    <a16:rowId xmlns:a16="http://schemas.microsoft.com/office/drawing/2014/main" val="3558320388"/>
                  </a:ext>
                </a:extLst>
              </a:tr>
              <a:tr h="370840">
                <a:tc>
                  <a:txBody>
                    <a:bodyPr/>
                    <a:lstStyle/>
                    <a:p>
                      <a:r>
                        <a:rPr lang="en-US" sz="1100" dirty="0"/>
                        <a:t>Are there multiple manufacturers?  Are the manufacturers in the legacy system correct?</a:t>
                      </a:r>
                    </a:p>
                  </a:txBody>
                  <a:tcPr/>
                </a:tc>
                <a:tc>
                  <a:txBody>
                    <a:bodyPr/>
                    <a:lstStyle/>
                    <a:p>
                      <a:pPr marL="171450" indent="-171450">
                        <a:buFont typeface="Arial" panose="020B0604020202020204" pitchFamily="34" charset="0"/>
                        <a:buChar char="•"/>
                      </a:pPr>
                      <a:r>
                        <a:rPr lang="en-US" sz="1100" dirty="0"/>
                        <a:t>Identify the items that have inaccurate manufacturer</a:t>
                      </a:r>
                    </a:p>
                    <a:p>
                      <a:pPr marL="171450" indent="-171450">
                        <a:buFont typeface="Arial" panose="020B0604020202020204" pitchFamily="34" charset="0"/>
                        <a:buChar char="•"/>
                      </a:pPr>
                      <a:r>
                        <a:rPr lang="en-US" sz="1100" dirty="0"/>
                        <a:t>Update manufacturer information on the item</a:t>
                      </a:r>
                    </a:p>
                  </a:txBody>
                  <a:tcPr/>
                </a:tc>
                <a:extLst>
                  <a:ext uri="{0D108BD9-81ED-4DB2-BD59-A6C34878D82A}">
                    <a16:rowId xmlns:a16="http://schemas.microsoft.com/office/drawing/2014/main" val="1640271911"/>
                  </a:ext>
                </a:extLst>
              </a:tr>
              <a:tr h="370840">
                <a:tc>
                  <a:txBody>
                    <a:bodyPr/>
                    <a:lstStyle/>
                    <a:p>
                      <a:r>
                        <a:rPr lang="en-US" sz="1100" dirty="0"/>
                        <a:t>What item characteristics does the organization need to track or report on that are not fields in Workday?</a:t>
                      </a:r>
                    </a:p>
                  </a:txBody>
                  <a:tcPr/>
                </a:tc>
                <a:tc>
                  <a:txBody>
                    <a:bodyPr/>
                    <a:lstStyle/>
                    <a:p>
                      <a:pPr marL="171450" indent="-171450">
                        <a:buFont typeface="Arial" panose="020B0604020202020204" pitchFamily="34" charset="0"/>
                        <a:buChar char="•"/>
                      </a:pPr>
                      <a:r>
                        <a:rPr lang="en-US" sz="1100" dirty="0"/>
                        <a:t>Identify item characteristics tracked in legacy system, why they are tracked, determine if they are still needed.</a:t>
                      </a:r>
                    </a:p>
                    <a:p>
                      <a:pPr marL="171450" indent="-171450">
                        <a:buFont typeface="Arial" panose="020B0604020202020204" pitchFamily="34" charset="0"/>
                        <a:buChar char="•"/>
                      </a:pPr>
                      <a:r>
                        <a:rPr lang="en-US" sz="1100" dirty="0"/>
                        <a:t>What characteristics would the organization like to track that they have not been able to in the legacy system?</a:t>
                      </a:r>
                    </a:p>
                    <a:p>
                      <a:pPr marL="171450" indent="-171450">
                        <a:buFont typeface="Arial" panose="020B0604020202020204" pitchFamily="34" charset="0"/>
                        <a:buChar char="•"/>
                      </a:pPr>
                      <a:r>
                        <a:rPr lang="en-US" sz="1100" dirty="0"/>
                        <a:t>Identify the item tags and their purpose</a:t>
                      </a:r>
                    </a:p>
                    <a:p>
                      <a:pPr marL="171450" indent="-171450">
                        <a:buFont typeface="Arial" panose="020B0604020202020204" pitchFamily="34" charset="0"/>
                        <a:buChar char="•"/>
                      </a:pPr>
                      <a:r>
                        <a:rPr lang="en-US" sz="1100" dirty="0"/>
                        <a:t>Map item tags to the items</a:t>
                      </a:r>
                    </a:p>
                  </a:txBody>
                  <a:tcPr/>
                </a:tc>
                <a:extLst>
                  <a:ext uri="{0D108BD9-81ED-4DB2-BD59-A6C34878D82A}">
                    <a16:rowId xmlns:a16="http://schemas.microsoft.com/office/drawing/2014/main" val="403367763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Discovery</a:t>
            </a:r>
            <a:endParaRPr dirty="0"/>
          </a:p>
        </p:txBody>
      </p:sp>
      <p:sp>
        <p:nvSpPr>
          <p:cNvPr id="1102" name="Google Shape;1102;p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graphicFrame>
        <p:nvGraphicFramePr>
          <p:cNvPr id="2" name="Table 2">
            <a:extLst>
              <a:ext uri="{FF2B5EF4-FFF2-40B4-BE49-F238E27FC236}">
                <a16:creationId xmlns:a16="http://schemas.microsoft.com/office/drawing/2014/main" id="{9DEF1276-9AE8-43B8-B87E-965F2D009D6D}"/>
              </a:ext>
            </a:extLst>
          </p:cNvPr>
          <p:cNvGraphicFramePr>
            <a:graphicFrameLocks noGrp="1"/>
          </p:cNvGraphicFramePr>
          <p:nvPr>
            <p:extLst>
              <p:ext uri="{D42A27DB-BD31-4B8C-83A1-F6EECF244321}">
                <p14:modId xmlns:p14="http://schemas.microsoft.com/office/powerpoint/2010/main" val="587278676"/>
              </p:ext>
            </p:extLst>
          </p:nvPr>
        </p:nvGraphicFramePr>
        <p:xfrm>
          <a:off x="198118" y="808990"/>
          <a:ext cx="8785862" cy="4546600"/>
        </p:xfrm>
        <a:graphic>
          <a:graphicData uri="http://schemas.openxmlformats.org/drawingml/2006/table">
            <a:tbl>
              <a:tblPr firstRow="1" bandRow="1">
                <a:tableStyleId>{0E8C3BEE-AC25-4D57-A5ED-C0A9991F5AF9}</a:tableStyleId>
              </a:tblPr>
              <a:tblGrid>
                <a:gridCol w="3314702">
                  <a:extLst>
                    <a:ext uri="{9D8B030D-6E8A-4147-A177-3AD203B41FA5}">
                      <a16:colId xmlns:a16="http://schemas.microsoft.com/office/drawing/2014/main" val="3505684067"/>
                    </a:ext>
                  </a:extLst>
                </a:gridCol>
                <a:gridCol w="5471160">
                  <a:extLst>
                    <a:ext uri="{9D8B030D-6E8A-4147-A177-3AD203B41FA5}">
                      <a16:colId xmlns:a16="http://schemas.microsoft.com/office/drawing/2014/main" val="3030801641"/>
                    </a:ext>
                  </a:extLst>
                </a:gridCol>
              </a:tblGrid>
              <a:tr h="0">
                <a:tc>
                  <a:txBody>
                    <a:bodyPr/>
                    <a:lstStyle/>
                    <a:p>
                      <a:r>
                        <a:rPr lang="en-US" sz="1100" dirty="0"/>
                        <a:t>Discovery Question</a:t>
                      </a:r>
                    </a:p>
                  </a:txBody>
                  <a:tcPr/>
                </a:tc>
                <a:tc>
                  <a:txBody>
                    <a:bodyPr/>
                    <a:lstStyle/>
                    <a:p>
                      <a:r>
                        <a:rPr lang="en-US" sz="1100" dirty="0"/>
                        <a:t>Customer Action</a:t>
                      </a:r>
                    </a:p>
                  </a:txBody>
                  <a:tcPr/>
                </a:tc>
                <a:extLst>
                  <a:ext uri="{0D108BD9-81ED-4DB2-BD59-A6C34878D82A}">
                    <a16:rowId xmlns:a16="http://schemas.microsoft.com/office/drawing/2014/main" val="42275287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there any items that have lot or serial tracking?  </a:t>
                      </a:r>
                    </a:p>
                  </a:txBody>
                  <a:tcPr/>
                </a:tc>
                <a:tc>
                  <a:txBody>
                    <a:bodyPr/>
                    <a:lstStyle/>
                    <a:p>
                      <a:pPr marL="171450" indent="-171450">
                        <a:buFont typeface="Arial" panose="020B0604020202020204" pitchFamily="34" charset="0"/>
                        <a:buChar char="•"/>
                      </a:pPr>
                      <a:r>
                        <a:rPr lang="en-US" sz="1100" dirty="0"/>
                        <a:t>Determine if there are items that are lot or serial tracked today in the legacy system or are tracked outside the system </a:t>
                      </a:r>
                    </a:p>
                    <a:p>
                      <a:pPr marL="171450" indent="-171450">
                        <a:buFont typeface="Arial" panose="020B0604020202020204" pitchFamily="34" charset="0"/>
                        <a:buChar char="•"/>
                      </a:pPr>
                      <a:r>
                        <a:rPr lang="en-US" sz="1100" dirty="0"/>
                        <a:t>Decide if there are items where lot or serial tracking should be enabled</a:t>
                      </a:r>
                    </a:p>
                  </a:txBody>
                  <a:tcPr/>
                </a:tc>
                <a:extLst>
                  <a:ext uri="{0D108BD9-81ED-4DB2-BD59-A6C34878D82A}">
                    <a16:rowId xmlns:a16="http://schemas.microsoft.com/office/drawing/2014/main" val="33658055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there items priced differently based on where they are shipped-to or company?</a:t>
                      </a:r>
                    </a:p>
                  </a:txBody>
                  <a:tcPr/>
                </a:tc>
                <a:tc>
                  <a:txBody>
                    <a:bodyPr/>
                    <a:lstStyle/>
                    <a:p>
                      <a:pPr marL="171450" indent="-171450">
                        <a:buFont typeface="Arial" panose="020B0604020202020204" pitchFamily="34" charset="0"/>
                        <a:buChar char="•"/>
                      </a:pPr>
                      <a:r>
                        <a:rPr lang="en-US" sz="1100" dirty="0"/>
                        <a:t>Create a mapping of the item, company, ship-to and price</a:t>
                      </a:r>
                    </a:p>
                  </a:txBody>
                  <a:tcPr/>
                </a:tc>
                <a:extLst>
                  <a:ext uri="{0D108BD9-81ED-4DB2-BD59-A6C34878D82A}">
                    <a16:rowId xmlns:a16="http://schemas.microsoft.com/office/drawing/2014/main" val="421385778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Do you typically have linear pricing?</a:t>
                      </a:r>
                    </a:p>
                  </a:txBody>
                  <a:tcPr/>
                </a:tc>
                <a:tc>
                  <a:txBody>
                    <a:bodyPr/>
                    <a:lstStyle/>
                    <a:p>
                      <a:pPr marL="171450" indent="-171450">
                        <a:buFont typeface="Arial" panose="020B0604020202020204" pitchFamily="34" charset="0"/>
                        <a:buChar char="•"/>
                      </a:pPr>
                      <a:r>
                        <a:rPr lang="en-US" sz="1100" dirty="0"/>
                        <a:t>None needed</a:t>
                      </a:r>
                    </a:p>
                  </a:txBody>
                  <a:tcPr/>
                </a:tc>
                <a:extLst>
                  <a:ext uri="{0D108BD9-81ED-4DB2-BD59-A6C34878D82A}">
                    <a16:rowId xmlns:a16="http://schemas.microsoft.com/office/drawing/2014/main" val="21696162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Does the organization order supplies Just In Time with LUM price points?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Identify items that are JIT and the pricing for ordering non-JIT and JIT.</a:t>
                      </a:r>
                    </a:p>
                  </a:txBody>
                  <a:tcPr/>
                </a:tc>
                <a:extLst>
                  <a:ext uri="{0D108BD9-81ED-4DB2-BD59-A6C34878D82A}">
                    <a16:rowId xmlns:a16="http://schemas.microsoft.com/office/drawing/2014/main" val="24079668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mark-up costs added to item pricing?  Are these separate costs in today’s system or are they one price?</a:t>
                      </a:r>
                    </a:p>
                  </a:txBody>
                  <a:tcPr/>
                </a:tc>
                <a:tc>
                  <a:txBody>
                    <a:bodyPr/>
                    <a:lstStyle/>
                    <a:p>
                      <a:pPr marL="171450" indent="-171450">
                        <a:buFont typeface="Arial" panose="020B0604020202020204" pitchFamily="34" charset="0"/>
                        <a:buChar char="•"/>
                      </a:pPr>
                      <a:r>
                        <a:rPr lang="en-US" sz="1100" dirty="0"/>
                        <a:t>Identify pricing structure for items </a:t>
                      </a:r>
                    </a:p>
                  </a:txBody>
                  <a:tcPr/>
                </a:tc>
                <a:extLst>
                  <a:ext uri="{0D108BD9-81ED-4DB2-BD59-A6C34878D82A}">
                    <a16:rowId xmlns:a16="http://schemas.microsoft.com/office/drawing/2014/main" val="35583203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there any special pricing structures such as tiered pricing?</a:t>
                      </a:r>
                    </a:p>
                  </a:txBody>
                  <a:tcPr/>
                </a:tc>
                <a:tc>
                  <a:txBody>
                    <a:bodyPr/>
                    <a:lstStyle/>
                    <a:p>
                      <a:pPr marL="171450" indent="-171450">
                        <a:buFont typeface="Arial" panose="020B0604020202020204" pitchFamily="34" charset="0"/>
                        <a:buChar char="•"/>
                      </a:pPr>
                      <a:r>
                        <a:rPr lang="en-US" sz="1100" dirty="0"/>
                        <a:t>Research if there are any items with special pricing structures </a:t>
                      </a:r>
                    </a:p>
                    <a:p>
                      <a:pPr marL="171450" indent="-171450">
                        <a:buFont typeface="Arial" panose="020B0604020202020204" pitchFamily="34" charset="0"/>
                        <a:buChar char="•"/>
                      </a:pPr>
                      <a:r>
                        <a:rPr lang="en-US" sz="1100" dirty="0"/>
                        <a:t>Work with consultants to determine if Workday can accommodate </a:t>
                      </a:r>
                    </a:p>
                  </a:txBody>
                  <a:tcPr/>
                </a:tc>
                <a:extLst>
                  <a:ext uri="{0D108BD9-81ED-4DB2-BD59-A6C34878D82A}">
                    <a16:rowId xmlns:a16="http://schemas.microsoft.com/office/drawing/2014/main" val="164027191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Does the organization have items on a supplier contract with negotiated pricing?  </a:t>
                      </a:r>
                    </a:p>
                  </a:txBody>
                  <a:tcPr/>
                </a:tc>
                <a:tc>
                  <a:txBody>
                    <a:bodyPr/>
                    <a:lstStyle/>
                    <a:p>
                      <a:pPr marL="171450" indent="-171450">
                        <a:buFont typeface="Arial" panose="020B0604020202020204" pitchFamily="34" charset="0"/>
                        <a:buChar char="•"/>
                      </a:pPr>
                      <a:r>
                        <a:rPr lang="en-US" sz="1100" dirty="0"/>
                        <a:t>Gather contract data and item mapping</a:t>
                      </a:r>
                    </a:p>
                    <a:p>
                      <a:pPr marL="171450" indent="-171450">
                        <a:buFont typeface="Arial" panose="020B0604020202020204" pitchFamily="34" charset="0"/>
                        <a:buChar char="•"/>
                      </a:pPr>
                      <a:r>
                        <a:rPr lang="en-US" sz="1100" dirty="0"/>
                        <a:t>Decide if contracts should be loaded into Workday and attached to items</a:t>
                      </a:r>
                    </a:p>
                  </a:txBody>
                  <a:tcPr/>
                </a:tc>
                <a:extLst>
                  <a:ext uri="{0D108BD9-81ED-4DB2-BD59-A6C34878D82A}">
                    <a16:rowId xmlns:a16="http://schemas.microsoft.com/office/drawing/2014/main" val="40336776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the packaging strings available in the legacy system?</a:t>
                      </a:r>
                    </a:p>
                  </a:txBody>
                  <a:tcPr/>
                </a:tc>
                <a:tc>
                  <a:txBody>
                    <a:bodyPr/>
                    <a:lstStyle/>
                    <a:p>
                      <a:pPr marL="171450" indent="-171450">
                        <a:buFont typeface="Arial" panose="020B0604020202020204" pitchFamily="34" charset="0"/>
                        <a:buChar char="•"/>
                      </a:pPr>
                      <a:r>
                        <a:rPr lang="en-US" sz="1100" dirty="0"/>
                        <a:t>Determine if packaging string can be extracted from legacy </a:t>
                      </a:r>
                    </a:p>
                    <a:p>
                      <a:pPr marL="171450" indent="-171450">
                        <a:buFont typeface="Arial" panose="020B0604020202020204" pitchFamily="34" charset="0"/>
                        <a:buChar char="•"/>
                      </a:pPr>
                      <a:r>
                        <a:rPr lang="en-US" sz="1100" dirty="0"/>
                        <a:t>Does the packaging string need to be built </a:t>
                      </a:r>
                    </a:p>
                  </a:txBody>
                  <a:tcPr/>
                </a:tc>
                <a:extLst>
                  <a:ext uri="{0D108BD9-81ED-4DB2-BD59-A6C34878D82A}">
                    <a16:rowId xmlns:a16="http://schemas.microsoft.com/office/drawing/2014/main" val="4820373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Are lead times of interest to the customer and how do they maintain them today?  How often are the lead times updated?</a:t>
                      </a:r>
                    </a:p>
                  </a:txBody>
                  <a:tcPr/>
                </a:tc>
                <a:tc>
                  <a:txBody>
                    <a:bodyPr/>
                    <a:lstStyle/>
                    <a:p>
                      <a:pPr marL="171450" indent="-171450">
                        <a:buFont typeface="Arial" panose="020B0604020202020204" pitchFamily="34" charset="0"/>
                        <a:buChar char="•"/>
                      </a:pPr>
                      <a:r>
                        <a:rPr lang="en-US" sz="1100" dirty="0"/>
                        <a:t>Determine lead times or decide if they want to leave them blank and populate after go-live</a:t>
                      </a:r>
                    </a:p>
                  </a:txBody>
                  <a:tcPr/>
                </a:tc>
                <a:extLst>
                  <a:ext uri="{0D108BD9-81ED-4DB2-BD59-A6C34878D82A}">
                    <a16:rowId xmlns:a16="http://schemas.microsoft.com/office/drawing/2014/main" val="1218613669"/>
                  </a:ext>
                </a:extLst>
              </a:tr>
            </a:tbl>
          </a:graphicData>
        </a:graphic>
      </p:graphicFrame>
    </p:spTree>
    <p:extLst>
      <p:ext uri="{BB962C8B-B14F-4D97-AF65-F5344CB8AC3E}">
        <p14:creationId xmlns:p14="http://schemas.microsoft.com/office/powerpoint/2010/main" val="365827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Discovery</a:t>
            </a:r>
            <a:endParaRPr dirty="0"/>
          </a:p>
        </p:txBody>
      </p:sp>
      <p:sp>
        <p:nvSpPr>
          <p:cNvPr id="1102" name="Google Shape;1102;p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graphicFrame>
        <p:nvGraphicFramePr>
          <p:cNvPr id="2" name="Table 2">
            <a:extLst>
              <a:ext uri="{FF2B5EF4-FFF2-40B4-BE49-F238E27FC236}">
                <a16:creationId xmlns:a16="http://schemas.microsoft.com/office/drawing/2014/main" id="{9DEF1276-9AE8-43B8-B87E-965F2D009D6D}"/>
              </a:ext>
            </a:extLst>
          </p:cNvPr>
          <p:cNvGraphicFramePr>
            <a:graphicFrameLocks noGrp="1"/>
          </p:cNvGraphicFramePr>
          <p:nvPr>
            <p:extLst>
              <p:ext uri="{D42A27DB-BD31-4B8C-83A1-F6EECF244321}">
                <p14:modId xmlns:p14="http://schemas.microsoft.com/office/powerpoint/2010/main" val="3762124052"/>
              </p:ext>
            </p:extLst>
          </p:nvPr>
        </p:nvGraphicFramePr>
        <p:xfrm>
          <a:off x="179069" y="859971"/>
          <a:ext cx="8785862" cy="1280160"/>
        </p:xfrm>
        <a:graphic>
          <a:graphicData uri="http://schemas.openxmlformats.org/drawingml/2006/table">
            <a:tbl>
              <a:tblPr firstRow="1" bandRow="1">
                <a:tableStyleId>{0E8C3BEE-AC25-4D57-A5ED-C0A9991F5AF9}</a:tableStyleId>
              </a:tblPr>
              <a:tblGrid>
                <a:gridCol w="3314702">
                  <a:extLst>
                    <a:ext uri="{9D8B030D-6E8A-4147-A177-3AD203B41FA5}">
                      <a16:colId xmlns:a16="http://schemas.microsoft.com/office/drawing/2014/main" val="3505684067"/>
                    </a:ext>
                  </a:extLst>
                </a:gridCol>
                <a:gridCol w="5471160">
                  <a:extLst>
                    <a:ext uri="{9D8B030D-6E8A-4147-A177-3AD203B41FA5}">
                      <a16:colId xmlns:a16="http://schemas.microsoft.com/office/drawing/2014/main" val="3030801641"/>
                    </a:ext>
                  </a:extLst>
                </a:gridCol>
              </a:tblGrid>
              <a:tr h="0">
                <a:tc>
                  <a:txBody>
                    <a:bodyPr/>
                    <a:lstStyle/>
                    <a:p>
                      <a:r>
                        <a:rPr lang="en-US" sz="1100" dirty="0"/>
                        <a:t>Discovery Question</a:t>
                      </a:r>
                    </a:p>
                  </a:txBody>
                  <a:tcPr/>
                </a:tc>
                <a:tc>
                  <a:txBody>
                    <a:bodyPr/>
                    <a:lstStyle/>
                    <a:p>
                      <a:r>
                        <a:rPr lang="en-US" sz="1100" dirty="0"/>
                        <a:t>Customer Action</a:t>
                      </a:r>
                    </a:p>
                  </a:txBody>
                  <a:tcPr/>
                </a:tc>
                <a:extLst>
                  <a:ext uri="{0D108BD9-81ED-4DB2-BD59-A6C34878D82A}">
                    <a16:rowId xmlns:a16="http://schemas.microsoft.com/office/drawing/2014/main" val="42275287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If there are stock items, is ABC tracked?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How often are these updated?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How are they updated?</a:t>
                      </a:r>
                    </a:p>
                  </a:txBody>
                  <a:tcPr/>
                </a:tc>
                <a:tc>
                  <a:txBody>
                    <a:bodyPr/>
                    <a:lstStyle/>
                    <a:p>
                      <a:pPr marL="171450" indent="-171450">
                        <a:buFont typeface="Arial" panose="020B0604020202020204" pitchFamily="34" charset="0"/>
                        <a:buChar char="•"/>
                      </a:pPr>
                      <a:r>
                        <a:rPr lang="en-US" sz="1100" dirty="0"/>
                        <a:t>If they exist in the legacy then make sure the ABC is mapped to the items</a:t>
                      </a:r>
                    </a:p>
                  </a:txBody>
                  <a:tcPr/>
                </a:tc>
                <a:extLst>
                  <a:ext uri="{0D108BD9-81ED-4DB2-BD59-A6C34878D82A}">
                    <a16:rowId xmlns:a16="http://schemas.microsoft.com/office/drawing/2014/main" val="33658055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Who manages items today?  </a:t>
                      </a:r>
                    </a:p>
                  </a:txBody>
                  <a:tcPr/>
                </a:tc>
                <a:tc>
                  <a:txBody>
                    <a:bodyPr/>
                    <a:lstStyle/>
                    <a:p>
                      <a:pPr marL="171450" indent="-171450">
                        <a:buFont typeface="Arial" panose="020B0604020202020204" pitchFamily="34" charset="0"/>
                        <a:buChar char="•"/>
                      </a:pPr>
                      <a:r>
                        <a:rPr lang="en-US" sz="1100" dirty="0"/>
                        <a:t>Understand security structure in Workday and that one role manages all of the item details.  </a:t>
                      </a:r>
                    </a:p>
                  </a:txBody>
                  <a:tcPr/>
                </a:tc>
                <a:extLst>
                  <a:ext uri="{0D108BD9-81ED-4DB2-BD59-A6C34878D82A}">
                    <a16:rowId xmlns:a16="http://schemas.microsoft.com/office/drawing/2014/main" val="4213857787"/>
                  </a:ext>
                </a:extLst>
              </a:tr>
            </a:tbl>
          </a:graphicData>
        </a:graphic>
      </p:graphicFrame>
    </p:spTree>
    <p:extLst>
      <p:ext uri="{BB962C8B-B14F-4D97-AF65-F5344CB8AC3E}">
        <p14:creationId xmlns:p14="http://schemas.microsoft.com/office/powerpoint/2010/main" val="249480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4"/>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Arial"/>
              <a:buNone/>
            </a:pPr>
            <a:r>
              <a:rPr lang="en-US" dirty="0"/>
              <a:t>Other Considerations</a:t>
            </a:r>
            <a:endParaRPr dirty="0"/>
          </a:p>
        </p:txBody>
      </p:sp>
      <p:sp>
        <p:nvSpPr>
          <p:cNvPr id="1102" name="Google Shape;1102;p4"/>
          <p:cNvSpPr txBox="1">
            <a:spLocks noGrp="1"/>
          </p:cNvSpPr>
          <p:nvPr>
            <p:ph type="ftr" idx="11"/>
          </p:nvPr>
        </p:nvSpPr>
        <p:spPr>
          <a:xfrm>
            <a:off x="0" y="4868863"/>
            <a:ext cx="3086100" cy="2746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9E9E9E"/>
              </a:buClr>
              <a:buSzPts val="800"/>
              <a:buFont typeface="Arial"/>
              <a:buNone/>
            </a:pPr>
            <a:r>
              <a:rPr lang="en-US" sz="800" b="0" i="0" u="none" strike="noStrike" cap="none">
                <a:solidFill>
                  <a:srgbClr val="9E9E9E"/>
                </a:solidFill>
                <a:latin typeface="Arial"/>
                <a:ea typeface="Arial"/>
                <a:cs typeface="Arial"/>
                <a:sym typeface="Arial"/>
              </a:rPr>
              <a:t>Workday Confidential</a:t>
            </a:r>
            <a:endParaRPr/>
          </a:p>
        </p:txBody>
      </p:sp>
      <p:graphicFrame>
        <p:nvGraphicFramePr>
          <p:cNvPr id="2" name="Table 2">
            <a:extLst>
              <a:ext uri="{FF2B5EF4-FFF2-40B4-BE49-F238E27FC236}">
                <a16:creationId xmlns:a16="http://schemas.microsoft.com/office/drawing/2014/main" id="{9DEF1276-9AE8-43B8-B87E-965F2D009D6D}"/>
              </a:ext>
            </a:extLst>
          </p:cNvPr>
          <p:cNvGraphicFramePr>
            <a:graphicFrameLocks noGrp="1"/>
          </p:cNvGraphicFramePr>
          <p:nvPr>
            <p:extLst>
              <p:ext uri="{D42A27DB-BD31-4B8C-83A1-F6EECF244321}">
                <p14:modId xmlns:p14="http://schemas.microsoft.com/office/powerpoint/2010/main" val="2075101949"/>
              </p:ext>
            </p:extLst>
          </p:nvPr>
        </p:nvGraphicFramePr>
        <p:xfrm>
          <a:off x="373379" y="938530"/>
          <a:ext cx="8046721" cy="2225040"/>
        </p:xfrm>
        <a:graphic>
          <a:graphicData uri="http://schemas.openxmlformats.org/drawingml/2006/table">
            <a:tbl>
              <a:tblPr firstRow="1" bandRow="1">
                <a:tableStyleId>{0E8C3BEE-AC25-4D57-A5ED-C0A9991F5AF9}</a:tableStyleId>
              </a:tblPr>
              <a:tblGrid>
                <a:gridCol w="8046721">
                  <a:extLst>
                    <a:ext uri="{9D8B030D-6E8A-4147-A177-3AD203B41FA5}">
                      <a16:colId xmlns:a16="http://schemas.microsoft.com/office/drawing/2014/main" val="3505684067"/>
                    </a:ext>
                  </a:extLst>
                </a:gridCol>
              </a:tblGrid>
              <a:tr h="0">
                <a:tc>
                  <a:txBody>
                    <a:bodyPr/>
                    <a:lstStyle/>
                    <a:p>
                      <a:endParaRPr lang="en-US" sz="1100" dirty="0"/>
                    </a:p>
                  </a:txBody>
                  <a:tcPr/>
                </a:tc>
                <a:extLst>
                  <a:ext uri="{0D108BD9-81ED-4DB2-BD59-A6C34878D82A}">
                    <a16:rowId xmlns:a16="http://schemas.microsoft.com/office/drawing/2014/main" val="42275287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Reference ID’s for the converted items</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    - Setting the reference id equal to the item id makes EIB data mapping simpler</a:t>
                      </a:r>
                    </a:p>
                  </a:txBody>
                  <a:tcPr/>
                </a:tc>
                <a:extLst>
                  <a:ext uri="{0D108BD9-81ED-4DB2-BD59-A6C34878D82A}">
                    <a16:rowId xmlns:a16="http://schemas.microsoft.com/office/drawing/2014/main" val="3365805595"/>
                  </a:ext>
                </a:extLst>
              </a:tr>
              <a:tr h="370840">
                <a:tc>
                  <a:txBody>
                    <a:bodyPr/>
                    <a:lstStyle/>
                    <a:p>
                      <a:r>
                        <a:rPr lang="en-US" sz="1100" dirty="0"/>
                        <a:t>Work with the integration team on which systems require an item sync. </a:t>
                      </a:r>
                    </a:p>
                  </a:txBody>
                  <a:tcPr/>
                </a:tc>
                <a:extLst>
                  <a:ext uri="{0D108BD9-81ED-4DB2-BD59-A6C34878D82A}">
                    <a16:rowId xmlns:a16="http://schemas.microsoft.com/office/drawing/2014/main" val="4213857787"/>
                  </a:ext>
                </a:extLst>
              </a:tr>
              <a:tr h="370840">
                <a:tc>
                  <a:txBody>
                    <a:bodyPr/>
                    <a:lstStyle/>
                    <a:p>
                      <a:r>
                        <a:rPr lang="en-US" sz="1100" dirty="0"/>
                        <a:t>Work with the reporting team to define custom reports.  For example, a report that shows items by inventory site.  </a:t>
                      </a:r>
                    </a:p>
                  </a:txBody>
                  <a:tcPr/>
                </a:tc>
                <a:extLst>
                  <a:ext uri="{0D108BD9-81ED-4DB2-BD59-A6C34878D82A}">
                    <a16:rowId xmlns:a16="http://schemas.microsoft.com/office/drawing/2014/main" val="3558320388"/>
                  </a:ext>
                </a:extLst>
              </a:tr>
              <a:tr h="370840">
                <a:tc>
                  <a:txBody>
                    <a:bodyPr/>
                    <a:lstStyle/>
                    <a:p>
                      <a:r>
                        <a:rPr lang="en-US" sz="1100" dirty="0"/>
                        <a:t>Dashboards to view item configurations and statistics.  Search on Community for posts of example dashboards</a:t>
                      </a:r>
                    </a:p>
                  </a:txBody>
                  <a:tcPr/>
                </a:tc>
                <a:extLst>
                  <a:ext uri="{0D108BD9-81ED-4DB2-BD59-A6C34878D82A}">
                    <a16:rowId xmlns:a16="http://schemas.microsoft.com/office/drawing/2014/main" val="1640271911"/>
                  </a:ext>
                </a:extLst>
              </a:tr>
              <a:tr h="370840">
                <a:tc>
                  <a:txBody>
                    <a:bodyPr/>
                    <a:lstStyle/>
                    <a:p>
                      <a:r>
                        <a:rPr lang="en-US" sz="1100" dirty="0"/>
                        <a:t>Work with the customer and reporting team to identify the KPI’s the customer wants to use and what item related data is needed.</a:t>
                      </a:r>
                    </a:p>
                  </a:txBody>
                  <a:tcPr/>
                </a:tc>
                <a:extLst>
                  <a:ext uri="{0D108BD9-81ED-4DB2-BD59-A6C34878D82A}">
                    <a16:rowId xmlns:a16="http://schemas.microsoft.com/office/drawing/2014/main" val="2621457700"/>
                  </a:ext>
                </a:extLst>
              </a:tr>
            </a:tbl>
          </a:graphicData>
        </a:graphic>
      </p:graphicFrame>
    </p:spTree>
    <p:extLst>
      <p:ext uri="{BB962C8B-B14F-4D97-AF65-F5344CB8AC3E}">
        <p14:creationId xmlns:p14="http://schemas.microsoft.com/office/powerpoint/2010/main" val="357171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
          <p:cNvSpPr txBox="1">
            <a:spLocks noGrp="1"/>
          </p:cNvSpPr>
          <p:nvPr>
            <p:ph type="title"/>
          </p:nvPr>
        </p:nvSpPr>
        <p:spPr>
          <a:xfrm>
            <a:off x="0" y="-3763"/>
            <a:ext cx="9144000" cy="865896"/>
          </a:xfrm>
          <a:prstGeom prst="rect">
            <a:avLst/>
          </a:prstGeom>
          <a:solidFill>
            <a:schemeClr val="dk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700"/>
              <a:buFont typeface="Arial"/>
              <a:buNone/>
            </a:pPr>
            <a:r>
              <a:rPr lang="en-US" sz="2700" dirty="0"/>
              <a:t>Purchase Item</a:t>
            </a:r>
            <a:endParaRPr dirty="0"/>
          </a:p>
        </p:txBody>
      </p:sp>
      <p:sp>
        <p:nvSpPr>
          <p:cNvPr id="1095" name="Google Shape;1095;p3"/>
          <p:cNvSpPr txBox="1">
            <a:spLocks noGrp="1"/>
          </p:cNvSpPr>
          <p:nvPr>
            <p:ph type="ftr" idx="11"/>
          </p:nvPr>
        </p:nvSpPr>
        <p:spPr>
          <a:xfrm>
            <a:off x="117334" y="4725412"/>
            <a:ext cx="3086100" cy="2746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0A0A0"/>
              </a:buClr>
              <a:buSzPts val="800"/>
              <a:buFont typeface="Arial"/>
              <a:buNone/>
            </a:pPr>
            <a:r>
              <a:rPr lang="en-US" sz="800" b="0" i="0" u="none" strike="noStrike" cap="none">
                <a:solidFill>
                  <a:srgbClr val="A0A0A0"/>
                </a:solidFill>
                <a:latin typeface="Arial"/>
                <a:ea typeface="Arial"/>
                <a:cs typeface="Arial"/>
                <a:sym typeface="Arial"/>
              </a:rPr>
              <a:t>Workday</a:t>
            </a:r>
            <a:r>
              <a:rPr lang="en-US" sz="800" b="0" i="0" u="none" strike="noStrike" cap="none">
                <a:solidFill>
                  <a:srgbClr val="9E9E9E"/>
                </a:solidFill>
                <a:latin typeface="Arial"/>
                <a:ea typeface="Arial"/>
                <a:cs typeface="Arial"/>
                <a:sym typeface="Arial"/>
              </a:rPr>
              <a:t> Confidential</a:t>
            </a:r>
            <a:endParaRPr sz="800" b="0" i="0" u="none" strike="noStrike" cap="none">
              <a:solidFill>
                <a:srgbClr val="9E9E9E"/>
              </a:solidFill>
              <a:latin typeface="Arial"/>
              <a:ea typeface="Arial"/>
              <a:cs typeface="Arial"/>
              <a:sym typeface="Arial"/>
            </a:endParaRPr>
          </a:p>
        </p:txBody>
      </p:sp>
      <p:pic>
        <p:nvPicPr>
          <p:cNvPr id="2" name="Picture 1">
            <a:extLst>
              <a:ext uri="{FF2B5EF4-FFF2-40B4-BE49-F238E27FC236}">
                <a16:creationId xmlns:a16="http://schemas.microsoft.com/office/drawing/2014/main" id="{240E0872-AE8A-44D9-84D1-71A02CAF6596}"/>
              </a:ext>
            </a:extLst>
          </p:cNvPr>
          <p:cNvPicPr>
            <a:picLocks noChangeAspect="1"/>
          </p:cNvPicPr>
          <p:nvPr/>
        </p:nvPicPr>
        <p:blipFill>
          <a:blip r:embed="rId3"/>
          <a:stretch>
            <a:fillRect/>
          </a:stretch>
        </p:blipFill>
        <p:spPr>
          <a:xfrm>
            <a:off x="374331" y="929687"/>
            <a:ext cx="8574751" cy="1996393"/>
          </a:xfrm>
          <a:prstGeom prst="rect">
            <a:avLst/>
          </a:prstGeom>
        </p:spPr>
      </p:pic>
    </p:spTree>
    <p:extLst>
      <p:ext uri="{BB962C8B-B14F-4D97-AF65-F5344CB8AC3E}">
        <p14:creationId xmlns:p14="http://schemas.microsoft.com/office/powerpoint/2010/main" val="53024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10.xml><?xml version="1.0" encoding="utf-8"?>
<p:tagLst xmlns:a="http://schemas.openxmlformats.org/drawingml/2006/main" xmlns:r="http://schemas.openxmlformats.org/officeDocument/2006/relationships" xmlns:p="http://schemas.openxmlformats.org/presentationml/2006/main">
  <p:tag name="USERHIDDEN" val="1"/>
</p:tagLst>
</file>

<file path=ppt/tags/tag11.xml><?xml version="1.0" encoding="utf-8"?>
<p:tagLst xmlns:a="http://schemas.openxmlformats.org/drawingml/2006/main" xmlns:r="http://schemas.openxmlformats.org/officeDocument/2006/relationships" xmlns:p="http://schemas.openxmlformats.org/presentationml/2006/main">
  <p:tag name="USERHIDDEN" val="1"/>
</p:tagLst>
</file>

<file path=ppt/tags/tag12.xml><?xml version="1.0" encoding="utf-8"?>
<p:tagLst xmlns:a="http://schemas.openxmlformats.org/drawingml/2006/main" xmlns:r="http://schemas.openxmlformats.org/officeDocument/2006/relationships" xmlns:p="http://schemas.openxmlformats.org/presentationml/2006/main">
  <p:tag name="USERHIDDEN" val="1"/>
</p:tagLst>
</file>

<file path=ppt/tags/tag13.xml><?xml version="1.0" encoding="utf-8"?>
<p:tagLst xmlns:a="http://schemas.openxmlformats.org/drawingml/2006/main" xmlns:r="http://schemas.openxmlformats.org/officeDocument/2006/relationships" xmlns:p="http://schemas.openxmlformats.org/presentationml/2006/main">
  <p:tag name="USERHIDDEN" val="1"/>
</p:tagLst>
</file>

<file path=ppt/tags/tag14.xml><?xml version="1.0" encoding="utf-8"?>
<p:tagLst xmlns:a="http://schemas.openxmlformats.org/drawingml/2006/main" xmlns:r="http://schemas.openxmlformats.org/officeDocument/2006/relationships" xmlns:p="http://schemas.openxmlformats.org/presentationml/2006/main">
  <p:tag name="USERHIDDEN" val="1"/>
</p:tagLst>
</file>

<file path=ppt/tags/tag15.xml><?xml version="1.0" encoding="utf-8"?>
<p:tagLst xmlns:a="http://schemas.openxmlformats.org/drawingml/2006/main" xmlns:r="http://schemas.openxmlformats.org/officeDocument/2006/relationships" xmlns:p="http://schemas.openxmlformats.org/presentationml/2006/main">
  <p:tag name="USERHIDDEN" val="1"/>
</p:tagLst>
</file>

<file path=ppt/tags/tag16.xml><?xml version="1.0" encoding="utf-8"?>
<p:tagLst xmlns:a="http://schemas.openxmlformats.org/drawingml/2006/main" xmlns:r="http://schemas.openxmlformats.org/officeDocument/2006/relationships" xmlns:p="http://schemas.openxmlformats.org/presentationml/2006/main">
  <p:tag name="USERHIDDEN" val="1"/>
</p:tagLst>
</file>

<file path=ppt/tags/tag17.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ags/tag4.xml><?xml version="1.0" encoding="utf-8"?>
<p:tagLst xmlns:a="http://schemas.openxmlformats.org/drawingml/2006/main" xmlns:r="http://schemas.openxmlformats.org/officeDocument/2006/relationships" xmlns:p="http://schemas.openxmlformats.org/presentationml/2006/main">
  <p:tag name="USERHIDDEN" val="1"/>
</p:tagLst>
</file>

<file path=ppt/tags/tag5.xml><?xml version="1.0" encoding="utf-8"?>
<p:tagLst xmlns:a="http://schemas.openxmlformats.org/drawingml/2006/main" xmlns:r="http://schemas.openxmlformats.org/officeDocument/2006/relationships" xmlns:p="http://schemas.openxmlformats.org/presentationml/2006/main">
  <p:tag name="USERHIDDEN" val="1"/>
</p:tagLst>
</file>

<file path=ppt/tags/tag6.xml><?xml version="1.0" encoding="utf-8"?>
<p:tagLst xmlns:a="http://schemas.openxmlformats.org/drawingml/2006/main" xmlns:r="http://schemas.openxmlformats.org/officeDocument/2006/relationships" xmlns:p="http://schemas.openxmlformats.org/presentationml/2006/main">
  <p:tag name="USERHIDDEN" val="1"/>
</p:tagLst>
</file>

<file path=ppt/tags/tag7.xml><?xml version="1.0" encoding="utf-8"?>
<p:tagLst xmlns:a="http://schemas.openxmlformats.org/drawingml/2006/main" xmlns:r="http://schemas.openxmlformats.org/officeDocument/2006/relationships" xmlns:p="http://schemas.openxmlformats.org/presentationml/2006/main">
  <p:tag name="USERHIDDEN" val="1"/>
</p:tagLst>
</file>

<file path=ppt/tags/tag8.xml><?xml version="1.0" encoding="utf-8"?>
<p:tagLst xmlns:a="http://schemas.openxmlformats.org/drawingml/2006/main" xmlns:r="http://schemas.openxmlformats.org/officeDocument/2006/relationships" xmlns:p="http://schemas.openxmlformats.org/presentationml/2006/main">
  <p:tag name="USERHIDDEN" val="1"/>
</p:tagLst>
</file>

<file path=ppt/tags/tag9.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Workday Corporate Template">
  <a:themeElements>
    <a:clrScheme name="Workday">
      <a:dk1>
        <a:srgbClr val="666666"/>
      </a:dk1>
      <a:lt1>
        <a:srgbClr val="FFFFFF"/>
      </a:lt1>
      <a:dk2>
        <a:srgbClr val="005CB9"/>
      </a:dk2>
      <a:lt2>
        <a:srgbClr val="F38B00"/>
      </a:lt2>
      <a:accent1>
        <a:srgbClr val="005CB9"/>
      </a:accent1>
      <a:accent2>
        <a:srgbClr val="F7C41B"/>
      </a:accent2>
      <a:accent3>
        <a:srgbClr val="9ACAEB"/>
      </a:accent3>
      <a:accent4>
        <a:srgbClr val="77BC1F"/>
      </a:accent4>
      <a:accent5>
        <a:srgbClr val="40B4E5"/>
      </a:accent5>
      <a:accent6>
        <a:srgbClr val="FF671B"/>
      </a:accent6>
      <a:hlink>
        <a:srgbClr val="77C9FF"/>
      </a:hlink>
      <a:folHlink>
        <a:srgbClr val="51AE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orkday Corporate Template">
  <a:themeElements>
    <a:clrScheme name="Workday">
      <a:dk1>
        <a:srgbClr val="666666"/>
      </a:dk1>
      <a:lt1>
        <a:srgbClr val="FFFFFF"/>
      </a:lt1>
      <a:dk2>
        <a:srgbClr val="005CB9"/>
      </a:dk2>
      <a:lt2>
        <a:srgbClr val="F38B00"/>
      </a:lt2>
      <a:accent1>
        <a:srgbClr val="005CB9"/>
      </a:accent1>
      <a:accent2>
        <a:srgbClr val="F7C41B"/>
      </a:accent2>
      <a:accent3>
        <a:srgbClr val="9ACAEB"/>
      </a:accent3>
      <a:accent4>
        <a:srgbClr val="77BC1F"/>
      </a:accent4>
      <a:accent5>
        <a:srgbClr val="40B4E5"/>
      </a:accent5>
      <a:accent6>
        <a:srgbClr val="FF671B"/>
      </a:accent6>
      <a:hlink>
        <a:srgbClr val="77C9FF"/>
      </a:hlink>
      <a:folHlink>
        <a:srgbClr val="51AE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orkday_2016 Corporate Template">
  <a:themeElements>
    <a:clrScheme name="Workday 2016 New Template Colors NEW ORDER">
      <a:dk1>
        <a:srgbClr val="666666"/>
      </a:dk1>
      <a:lt1>
        <a:srgbClr val="FFFFFF"/>
      </a:lt1>
      <a:dk2>
        <a:srgbClr val="005CB9"/>
      </a:dk2>
      <a:lt2>
        <a:srgbClr val="F38B00"/>
      </a:lt2>
      <a:accent1>
        <a:srgbClr val="005CB9"/>
      </a:accent1>
      <a:accent2>
        <a:srgbClr val="FFDB00"/>
      </a:accent2>
      <a:accent3>
        <a:srgbClr val="9ACAEB"/>
      </a:accent3>
      <a:accent4>
        <a:srgbClr val="77BC1F"/>
      </a:accent4>
      <a:accent5>
        <a:srgbClr val="40B4E5"/>
      </a:accent5>
      <a:accent6>
        <a:srgbClr val="FF671B"/>
      </a:accent6>
      <a:hlink>
        <a:srgbClr val="77C9FF"/>
      </a:hlink>
      <a:folHlink>
        <a:srgbClr val="51AE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Workday Corporate Template">
  <a:themeElements>
    <a:clrScheme name="Workday">
      <a:dk1>
        <a:srgbClr val="666666"/>
      </a:dk1>
      <a:lt1>
        <a:srgbClr val="FFFFFF"/>
      </a:lt1>
      <a:dk2>
        <a:srgbClr val="005CB9"/>
      </a:dk2>
      <a:lt2>
        <a:srgbClr val="F38B00"/>
      </a:lt2>
      <a:accent1>
        <a:srgbClr val="005CB9"/>
      </a:accent1>
      <a:accent2>
        <a:srgbClr val="F7C41B"/>
      </a:accent2>
      <a:accent3>
        <a:srgbClr val="9ACAEB"/>
      </a:accent3>
      <a:accent4>
        <a:srgbClr val="77BC1F"/>
      </a:accent4>
      <a:accent5>
        <a:srgbClr val="40B4E5"/>
      </a:accent5>
      <a:accent6>
        <a:srgbClr val="FF671B"/>
      </a:accent6>
      <a:hlink>
        <a:srgbClr val="77C9FF"/>
      </a:hlink>
      <a:folHlink>
        <a:srgbClr val="51AE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91440" indent="-91440" algn="ctr">
          <a:spcBef>
            <a:spcPts val="1200"/>
          </a:spcBef>
          <a:buClr>
            <a:schemeClr val="tx2"/>
          </a:buClr>
          <a:defRPr sz="1600" dirty="0" smtClean="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smtClean="0"/>
        </a:defPPr>
      </a:lstStyle>
    </a:txDef>
  </a:objectDefaults>
  <a:extraClrSchemeLst/>
  <a:extLst>
    <a:ext uri="{05A4C25C-085E-4340-85A3-A5531E510DB2}">
      <thm15:themeFamily xmlns:thm15="http://schemas.microsoft.com/office/thememl/2012/main" name="Workday Corporate PowerPoint Template 16x9 WIP 042216" id="{7985A22E-033E-430D-BBDF-52EB5E7F6DAC}" vid="{17E83A62-670C-4B81-ADB8-9BBE658489DC}"/>
    </a:ext>
  </a:ext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14305</TotalTime>
  <Words>1476</Words>
  <Application>Microsoft Office PowerPoint</Application>
  <PresentationFormat>On-screen Show (16:9)</PresentationFormat>
  <Paragraphs>237</Paragraphs>
  <Slides>19</Slides>
  <Notes>19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Courier New</vt:lpstr>
      <vt:lpstr>Gill Sans</vt:lpstr>
      <vt:lpstr>Lucida Grande</vt:lpstr>
      <vt:lpstr>Merriweather Sans</vt:lpstr>
      <vt:lpstr>Noto Sans Symbols</vt:lpstr>
      <vt:lpstr>Wingdings</vt:lpstr>
      <vt:lpstr>Workday Corporate Template</vt:lpstr>
      <vt:lpstr>1_Workday Corporate Template</vt:lpstr>
      <vt:lpstr>Workday_2016 Corporate Template</vt:lpstr>
      <vt:lpstr>2_Workday Corporate Template</vt:lpstr>
      <vt:lpstr>Workday Purchase Item Conversion </vt:lpstr>
      <vt:lpstr>Item Types</vt:lpstr>
      <vt:lpstr>Customer Pain Points</vt:lpstr>
      <vt:lpstr>Opportunities</vt:lpstr>
      <vt:lpstr>Discovery</vt:lpstr>
      <vt:lpstr>Discovery</vt:lpstr>
      <vt:lpstr>Discovery</vt:lpstr>
      <vt:lpstr>Other Considerations</vt:lpstr>
      <vt:lpstr>Purchase Item</vt:lpstr>
      <vt:lpstr>Purchase Item Overview </vt:lpstr>
      <vt:lpstr>Purchase Item: Alternate Item Identifiers </vt:lpstr>
      <vt:lpstr>Purchase Item: Related Worktags</vt:lpstr>
      <vt:lpstr>Purchase Item: Item Substitutes </vt:lpstr>
      <vt:lpstr>Purchase Item &amp; Supplier Item</vt:lpstr>
      <vt:lpstr>Supplier Items</vt:lpstr>
      <vt:lpstr>Supplier Item</vt:lpstr>
      <vt:lpstr>Supplier Item: Pricing</vt:lpstr>
      <vt:lpstr>Data loads  </vt:lpstr>
      <vt:lpstr>2020R2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Workday Supply Chain Locations </dc:title>
  <dc:creator>Mack Embry</dc:creator>
  <cp:lastModifiedBy>Stephanie Cline</cp:lastModifiedBy>
  <cp:revision>63</cp:revision>
  <dcterms:modified xsi:type="dcterms:W3CDTF">2020-07-14T23:37:47Z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0x010100370971277D059A40AE9C7D20100BB334</vt:lpwstr>
  </property>
</Properties>
</file>