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9E1B95-22FF-4C0A-A748-870AA12532E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480" cy="756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76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304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26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D0BF523B-6EBE-4578-99D0-7B05BE71ED5E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solidFill>
                  <a:srgbClr val="000000"/>
                </a:solidFill>
                <a:latin typeface="Arial"/>
                <a:ea typeface="Droid Sans Fallback"/>
              </a:rPr>
              <a:t>Lambda Expression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200">
                <a:latin typeface="Arial"/>
              </a:rPr>
              <a:t>What is Lambda Expression?</a:t>
            </a:r>
            <a:endParaRPr/>
          </a:p>
          <a:p>
            <a:r>
              <a:rPr lang="en-IN" sz="3200">
                <a:latin typeface="Arial"/>
              </a:rPr>
              <a:t>Lambda expression is a functional programming where </a:t>
            </a: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functionality or function implementation is passed as an argument.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*Functional programming: In this technique pure logic is executed without changing the Object state.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760">
                <a:solidFill>
                  <a:srgbClr val="000000"/>
                </a:solidFill>
                <a:latin typeface="Arial"/>
              </a:rPr>
              <a:t>Why or when to use Lambda?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IN" sz="28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800">
                <a:solidFill>
                  <a:srgbClr val="000000"/>
                </a:solidFill>
                <a:latin typeface="Arial"/>
                <a:ea typeface="Droid Sans Fallback"/>
              </a:rPr>
              <a:t>Approach 1</a:t>
            </a: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 : Compare the object on various criterias.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Example : Person with attributes&lt;Name, Age, Gender, City, State&gt;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Problem Stmt :Filter List of Person for various criterias as follows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Get all female persons.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All  persons having age greater than 30.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List all Persons who belong to one city.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In this we can have different solutions possible as creating seperate methods for each condition. Or one generic method including different conditions. Or </a:t>
            </a:r>
            <a:r>
              <a:rPr b="1" lang="en-IN" sz="3200">
                <a:solidFill>
                  <a:srgbClr val="000000"/>
                </a:solidFill>
                <a:latin typeface="Arial"/>
                <a:ea typeface="Droid Sans Fallback"/>
              </a:rPr>
              <a:t>specific filter criteria code in Local class.</a:t>
            </a: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 The last approach can be handled by Lambda expression.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b="1" lang="en-IN" sz="2800">
                <a:solidFill>
                  <a:srgbClr val="000000"/>
                </a:solidFill>
                <a:latin typeface="Arial"/>
                <a:ea typeface="Droid Sans Fallback"/>
              </a:rPr>
              <a:t>Approach 1</a:t>
            </a: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 : Compare the object on various criterias.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9071640" cy="4785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Create Class 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public class Person {</a:t>
            </a:r>
            <a:endParaRPr/>
          </a:p>
          <a:p>
            <a:pPr lvl="4">
              <a:buSzPct val="75000"/>
              <a:buFont typeface="StarSymbol"/>
              <a:buChar char=""/>
            </a:pP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String name;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String gender;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Integer age;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String city;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String state;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}</a:t>
            </a:r>
            <a:endParaRPr/>
          </a:p>
          <a:p>
            <a:pPr lvl="4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Create criteria interface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public interface PersonCriteria {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boolean testPerson(Person p);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}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This class is responsible to adding the filter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b="1" lang="en-IN" sz="28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IN" sz="2800">
                <a:solidFill>
                  <a:srgbClr val="000000"/>
                </a:solidFill>
                <a:latin typeface="Arial"/>
                <a:ea typeface="Droid Sans Fallback"/>
              </a:rPr>
              <a:t>Approach 1</a:t>
            </a:r>
            <a:r>
              <a:rPr lang="en-IN" sz="3200">
                <a:solidFill>
                  <a:srgbClr val="000000"/>
                </a:solidFill>
                <a:latin typeface="Arial"/>
                <a:ea typeface="Droid Sans Fallback"/>
              </a:rPr>
              <a:t> : Compare the object on various criterias.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296000"/>
            <a:ext cx="9576000" cy="62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Create a service class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public class PersonFilterService {</a:t>
            </a:r>
            <a:endParaRPr/>
          </a:p>
          <a:p>
            <a:pPr lvl="4">
              <a:buSzPct val="75000"/>
              <a:buFont typeface="StarSymbol"/>
              <a:buChar char=""/>
            </a:pP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public void printPerson(List&lt;Person&gt; persons,PersonCriteria pc ){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for(Person p : persons){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if(pc.testPerson(p))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System.out.println("Name :"+p.getName());</a:t>
            </a:r>
            <a:r>
              <a:rPr lang="en-IN" sz="2170">
                <a:latin typeface="Arial"/>
              </a:rPr>
              <a:t>	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170">
                <a:latin typeface="Arial"/>
              </a:rPr>
              <a:t>}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    </a:t>
            </a:r>
            <a:r>
              <a:rPr lang="en-IN" sz="2170">
                <a:latin typeface="Arial"/>
              </a:rPr>
              <a:t>}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Create class to get filtered Person objects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public static void main (String args[]){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 p1 = new Person("Sumit", "female", 34, "Gurgaon",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 </a:t>
            </a:r>
            <a:r>
              <a:rPr lang="en-IN" sz="2170">
                <a:latin typeface="Arial"/>
              </a:rPr>
              <a:t>"Haryana");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 p2 = new Person("Niren", "male", 40, "Gurgaon", "Haryana");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 p3 = new Person("Suryansh", "male", 9, "Gurgaon", "Haryana");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 p4 = new Person("Jia", "female", 6, "Gurgaon", "Haryana");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List&lt;Person&gt; persons = new ArrayList&lt;Person&gt;();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persons.add(p1);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persons.add(p2);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persons.add(p3);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persons.add(p4);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PersonFilterService service = new PersonFilterService();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firstApproach(persons, service);</a:t>
            </a:r>
            <a:endParaRPr/>
          </a:p>
          <a:p>
            <a:pPr lvl="4">
              <a:buSzPct val="75000"/>
              <a:buFont typeface="StarSymbol"/>
              <a:buChar char=""/>
            </a:pP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}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private static void firstApproach(List&lt;Person&gt; persons,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PersonFilterService service) {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//get all persons having age &gt; 20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en-IN" sz="2170">
                <a:latin typeface="Arial"/>
              </a:rPr>
              <a:t>service.printPerson(persons, (p)-&gt; {return p.getAge()&lt;20 ;});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//get all persons who are female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en-IN" sz="2170">
                <a:latin typeface="Arial"/>
              </a:rPr>
              <a:t>service.printPerson(persons, (p)-&gt; {return p.getGender().equals("female") ;});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3200">
                <a:solidFill>
                  <a:srgbClr val="000000"/>
                </a:solidFill>
                <a:latin typeface="Arial"/>
              </a:rPr>
              <a:t>Approach 2: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 Performaing operations on the elements using Aggregate Operations</a:t>
            </a:r>
            <a:r>
              <a:rPr lang="en-IN" sz="3200">
                <a:latin typeface="Arial"/>
              </a:rPr>
              <a:t>.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360" y="202356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470">
                <a:latin typeface="Arial"/>
              </a:rPr>
              <a:t>To print elements of an array. Use Aggregate Operations that Accept Lambda Expressions as Parameters. 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2600">
                <a:latin typeface="Arial"/>
              </a:rPr>
              <a:t>Example : Print the name of persons who have gender Female.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persons.stream().filter((Person p)-&gt;p.getGender().equals("female")).map(p-&gt;p.getName()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170">
                <a:latin typeface="Arial"/>
              </a:rPr>
              <a:t>).forEach(name -&gt; System.out.println(name));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