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Spring 4</a:t>
            </a:r>
            <a:r>
              <a:rPr lang="en-IN" sz="4400">
                <a:latin typeface="Arial"/>
              </a:rPr>
              <a:t>	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Testing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Unit Tetsing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Integration Testing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Spring in Integration testing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Why use Spring for Integration testing?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Spring IoC container caching.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Dependency Injection of test fixture instances.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Transaction management.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Spring-specific base classes.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" y="-38844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Spring 4 testing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improvements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Groovy scripts can now be used to locad context for integration testing.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How?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@RunWith(SpringJUnit4ClassRunner.class)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@ContextConfiguration({"/AppConfig.groovy", "/TestConfig.Groovy"})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Context loading with annotated classes.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How?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@ContextConfiguration(classes = {AppConfig.class, TestConfig.class})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public class MyTest {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" y="-38844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Spring 4 testing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improvements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Annotated class can be one of the following: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@Configuration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A component @Component, @Service, @Repository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@Bean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If no class is defined then as per the default behaviour search  the static class in the test taht meets the requirement of configuration.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public class OrderServiceTest {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</a:t>
            </a:r>
            <a:r>
              <a:rPr lang="en-IN" sz="2800">
                <a:latin typeface="Arial"/>
              </a:rPr>
              <a:t>@Configuration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</a:t>
            </a:r>
            <a:r>
              <a:rPr lang="en-IN" sz="2800">
                <a:latin typeface="Arial"/>
              </a:rPr>
              <a:t>static class Config {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    </a:t>
            </a:r>
            <a:r>
              <a:rPr lang="en-IN" sz="2800">
                <a:latin typeface="Arial"/>
              </a:rPr>
              <a:t>// this bean will be injected into the OrderServiceTest class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    </a:t>
            </a:r>
            <a:r>
              <a:rPr lang="en-IN" sz="2800">
                <a:latin typeface="Arial"/>
              </a:rPr>
              <a:t>@Bean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    </a:t>
            </a:r>
            <a:r>
              <a:rPr lang="en-IN" sz="2800">
                <a:latin typeface="Arial"/>
              </a:rPr>
              <a:t>public OrderService orderService() {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        </a:t>
            </a:r>
            <a:r>
              <a:rPr lang="en-IN" sz="2800">
                <a:latin typeface="Arial"/>
              </a:rPr>
              <a:t>OrderService orderService = new OrderServiceImpl();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        </a:t>
            </a:r>
            <a:r>
              <a:rPr lang="en-IN" sz="2800">
                <a:latin typeface="Arial"/>
              </a:rPr>
              <a:t>// set properties, etc.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        </a:t>
            </a:r>
            <a:r>
              <a:rPr lang="en-IN" sz="2800">
                <a:latin typeface="Arial"/>
              </a:rPr>
              <a:t>return orderService;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    </a:t>
            </a:r>
            <a:r>
              <a:rPr lang="en-IN" sz="2800">
                <a:latin typeface="Arial"/>
              </a:rPr>
              <a:t>}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</a:t>
            </a:r>
            <a:r>
              <a:rPr lang="en-IN" sz="2800">
                <a:latin typeface="Arial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" y="-38844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Spring 4 testing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improvements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800">
                <a:latin typeface="Arial"/>
              </a:rPr>
              <a:t>Test-managed transactions can be triggered and rolled back per testcase bases.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TestTrduced with static methods like start(), end()  and  isActive().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TransactionalTestExecutionListener supports the @BeforeTransaction and @AfterTransaction annotations to execute certain code before or after a transactional test.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@Before and @After are executed as part of transaction in each  testcase but </a:t>
            </a:r>
            <a:r>
              <a:rPr lang="en-IN" sz="2800">
                <a:latin typeface="Arial"/>
              </a:rPr>
              <a:t>@BeforeTransaction and @AfterTransaction are excluded from the transactional scope.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" y="-388440"/>
            <a:ext cx="1828080" cy="1828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" y="5040000"/>
            <a:ext cx="583920" cy="65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Spring 4 testing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improvements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800">
                <a:latin typeface="Arial"/>
              </a:rPr>
              <a:t>SQL scripts execution with @sql before or after the integration test case. This annotation can be used  at class as well as method level.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How to declare?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@Test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</a:t>
            </a:r>
            <a:r>
              <a:rPr lang="en-IN" sz="2800">
                <a:latin typeface="Arial"/>
              </a:rPr>
              <a:t>@Sql({"/test-schema.sql", "/test-user-data.sql"})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</a:t>
            </a:r>
            <a:r>
              <a:rPr lang="en-IN" sz="2800">
                <a:latin typeface="Arial"/>
              </a:rPr>
              <a:t>public void userTest {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    </a:t>
            </a:r>
            <a:r>
              <a:rPr lang="en-IN" sz="2800">
                <a:latin typeface="Arial"/>
              </a:rPr>
              <a:t>// execute code that uses the test schema and test data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</a:t>
            </a:r>
            <a:r>
              <a:rPr lang="en-IN" sz="2800">
                <a:latin typeface="Arial"/>
              </a:rPr>
              <a:t>}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" y="-38844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Spring 4 testing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improvements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800">
                <a:latin typeface="Arial"/>
              </a:rPr>
              <a:t>SQL scripts execution can be restricted at transactional level or at the execution phase level.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How to declare?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@Sql(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</a:t>
            </a:r>
            <a:r>
              <a:rPr lang="en-IN" sz="2800">
                <a:latin typeface="Arial"/>
              </a:rPr>
              <a:t>scripts = "delete-test-data.sql",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</a:t>
            </a:r>
            <a:r>
              <a:rPr lang="en-IN" sz="2800">
                <a:latin typeface="Arial"/>
              </a:rPr>
              <a:t>config = @SqlConfig(transactionMode = ISOLATED),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</a:t>
            </a:r>
            <a:r>
              <a:rPr lang="en-IN" sz="2800">
                <a:latin typeface="Arial"/>
              </a:rPr>
              <a:t>executionPhase = AFTER_TEST_METHOD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public void userTest {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}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" y="-38844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Spring 4 testing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improvements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800">
                <a:latin typeface="Arial"/>
              </a:rPr>
              <a:t>Test property sources override application property sources using the annotation @TestPropertySource.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How to declare?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Option 1: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@TestPropertySource("/test.properties")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public class MyIntegrationTests {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</a:t>
            </a:r>
            <a:r>
              <a:rPr lang="en-IN" sz="2800">
                <a:latin typeface="Arial"/>
              </a:rPr>
              <a:t>// class body...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}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" y="-38844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Spring 4 testing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improvements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2800">
                <a:latin typeface="Arial"/>
              </a:rPr>
              <a:t>Test property sources can have inligned properties in the form of key value pair using the properties attribute.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How to declare?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Option 2: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@TestPropertySource(properties = {"timezone = GMT", "port: 4242"})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public class MyIntegrationTests {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    </a:t>
            </a:r>
            <a:r>
              <a:rPr lang="en-IN" sz="2800">
                <a:latin typeface="Arial"/>
              </a:rPr>
              <a:t>// class body...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}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" y="-38844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Spring in Junit testing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Why Spring in testing?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Many things reamins untested e.g. request mapping, data binding, type conversions and validation.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Controller methods such as @InitBinder, @ModelAttribute, and @ExceptionHandler also get called as part of processing the request.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" y="-38844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Spring in Junit testing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In Spring 3.0, @Configuration was introduced for Java based configuration. However the TestContext framework did not provide support fro this.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In 3.1 AnnotationConfigContextLoader was used and @ContextConfiguration  annotation is updated to support @Configuration. 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" y="-38844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Spring in Junit testing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Creating a Unit Test Class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To load ApplicationContext two annotations are used: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@RunWith(SpringJUnit4ClassRunner.class)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@ContextConfiguration(locations = {...}): Indicates which XML files contain the ApplicationContext.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" y="-38844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Spring in Junit testing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How it works?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Spring 3.0: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@RunWith(SpringJUnit4ClassRunner.class)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@ContextConfiguration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public class OrderServiceTest {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000">
                <a:latin typeface="Arial"/>
              </a:rPr>
              <a:t>@Autowired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latin typeface="Arial"/>
              </a:rPr>
              <a:t>private OrderService orderService;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" y="-38844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Spring in Junit testing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How it works?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Spring 3.1 (Java Configuration Support):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@RunWith(SpringJUnit4ClassRunner.class)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@ContextConfiguration(loader=AnnotationConfigContextLoader.class)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public class OrderServiceTest {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@Configuration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latin typeface="Arial"/>
              </a:rPr>
              <a:t>static class ContextConfiguration {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latin typeface="Arial"/>
              </a:rPr>
              <a:t>@Bean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latin typeface="Arial"/>
              </a:rPr>
              <a:t>        </a:t>
            </a:r>
            <a:r>
              <a:rPr lang="en-IN" sz="2000">
                <a:latin typeface="Arial"/>
              </a:rPr>
              <a:t>public OrderService orderService() {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latin typeface="Arial"/>
              </a:rPr>
              <a:t>            </a:t>
            </a:r>
            <a:r>
              <a:rPr lang="en-IN" sz="2000">
                <a:latin typeface="Arial"/>
              </a:rPr>
              <a:t>OrderService orderService = new OrderServiceImpl();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latin typeface="Arial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" y="-38844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Spring in Junit testing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How it works?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Spring 3.1: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// set properties, etc.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 </a:t>
            </a:r>
            <a:r>
              <a:rPr lang="en-IN" sz="2400">
                <a:latin typeface="Arial"/>
              </a:rPr>
              <a:t>return orderService;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       </a:t>
            </a:r>
            <a:r>
              <a:rPr lang="en-IN" sz="2400">
                <a:latin typeface="Arial"/>
              </a:rPr>
              <a:t>}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}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@Autowired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private OrderService orderService;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" y="-38844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Spring in Junit testing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How it works?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Spring 3.1 (When we want to use bean defination from other java class):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@Configuration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public class OrderServiceConfig {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@Bean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    </a:t>
            </a:r>
            <a:r>
              <a:rPr lang="en-IN" sz="2400">
                <a:latin typeface="Arial"/>
              </a:rPr>
              <a:t>public OrderService orderService() {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OrderService orderService = new OrderServiceImpl();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        </a:t>
            </a:r>
            <a:r>
              <a:rPr lang="en-IN" sz="2400">
                <a:latin typeface="Arial"/>
              </a:rPr>
              <a:t>// set properties, etc.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        </a:t>
            </a:r>
            <a:r>
              <a:rPr lang="en-IN" sz="2400">
                <a:latin typeface="Arial"/>
              </a:rPr>
              <a:t>return orderService;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    </a:t>
            </a:r>
            <a:r>
              <a:rPr lang="en-IN" sz="2400"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" y="-38844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Spring in Junit testing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How it works?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latin typeface="Arial"/>
              </a:rPr>
              <a:t>Spring 3.1 (When we want to use bean defination from other java class):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@RunWith(SpringJUnit4ClassRunner.class)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@ContextConfiguration(classes=OrderServiceConfig.class, loader=AnnotationConfigContextLoader.class)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public class OrderServiceTest {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@Autowired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    </a:t>
            </a:r>
            <a:r>
              <a:rPr lang="en-IN" sz="2400">
                <a:latin typeface="Arial"/>
              </a:rPr>
              <a:t>private OrderService orderService;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" y="-38844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