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736" y="-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9903-6B98-4155-BD77-57C1DA252B32}" type="datetimeFigureOut">
              <a:rPr lang="en-GB" smtClean="0"/>
              <a:t>27/11/2010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2BC2-DCE9-441D-8F39-D749EBBD198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440000" y="720000"/>
            <a:ext cx="3827264" cy="8723808"/>
            <a:chOff x="1440000" y="720000"/>
            <a:chExt cx="3827264" cy="8723808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000" y="5616544"/>
              <a:ext cx="3827264" cy="38272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/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000" y="3157432"/>
              <a:ext cx="3827264" cy="38272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/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0000" y="720000"/>
              <a:ext cx="3827264" cy="38272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/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000" y="5605704"/>
            <a:ext cx="3827264" cy="38272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3157432"/>
            <a:ext cx="3827264" cy="38272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000" y="720000"/>
            <a:ext cx="3827264" cy="382726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/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800" y="2792760"/>
            <a:ext cx="3827264" cy="3827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GX Studios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Golodetz</dc:creator>
  <cp:lastModifiedBy>Stuart Golodetz</cp:lastModifiedBy>
  <cp:revision>11</cp:revision>
  <dcterms:created xsi:type="dcterms:W3CDTF">2010-11-27T16:53:51Z</dcterms:created>
  <dcterms:modified xsi:type="dcterms:W3CDTF">2010-11-27T18:29:59Z</dcterms:modified>
</cp:coreProperties>
</file>