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y Gomero" userId="9f0ac6fe-e20a-4060-84df-61b30617b5a3" providerId="ADAL" clId="{7490C037-FF63-42DA-A11F-A330E660A527}"/>
    <pc:docChg chg="undo custSel addSld delSld modSld">
      <pc:chgData name="Sandy Gomero" userId="9f0ac6fe-e20a-4060-84df-61b30617b5a3" providerId="ADAL" clId="{7490C037-FF63-42DA-A11F-A330E660A527}" dt="2024-09-24T01:31:42.865" v="602" actId="20577"/>
      <pc:docMkLst>
        <pc:docMk/>
      </pc:docMkLst>
      <pc:sldChg chg="modSp mod">
        <pc:chgData name="Sandy Gomero" userId="9f0ac6fe-e20a-4060-84df-61b30617b5a3" providerId="ADAL" clId="{7490C037-FF63-42DA-A11F-A330E660A527}" dt="2024-09-24T01:18:55.526" v="452" actId="20577"/>
        <pc:sldMkLst>
          <pc:docMk/>
          <pc:sldMk cId="642563485" sldId="256"/>
        </pc:sldMkLst>
        <pc:spChg chg="mod">
          <ac:chgData name="Sandy Gomero" userId="9f0ac6fe-e20a-4060-84df-61b30617b5a3" providerId="ADAL" clId="{7490C037-FF63-42DA-A11F-A330E660A527}" dt="2024-09-24T01:18:43.342" v="412" actId="20577"/>
          <ac:spMkLst>
            <pc:docMk/>
            <pc:sldMk cId="642563485" sldId="256"/>
            <ac:spMk id="2" creationId="{99D8B58A-7F00-1D72-95E4-06892DEBC8CE}"/>
          </ac:spMkLst>
        </pc:spChg>
        <pc:spChg chg="mod">
          <ac:chgData name="Sandy Gomero" userId="9f0ac6fe-e20a-4060-84df-61b30617b5a3" providerId="ADAL" clId="{7490C037-FF63-42DA-A11F-A330E660A527}" dt="2024-09-24T01:18:55.526" v="452" actId="20577"/>
          <ac:spMkLst>
            <pc:docMk/>
            <pc:sldMk cId="642563485" sldId="256"/>
            <ac:spMk id="3" creationId="{8EC9E761-1C17-E344-0C25-737F8B8EDECB}"/>
          </ac:spMkLst>
        </pc:spChg>
      </pc:sldChg>
      <pc:sldChg chg="modSp mod">
        <pc:chgData name="Sandy Gomero" userId="9f0ac6fe-e20a-4060-84df-61b30617b5a3" providerId="ADAL" clId="{7490C037-FF63-42DA-A11F-A330E660A527}" dt="2024-09-24T01:19:59.284" v="470" actId="27636"/>
        <pc:sldMkLst>
          <pc:docMk/>
          <pc:sldMk cId="4174582112" sldId="257"/>
        </pc:sldMkLst>
        <pc:spChg chg="mod">
          <ac:chgData name="Sandy Gomero" userId="9f0ac6fe-e20a-4060-84df-61b30617b5a3" providerId="ADAL" clId="{7490C037-FF63-42DA-A11F-A330E660A527}" dt="2024-09-24T01:19:59.284" v="470" actId="27636"/>
          <ac:spMkLst>
            <pc:docMk/>
            <pc:sldMk cId="4174582112" sldId="257"/>
            <ac:spMk id="3" creationId="{06611019-32B9-E54E-ECDB-E359832ABCE9}"/>
          </ac:spMkLst>
        </pc:spChg>
      </pc:sldChg>
      <pc:sldChg chg="modSp mod">
        <pc:chgData name="Sandy Gomero" userId="9f0ac6fe-e20a-4060-84df-61b30617b5a3" providerId="ADAL" clId="{7490C037-FF63-42DA-A11F-A330E660A527}" dt="2024-09-24T01:19:34.598" v="468" actId="20577"/>
        <pc:sldMkLst>
          <pc:docMk/>
          <pc:sldMk cId="746324342" sldId="258"/>
        </pc:sldMkLst>
        <pc:spChg chg="mod">
          <ac:chgData name="Sandy Gomero" userId="9f0ac6fe-e20a-4060-84df-61b30617b5a3" providerId="ADAL" clId="{7490C037-FF63-42DA-A11F-A330E660A527}" dt="2024-09-24T01:19:34.598" v="468" actId="20577"/>
          <ac:spMkLst>
            <pc:docMk/>
            <pc:sldMk cId="746324342" sldId="258"/>
            <ac:spMk id="3" creationId="{F4E3CBD9-E139-E1F4-E925-02F089C97F00}"/>
          </ac:spMkLst>
        </pc:spChg>
      </pc:sldChg>
      <pc:sldChg chg="addSp modSp mod">
        <pc:chgData name="Sandy Gomero" userId="9f0ac6fe-e20a-4060-84df-61b30617b5a3" providerId="ADAL" clId="{7490C037-FF63-42DA-A11F-A330E660A527}" dt="2024-09-24T01:13:53.041" v="46" actId="14100"/>
        <pc:sldMkLst>
          <pc:docMk/>
          <pc:sldMk cId="3063391791" sldId="259"/>
        </pc:sldMkLst>
        <pc:picChg chg="mod">
          <ac:chgData name="Sandy Gomero" userId="9f0ac6fe-e20a-4060-84df-61b30617b5a3" providerId="ADAL" clId="{7490C037-FF63-42DA-A11F-A330E660A527}" dt="2024-09-24T01:13:44.414" v="43" actId="1076"/>
          <ac:picMkLst>
            <pc:docMk/>
            <pc:sldMk cId="3063391791" sldId="259"/>
            <ac:picMk id="5" creationId="{46983F51-AAD7-17A4-DA28-C0D512DB7169}"/>
          </ac:picMkLst>
        </pc:picChg>
        <pc:picChg chg="mod">
          <ac:chgData name="Sandy Gomero" userId="9f0ac6fe-e20a-4060-84df-61b30617b5a3" providerId="ADAL" clId="{7490C037-FF63-42DA-A11F-A330E660A527}" dt="2024-09-24T01:13:47.268" v="44" actId="1076"/>
          <ac:picMkLst>
            <pc:docMk/>
            <pc:sldMk cId="3063391791" sldId="259"/>
            <ac:picMk id="7" creationId="{73EBE428-FE82-158C-9270-FBABB856340D}"/>
          </ac:picMkLst>
        </pc:picChg>
        <pc:picChg chg="add mod">
          <ac:chgData name="Sandy Gomero" userId="9f0ac6fe-e20a-4060-84df-61b30617b5a3" providerId="ADAL" clId="{7490C037-FF63-42DA-A11F-A330E660A527}" dt="2024-09-24T01:13:53.041" v="46" actId="14100"/>
          <ac:picMkLst>
            <pc:docMk/>
            <pc:sldMk cId="3063391791" sldId="259"/>
            <ac:picMk id="9" creationId="{11FBE5BF-F744-469F-C3DA-86AC36F40A41}"/>
          </ac:picMkLst>
        </pc:picChg>
      </pc:sldChg>
      <pc:sldChg chg="modSp mod">
        <pc:chgData name="Sandy Gomero" userId="9f0ac6fe-e20a-4060-84df-61b30617b5a3" providerId="ADAL" clId="{7490C037-FF63-42DA-A11F-A330E660A527}" dt="2024-09-24T01:14:39.866" v="59" actId="1076"/>
        <pc:sldMkLst>
          <pc:docMk/>
          <pc:sldMk cId="1507154281" sldId="260"/>
        </pc:sldMkLst>
        <pc:picChg chg="mod">
          <ac:chgData name="Sandy Gomero" userId="9f0ac6fe-e20a-4060-84df-61b30617b5a3" providerId="ADAL" clId="{7490C037-FF63-42DA-A11F-A330E660A527}" dt="2024-09-24T01:14:39.866" v="59" actId="1076"/>
          <ac:picMkLst>
            <pc:docMk/>
            <pc:sldMk cId="1507154281" sldId="260"/>
            <ac:picMk id="5" creationId="{66E4881B-EF51-1E9B-1161-7A6343DA8A22}"/>
          </ac:picMkLst>
        </pc:picChg>
      </pc:sldChg>
      <pc:sldChg chg="modSp mod">
        <pc:chgData name="Sandy Gomero" userId="9f0ac6fe-e20a-4060-84df-61b30617b5a3" providerId="ADAL" clId="{7490C037-FF63-42DA-A11F-A330E660A527}" dt="2024-09-24T01:17:07.985" v="245" actId="1076"/>
        <pc:sldMkLst>
          <pc:docMk/>
          <pc:sldMk cId="800757647" sldId="261"/>
        </pc:sldMkLst>
        <pc:picChg chg="mod">
          <ac:chgData name="Sandy Gomero" userId="9f0ac6fe-e20a-4060-84df-61b30617b5a3" providerId="ADAL" clId="{7490C037-FF63-42DA-A11F-A330E660A527}" dt="2024-09-24T01:17:07.985" v="245" actId="1076"/>
          <ac:picMkLst>
            <pc:docMk/>
            <pc:sldMk cId="800757647" sldId="261"/>
            <ac:picMk id="7" creationId="{AD2E8885-F7E9-1D15-DCF9-40342998F07D}"/>
          </ac:picMkLst>
        </pc:picChg>
      </pc:sldChg>
      <pc:sldChg chg="addSp delSp modSp mod">
        <pc:chgData name="Sandy Gomero" userId="9f0ac6fe-e20a-4060-84df-61b30617b5a3" providerId="ADAL" clId="{7490C037-FF63-42DA-A11F-A330E660A527}" dt="2024-09-24T01:31:42.865" v="602" actId="20577"/>
        <pc:sldMkLst>
          <pc:docMk/>
          <pc:sldMk cId="67678646" sldId="262"/>
        </pc:sldMkLst>
        <pc:spChg chg="mod">
          <ac:chgData name="Sandy Gomero" userId="9f0ac6fe-e20a-4060-84df-61b30617b5a3" providerId="ADAL" clId="{7490C037-FF63-42DA-A11F-A330E660A527}" dt="2024-09-24T01:31:42.865" v="602" actId="20577"/>
          <ac:spMkLst>
            <pc:docMk/>
            <pc:sldMk cId="67678646" sldId="262"/>
            <ac:spMk id="2" creationId="{BD7FB15F-58A7-3A9E-6A51-23C5D698CFE7}"/>
          </ac:spMkLst>
        </pc:spChg>
        <pc:spChg chg="del">
          <ac:chgData name="Sandy Gomero" userId="9f0ac6fe-e20a-4060-84df-61b30617b5a3" providerId="ADAL" clId="{7490C037-FF63-42DA-A11F-A330E660A527}" dt="2024-09-24T01:12:29.732" v="0" actId="22"/>
          <ac:spMkLst>
            <pc:docMk/>
            <pc:sldMk cId="67678646" sldId="262"/>
            <ac:spMk id="3" creationId="{36435F6E-34A9-8892-C3B8-1ACF980BAA0B}"/>
          </ac:spMkLst>
        </pc:spChg>
        <pc:picChg chg="add mod ord">
          <ac:chgData name="Sandy Gomero" userId="9f0ac6fe-e20a-4060-84df-61b30617b5a3" providerId="ADAL" clId="{7490C037-FF63-42DA-A11F-A330E660A527}" dt="2024-09-24T01:20:38.390" v="472" actId="1076"/>
          <ac:picMkLst>
            <pc:docMk/>
            <pc:sldMk cId="67678646" sldId="262"/>
            <ac:picMk id="5" creationId="{84F4118D-03A9-9022-94A4-D2669A6E4B89}"/>
          </ac:picMkLst>
        </pc:picChg>
        <pc:picChg chg="add mod modCrop">
          <ac:chgData name="Sandy Gomero" userId="9f0ac6fe-e20a-4060-84df-61b30617b5a3" providerId="ADAL" clId="{7490C037-FF63-42DA-A11F-A330E660A527}" dt="2024-09-24T01:17:04.231" v="244" actId="1076"/>
          <ac:picMkLst>
            <pc:docMk/>
            <pc:sldMk cId="67678646" sldId="262"/>
            <ac:picMk id="7" creationId="{AC22A249-AA3D-01CC-E7CC-B664A78A8926}"/>
          </ac:picMkLst>
        </pc:picChg>
      </pc:sldChg>
      <pc:sldChg chg="modSp new mod">
        <pc:chgData name="Sandy Gomero" userId="9f0ac6fe-e20a-4060-84df-61b30617b5a3" providerId="ADAL" clId="{7490C037-FF63-42DA-A11F-A330E660A527}" dt="2024-09-24T01:22:02.436" v="581" actId="20577"/>
        <pc:sldMkLst>
          <pc:docMk/>
          <pc:sldMk cId="3587585474" sldId="263"/>
        </pc:sldMkLst>
        <pc:spChg chg="mod">
          <ac:chgData name="Sandy Gomero" userId="9f0ac6fe-e20a-4060-84df-61b30617b5a3" providerId="ADAL" clId="{7490C037-FF63-42DA-A11F-A330E660A527}" dt="2024-09-24T01:14:17.662" v="57" actId="20577"/>
          <ac:spMkLst>
            <pc:docMk/>
            <pc:sldMk cId="3587585474" sldId="263"/>
            <ac:spMk id="2" creationId="{E34B07EE-CC9F-C427-ACD8-881EC682B944}"/>
          </ac:spMkLst>
        </pc:spChg>
        <pc:spChg chg="mod">
          <ac:chgData name="Sandy Gomero" userId="9f0ac6fe-e20a-4060-84df-61b30617b5a3" providerId="ADAL" clId="{7490C037-FF63-42DA-A11F-A330E660A527}" dt="2024-09-24T01:22:02.436" v="581" actId="20577"/>
          <ac:spMkLst>
            <pc:docMk/>
            <pc:sldMk cId="3587585474" sldId="263"/>
            <ac:spMk id="3" creationId="{2DC28AA6-073C-647E-E3FF-99802A740B49}"/>
          </ac:spMkLst>
        </pc:spChg>
      </pc:sldChg>
      <pc:sldChg chg="modSp new del mod">
        <pc:chgData name="Sandy Gomero" userId="9f0ac6fe-e20a-4060-84df-61b30617b5a3" providerId="ADAL" clId="{7490C037-FF63-42DA-A11F-A330E660A527}" dt="2024-09-24T01:17:31.877" v="248" actId="2696"/>
        <pc:sldMkLst>
          <pc:docMk/>
          <pc:sldMk cId="364860163" sldId="264"/>
        </pc:sldMkLst>
        <pc:spChg chg="mod">
          <ac:chgData name="Sandy Gomero" userId="9f0ac6fe-e20a-4060-84df-61b30617b5a3" providerId="ADAL" clId="{7490C037-FF63-42DA-A11F-A330E660A527}" dt="2024-09-24T01:16:11.630" v="235" actId="20577"/>
          <ac:spMkLst>
            <pc:docMk/>
            <pc:sldMk cId="364860163" sldId="264"/>
            <ac:spMk id="2" creationId="{3D2EE608-C7AF-6507-46CE-220680847FB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10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8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5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5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58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6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4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8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6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6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0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3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marketstack.com/" TargetMode="External"/><Relationship Id="rId2" Type="http://schemas.openxmlformats.org/officeDocument/2006/relationships/hyperlink" Target="https://data.nasdaq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B58A-7F00-1D72-95E4-06892DEBC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9E761-1C17-E344-0C25-737F8B8EDE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Stock Market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6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DBEC-835C-220A-6535-4CAD64F1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3CBD9-E139-E1F4-E925-02F089C97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Client is looking to invest in different sector and selected the </a:t>
            </a:r>
            <a:r>
              <a:rPr lang="en-US" sz="2000" b="1" dirty="0"/>
              <a:t>Aerospace &amp; Defense</a:t>
            </a:r>
          </a:p>
          <a:p>
            <a:r>
              <a:rPr lang="en-US" sz="2000" dirty="0"/>
              <a:t>What company should the client invest in?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2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62BE-4EEE-9DA5-F043-FA0F417E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1019-32B9-E54E-ECDB-E359832AB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73452"/>
            <a:ext cx="7729728" cy="3578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Companies analyzed:</a:t>
            </a:r>
          </a:p>
          <a:p>
            <a:r>
              <a:rPr lang="en-US" dirty="0"/>
              <a:t>RTX (Raytheon)</a:t>
            </a:r>
          </a:p>
          <a:p>
            <a:r>
              <a:rPr lang="en-US" dirty="0"/>
              <a:t>GD (General Dynamics)</a:t>
            </a:r>
          </a:p>
          <a:p>
            <a:r>
              <a:rPr lang="en-US" dirty="0"/>
              <a:t>LMT (Lockheed)</a:t>
            </a:r>
          </a:p>
          <a:p>
            <a:r>
              <a:rPr lang="en-US" dirty="0"/>
              <a:t>SPY500</a:t>
            </a:r>
          </a:p>
          <a:p>
            <a:r>
              <a:rPr lang="en-US" dirty="0"/>
              <a:t>All selected companies had outstanding dividend payout last year. </a:t>
            </a:r>
          </a:p>
          <a:p>
            <a:pPr marL="0" indent="0" algn="l">
              <a:buNone/>
            </a:pPr>
            <a:r>
              <a:rPr lang="en-US" dirty="0"/>
              <a:t>Sources:</a:t>
            </a:r>
          </a:p>
          <a:p>
            <a:r>
              <a:rPr lang="en-US" b="0" i="0" u="sng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  <a:hlinkClick r:id="rId2"/>
              </a:rPr>
              <a:t>https://data.nasdaq.com</a:t>
            </a:r>
            <a:endParaRPr lang="en-US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b="0" i="0" u="sng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https://api.marketstack.com</a:t>
            </a:r>
            <a:endParaRPr lang="en-US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8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827D50-C7E0-8693-5D5E-F63A31F1D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9441" y="2313433"/>
            <a:ext cx="4270248" cy="29910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Each month from September 2023 to January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95CC7-CA1B-E902-D20D-29FA47E44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3133" y="2704440"/>
            <a:ext cx="5442867" cy="3363567"/>
          </a:xfrm>
        </p:spPr>
        <p:txBody>
          <a:bodyPr>
            <a:normAutofit/>
          </a:bodyPr>
          <a:lstStyle/>
          <a:p>
            <a:r>
              <a:rPr lang="en-US" dirty="0"/>
              <a:t>September 2023: SPY: -3.43%, RTX: -4.01%, LMT: -4.95%, GD: -1.42%</a:t>
            </a:r>
          </a:p>
          <a:p>
            <a:r>
              <a:rPr lang="en-US" dirty="0"/>
              <a:t>October 2023: SPY: -1.97%, RTX: +13.45%, LMT: +11.17%, GD: +8.94%</a:t>
            </a:r>
          </a:p>
          <a:p>
            <a:r>
              <a:rPr lang="en-US" dirty="0"/>
              <a:t>November 2023: SPY: +8.87%, RTX: -0.63%, LMT: -1.88%, GD: +2.05%</a:t>
            </a:r>
          </a:p>
          <a:p>
            <a:r>
              <a:rPr lang="en-US" dirty="0"/>
              <a:t>December 2023: SPY: +4.29%, RTX: +3.26%, LMT: +1.08%, GD: +5.09%</a:t>
            </a:r>
          </a:p>
          <a:p>
            <a:r>
              <a:rPr lang="en-US" dirty="0"/>
              <a:t>January 2024: SPY: +2.27%, RTX: +8.41%, LMT: -5.48%, GD: +2.05%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2D2DF-0E60-7AA5-919E-70CCAF281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315" y="2704439"/>
            <a:ext cx="5200552" cy="3363567"/>
          </a:xfrm>
        </p:spPr>
        <p:txBody>
          <a:bodyPr>
            <a:normAutofit/>
          </a:bodyPr>
          <a:lstStyle/>
          <a:p>
            <a:r>
              <a:rPr lang="en-US" b="1" dirty="0"/>
              <a:t>SPY</a:t>
            </a:r>
            <a:r>
              <a:rPr lang="en-US" dirty="0"/>
              <a:t>: -21.05%</a:t>
            </a:r>
          </a:p>
          <a:p>
            <a:r>
              <a:rPr lang="en-US" b="1" dirty="0"/>
              <a:t>RTX</a:t>
            </a:r>
            <a:r>
              <a:rPr lang="en-US" dirty="0"/>
              <a:t>: -38.48%</a:t>
            </a:r>
          </a:p>
          <a:p>
            <a:r>
              <a:rPr lang="en-US" b="1" dirty="0"/>
              <a:t>LMT</a:t>
            </a:r>
            <a:r>
              <a:rPr lang="en-US" dirty="0"/>
              <a:t>: -24.72%</a:t>
            </a:r>
          </a:p>
          <a:p>
            <a:r>
              <a:rPr lang="en-US" b="1"/>
              <a:t>GD</a:t>
            </a:r>
            <a:r>
              <a:rPr lang="en-US"/>
              <a:t>: -25.10%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D7065-42D5-3B31-D923-95482A6567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2312" y="2313433"/>
            <a:ext cx="4270248" cy="304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Overall  percentage change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B6195C-C530-EB6D-5A28-B9C770010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change</a:t>
            </a:r>
          </a:p>
        </p:txBody>
      </p:sp>
    </p:spTree>
    <p:extLst>
      <p:ext uri="{BB962C8B-B14F-4D97-AF65-F5344CB8AC3E}">
        <p14:creationId xmlns:p14="http://schemas.microsoft.com/office/powerpoint/2010/main" val="77484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1DAF-2930-071D-99C5-D9FD8D62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Volume trading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983F51-AAD7-17A4-DA28-C0D512DB7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97" y="2619950"/>
            <a:ext cx="3844871" cy="31804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BE428-FE82-158C-9270-FBABB8563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543" y="2619950"/>
            <a:ext cx="3936892" cy="3180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FBE5BF-F744-469F-C3DA-86AC36F40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511" y="2619950"/>
            <a:ext cx="3936892" cy="318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9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EDD9-A1E7-1FB7-03B6-FBB5C088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volatility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E4881B-EF51-1E9B-1161-7A6343DA8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938" y="2333995"/>
            <a:ext cx="5540123" cy="4055250"/>
          </a:xfrm>
        </p:spPr>
      </p:pic>
    </p:spTree>
    <p:extLst>
      <p:ext uri="{BB962C8B-B14F-4D97-AF65-F5344CB8AC3E}">
        <p14:creationId xmlns:p14="http://schemas.microsoft.com/office/powerpoint/2010/main" val="150715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EDD9-A1E7-1FB7-03B6-FBB5C088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volatility comparison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2E8885-F7E9-1D15-DCF9-40342998F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092" y="2352097"/>
            <a:ext cx="5883564" cy="3642303"/>
          </a:xfrm>
        </p:spPr>
      </p:pic>
    </p:spTree>
    <p:extLst>
      <p:ext uri="{BB962C8B-B14F-4D97-AF65-F5344CB8AC3E}">
        <p14:creationId xmlns:p14="http://schemas.microsoft.com/office/powerpoint/2010/main" val="80075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B15F-58A7-3A9E-6A51-23C5D698C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00453"/>
            <a:ext cx="7729728" cy="1188720"/>
          </a:xfrm>
        </p:spPr>
        <p:txBody>
          <a:bodyPr/>
          <a:lstStyle/>
          <a:p>
            <a:r>
              <a:rPr lang="en-US" dirty="0"/>
              <a:t>Rate of change (roc)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F4118D-03A9-9022-94A4-D2669A6E4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18" y="2527681"/>
            <a:ext cx="5109570" cy="34298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22A249-AA3D-01CC-E7CC-B664A78A89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48"/>
          <a:stretch/>
        </p:blipFill>
        <p:spPr>
          <a:xfrm>
            <a:off x="5890305" y="2527681"/>
            <a:ext cx="5364728" cy="342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07EE-CC9F-C427-ACD8-881EC682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28AA6-073C-647E-E3FF-99802A740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recommend to invest in GD (General Dynamics), the company has the lowest risk. Low price volatility and high </a:t>
            </a:r>
            <a:r>
              <a:rPr lang="en-US"/>
              <a:t>total volume trading.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854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148</TotalTime>
  <Words>263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-apple-system</vt:lpstr>
      <vt:lpstr>Arial</vt:lpstr>
      <vt:lpstr>Gill Sans MT</vt:lpstr>
      <vt:lpstr>Parcel</vt:lpstr>
      <vt:lpstr>Project 1</vt:lpstr>
      <vt:lpstr>Problem statement</vt:lpstr>
      <vt:lpstr>data </vt:lpstr>
      <vt:lpstr>Percentage change</vt:lpstr>
      <vt:lpstr>Total Volume trading</vt:lpstr>
      <vt:lpstr>Weekly volatility comparison</vt:lpstr>
      <vt:lpstr>monthly volatility comparison</vt:lpstr>
      <vt:lpstr>Rate of change (roc)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Sandy Gomero</dc:creator>
  <cp:lastModifiedBy>Carissa Steffany Guzman</cp:lastModifiedBy>
  <cp:revision>2</cp:revision>
  <dcterms:created xsi:type="dcterms:W3CDTF">2024-09-23T23:02:37Z</dcterms:created>
  <dcterms:modified xsi:type="dcterms:W3CDTF">2024-09-24T02:12:03Z</dcterms:modified>
</cp:coreProperties>
</file>