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Book Antiqu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7.xml"/><Relationship Id="rId34" Type="http://schemas.openxmlformats.org/officeDocument/2006/relationships/font" Target="fonts/BookAntiqu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12fbb8a7_1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12fbb8a7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912fbb8a7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4605e23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4605e2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14605e23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12fbb8a7_1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12fbb8a7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912fbb8a7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12fbb8a7_1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12fbb8a7_1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912fbb8a7_1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12fbb8a7_1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12fbb8a7_1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912fbb8a7_1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12fbb8a7_1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12fbb8a7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912fbb8a7_1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4605e23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4605e23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14605e23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12fbb8a7_1_1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12fbb8a7_1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912fbb8a7_1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12fbb8a7_1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12fbb8a7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912fbb8a7_1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12fbb8a7_1_1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12fbb8a7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912fbb8a7_1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4605e23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14605e234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12fbb8a7_1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12fbb8a7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912fbb8a7_1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12fbb8a7_1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12fbb8a7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912fbb8a7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12fbb8a7_1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12fbb8a7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912fbb8a7_1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514600" y="2286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591050" y="23050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628650" y="4381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762000" y="1828800"/>
            <a:ext cx="7696200" cy="0"/>
          </a:xfrm>
          <a:prstGeom prst="straightConnector1">
            <a:avLst/>
          </a:prstGeom>
          <a:noFill/>
          <a:ln cap="flat" cmpd="sng" w="9525">
            <a:solidFill>
              <a:srgbClr val="FFE0A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ongodb.com/" TargetMode="External"/><Relationship Id="rId4" Type="http://schemas.openxmlformats.org/officeDocument/2006/relationships/hyperlink" Target="https://docs.microsoft.com/en-us/azure/" TargetMode="External"/><Relationship Id="rId5" Type="http://schemas.openxmlformats.org/officeDocument/2006/relationships/hyperlink" Target="https://docs.microsoft.com/en-us/azure/virtual-machines/windows/install-mongod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ongod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478625"/>
            <a:ext cx="77724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NoSql Hosting in Azure Cloud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59700" y="4061850"/>
            <a:ext cx="2993700" cy="27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Team: 3</a:t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Rupa Mahendran</a:t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Sriganesh Baskaran</a:t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Yoshitha Gattu</a:t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Sai kiran Gontyala</a:t>
            </a:r>
            <a:r>
              <a:rPr lang="en-US" sz="2400">
                <a:solidFill>
                  <a:srgbClr val="D9D9D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2904100" y="3567500"/>
            <a:ext cx="3552300" cy="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" y="1257150"/>
            <a:ext cx="8842176" cy="49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901800" y="579325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     </a:t>
            </a:r>
            <a:r>
              <a:rPr b="1" lang="en-US" sz="3000">
                <a:solidFill>
                  <a:schemeClr val="lt2"/>
                </a:solidFill>
              </a:rPr>
              <a:t>MongoDB </a:t>
            </a:r>
            <a:r>
              <a:rPr b="1" lang="en-US" sz="3000">
                <a:solidFill>
                  <a:schemeClr val="lt2"/>
                </a:solidFill>
              </a:rPr>
              <a:t>Deployment-Windows</a:t>
            </a:r>
            <a:endParaRPr b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85800" y="381000"/>
            <a:ext cx="7772400" cy="918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Nosql in Linux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1551925"/>
            <a:ext cx="8780649" cy="4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" y="797650"/>
            <a:ext cx="8996300" cy="5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0" y="320800"/>
            <a:ext cx="8526375" cy="23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300" y="2896650"/>
            <a:ext cx="5901501" cy="38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75" y="173400"/>
            <a:ext cx="8420900" cy="25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097" y="2710475"/>
            <a:ext cx="6988453" cy="4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0993"/>
            <a:ext cx="9144000" cy="450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COSMOSDB in Azure</a:t>
            </a:r>
            <a:endParaRPr sz="36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5" y="1970270"/>
            <a:ext cx="9018750" cy="439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25" y="0"/>
            <a:ext cx="80792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" y="1134850"/>
            <a:ext cx="8944375" cy="4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5" y="1377875"/>
            <a:ext cx="9030076" cy="3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Objectives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Introduction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Literature survey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NoSql Deployments-Windows,Linux,Azure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Discussion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Conclusion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References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 replication has been tested in both windows and linux platform, and replication synchronisation occur seamlessly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found that the mongo services are working faster in linux platform than in windows.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685800" y="1842525"/>
            <a:ext cx="812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Virtual machines of both windows and linux operating systems has been deployed successfully on microsoft Azure cloud services using defaultly available machine images.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Installation</a:t>
            </a:r>
            <a:r>
              <a:rPr lang="en-US"/>
              <a:t> of mongodb and database </a:t>
            </a:r>
            <a:r>
              <a:rPr lang="en-US"/>
              <a:t>services</a:t>
            </a:r>
            <a:r>
              <a:rPr lang="en-US"/>
              <a:t> has been tested by creating database and adding the sample mongodb documents using mongo queries.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References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48450" y="24644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https://www.mongodb.com/</a:t>
            </a:r>
            <a:endParaRPr sz="2400"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https://docs.microsoft.com/en-us/azure/</a:t>
            </a:r>
            <a:endParaRPr sz="2400"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https://docs.microsoft.com/en-us/azure/virtual-machines/windows/install-mongodb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and Answer Session</a:t>
            </a:r>
            <a:endParaRPr/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967625" y="2265175"/>
            <a:ext cx="77724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explore Nosql server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test and deploy Nosql in windows OS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test and deploy Nosql in Linux OS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test and deploy Nosql in</a:t>
            </a:r>
            <a:r>
              <a:rPr lang="en-US" sz="2400"/>
              <a:t> Azure cosmos environment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225150" y="42668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35400" y="1856650"/>
            <a:ext cx="7873200" cy="4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Microsoft Azure - Cloud computing service created by Microsoft for building, testing, deploying, and managing applications and services through Microsoft-managed data centers.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A NoSQL database environment - Non-relational database system that allows for the fast organization and analysis of disparate and high-volume data types.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uFill>
                  <a:noFill/>
                </a:uFill>
                <a:hlinkClick r:id="rId3"/>
              </a:rPr>
              <a:t>MongoDB</a:t>
            </a:r>
            <a:r>
              <a:rPr lang="en-US" sz="2400">
                <a:solidFill>
                  <a:schemeClr val="lt1"/>
                </a:solidFill>
              </a:rPr>
              <a:t> - The most popular NoSQL.The growth of MongoDB has been impressive over the last few years as a document-oriented database system that uses JSON-like objects for describing the data model.</a:t>
            </a:r>
            <a:endParaRPr sz="24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85800" y="2057400"/>
            <a:ext cx="777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MongoDB - Windows Installer (.msi) installation package. </a:t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The MSI package is contained within a ZIP archive. </a:t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The Microsoft Windows Installer Engine was updated with the release of Windows XP. </a:t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Microsoft has recently introduced the WiX (Windows Installer XML) toolkit - first highly acknowledged Open Source project from Microsoft.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Azure Cosmos DB is Microsoft’s proprietary globally-distributed, multi-model database service "for managing data at planet-scale" launched in May 2017. It is schema-agnostic, horizontally scalable and generally classified as a NoSQL database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1471625"/>
            <a:ext cx="8969375" cy="5110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916050" y="0"/>
            <a:ext cx="822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</a:rPr>
              <a:t>                                    </a:t>
            </a:r>
            <a:r>
              <a:rPr b="1" lang="en-US" sz="3000">
                <a:solidFill>
                  <a:schemeClr val="lt2"/>
                </a:solidFill>
              </a:rPr>
              <a:t>Main Body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8025" y="413075"/>
            <a:ext cx="8643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Nosql in Windows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5" y="948125"/>
            <a:ext cx="9021650" cy="5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5" y="1338275"/>
            <a:ext cx="8820726" cy="49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