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/>
    <p:restoredTop sz="94692"/>
  </p:normalViewPr>
  <p:slideViewPr>
    <p:cSldViewPr snapToGrid="0" snapToObjects="1">
      <p:cViewPr varScale="1">
        <p:scale>
          <a:sx n="75" d="100"/>
          <a:sy n="75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CD81-EF20-7D44-B6F7-710174FF8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3BB30-AEFB-904B-8DBD-7067EC4E8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81B-440E-B54E-846B-83152776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66CE-3711-5942-9928-31A00390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424F-9FB6-EB4A-8854-A4A3D29A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DA62-5F5D-8A4E-BA91-43A95DD1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135E-B937-EA47-989A-4B49652C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5D7A-1250-C949-B4AB-E380D061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03BD-D28E-7D43-8F12-92FE3521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BA67-14C4-8A42-90FA-C7DD2EF4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F9C60-D320-8248-A4BD-8115AF9FC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BEE93-EC39-644B-A68E-C5288A02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3E56-3A68-9146-9453-47ECBF8B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4934-46D4-0C43-AE1D-04E38977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8E101-A471-7C44-9D99-F466F78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6CC0-1B3C-7A44-9D21-7B400148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BC7E-1706-4142-B3BF-B5D7ADE4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6648-341B-8841-BA73-AD46DB72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300D-9DFE-D343-B5D1-30C8329B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10A7-0E5B-2748-B393-1F30EF29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FC89-98C1-484D-AFF0-47B7DB4B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D68B-CB55-D940-80E5-8FF2EBA6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0183-7C12-A74F-9592-D68B3268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01BC-E0C1-454D-8B73-5C886F5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8777-0407-BA4F-89E1-9C70B178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7C7D-3894-1A48-A590-8BF9282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0243-79A1-954A-BD2D-529543416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DD7F7-847A-BD46-B4F3-56BD3277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6F17-01B8-774B-999B-EF2CD68A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E50E-0051-C44C-A0CB-112AD7E9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90C8-D5DE-6A43-99C2-E9D87D85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A3F0-E9EA-E249-B204-8A497C63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D9A4F-8284-4F4D-AF55-1E868705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FC31A-5575-EB4E-AE8D-26136152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2309F-D545-C947-A9E7-E2CFF6528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FD93-8298-D34E-8640-444D6C963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C6981-1D94-ED43-B06C-726C778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3E0C5-4858-3843-B033-B4AF722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338AC-DB1A-0041-92D1-B10EE4C9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3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D798-DEA4-9B49-A9AE-9C85007F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BDADF-0A02-6549-9B9A-7C101BCD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6D4AA-2DCF-6E4D-A7B9-56E75920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12D78-BA6B-2F4D-9053-BE7B238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5F30E-1955-A343-A9E1-04836058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E0A56-6423-E442-85E9-88A7336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1FB9-AA9B-4948-9CC4-76CA744B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868C-D5BF-F74A-A051-1A65CAAF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6AD-E774-544E-9CD9-E4FD688E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F62F-23C4-C247-9626-A6DC1F6D7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F4513-7D27-7147-AECA-D45FDD51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991A-6D81-3446-BAAD-62E06554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2791-E8D8-CA43-A20C-7072CE03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9AD-95D3-2345-BC65-6942A4D9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0270-2DDC-1540-9CD4-FC8337B0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497F1-E1A1-AA40-AB1C-E2199EAC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7500-D1DF-AE48-8BD2-2A4CCCF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2EE5-ACFB-DE40-878D-7ED1409F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80B2-411F-FB46-8F72-0C9BA4FA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02A99-A278-3D48-834E-EB8D5FB0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5F132-F4E7-D74C-B118-AAB586B3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2E4-27FD-2E4A-88C5-42DC9F93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612F-0E09-E74F-B4EA-BA0578EF32E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AA1A-C261-BB47-9BCB-D145C9DE2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0687-3B11-2644-A311-76B5D7EA5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8089-BEEE-1B42-859C-49AFE3A0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F4B51-EAF3-9406-1062-9DB0C313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3CCF2D-6DD5-02A8-EEEA-E12545D3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247BE48-5844-B723-003A-E8D9A10A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2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1DFA871-B0E2-416C-746F-29999342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78F81E-48EC-BE98-82D7-AE220426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8BAB76C-1217-00FB-2563-1EFA33B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1EFE0B7-08B4-AD6E-C190-7405EB0F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78D3FD7-9F25-5E7E-CE58-EC6BA677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3E0D00A-4AAF-1329-B129-2BB053AE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2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C7EDE73-8EB4-FEA3-DA5E-ABE4A7C1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0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79A90D1-ECF9-2672-EBC4-7493C7C0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8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692145B-6BDF-F6C5-CE56-F428CD30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5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Stephen A.</dc:creator>
  <cp:lastModifiedBy>Gonzalez, Stephen A.</cp:lastModifiedBy>
  <cp:revision>5</cp:revision>
  <dcterms:created xsi:type="dcterms:W3CDTF">2021-12-11T01:58:44Z</dcterms:created>
  <dcterms:modified xsi:type="dcterms:W3CDTF">2022-05-20T23:34:32Z</dcterms:modified>
</cp:coreProperties>
</file>