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A3FF-0304-35FA-5913-B395546C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4CA80-BA52-3F40-8907-B83C249CC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F1E0-B801-7EAA-F4EF-BE63ED9C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1190-E68C-086C-F272-F1DD0D29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6A08-349A-A696-D57D-51D8289D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1717-6AEE-6076-E6A7-45046CAE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FF85A-62F8-4228-9B80-33B6A2F7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5E56-7FBE-A949-3302-62D44FED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9E04-AE77-2EEB-A6F1-7764738C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13B4-904B-9076-06C9-F5C65041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E6EAB-1CD1-3282-996F-53806D357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DF181-6277-4360-B136-AC99546C2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4F65-E7B6-3414-8715-E4705263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C509-4A7A-2C6B-5459-B21105E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D683-6116-1177-F45B-A6ECB5AF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E7C5-8D91-A84C-A216-808C6739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A58B-98E2-64C1-E639-4DC9FAD4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BFEE-B3A2-7D56-5DD0-A63E7F12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BE46-BD25-C800-2F6A-1AA61CE2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E256-E5F6-6FE9-AA18-E06124F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0547-8026-ADCC-000C-058F9B61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38B5-9BE4-19FE-429F-A5E66A5A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7ED7-C199-B05E-92FA-DE204F5D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84D6-D5F1-4907-5D59-4D5EDCF2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95D0-5FBD-0D4B-0B4E-7090561C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3908-C44D-0CAD-F5E5-59108972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288F-3D8E-DCB2-932E-1CAC32D23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C97B-FDB9-6BB9-C06E-93AAFCB0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6445D-B3F0-F699-A8C5-F4391BA6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0866-7291-927C-FEFC-79A5C712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1CA18-05F3-A7F1-6BAA-C0EE57C9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A25B-0E31-EC2F-1AD2-9312422F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C122-5AA1-860C-D382-99A903964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83347-9DDA-5F01-E9E3-127E3550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9778A-6C43-77F2-1221-F21644715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0168D-F0EB-4D8B-16C7-ACD687EB3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9161A-527E-A993-B1FF-DF76DD4D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87E47-F8E2-FD05-9620-CEC05AD0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53A88-2392-8759-B623-5F1B719F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BE16-2074-954E-4731-64A80D7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424FE-7FE6-7589-9ECA-D5CC127F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4832D-ABC9-5411-5A59-4FBEA9CC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C7E7D-AF73-31B0-FF32-AA67316A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2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D7D48-4716-ED57-CAEB-899E085A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55F03-26C2-55B9-362A-23B52598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F30D9-0468-337D-668D-20EDC50A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6E78-69BF-C62E-9E1E-67A915BB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9516-A469-4AE4-800A-FA76A5BE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0B032-0E31-DC12-6DCD-DCF9AAD0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93D3-50F8-B0EE-D5FC-A217B3D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BB5A-1B6D-4867-E2D7-A8E8209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219B-0321-08E1-C7A4-04B8DE99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7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4523-9DC2-53AA-AC25-0929ADC4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F754B-8A38-EFFF-BAFB-5F900273D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341C1-14E4-61C0-961C-413AC9081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2EAC-3CF1-EC46-CB15-165A6DA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A0C0-C98C-E9EE-88D3-09640C53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87B4-DB3E-7E00-7CFE-6FF7432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CEBAB-72F8-125F-D85D-F3C8FEB5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B472-CDF6-F0E9-7519-4E277F314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A4F6-7E13-F2EA-F69E-A77868B3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4A25-CC88-5143-979F-41A433FB935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4790-2B04-FA89-FDC5-6FAE04694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9021-B1CE-B6F3-49D2-B389BE30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6513-0CD4-0349-B2F5-46945E1E2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2C7532-A1AC-C3AF-5EA8-5966374AE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18555363-EEEC-5961-D41E-A5C69100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33D8AC7F-74D8-E4CF-8325-BA36AA26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Stephen A.</dc:creator>
  <cp:lastModifiedBy>Gonzalez, Stephen A.</cp:lastModifiedBy>
  <cp:revision>1</cp:revision>
  <dcterms:created xsi:type="dcterms:W3CDTF">2022-05-26T00:25:14Z</dcterms:created>
  <dcterms:modified xsi:type="dcterms:W3CDTF">2022-05-26T00:26:30Z</dcterms:modified>
</cp:coreProperties>
</file>