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6"/>
    <p:restoredTop sz="94694"/>
  </p:normalViewPr>
  <p:slideViewPr>
    <p:cSldViewPr snapToGrid="0" snapToObjects="1">
      <p:cViewPr varScale="1">
        <p:scale>
          <a:sx n="97" d="100"/>
          <a:sy n="97" d="100"/>
        </p:scale>
        <p:origin x="22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F4D2-933E-1041-8693-35DB73E4C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235B3-9B41-7E40-9594-61367C0B2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C7BF4-81E4-3549-BA86-44756372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D2776-C3B6-6E44-B4F0-81437AC2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79EFA-99C9-334E-BFD3-F8768BD7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4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DF69-47BB-A94F-B056-6106537C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53746-E0D2-5C46-ABC3-E52A52E4A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CB83-43D3-9F4C-B1BA-C0A59393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D5B6F-9DAA-EE40-97B9-41871F30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485B1-3476-2E4D-B9BF-AA4D3172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9F0BB0-84D4-A444-A32D-DE85318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7782C-90C3-C148-8EAF-76902C78B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59E5-A29B-1C46-A1CF-19C107DF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DB2D-7163-E649-83CC-D19779CE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DB633-77E4-9042-93EB-7A469A6F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5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F523-C010-D149-918F-8B8AF70A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7880-4E3B-C249-AD09-6FEB4CF0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4B2D-696E-B743-B900-66388E0A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9E9B5-5076-CE4D-9D1B-644AD882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21A9-152E-2046-A848-BB818062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2EF8-AABD-0A47-B163-1A93911F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7A3B2-5D30-0C4B-A3DF-DD325F3A3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1880B-6BBF-B141-8586-868BA77E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6DF3-1CE2-DE48-AAE8-B153777B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95CCC-AA5B-D043-ADBA-E55CB746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9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B759-3ABA-4247-B11D-3DDE4500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457D-D337-F04A-842F-8BB1DB785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5CCA-E8DE-1048-AAA1-61B02B138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23D80-D23C-DE49-8409-5DA0C207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15D3-D153-5746-85D5-4A4F4E8E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632C9-F5AF-7C4F-AA6E-1CED9FA2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582C-6BF7-2B43-98DF-05712F76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A9039-A6E8-7549-A6AE-0E3195DAA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82DEB-F42A-CA42-97AF-BC2A01775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A9DCD-CED4-EE4A-9996-115288C96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20574-4122-0345-B340-C75034F67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CA9E1-C047-4B44-B9D6-6958C5BA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1BFDD-E655-014B-81A8-2D326E10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0B8CE-E593-7548-AE2C-DBCA0C80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8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D81A-478B-9045-A40E-90D4B51A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2386B-9B84-004C-8AA1-6767AD21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93FFF-F322-904E-AD9F-B96EE2FD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12B07-7C8D-1A4B-9034-9CFB7D4B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0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60074-0CAA-2B40-9CE2-FD37CDE0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3DDE-0EF6-044D-A832-2E571802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2AD5-4F74-FC44-B0AB-6F897358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2B01-63F5-B745-B3FA-1AD91783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9A438-7221-F94C-9F07-B5E46A628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2A346-055C-2F40-9F98-599B85DE1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2FED-C562-DB40-8F26-23DCD32A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B6A98-4561-094A-B89E-BEBF6CBE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B4D93-05A6-1F47-A1D8-DE9559A5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0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554D-629F-AD4C-958B-7F09A99A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10B18-F456-8C45-BE47-C668E7894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1202D-B097-7243-9CC3-5B2B16720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41233-D08C-2646-B1E2-B636C97F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28A2-E763-1E4B-9853-9780350384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E2E75-139C-D548-8611-9AEB9873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6BA37-EDA0-9542-8DC0-74E9344C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7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D0F08-779B-0441-AB07-EA5F24FB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3FB1E-1930-1C4C-A5EC-6F08C5A2D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075C1-769E-C548-BE29-C565C4A13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428A2-E763-1E4B-9853-978035038482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1EABE-EB81-2440-A05B-E5ECF33FC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CB79C-8CCB-8B4F-880E-0BBF4AF95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C42C-3D14-CD4B-97C8-4296AF6E3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4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8D8DBD-A37D-2BA2-E7FB-250E6ADC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33" y="0"/>
            <a:ext cx="8325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9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E808AC12-FB56-9138-FF2D-317EDBB9E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33" y="0"/>
            <a:ext cx="8325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5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66DA0F-97DC-2E78-4C1F-57E11959E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33" y="0"/>
            <a:ext cx="8325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5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A3DE3B6-EA15-4332-DED1-CD9668FA8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33" y="0"/>
            <a:ext cx="8325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0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Gonzalez, Stephen A.</dc:creator>
  <cp:lastModifiedBy>Gonzalez, Stephen A.</cp:lastModifiedBy>
  <cp:revision>3</cp:revision>
  <dcterms:created xsi:type="dcterms:W3CDTF">2022-01-11T19:56:14Z</dcterms:created>
  <dcterms:modified xsi:type="dcterms:W3CDTF">2022-05-26T00:11:16Z</dcterms:modified>
</cp:coreProperties>
</file>