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1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0CB7-1DE9-5E43-A301-8A079FF6D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5AC74-592F-B844-A9C0-9CC4B8872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78D1F-B08B-F64C-8195-49132FCC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B2823-87D7-EF40-8706-B31915BF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70EB5-966F-7C46-8E95-310DEA0A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7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3D1A-5799-A84D-B5E7-0109B68E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05527-CA87-9442-9AC3-774141495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49E5B-99AB-2444-924F-CF53B4D8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DBE5-A7F1-FD4B-B2C1-851E831D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1A70-D183-1946-ADAA-5B5C002B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4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316DA-EFA5-1C41-8DD3-7A41F0D87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21D6B-8E1A-6548-8AE6-D69D59285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6531-4B09-3641-9987-568BE91C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A50B7-ADE7-934B-9B72-0B662AA8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5461A-978D-FC42-8275-A1D932CE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4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1FEF-CBE4-0F4E-907C-21E6CBB6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3BF7-651C-7D41-B5D7-E380EED1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D67CC-B2A4-F340-9DAB-B19B0869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1EB16-6E0F-1B4B-94B9-3F14BFB6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08711-D6AE-8940-91FF-B1BFE42E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7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1D07-5EBE-744C-B171-D31131AB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6A56-671F-C740-8FC9-04E25046E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EA56-D698-1D4E-BC8B-28BA29C5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4C946-609E-9D40-81B3-E97B2C7C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682E3-1639-5643-B835-E99E78D9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1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8CDB-4A97-104F-B394-7B4E7963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037AC-8770-CC44-8E2D-830C7DC9F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8CF3B-2B3C-1649-A814-3F2D889CF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95D48-E523-1B49-B3CD-723E8E26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3D6F8-60ED-EE45-A15B-82FC4F63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DDE3-27B2-CD45-BEA9-CADB24F2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8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5892-D9B2-564F-AD60-88C9F189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945B-9042-DB45-8B8E-E73A18C38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0D092-A069-974E-A71F-F2FBCD545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54EEC-5354-9C45-9CAD-F099B0416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98893-2071-1344-B502-31A7F893C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1B418-0858-7A4F-A6B6-1387CA3A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66A52-7156-4447-A50B-631212D6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49C4C-1588-744C-B9BA-2D180750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0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CB97-7BDB-8747-9A9F-B8B4E765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6D133-065D-0946-9F6D-057B338B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C05B3-E9DE-4540-9FCC-BC3C06B1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F8998-0DFC-E349-AF32-9A7B9466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3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9521C-2BD8-3E4E-AC69-5BD5D763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BAE43-A774-2C4D-87C6-AF76446D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466E3-FF3D-BF44-98EF-C5049BC9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66DB-AC36-3240-B637-3D792756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F1FD-63A8-9943-8107-27C5D5CBE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FD5CB-D83C-924A-83B5-3BB0BB87E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92FB3-58E3-214F-B19D-7C61EBB9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20381-56A7-4B4D-A1B4-15F35F4A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D047C-D382-474D-92CF-6CB7310B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6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6310-0B94-0E45-BBE2-ABF93E23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5F327-080B-AE4B-A8A7-6F00DEF46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B33E7-D1FE-B942-BA46-D980501B7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7F780-4D5F-6649-91C8-3B3FEAEE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DAD3-45E8-3C41-B248-281E1374B7E4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9E8F3-C01E-3742-81FD-AD6C56F1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9B5DB-B80B-064C-A0A0-5B3824F8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6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96E1C-26C9-A24A-AEA3-131A8094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CDF9D-F9CF-2C40-A99B-1E042565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8F04A-0F81-1A48-8961-2994B9E01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6DAD3-45E8-3C41-B248-281E1374B7E4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6B57-51C7-424F-94F3-0920CD872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0C21-2BBF-D440-B661-7ABBD8102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B741C-810B-DA4B-9161-88F1A5DF8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3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B4D60DF6-51E3-E241-AC88-12BCE25CB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" t="13968" r="2399" b="13904"/>
          <a:stretch/>
        </p:blipFill>
        <p:spPr>
          <a:xfrm>
            <a:off x="43543" y="1567543"/>
            <a:ext cx="11856014" cy="37384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4E15FA-E9B4-DA47-BAA6-1409698E8963}"/>
              </a:ext>
            </a:extLst>
          </p:cNvPr>
          <p:cNvSpPr/>
          <p:nvPr/>
        </p:nvSpPr>
        <p:spPr>
          <a:xfrm>
            <a:off x="157335" y="3429000"/>
            <a:ext cx="2659017" cy="1753168"/>
          </a:xfrm>
          <a:prstGeom prst="rect">
            <a:avLst/>
          </a:prstGeom>
          <a:solidFill>
            <a:schemeClr val="bg2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Stephen A.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Gonzalez</a:t>
            </a:r>
          </a:p>
        </p:txBody>
      </p:sp>
    </p:spTree>
    <p:extLst>
      <p:ext uri="{BB962C8B-B14F-4D97-AF65-F5344CB8AC3E}">
        <p14:creationId xmlns:p14="http://schemas.microsoft.com/office/powerpoint/2010/main" val="419613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Gonzalez, Stephen A.</dc:creator>
  <cp:lastModifiedBy>Gonzalez, Stephen A.</cp:lastModifiedBy>
  <cp:revision>5</cp:revision>
  <dcterms:created xsi:type="dcterms:W3CDTF">2020-12-15T23:38:04Z</dcterms:created>
  <dcterms:modified xsi:type="dcterms:W3CDTF">2020-12-16T02:52:24Z</dcterms:modified>
</cp:coreProperties>
</file>