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4:56:16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1,'4'0,"6"0,1 4,3 2,4-1,3-1,1 0,-1 2,-6 5,-1 1,3-2,1-3,-1-2,0-2,2-2,1-1,-2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47:04.53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36,'66'1,"71"-2,13-8,-125 8,0-2,31-6,-31 4,0 2,0 0,33 0,224 21,-281-18,1 1,-1-1,1 0,-1 1,0-1,1 1,-1-1,0 1,1 0,-1-1,0 1,0 0,1 0,-1 0,0 0,0 0,0 0,0 0,0 0,-1 1,1-1,0 0,0 1,-1-1,1 0,-1 1,1-1,-1 1,0-1,0 0,1 1,-1-1,0 1,0-1,0 1,-1-1,1 1,-1 2,1-2,0 0,0 0,-1 0,1 0,0 0,-1 0,0 0,1 0,-1 0,0-1,0 1,0 0,0 0,-1-1,1 1,0-1,-1 1,1-1,-1 1,1-1,-1 0,0 0,1 0,-1 0,0 0,0 0,0-1,0 1,-3 0,-136-2,84-2,-63 6,23 7,-168-2,142 10,120-18,-1 1,1-1,0 0,0 0,0 0,0-1,0 1,-1-1,1 0,0 0,0 0,0 0,1 0,-1 0,0-1,0 0,1 1,-1-1,1 0,-1 0,1-1,0 1,0 0,0-1,-2-2,1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6:20:32.5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0,'0'1,"1"0,-1-1,1 1,0-1,-1 1,1-1,0 1,0-1,-1 1,1-1,0 0,0 1,0-1,-1 0,1 0,0 0,0 1,0-1,0 0,0 0,0 0,1-1,27 1,-24 0,25 0,-2-2,-1 3,0 0,38 7,-40-4,1-1,-1-1,0-1,1-1,-1-2,26-4,-20 3,146-4,-171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6:20:39.7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56,'123'7,"-83"-3,2-1,51-4,119-6,-14-6,-60-7,-75 14,140-8,517 14,-554-6,-69 4,103 4,-136 11,-49-9,-1-1,1-1,23 2,-10-4,-6 0,0 0,0 1,28 6,41 1,-86-7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20:12:13.5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1,'5'3,"1"0,0 0,-1-1,1 1,0-2,0 1,0 0,0-1,0 0,0-1,1 1,-1-1,0 0,7-2,44 7,-12 5,0-3,0-1,1-2,62-3,33 17,88-18,-214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20:22:28.2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2,'95'-1,"102"3,-63 24,-49-13,-61-8,0-1,26 1,-35-5,17 1,-1 0,61 12,-43 0,-37-8,0-1,0-1,0 0,0-1,1 0,0-1,-1 0,1-1,-1 0,1-1,17-4,-12-1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20:52:45.7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21,'89'-2,"93"4,-122 3,0-2,65-5,26-1,2-1,-20-2,145-7,-127 26,88-6,-153-1,-81-6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21:04:02.9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29,'31'1,"-16"0,-1-1,1-1,0 0,-1 0,0-1,17-5,-17 4,0 0,1 2,0 0,-1 0,1 2,18 1,16 1,103-10,277-1,-263 10,-160-2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4:56:35.3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1,'53'19,"108"3,-116-15,0-2,1-2,87-5,-30-1,99 3,-180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03:54.8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12,'72'-1,"76"2,180 8,-250-9,63-9,38 2,-96 2,123 8,-161 6,-35-6,0-1,0 0,0-1,10 0,125 5,-86-2,90-6,-91-4,-37 2,1 2,0 0,0 1,0 2,25 3,59 5,-100-8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03:58.19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24,'248'-9,"-107"1,-117 5,-5 1,0 1,1 0,0 1,30 5,9-3,-52-2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10:39.1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1,'153'13,"-86"-4,-42-5,48 3,675-7,-743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10:42.8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1446 20,'-464'0,"319"-13,-378 13,358-6,21 6,140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25:19.1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0,'1'1,"0"0,-1 0,1-1,0 1,-1 0,1-1,0 1,0-1,0 1,0-1,-1 1,1-1,0 1,0-1,0 0,0 0,0 0,0 1,0-1,0 0,0 0,0 0,0 0,1-1,32 2,-29-2,182 9,-131-4,73-5,-42-1,54-16,-139 18,28 0,-1 1,50 9,-62-7,1-1,-1 0,31-2,-32 0,-8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27:52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12,'70'-1,"72"2,-27 8,263 0,-271-10,52-8,36 18,-121-5,96-5,-54-2,-20 5,99-4,-62-7,-95 1,-31 5,0 2,-1-1,1 1,0 0,8 0,118-1,96 4,-222-1,51 5,0-3,66-4,79-8,-195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40:37.05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16,'63'1,"66"-2,-72-6,-40 4,0 0,0 2,0 0,0 1,0 0,32 6,-41-4,-1-2,1 1,0-1,14-1,-15 0,1 0,-1 1,0 0,1 1,10 2,-13-2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4603-A3FC-84D2-6E19-60C68BED8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FB3FE-0302-5916-A476-A6D65F23A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C17A-830B-31A8-C6EA-76E6D790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DEE8-F4C7-1C44-95E1-7249E35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1FFE-95A3-26E4-CAD6-2AF24F59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1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E176-68C4-BA66-7476-CBC5F050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2E1B6-49F1-CAF3-02B9-E70821914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C5D2-3957-D4FF-42F3-35D71CF3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1BB5-33DF-3E52-CCF8-D2C92FDC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BAD3-91A5-D00E-3EF8-D6F52BB6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1FEA8-2936-B111-5DC5-C2D9A6508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C97DE-AD72-4D1F-DC39-339B5E0DB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457F-04FB-0938-6B41-9904DC4F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FCD9-83D9-7568-D3D9-BEA29B87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A54B-7092-ACD9-F700-6DD9230F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5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D98-E3FF-DD42-EE21-58BD3ACC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25B2-605E-4BFB-52DB-9182468B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0284-0567-FAC2-36B3-0F7D2DD0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EFA7-BD6A-001C-42C9-F5C1C381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A574-19E8-6BBC-D851-E89115A4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DEF8-76ED-7AE7-0131-DF8DDEC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B922F-03F1-B986-4249-DD0B7F81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AC22-D493-C857-2789-F4DC0F93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ED31-4722-EBFC-9358-73601DD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826D-2CE4-3DB9-9E9E-2648BBA0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1B27-13DF-9409-AF5A-FCD50126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7D40-2726-D00F-5123-E3EDDCCA2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BCFB9-76B6-E222-3189-D49548CE3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49B75-1559-C08F-5103-058A20EA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D31F-8463-D01E-EF16-E3A7B09D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F806-E049-4EB7-B588-A6096145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1905-694C-97B2-1F74-BD064D2D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97EF-FE1A-EDAA-45EC-0D131693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AC903-EA5C-AC1D-9562-F49A5C94F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E8B8-FA2E-63C8-A598-841494418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2AA1E-6F4B-AE2F-2154-A36479FBD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5FB82-46FA-993A-25DA-475666E9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4490E-F6FE-2567-9182-385F2953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576F2-5169-F3F6-A272-E117A4B0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FD9A-4830-C46B-C74D-9B8065B6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E4157-A254-633A-F70D-33FAE30C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2C9BE-1DDF-4BE8-6F8D-9365AA15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FA0AC-564B-C78B-C13D-60B31997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CFFC1-84D3-0EA9-ECC6-A28F6159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EFD52-A23B-2F17-FF96-401508DD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90A49-F1F1-8925-A639-2F5D696A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6267-72BD-BADD-A6FB-F719DC38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E9FE-7FAA-5E5F-D6FD-8C9B7EF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87BD-5B29-6D4A-C5EC-01C98374A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3EDA3-1958-A0C3-EA97-740ACA0F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FBCB-1B9C-7CF0-4748-3F820127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91A8-A495-08B8-8178-4B6696E6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A675-7877-CC6A-3A8D-F76589B7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7C0D-F8D9-54E8-D8CA-8DD96094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9C99-2FBB-5171-4A37-C2940EAD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1430E-F116-219E-B6AA-C35C5C4C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5F478-B2A8-3E4D-B510-B15E0625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AC0D-7762-95B8-7DFD-F824CA20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0C39B-8933-79A7-890E-140C9DEC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538A5-3C12-843E-5920-39EFF464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7CE0-D4BC-1016-6A7A-70C9BFD85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C6E55A-F8DD-4656-B0F6-172D0DA31E8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5B6A-48DB-9BA2-2820-F64D1BF0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04A3-86AE-DD4F-76A7-FE08B090D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AD028-8957-4F4A-920C-1622FC6BA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customXml" Target="../ink/ink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A617-5F43-F489-94B8-317254DC6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– an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5962D-7F29-667C-2C5F-A9CB7744F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Theory and Computation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8AFE-D69F-1C44-E4AB-79C63D31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5C0E-A311-13A8-4331-47BD3C6DBF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Log into your git hub account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your profile picture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settings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Scroll down and click on Developer settings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Personal access tokens and then click on Tokens (classic)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Generate new token and then click on Generate new token (classic)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67899C-14B3-597C-69AD-BF89DD4C80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838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E008A7-B832-1EFD-82DF-935C68E948A8}"/>
                  </a:ext>
                </a:extLst>
              </p14:cNvPr>
              <p14:cNvContentPartPr/>
              <p14:nvPr/>
            </p14:nvContentPartPr>
            <p14:xfrm>
              <a:off x="9312934" y="2342940"/>
              <a:ext cx="385920" cy="12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E008A7-B832-1EFD-82DF-935C68E948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4934" y="2307300"/>
                <a:ext cx="421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7B56C1-5F1F-95D7-FD16-D911A85BC393}"/>
                  </a:ext>
                </a:extLst>
              </p14:cNvPr>
              <p14:cNvContentPartPr/>
              <p14:nvPr/>
            </p14:nvContentPartPr>
            <p14:xfrm>
              <a:off x="8937814" y="2590620"/>
              <a:ext cx="520560" cy="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7B56C1-5F1F-95D7-FD16-D911A85BC3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0174" y="2554980"/>
                <a:ext cx="55620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57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B289-93DB-FAD3-294A-A223F3A9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C2C6-A367-F226-A6C0-A27F028BC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Give the token a name</a:t>
            </a:r>
          </a:p>
          <a:p>
            <a:r>
              <a:rPr lang="en-GB" dirty="0"/>
              <a:t>Set the expiration date</a:t>
            </a:r>
          </a:p>
          <a:p>
            <a:r>
              <a:rPr lang="en-GB" dirty="0"/>
              <a:t>Add a description</a:t>
            </a:r>
          </a:p>
          <a:p>
            <a:r>
              <a:rPr lang="en-GB" dirty="0"/>
              <a:t>Select All repositories</a:t>
            </a:r>
          </a:p>
          <a:p>
            <a:r>
              <a:rPr lang="en-GB" dirty="0"/>
              <a:t>Scroll down to select permissions and select the bottom  option for both repository and account permissions</a:t>
            </a:r>
          </a:p>
          <a:p>
            <a:r>
              <a:rPr lang="en-GB" dirty="0"/>
              <a:t>Click Generate token</a:t>
            </a:r>
          </a:p>
          <a:p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7D5F09-91AA-3DF1-AA0A-6D642212A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81160"/>
          </a:xfrm>
        </p:spPr>
      </p:pic>
    </p:spTree>
    <p:extLst>
      <p:ext uri="{BB962C8B-B14F-4D97-AF65-F5344CB8AC3E}">
        <p14:creationId xmlns:p14="http://schemas.microsoft.com/office/powerpoint/2010/main" val="323390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B289-93DB-FAD3-294A-A223F3A9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C2C6-A367-F226-A6C0-A27F028BC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Give the token a name</a:t>
            </a:r>
          </a:p>
          <a:p>
            <a:r>
              <a:rPr lang="en-GB" dirty="0"/>
              <a:t>Set the expiration date</a:t>
            </a:r>
          </a:p>
          <a:p>
            <a:r>
              <a:rPr lang="en-GB" dirty="0"/>
              <a:t>Add a description</a:t>
            </a:r>
          </a:p>
          <a:p>
            <a:r>
              <a:rPr lang="en-GB" dirty="0"/>
              <a:t>Select All repositories</a:t>
            </a:r>
          </a:p>
          <a:p>
            <a:r>
              <a:rPr lang="en-GB" dirty="0"/>
              <a:t>Scroll down to select permissions and select the bottom  option for both repository and account permissions</a:t>
            </a:r>
          </a:p>
          <a:p>
            <a:r>
              <a:rPr lang="en-GB" dirty="0"/>
              <a:t>Click Generate token</a:t>
            </a:r>
          </a:p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6FB259-228D-681D-61D3-9B18F903A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8988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EA35-FF93-2E75-B336-747DEE47F74B}"/>
                  </a:ext>
                </a:extLst>
              </p14:cNvPr>
              <p14:cNvContentPartPr/>
              <p14:nvPr/>
            </p14:nvContentPartPr>
            <p14:xfrm>
              <a:off x="7829405" y="4136905"/>
              <a:ext cx="333360" cy="7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EA35-FF93-2E75-B336-747DEE47F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1405" y="4100905"/>
                <a:ext cx="36900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33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069D-C70E-A92F-C979-0D2D9922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2B5C-4396-ECFE-2E75-3CDF3F020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Save your PAT as you can’t see it again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5A86D-DD52-02F1-4496-701F1867B8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8676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456077-D259-2B78-A77A-105C21F14BCF}"/>
                  </a:ext>
                </a:extLst>
              </p14:cNvPr>
              <p14:cNvContentPartPr/>
              <p14:nvPr/>
            </p14:nvContentPartPr>
            <p14:xfrm>
              <a:off x="7988285" y="3548575"/>
              <a:ext cx="1028520" cy="1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456077-D259-2B78-A77A-105C21F14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0285" y="3512935"/>
                <a:ext cx="106416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46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2F49-53B1-EBF5-1AC6-61A78A7D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06E4-7E3C-F584-BFA4-8A32BC14C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Click on the New button (the one with the book</a:t>
            </a:r>
          </a:p>
          <a:p>
            <a:r>
              <a:rPr lang="en-GB" dirty="0"/>
              <a:t>Select the owner</a:t>
            </a:r>
          </a:p>
          <a:p>
            <a:r>
              <a:rPr lang="en-GB" dirty="0"/>
              <a:t>Give it a name and a description</a:t>
            </a:r>
          </a:p>
          <a:p>
            <a:r>
              <a:rPr lang="en-GB" dirty="0"/>
              <a:t>Check the Add a README file option</a:t>
            </a:r>
          </a:p>
          <a:p>
            <a:r>
              <a:rPr lang="en-GB" dirty="0"/>
              <a:t>Select the licence </a:t>
            </a:r>
          </a:p>
          <a:p>
            <a:r>
              <a:rPr lang="en-GB" dirty="0"/>
              <a:t>Click Create repository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D6854-96FF-B99E-63C6-0C504835FA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811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F7526B-4DFB-22B1-0124-BE28C406E063}"/>
                  </a:ext>
                </a:extLst>
              </p14:cNvPr>
              <p14:cNvContentPartPr/>
              <p14:nvPr/>
            </p14:nvContentPartPr>
            <p14:xfrm>
              <a:off x="6774596" y="2480190"/>
              <a:ext cx="185040" cy="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F7526B-4DFB-22B1-0124-BE28C406E0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596" y="2444550"/>
                <a:ext cx="22068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46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FC3B-164A-E2F3-5212-5325ED0B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0E10-4FC3-055D-D8DD-7B26FF4F4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Click on the New button (the one with the book</a:t>
            </a:r>
          </a:p>
          <a:p>
            <a:r>
              <a:rPr lang="en-GB" dirty="0"/>
              <a:t>Select the owner</a:t>
            </a:r>
          </a:p>
          <a:p>
            <a:r>
              <a:rPr lang="en-GB" dirty="0"/>
              <a:t>Give it a name and a description</a:t>
            </a:r>
          </a:p>
          <a:p>
            <a:r>
              <a:rPr lang="en-GB" dirty="0"/>
              <a:t>Check the Add a README file option</a:t>
            </a:r>
          </a:p>
          <a:p>
            <a:r>
              <a:rPr lang="en-GB" dirty="0"/>
              <a:t>Select the licence </a:t>
            </a:r>
          </a:p>
          <a:p>
            <a:r>
              <a:rPr lang="en-GB" dirty="0"/>
              <a:t>Click Create repository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732BDF-D534-0564-FD6D-8473D4309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7811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C72E0C-7AD9-ACC3-17EF-5CA71CEE724B}"/>
                  </a:ext>
                </a:extLst>
              </p14:cNvPr>
              <p14:cNvContentPartPr/>
              <p14:nvPr/>
            </p14:nvContentPartPr>
            <p14:xfrm>
              <a:off x="9265565" y="4343260"/>
              <a:ext cx="331560" cy="51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C72E0C-7AD9-ACC3-17EF-5CA71CEE72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7565" y="4307260"/>
                <a:ext cx="36720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97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762B-1132-3EC0-E65F-612CB02C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repo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E9B63-2F57-7771-4E54-54D8CBA9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496" y="1825625"/>
            <a:ext cx="8107007" cy="4351338"/>
          </a:xfrm>
        </p:spPr>
      </p:pic>
    </p:spTree>
    <p:extLst>
      <p:ext uri="{BB962C8B-B14F-4D97-AF65-F5344CB8AC3E}">
        <p14:creationId xmlns:p14="http://schemas.microsoft.com/office/powerpoint/2010/main" val="12725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DCD1-0DCB-3992-DB7B-4480CF7C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download a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7411-FD2A-8EE8-70DA-DB12B58CF0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require both access to github.com and a terminal </a:t>
            </a:r>
          </a:p>
          <a:p>
            <a:r>
              <a:rPr lang="en-GB" dirty="0"/>
              <a:t>Click on the &lt;&gt;Code </a:t>
            </a:r>
          </a:p>
          <a:p>
            <a:r>
              <a:rPr lang="en-GB" dirty="0"/>
              <a:t>Then copy the hyperlink</a:t>
            </a:r>
          </a:p>
          <a:p>
            <a:r>
              <a:rPr lang="en-GB" dirty="0"/>
              <a:t>In terminal use following command</a:t>
            </a:r>
          </a:p>
          <a:p>
            <a:r>
              <a:rPr lang="en-US" i="1" dirty="0"/>
              <a:t> git clone https://github.com/sgoold-temple/TCC_temple.git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7E4496-E837-CB7F-78EB-0BB4494ED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181600" cy="278967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3DB972-29DA-E1EA-FD57-D186A6E35F2B}"/>
                  </a:ext>
                </a:extLst>
              </p14:cNvPr>
              <p14:cNvContentPartPr/>
              <p14:nvPr/>
            </p14:nvContentPartPr>
            <p14:xfrm>
              <a:off x="9117574" y="2614511"/>
              <a:ext cx="233640" cy="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3DB972-29DA-E1EA-FD57-D186A6E35F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9934" y="2578511"/>
                <a:ext cx="269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C2E824-68E6-C59C-0668-FDAB1C03D877}"/>
                  </a:ext>
                </a:extLst>
              </p14:cNvPr>
              <p14:cNvContentPartPr/>
              <p14:nvPr/>
            </p14:nvContentPartPr>
            <p14:xfrm>
              <a:off x="8362654" y="3087551"/>
              <a:ext cx="965520" cy="2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C2E824-68E6-C59C-0668-FDAB1C03D8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5014" y="3051911"/>
                <a:ext cx="100116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28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CD18-C603-3FAE-E444-4824C6FA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download a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D860-BBBC-718F-002F-3E3DADA8B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 reops might require you to log in with a PAT to download</a:t>
            </a:r>
          </a:p>
          <a:p>
            <a:r>
              <a:rPr lang="en-GB" dirty="0"/>
              <a:t>You now have a local copy now you can start add and modifying files 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91AA0D-B591-D22C-8EF6-D534A64D6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27658"/>
            <a:ext cx="5181600" cy="1289872"/>
          </a:xfrm>
        </p:spPr>
      </p:pic>
    </p:spTree>
    <p:extLst>
      <p:ext uri="{BB962C8B-B14F-4D97-AF65-F5344CB8AC3E}">
        <p14:creationId xmlns:p14="http://schemas.microsoft.com/office/powerpoint/2010/main" val="139852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4F3D-0746-5BDC-B2E9-07222E4E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files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D248-2174-7BCF-84A0-938126F91B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Use the following commands</a:t>
            </a:r>
          </a:p>
          <a:p>
            <a:r>
              <a:rPr lang="en-GB" dirty="0"/>
              <a:t>Note this adds the file to the main branch </a:t>
            </a:r>
          </a:p>
          <a:p>
            <a:r>
              <a:rPr lang="en-GB" dirty="0"/>
              <a:t>Use the following commands</a:t>
            </a:r>
          </a:p>
          <a:p>
            <a:r>
              <a:rPr lang="en-GB" i="1" dirty="0"/>
              <a:t>git add [file]</a:t>
            </a:r>
          </a:p>
          <a:p>
            <a:r>
              <a:rPr lang="en-GB" i="1" dirty="0"/>
              <a:t>git commit  </a:t>
            </a:r>
          </a:p>
          <a:p>
            <a:pPr lvl="1"/>
            <a:r>
              <a:rPr lang="en-GB" i="1" dirty="0"/>
              <a:t>Add a comment</a:t>
            </a:r>
          </a:p>
          <a:p>
            <a:r>
              <a:rPr lang="en-GB" i="1" dirty="0"/>
              <a:t>git push</a:t>
            </a:r>
          </a:p>
          <a:p>
            <a:pPr lvl="1"/>
            <a:r>
              <a:rPr lang="en-GB" i="1" dirty="0"/>
              <a:t>Will ask for username and a PAT</a:t>
            </a:r>
            <a:endParaRPr lang="en-US" i="1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6E0EB85-EA33-1784-8E41-C99A2B797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87438"/>
          <a:stretch/>
        </p:blipFill>
        <p:spPr>
          <a:xfrm>
            <a:off x="6096000" y="1825625"/>
            <a:ext cx="5181600" cy="28892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6AC01A-AF63-EEC9-16CA-DC14F28A1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82" b="18474"/>
          <a:stretch/>
        </p:blipFill>
        <p:spPr>
          <a:xfrm>
            <a:off x="6096000" y="2409825"/>
            <a:ext cx="5181600" cy="1019175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F95F21BB-7918-BFA4-D7B2-7412996C3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2"/>
          <a:stretch/>
        </p:blipFill>
        <p:spPr>
          <a:xfrm>
            <a:off x="6096000" y="3724275"/>
            <a:ext cx="5181600" cy="20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D9E8-8F8E-D97D-C033-1FC35697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is code is important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990F-BBC8-1B50-C41C-525D1442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journals require that for a paper to be published you must share both your code and data</a:t>
            </a:r>
          </a:p>
          <a:p>
            <a:r>
              <a:rPr lang="en-GB" dirty="0"/>
              <a:t>How do you share a bunch of files and the documentation at the shame which is easy to access</a:t>
            </a:r>
          </a:p>
          <a:p>
            <a:r>
              <a:rPr lang="en-GB" dirty="0"/>
              <a:t>Need to be updateable as well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EB9B-12B2-2C0E-71BC-90EC84D1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add files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BB86E-054C-1C11-5B08-F889A6ACC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557" y="1825625"/>
            <a:ext cx="8114885" cy="4351338"/>
          </a:xfrm>
        </p:spPr>
      </p:pic>
    </p:spTree>
    <p:extLst>
      <p:ext uri="{BB962C8B-B14F-4D97-AF65-F5344CB8AC3E}">
        <p14:creationId xmlns:p14="http://schemas.microsoft.com/office/powerpoint/2010/main" val="178248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BC56-A5BB-0325-0171-C8EDBF26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update a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B6C0-8637-D4CC-90FD-EDA0A2B5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git pull</a:t>
            </a:r>
          </a:p>
          <a:p>
            <a:r>
              <a:rPr lang="en-GB" dirty="0"/>
              <a:t>If there is no update it will print out “Already up-to-date”</a:t>
            </a:r>
          </a:p>
          <a:p>
            <a:r>
              <a:rPr lang="en-GB" dirty="0"/>
              <a:t>If there is an update it will ask for a username and 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7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9A9A-887C-D67C-53D7-1A5471F6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B3AF-75D1-32D6-48B5-5D2916E1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allows multiple developers to work on the code </a:t>
            </a:r>
          </a:p>
          <a:p>
            <a:r>
              <a:rPr lang="en-GB" dirty="0"/>
              <a:t>So how do you stop the repo breaking?</a:t>
            </a:r>
          </a:p>
          <a:p>
            <a:r>
              <a:rPr lang="en-GB" dirty="0"/>
              <a:t>Branches can be seen as parallel codebases that can be merged</a:t>
            </a:r>
          </a:p>
          <a:p>
            <a:r>
              <a:rPr lang="en-GB" dirty="0"/>
              <a:t>Only directly push completely new files to main branch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1EEF-1262-71C6-3DFA-F65B9901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a 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E6C0-27BE-C504-FE7B-CDFC00F55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022" y="1825625"/>
            <a:ext cx="5181600" cy="4351338"/>
          </a:xfrm>
        </p:spPr>
        <p:txBody>
          <a:bodyPr/>
          <a:lstStyle/>
          <a:p>
            <a:r>
              <a:rPr lang="en-GB" dirty="0"/>
              <a:t>Use the following command</a:t>
            </a:r>
          </a:p>
          <a:p>
            <a:pPr lvl="1"/>
            <a:r>
              <a:rPr lang="en-GB" i="1" dirty="0"/>
              <a:t>git checkout –b [branch ]</a:t>
            </a:r>
          </a:p>
          <a:p>
            <a:r>
              <a:rPr lang="en-GB" dirty="0"/>
              <a:t>The included file are based on when the branch was created </a:t>
            </a:r>
          </a:p>
          <a:p>
            <a:r>
              <a:rPr lang="en-GB" dirty="0"/>
              <a:t>To switch back to the main branch use</a:t>
            </a:r>
          </a:p>
          <a:p>
            <a:pPr lvl="1"/>
            <a:r>
              <a:rPr lang="en-GB" i="1" dirty="0"/>
              <a:t>git checkout main</a:t>
            </a:r>
            <a:r>
              <a:rPr lang="en-GB" dirty="0"/>
              <a:t> </a:t>
            </a:r>
          </a:p>
          <a:p>
            <a:r>
              <a:rPr lang="en-US" dirty="0"/>
              <a:t>The branch can be updated used like the main branch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DF7D32-80E6-95C5-562F-201FA29800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3622" y="1889330"/>
            <a:ext cx="4848902" cy="266737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C26A80A-F4D8-E93A-DCA6-A45C137C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22" y="2223536"/>
            <a:ext cx="646837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9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B28-7CCC-96B1-6D85-A14C242C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merge to branches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E336-0F26-E2E5-5B35-3ACB05E27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is done the via github.com</a:t>
            </a:r>
          </a:p>
          <a:p>
            <a:r>
              <a:rPr lang="en-GB" dirty="0"/>
              <a:t>This is called a merge request</a:t>
            </a:r>
          </a:p>
          <a:p>
            <a:r>
              <a:rPr lang="en-GB" dirty="0"/>
              <a:t>To start go the repo’s git hub page</a:t>
            </a:r>
          </a:p>
          <a:p>
            <a:r>
              <a:rPr lang="en-GB" dirty="0"/>
              <a:t>Click on the Pull request</a:t>
            </a:r>
          </a:p>
          <a:p>
            <a:r>
              <a:rPr lang="en-GB" dirty="0"/>
              <a:t>Click on New pull request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ED0A8-C657-0E04-B3D6-413591095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811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48E2C0-06BA-7D67-24BD-D648ECF49A6B}"/>
                  </a:ext>
                </a:extLst>
              </p14:cNvPr>
              <p14:cNvContentPartPr/>
              <p14:nvPr/>
            </p14:nvContentPartPr>
            <p14:xfrm>
              <a:off x="6622890" y="2273020"/>
              <a:ext cx="298080" cy="25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48E2C0-06BA-7D67-24BD-D648ECF49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4890" y="2237380"/>
                <a:ext cx="333720" cy="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35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B28-7CCC-96B1-6D85-A14C242C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merge to branches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E336-0F26-E2E5-5B35-3ACB05E27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is done the via github.com</a:t>
            </a:r>
          </a:p>
          <a:p>
            <a:r>
              <a:rPr lang="en-GB" dirty="0"/>
              <a:t>This is called a merge request</a:t>
            </a:r>
          </a:p>
          <a:p>
            <a:r>
              <a:rPr lang="en-GB" dirty="0"/>
              <a:t>To start go the repo’s git hub page</a:t>
            </a:r>
          </a:p>
          <a:p>
            <a:r>
              <a:rPr lang="en-GB" dirty="0"/>
              <a:t>Click on the Pull request</a:t>
            </a:r>
          </a:p>
          <a:p>
            <a:r>
              <a:rPr lang="en-GB" dirty="0"/>
              <a:t>Click on New pull request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88B446-1882-DAAE-94FD-C4A258674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811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2B6875-E43A-9D2C-E8BB-BD85F84B4DB1}"/>
                  </a:ext>
                </a:extLst>
              </p14:cNvPr>
              <p14:cNvContentPartPr/>
              <p14:nvPr/>
            </p14:nvContentPartPr>
            <p14:xfrm>
              <a:off x="9963135" y="2789925"/>
              <a:ext cx="364320" cy="3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2B6875-E43A-9D2C-E8BB-BD85F84B4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5135" y="2754285"/>
                <a:ext cx="39996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53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B28-7CCC-96B1-6D85-A14C242C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merge to branches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E336-0F26-E2E5-5B35-3ACB05E27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is done the via github.com</a:t>
            </a:r>
          </a:p>
          <a:p>
            <a:r>
              <a:rPr lang="en-GB" dirty="0"/>
              <a:t>This is called a merge request</a:t>
            </a:r>
          </a:p>
          <a:p>
            <a:r>
              <a:rPr lang="en-GB" dirty="0"/>
              <a:t>To start go the repo’s git hub page</a:t>
            </a:r>
          </a:p>
          <a:p>
            <a:r>
              <a:rPr lang="en-GB" dirty="0"/>
              <a:t>Click on the Pull request</a:t>
            </a:r>
          </a:p>
          <a:p>
            <a:r>
              <a:rPr lang="en-GB" dirty="0"/>
              <a:t>Click on New pull request</a:t>
            </a:r>
          </a:p>
          <a:p>
            <a:r>
              <a:rPr lang="en-GB" dirty="0"/>
              <a:t>For base select main and branch for compare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5FF96C-3E07-0716-FFCD-F42567CA8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919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730104-203F-6D1B-E9F2-215344EA9B5A}"/>
                  </a:ext>
                </a:extLst>
              </p14:cNvPr>
              <p14:cNvContentPartPr/>
              <p14:nvPr/>
            </p14:nvContentPartPr>
            <p14:xfrm>
              <a:off x="7172014" y="2676293"/>
              <a:ext cx="616680" cy="1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730104-203F-6D1B-E9F2-215344EA9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4374" y="2640653"/>
                <a:ext cx="6523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84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B28-7CCC-96B1-6D85-A14C242C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merge to branches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E336-0F26-E2E5-5B35-3ACB05E27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This is done the via github.com</a:t>
            </a:r>
          </a:p>
          <a:p>
            <a:r>
              <a:rPr lang="en-GB" dirty="0"/>
              <a:t>This is called a merge request</a:t>
            </a:r>
          </a:p>
          <a:p>
            <a:r>
              <a:rPr lang="en-GB" dirty="0"/>
              <a:t>To start go the repo’s git hub page</a:t>
            </a:r>
          </a:p>
          <a:p>
            <a:r>
              <a:rPr lang="en-GB" dirty="0"/>
              <a:t>Click on the Pull request</a:t>
            </a:r>
          </a:p>
          <a:p>
            <a:r>
              <a:rPr lang="en-GB" dirty="0"/>
              <a:t>Click on New pull request</a:t>
            </a:r>
          </a:p>
          <a:p>
            <a:r>
              <a:rPr lang="en-GB" dirty="0"/>
              <a:t>For base select main and branch for compare</a:t>
            </a:r>
          </a:p>
          <a:p>
            <a:r>
              <a:rPr lang="en-GB" dirty="0"/>
              <a:t>Click Create pull request 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A1BD50-1B7C-EEE3-A029-C1CCBA801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181600" cy="27865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B4A49C-BA81-4230-AFAF-7504CBDA8E2C}"/>
                  </a:ext>
                </a:extLst>
              </p14:cNvPr>
              <p14:cNvContentPartPr/>
              <p14:nvPr/>
            </p14:nvContentPartPr>
            <p14:xfrm>
              <a:off x="9805943" y="2882741"/>
              <a:ext cx="385920" cy="1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B4A49C-BA81-4230-AFAF-7504CBDA8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7943" y="2847101"/>
                <a:ext cx="42156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21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4780-5689-4574-4109-DAD8241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merge to 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0BB5-8A94-70DA-8868-3293C89F3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Add a tile</a:t>
            </a:r>
          </a:p>
          <a:p>
            <a:r>
              <a:rPr lang="en-GB" dirty="0"/>
              <a:t>Add a description about what you are doing in the branches</a:t>
            </a:r>
          </a:p>
          <a:p>
            <a:r>
              <a:rPr lang="en-GB" dirty="0"/>
              <a:t>Click on Create pull request </a:t>
            </a:r>
          </a:p>
          <a:p>
            <a:r>
              <a:rPr lang="en-GB" dirty="0"/>
              <a:t>Git does an automictic check for conflicts but test always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17BDB2-892F-EBEA-467E-64A32980E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83861"/>
          </a:xfrm>
        </p:spPr>
      </p:pic>
    </p:spTree>
    <p:extLst>
      <p:ext uri="{BB962C8B-B14F-4D97-AF65-F5344CB8AC3E}">
        <p14:creationId xmlns:p14="http://schemas.microsoft.com/office/powerpoint/2010/main" val="1866463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4780-5689-4574-4109-DAD82410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merge to 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0BB5-8A94-70DA-8868-3293C89F3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Add a tile</a:t>
            </a:r>
          </a:p>
          <a:p>
            <a:r>
              <a:rPr lang="en-GB" dirty="0"/>
              <a:t>Add a description about what you are doing in the branches</a:t>
            </a:r>
          </a:p>
          <a:p>
            <a:r>
              <a:rPr lang="en-GB" dirty="0"/>
              <a:t>Click on Create pull request </a:t>
            </a:r>
          </a:p>
          <a:p>
            <a:r>
              <a:rPr lang="en-GB" dirty="0"/>
              <a:t>Git does an automictic check for conflicts but test always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AEB903-C00A-01E7-C5C5-12AA9C3A1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778460"/>
          </a:xfrm>
        </p:spPr>
      </p:pic>
    </p:spTree>
    <p:extLst>
      <p:ext uri="{BB962C8B-B14F-4D97-AF65-F5344CB8AC3E}">
        <p14:creationId xmlns:p14="http://schemas.microsoft.com/office/powerpoint/2010/main" val="12354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891D-AA39-4763-BB72-3A5ABE7B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164E-9106-B0B4-0DA8-DF42402B41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github.com is a version control website which uses git software</a:t>
            </a:r>
          </a:p>
          <a:p>
            <a:r>
              <a:rPr lang="en-GB" dirty="0"/>
              <a:t>Git requires the knowledge of the command line </a:t>
            </a:r>
          </a:p>
          <a:p>
            <a:r>
              <a:rPr lang="en-GB" dirty="0"/>
              <a:t>A </a:t>
            </a:r>
            <a:r>
              <a:rPr lang="en-GB" dirty="0" err="1"/>
              <a:t>github</a:t>
            </a:r>
            <a:r>
              <a:rPr lang="en-GB" dirty="0"/>
              <a:t> account is required</a:t>
            </a:r>
          </a:p>
          <a:p>
            <a:pPr lvl="1"/>
            <a:r>
              <a:rPr lang="en-GB" dirty="0"/>
              <a:t>It is free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E975DD4-0400-4979-70DC-C57DC68EB6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77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F14-2AA2-A508-1449-8976C0ED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for the workshop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8CF6-71CD-CA46-769F-DFA026DF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local copy of TCC repo</a:t>
            </a:r>
          </a:p>
          <a:p>
            <a:r>
              <a:rPr lang="en-GB" dirty="0"/>
              <a:t>Create a branch using your </a:t>
            </a:r>
            <a:r>
              <a:rPr lang="en-GB" dirty="0" err="1"/>
              <a:t>Github</a:t>
            </a:r>
            <a:r>
              <a:rPr lang="en-GB" dirty="0"/>
              <a:t> username as the branch name</a:t>
            </a:r>
          </a:p>
          <a:p>
            <a:r>
              <a:rPr lang="en-GB" dirty="0"/>
              <a:t>Add a text file in a directory with username (in workshop)</a:t>
            </a:r>
          </a:p>
          <a:p>
            <a:r>
              <a:rPr lang="en-GB" dirty="0"/>
              <a:t>Create a pull request to merge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1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7FCD-8DAF-E79A-4107-419E9317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</a:t>
            </a:r>
            <a:r>
              <a:rPr lang="en-GB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812E-CF38-CBE0-C4A1-98B26EF28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works by creation of the repositories (repos)</a:t>
            </a:r>
            <a:endParaRPr lang="en-US" dirty="0"/>
          </a:p>
          <a:p>
            <a:pPr lvl="1"/>
            <a:r>
              <a:rPr lang="en-US" dirty="0"/>
              <a:t>Think of these as project</a:t>
            </a:r>
          </a:p>
          <a:p>
            <a:r>
              <a:rPr lang="en-US" dirty="0"/>
              <a:t>Tracks files and they changes</a:t>
            </a:r>
          </a:p>
          <a:p>
            <a:pPr lvl="1"/>
            <a:r>
              <a:rPr lang="en-US" dirty="0"/>
              <a:t>Does not track directories, if there is no files in a directory then it will not track</a:t>
            </a:r>
          </a:p>
          <a:p>
            <a:r>
              <a:rPr lang="en-US" dirty="0"/>
              <a:t> Branches are used for when large changes are made to the code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B0779-CF14-1CDE-6E54-22BE09FD9F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579B2-D003-C870-60BB-EECD50C339DD}"/>
              </a:ext>
            </a:extLst>
          </p:cNvPr>
          <p:cNvSpPr/>
          <p:nvPr/>
        </p:nvSpPr>
        <p:spPr>
          <a:xfrm>
            <a:off x="7644384" y="1839373"/>
            <a:ext cx="2130552" cy="905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code base 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B9E492-9832-B452-E077-459965068DB6}"/>
              </a:ext>
            </a:extLst>
          </p:cNvPr>
          <p:cNvSpPr/>
          <p:nvPr/>
        </p:nvSpPr>
        <p:spPr>
          <a:xfrm>
            <a:off x="6172200" y="3346704"/>
            <a:ext cx="20391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Branch 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0D6EEC-6313-85CD-4BAD-9C1690A2E286}"/>
              </a:ext>
            </a:extLst>
          </p:cNvPr>
          <p:cNvSpPr/>
          <p:nvPr/>
        </p:nvSpPr>
        <p:spPr>
          <a:xfrm>
            <a:off x="9305544" y="3334512"/>
            <a:ext cx="20391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Branch 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091912D-0AEB-932D-8E4D-786CD29C59AA}"/>
              </a:ext>
            </a:extLst>
          </p:cNvPr>
          <p:cNvCxnSpPr>
            <a:cxnSpLocks/>
          </p:cNvCxnSpPr>
          <p:nvPr/>
        </p:nvCxnSpPr>
        <p:spPr>
          <a:xfrm>
            <a:off x="8391144" y="274462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7CC7985-B72C-4E4A-14FE-DCD0BE556C22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rot="5400000">
            <a:off x="7976569" y="2979372"/>
            <a:ext cx="967835" cy="4983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5398CC2-67FC-F447-8C16-A5D0E989935B}"/>
              </a:ext>
            </a:extLst>
          </p:cNvPr>
          <p:cNvSpPr/>
          <p:nvPr/>
        </p:nvSpPr>
        <p:spPr>
          <a:xfrm>
            <a:off x="6345936" y="4343400"/>
            <a:ext cx="1517904" cy="502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6806-7F50-EC4E-F9CD-E00B5D1C5494}"/>
              </a:ext>
            </a:extLst>
          </p:cNvPr>
          <p:cNvSpPr/>
          <p:nvPr/>
        </p:nvSpPr>
        <p:spPr>
          <a:xfrm>
            <a:off x="6345936" y="5043011"/>
            <a:ext cx="1517904" cy="502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75810C-C6C2-BC6C-FF71-4A7C8F175F7F}"/>
              </a:ext>
            </a:extLst>
          </p:cNvPr>
          <p:cNvCxnSpPr>
            <a:stCxn id="6" idx="4"/>
          </p:cNvCxnSpPr>
          <p:nvPr/>
        </p:nvCxnSpPr>
        <p:spPr>
          <a:xfrm>
            <a:off x="7191756" y="4078224"/>
            <a:ext cx="0" cy="265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1B236F-B86F-2590-A29C-7BFC9C37CC72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7104888" y="4846320"/>
            <a:ext cx="0" cy="19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AE86B44-896A-AE9F-0C0D-6BDF3CA29CFB}"/>
              </a:ext>
            </a:extLst>
          </p:cNvPr>
          <p:cNvSpPr/>
          <p:nvPr/>
        </p:nvSpPr>
        <p:spPr>
          <a:xfrm>
            <a:off x="9579864" y="4340352"/>
            <a:ext cx="1517904" cy="502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72E9C8-98AC-1E3A-02FD-17345F1519CD}"/>
              </a:ext>
            </a:extLst>
          </p:cNvPr>
          <p:cNvSpPr/>
          <p:nvPr/>
        </p:nvSpPr>
        <p:spPr>
          <a:xfrm>
            <a:off x="9573768" y="5043201"/>
            <a:ext cx="1517904" cy="502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E9BAD6-3882-D76B-0AA9-82F2A0004111}"/>
              </a:ext>
            </a:extLst>
          </p:cNvPr>
          <p:cNvCxnSpPr>
            <a:cxnSpLocks/>
          </p:cNvCxnSpPr>
          <p:nvPr/>
        </p:nvCxnSpPr>
        <p:spPr>
          <a:xfrm flipH="1">
            <a:off x="10311384" y="4066032"/>
            <a:ext cx="4572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41E542-71F8-DE49-4F9A-0F2D1D169901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10332720" y="4843272"/>
            <a:ext cx="6096" cy="199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4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4BD5-5747-FA6E-F1A3-2E843A40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needed to use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9AC3-4FD5-4BEF-B318-CE7CC784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Mandatory</a:t>
            </a:r>
          </a:p>
          <a:p>
            <a:pPr lvl="1"/>
            <a:r>
              <a:rPr lang="en-GB" dirty="0"/>
              <a:t>A GitHub account</a:t>
            </a:r>
          </a:p>
          <a:p>
            <a:pPr lvl="1"/>
            <a:r>
              <a:rPr lang="en-GB" dirty="0"/>
              <a:t>An Internet connection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Useful to have</a:t>
            </a:r>
          </a:p>
          <a:p>
            <a:pPr lvl="1"/>
            <a:r>
              <a:rPr lang="en-US" dirty="0"/>
              <a:t>Markdown experience </a:t>
            </a:r>
          </a:p>
          <a:p>
            <a:pPr lvl="1"/>
            <a:r>
              <a:rPr lang="en-US" dirty="0"/>
              <a:t>Terminal access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93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CAB5-C68E-8B73-1D38-6D4CFFAB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Access Token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DA91-1938-A1CC-D789-096767BB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reality new change to using git hub via the terminal is you can’t use a password but must supply a Personal Access Token (PAT)</a:t>
            </a:r>
          </a:p>
          <a:p>
            <a:r>
              <a:rPr lang="en-GB" dirty="0"/>
              <a:t>This is to make </a:t>
            </a:r>
            <a:r>
              <a:rPr lang="en-GB" dirty="0" err="1"/>
              <a:t>Github</a:t>
            </a:r>
            <a:r>
              <a:rPr lang="en-GB" dirty="0"/>
              <a:t> more secure with the ability to revoke  permission without locking accounts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8AFE-D69F-1C44-E4AB-79C63D31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5C0E-A311-13A8-4331-47BD3C6DBF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Log into your git hub account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your profile picture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Scroll down and click on Developer settings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Personal access tokens and then click on Tokens (classic)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Generate new token and then click on Generate new token (classic)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7D20A6-4D75-3042-FFF1-3A9A92A6A5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0" y="1825625"/>
            <a:ext cx="5181600" cy="280013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81B500-6855-F04B-DF77-9B84A7FF50D3}"/>
                  </a:ext>
                </a:extLst>
              </p14:cNvPr>
              <p14:cNvContentPartPr/>
              <p14:nvPr/>
            </p14:nvContentPartPr>
            <p14:xfrm>
              <a:off x="11365848" y="2130336"/>
              <a:ext cx="10008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81B500-6855-F04B-DF77-9B84A7FF50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2208" y="2022696"/>
                <a:ext cx="20772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88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8AFE-D69F-1C44-E4AB-79C63D31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5C0E-A311-13A8-4331-47BD3C6DBF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Log into your git hub account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your profile picture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settings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Scroll down and click on Developer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Personal access tokens and then click on Tokens (classic)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Generate new token and then click on Generate new token (classic)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E22369-5A1B-BA50-3FAC-71845C8D5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4781"/>
            <a:ext cx="5181600" cy="278656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290CEC-1B28-25E2-0801-BCF54BD24A48}"/>
                  </a:ext>
                </a:extLst>
              </p14:cNvPr>
              <p14:cNvContentPartPr/>
              <p14:nvPr/>
            </p14:nvContentPartPr>
            <p14:xfrm>
              <a:off x="10442088" y="3684816"/>
              <a:ext cx="292320" cy="2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290CEC-1B28-25E2-0801-BCF54BD24A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4448" y="3649176"/>
                <a:ext cx="32796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52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8AFE-D69F-1C44-E4AB-79C63D31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5C0E-A311-13A8-4331-47BD3C6DBF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Log into your git hub account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your profile picture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Click on settings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Scroll down and click on Developer settings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Personal access tokens and then click on Tokens (classic)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Generate new token and then click on Generate new token (classic)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0666066-FC56-23AE-1719-3E2C6A2EC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34058"/>
            <a:ext cx="5181600" cy="27811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56D208-DC0C-FDFF-CEDC-5FE7E9616FB1}"/>
                  </a:ext>
                </a:extLst>
              </p14:cNvPr>
              <p14:cNvContentPartPr/>
              <p14:nvPr/>
            </p14:nvContentPartPr>
            <p14:xfrm>
              <a:off x="6908580" y="2605540"/>
              <a:ext cx="727200" cy="11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56D208-DC0C-FDFF-CEDC-5FE7E9616F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0940" y="2569540"/>
                <a:ext cx="7628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59587C-C1EE-36B5-3E61-16F83600B986}"/>
                  </a:ext>
                </a:extLst>
              </p14:cNvPr>
              <p14:cNvContentPartPr/>
              <p14:nvPr/>
            </p14:nvContentPartPr>
            <p14:xfrm>
              <a:off x="7023060" y="2788420"/>
              <a:ext cx="218880" cy="9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59587C-C1EE-36B5-3E61-16F83600B9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5060" y="2752420"/>
                <a:ext cx="25452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32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ED12B8B8DABD488190F4374859A6F3" ma:contentTypeVersion="15" ma:contentTypeDescription="Create a new document." ma:contentTypeScope="" ma:versionID="25dbde3eac6bcfaa7b77081ed3ec6a03">
  <xsd:schema xmlns:xsd="http://www.w3.org/2001/XMLSchema" xmlns:xs="http://www.w3.org/2001/XMLSchema" xmlns:p="http://schemas.microsoft.com/office/2006/metadata/properties" xmlns:ns3="0b7c77b4-30cf-46f1-9d77-0c8c9ff8c165" xmlns:ns4="5f03121c-631e-4121-ab3d-2ca36c14c278" targetNamespace="http://schemas.microsoft.com/office/2006/metadata/properties" ma:root="true" ma:fieldsID="aab86adc46be30620f2997d1410e57c5" ns3:_="" ns4:_="">
    <xsd:import namespace="0b7c77b4-30cf-46f1-9d77-0c8c9ff8c165"/>
    <xsd:import namespace="5f03121c-631e-4121-ab3d-2ca36c14c2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77b4-30cf-46f1-9d77-0c8c9ff8c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03121c-631e-4121-ab3d-2ca36c14c27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7c77b4-30cf-46f1-9d77-0c8c9ff8c165" xsi:nil="true"/>
  </documentManagement>
</p:properties>
</file>

<file path=customXml/itemProps1.xml><?xml version="1.0" encoding="utf-8"?>
<ds:datastoreItem xmlns:ds="http://schemas.openxmlformats.org/officeDocument/2006/customXml" ds:itemID="{4D55987F-6166-42F8-96F5-8800394816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4EABC0-C9E2-4E72-A3F6-2C55C0166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7c77b4-30cf-46f1-9d77-0c8c9ff8c165"/>
    <ds:schemaRef ds:uri="5f03121c-631e-4121-ab3d-2ca36c14c2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5CE2E7-734A-420A-9224-DD7996AAF552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5f03121c-631e-4121-ab3d-2ca36c14c278"/>
    <ds:schemaRef ds:uri="0b7c77b4-30cf-46f1-9d77-0c8c9ff8c1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1108</Words>
  <Application>Microsoft Office PowerPoint</Application>
  <PresentationFormat>Widescreen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Github – an Introduction</vt:lpstr>
      <vt:lpstr>Sharing is code is important</vt:lpstr>
      <vt:lpstr>Github</vt:lpstr>
      <vt:lpstr>How does Github</vt:lpstr>
      <vt:lpstr>What is needed to use git</vt:lpstr>
      <vt:lpstr>Personal Access Token</vt:lpstr>
      <vt:lpstr>Creating a PAT</vt:lpstr>
      <vt:lpstr>Creating a PAT</vt:lpstr>
      <vt:lpstr>Creating a PAT</vt:lpstr>
      <vt:lpstr>Creating a PAT</vt:lpstr>
      <vt:lpstr>Creating a PAT</vt:lpstr>
      <vt:lpstr>Creating a PAT</vt:lpstr>
      <vt:lpstr>Creating a PAT</vt:lpstr>
      <vt:lpstr>Creating a repo</vt:lpstr>
      <vt:lpstr>Creating a repo</vt:lpstr>
      <vt:lpstr>Creating a repo</vt:lpstr>
      <vt:lpstr>How to download a repo</vt:lpstr>
      <vt:lpstr>How to download a repo</vt:lpstr>
      <vt:lpstr>How to add files </vt:lpstr>
      <vt:lpstr>How to add files </vt:lpstr>
      <vt:lpstr>How to update a repo</vt:lpstr>
      <vt:lpstr>Branches </vt:lpstr>
      <vt:lpstr>How to make a branch</vt:lpstr>
      <vt:lpstr>How to merge to branches </vt:lpstr>
      <vt:lpstr>How to merge to branches </vt:lpstr>
      <vt:lpstr>How to merge to branches </vt:lpstr>
      <vt:lpstr>How to merge to branches </vt:lpstr>
      <vt:lpstr>How to merge to branches</vt:lpstr>
      <vt:lpstr>How to merge to branches</vt:lpstr>
      <vt:lpstr>Goals for the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– an Introduction</dc:title>
  <dc:creator>Steven Goold</dc:creator>
  <cp:lastModifiedBy>Steven Goold</cp:lastModifiedBy>
  <cp:revision>2</cp:revision>
  <dcterms:created xsi:type="dcterms:W3CDTF">2024-05-27T13:49:24Z</dcterms:created>
  <dcterms:modified xsi:type="dcterms:W3CDTF">2024-05-30T18:51:10Z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0x010100E0ED12B8B8DABD488190F4374859A6F3</vt:lpwstr>
  </property>
</Properties>
</file>