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7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4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3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2C88-A3C1-408D-A830-40B4BB07132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AD6A-7976-550D-34AD-735FEBC86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8C95D-282A-DCF8-6003-A245B8C65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17B4-6A70-B0F0-D9F0-6EAF43E2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C9D22E4F-927F-5094-9B11-BC987543F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518474"/>
            <a:ext cx="10515600" cy="5806912"/>
          </a:xfrm>
        </p:spPr>
      </p:pic>
    </p:spTree>
    <p:extLst>
      <p:ext uri="{BB962C8B-B14F-4D97-AF65-F5344CB8AC3E}">
        <p14:creationId xmlns:p14="http://schemas.microsoft.com/office/powerpoint/2010/main" val="31282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E4CD-4EF7-AC54-B1A4-7C2D8D48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A12C-E44D-DE03-0B4B-8F0AF4B5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5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1C02-2659-45AD-2747-EC44BEAF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7AFF-0F52-D288-EFD8-366CCB59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0AC6-DC1B-19A2-6791-42A4FBC3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E4A4-3114-F82F-ABE1-EC706D1E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9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A332-00EC-4DF6-AA25-1F6300B0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A49A-AF1A-E264-0626-B2A1E4EE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Goolsby</dc:creator>
  <cp:lastModifiedBy>Steven Goolsby</cp:lastModifiedBy>
  <cp:revision>1</cp:revision>
  <dcterms:created xsi:type="dcterms:W3CDTF">2022-12-14T01:06:50Z</dcterms:created>
  <dcterms:modified xsi:type="dcterms:W3CDTF">2022-12-14T01:13:38Z</dcterms:modified>
</cp:coreProperties>
</file>