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Kreon"/>
      <p:regular r:id="rId24"/>
      <p:bold r:id="rId25"/>
    </p:embeddedFont>
    <p:embeddedFont>
      <p:font typeface="Kreon SemiBo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Kreon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reonSemiBold-regular.fntdata"/><Relationship Id="rId25" Type="http://schemas.openxmlformats.org/officeDocument/2006/relationships/font" Target="fonts/Kreon-bold.fntdata"/><Relationship Id="rId27" Type="http://schemas.openxmlformats.org/officeDocument/2006/relationships/font" Target="fonts/Kreon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3d1fd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3d1fd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a3d1fd8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a3d1fd8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a3d1fd8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a3d1fd8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3d1fd8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a3d1fd8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a3d1fd8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a3d1fd8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3d1fd8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3d1fd8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3d1fd8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3d1fd8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3d1fd8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3d1fd8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3d1fd8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3d1fd8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3d1fd8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3d1fd8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3d1fd8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3d1fd8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3d1fd8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3d1fd8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3d1fd8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3d1fd8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52225"/>
            <a:ext cx="8520600" cy="10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Siva Gopalan , Sindhuja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AI Component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AI Framework/Library: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Mention the specific AI framework or library used (e.g., TensorFlow, PyTorch, or a cloud-based AI service).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Deployment and Scalability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Deployment Strategies: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Discuss deployment options like containerization (Docker) and cloud platforms (AWS/GCP/Azure).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Scalability Considerations: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Explain how the architecture can scale to handle increased traffic and data.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Mention load balancing, caching, and horizontal scaling techniques.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Security and Best Practices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Security Measures: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Data encryption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Secure authentication and authorization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Input validation and sanitization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Regular security audits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Best Practices: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Code quality and testing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Continuous integration and continuous delivery (CI/CD)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Monitoring and logging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Conclusion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Recap: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Summarize the key points of the presentation.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Future Directions: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Discuss potential future enhancements and integrations.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Q&amp;A: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Open the floor for questions and discussions.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Q &amp; A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57200" y="94947"/>
            <a:ext cx="8229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434343"/>
                </a:highlight>
                <a:latin typeface="Kreon"/>
                <a:ea typeface="Kreon"/>
                <a:cs typeface="Kreon"/>
                <a:sym typeface="Kreon"/>
              </a:rPr>
              <a:t>Agenda    </a:t>
            </a:r>
            <a:endParaRPr sz="4800">
              <a:solidFill>
                <a:srgbClr val="FFFFFF"/>
              </a:solidFill>
              <a:highlight>
                <a:srgbClr val="434343"/>
              </a:highlight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57200" y="958650"/>
            <a:ext cx="82296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latin typeface="Kreon"/>
                <a:ea typeface="Kreon"/>
                <a:cs typeface="Kreon"/>
                <a:sym typeface="Kreon"/>
              </a:rPr>
              <a:t>Introduction</a:t>
            </a:r>
            <a:endParaRPr sz="3000">
              <a:solidFill>
                <a:srgbClr val="000000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latin typeface="Kreon"/>
                <a:ea typeface="Kreon"/>
                <a:cs typeface="Kreon"/>
                <a:sym typeface="Kreon"/>
              </a:rPr>
              <a:t>System Architecture Design</a:t>
            </a:r>
            <a:endParaRPr sz="3000">
              <a:solidFill>
                <a:srgbClr val="000000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latin typeface="Kreon"/>
                <a:ea typeface="Kreon"/>
                <a:cs typeface="Kreon"/>
                <a:sym typeface="Kreon"/>
              </a:rPr>
              <a:t>Front End (React)</a:t>
            </a:r>
            <a:endParaRPr sz="3000">
              <a:solidFill>
                <a:srgbClr val="000000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latin typeface="Kreon"/>
                <a:ea typeface="Kreon"/>
                <a:cs typeface="Kreon"/>
                <a:sym typeface="Kreon"/>
              </a:rPr>
              <a:t>Backend (Go)</a:t>
            </a:r>
            <a:endParaRPr sz="3000"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Kreon"/>
              <a:buChar char="●"/>
            </a:pPr>
            <a:r>
              <a:t/>
            </a:r>
            <a:endParaRPr sz="3000">
              <a:latin typeface="Kreon"/>
              <a:ea typeface="Kreon"/>
              <a:cs typeface="Kreon"/>
              <a:sym typeface="Kr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rgbClr val="434343"/>
                </a:highlight>
                <a:latin typeface="Kreon"/>
                <a:ea typeface="Kreon"/>
                <a:cs typeface="Kreon"/>
                <a:sym typeface="Kreon"/>
              </a:rPr>
              <a:t>Agenda   </a:t>
            </a:r>
            <a:r>
              <a:rPr lang="en"/>
              <a:t> 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81225"/>
            <a:ext cx="85206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Database (MongoDB)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Deployment and Scalability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Security and Best Practices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Conclusion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Q &amp; A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Introduction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Overview: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Briefly introduce the core technologies: React, Go, MongoDB, and AI.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Modern , Scalable , Dynamic and Cost effective.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Problem Statement: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■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"Build a real-time e-commerce platform that provides personalized product recommendations and intelligent customer support."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System Architecture Design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Front End (React)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Key Features: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Component-based architecture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Virtual DOM for efficient updates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Rich ecosystem of libraries and tools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Responsibilities: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User interface rendering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Handling user input and events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State management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Routing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Backend (Go lang)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Key Features: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High performance and concurrency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Strong typing and static compilation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Easy to learn and use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Responsibilities: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API development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Data processing and validation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Integration with MongoDB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AI model integration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Database (Mongo DB)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Key Features: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Flexible schema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High scalability and performance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Rich query language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Responsibilities: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Data storage and retrieval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User data, product information, and AI model data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8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AI Component</a:t>
            </a:r>
            <a:endParaRPr b="1" sz="3000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653725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AI Integration: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Explain how the AI component interacts with the backend and frontend.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Discuss potential use cases, such as: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AutoNum type="romanLcPeriod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Recommendation Systems: Personalized product suggestions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AutoNum type="romanLcPeriod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Natural Language Processing: Chatbots and sentiment analysis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AutoNum type="romanLcPeriod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Machine Learning: Predictive analytics and anomaly detection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 SemiBold"/>
              <a:ea typeface="Kreon SemiBold"/>
              <a:cs typeface="Kreon SemiBold"/>
              <a:sym typeface="Kreon SemiBold"/>
            </a:endParaRPr>
          </a:p>
          <a:p>
            <a:pPr indent="-381000" lvl="1" marL="9144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 SemiBold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 SemiBold"/>
                <a:ea typeface="Kreon SemiBold"/>
                <a:cs typeface="Kreon SemiBold"/>
                <a:sym typeface="Kreon SemiBold"/>
              </a:rPr>
              <a:t>Mention the specific AI framework or library used (e.g., TensorFlow, PyTorch, or a cloud-based AI service).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 SemiBold"/>
              <a:ea typeface="Kreon SemiBold"/>
              <a:cs typeface="Kreon SemiBold"/>
              <a:sym typeface="Kreon SemiBold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