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4" r:id="rId4"/>
    <p:sldId id="334" r:id="rId5"/>
    <p:sldId id="348" r:id="rId6"/>
    <p:sldId id="358" r:id="rId7"/>
    <p:sldId id="300" r:id="rId8"/>
    <p:sldId id="359" r:id="rId9"/>
    <p:sldId id="337" r:id="rId10"/>
    <p:sldId id="360" r:id="rId1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A03E38-AAE9-4C36-832C-69C920133268}" v="178" dt="2025-01-14T09:18:20.5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93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den, M van der" userId="7071751e-8507-462b-863d-5bb5459a0324" providerId="ADAL" clId="{7AAC06D5-AE5E-45EC-B086-8D18773CB5E3}"/>
    <pc:docChg chg="undo custSel addSld delSld modSld">
      <pc:chgData name="Linden, M van der" userId="7071751e-8507-462b-863d-5bb5459a0324" providerId="ADAL" clId="{7AAC06D5-AE5E-45EC-B086-8D18773CB5E3}" dt="2024-10-08T11:36:13.559" v="537" actId="20577"/>
      <pc:docMkLst>
        <pc:docMk/>
      </pc:docMkLst>
      <pc:sldChg chg="modSp">
        <pc:chgData name="Linden, M van der" userId="7071751e-8507-462b-863d-5bb5459a0324" providerId="ADAL" clId="{7AAC06D5-AE5E-45EC-B086-8D18773CB5E3}" dt="2024-10-08T11:27:52.245" v="504" actId="20577"/>
        <pc:sldMkLst>
          <pc:docMk/>
          <pc:sldMk cId="2247669645" sldId="257"/>
        </pc:sldMkLst>
      </pc:sldChg>
      <pc:sldChg chg="addSp delSp modSp mod">
        <pc:chgData name="Linden, M van der" userId="7071751e-8507-462b-863d-5bb5459a0324" providerId="ADAL" clId="{7AAC06D5-AE5E-45EC-B086-8D18773CB5E3}" dt="2024-10-08T09:54:37.978" v="164" actId="14100"/>
        <pc:sldMkLst>
          <pc:docMk/>
          <pc:sldMk cId="2403080880" sldId="264"/>
        </pc:sldMkLst>
      </pc:sldChg>
      <pc:sldChg chg="addSp delSp modSp mod">
        <pc:chgData name="Linden, M van der" userId="7071751e-8507-462b-863d-5bb5459a0324" providerId="ADAL" clId="{7AAC06D5-AE5E-45EC-B086-8D18773CB5E3}" dt="2024-10-08T11:22:24.004" v="349" actId="20577"/>
        <pc:sldMkLst>
          <pc:docMk/>
          <pc:sldMk cId="3986602870" sldId="300"/>
        </pc:sldMkLst>
      </pc:sldChg>
      <pc:sldChg chg="del">
        <pc:chgData name="Linden, M van der" userId="7071751e-8507-462b-863d-5bb5459a0324" providerId="ADAL" clId="{7AAC06D5-AE5E-45EC-B086-8D18773CB5E3}" dt="2024-10-08T11:26:03.204" v="392" actId="47"/>
        <pc:sldMkLst>
          <pc:docMk/>
          <pc:sldMk cId="1780245323" sldId="301"/>
        </pc:sldMkLst>
      </pc:sldChg>
      <pc:sldChg chg="del">
        <pc:chgData name="Linden, M van der" userId="7071751e-8507-462b-863d-5bb5459a0324" providerId="ADAL" clId="{7AAC06D5-AE5E-45EC-B086-8D18773CB5E3}" dt="2024-10-08T11:26:05.510" v="393" actId="47"/>
        <pc:sldMkLst>
          <pc:docMk/>
          <pc:sldMk cId="838850443" sldId="309"/>
        </pc:sldMkLst>
      </pc:sldChg>
      <pc:sldChg chg="del">
        <pc:chgData name="Linden, M van der" userId="7071751e-8507-462b-863d-5bb5459a0324" providerId="ADAL" clId="{7AAC06D5-AE5E-45EC-B086-8D18773CB5E3}" dt="2024-10-08T11:26:17.794" v="403" actId="47"/>
        <pc:sldMkLst>
          <pc:docMk/>
          <pc:sldMk cId="586310356" sldId="314"/>
        </pc:sldMkLst>
      </pc:sldChg>
      <pc:sldChg chg="del">
        <pc:chgData name="Linden, M van der" userId="7071751e-8507-462b-863d-5bb5459a0324" providerId="ADAL" clId="{7AAC06D5-AE5E-45EC-B086-8D18773CB5E3}" dt="2024-10-08T11:26:07.116" v="394" actId="47"/>
        <pc:sldMkLst>
          <pc:docMk/>
          <pc:sldMk cId="368046603" sldId="315"/>
        </pc:sldMkLst>
      </pc:sldChg>
      <pc:sldChg chg="del">
        <pc:chgData name="Linden, M van der" userId="7071751e-8507-462b-863d-5bb5459a0324" providerId="ADAL" clId="{7AAC06D5-AE5E-45EC-B086-8D18773CB5E3}" dt="2024-10-08T11:26:08.401" v="395" actId="47"/>
        <pc:sldMkLst>
          <pc:docMk/>
          <pc:sldMk cId="1931365940" sldId="316"/>
        </pc:sldMkLst>
      </pc:sldChg>
      <pc:sldChg chg="del">
        <pc:chgData name="Linden, M van der" userId="7071751e-8507-462b-863d-5bb5459a0324" providerId="ADAL" clId="{7AAC06D5-AE5E-45EC-B086-8D18773CB5E3}" dt="2024-10-08T11:26:09.963" v="396" actId="47"/>
        <pc:sldMkLst>
          <pc:docMk/>
          <pc:sldMk cId="2561431" sldId="317"/>
        </pc:sldMkLst>
      </pc:sldChg>
      <pc:sldChg chg="del">
        <pc:chgData name="Linden, M van der" userId="7071751e-8507-462b-863d-5bb5459a0324" providerId="ADAL" clId="{7AAC06D5-AE5E-45EC-B086-8D18773CB5E3}" dt="2024-10-08T11:26:11.249" v="397" actId="47"/>
        <pc:sldMkLst>
          <pc:docMk/>
          <pc:sldMk cId="2327804504" sldId="318"/>
        </pc:sldMkLst>
      </pc:sldChg>
      <pc:sldChg chg="del">
        <pc:chgData name="Linden, M van der" userId="7071751e-8507-462b-863d-5bb5459a0324" providerId="ADAL" clId="{7AAC06D5-AE5E-45EC-B086-8D18773CB5E3}" dt="2024-10-08T11:26:12.731" v="398" actId="47"/>
        <pc:sldMkLst>
          <pc:docMk/>
          <pc:sldMk cId="2423278640" sldId="319"/>
        </pc:sldMkLst>
      </pc:sldChg>
      <pc:sldChg chg="del">
        <pc:chgData name="Linden, M van der" userId="7071751e-8507-462b-863d-5bb5459a0324" providerId="ADAL" clId="{7AAC06D5-AE5E-45EC-B086-8D18773CB5E3}" dt="2024-10-08T11:26:13.550" v="399" actId="47"/>
        <pc:sldMkLst>
          <pc:docMk/>
          <pc:sldMk cId="4225085068" sldId="320"/>
        </pc:sldMkLst>
      </pc:sldChg>
      <pc:sldChg chg="del">
        <pc:chgData name="Linden, M van der" userId="7071751e-8507-462b-863d-5bb5459a0324" providerId="ADAL" clId="{7AAC06D5-AE5E-45EC-B086-8D18773CB5E3}" dt="2024-10-08T11:26:15.286" v="400" actId="47"/>
        <pc:sldMkLst>
          <pc:docMk/>
          <pc:sldMk cId="11443487" sldId="321"/>
        </pc:sldMkLst>
      </pc:sldChg>
      <pc:sldChg chg="del">
        <pc:chgData name="Linden, M van der" userId="7071751e-8507-462b-863d-5bb5459a0324" providerId="ADAL" clId="{7AAC06D5-AE5E-45EC-B086-8D18773CB5E3}" dt="2024-10-08T11:26:16.314" v="401" actId="47"/>
        <pc:sldMkLst>
          <pc:docMk/>
          <pc:sldMk cId="3327325845" sldId="322"/>
        </pc:sldMkLst>
      </pc:sldChg>
      <pc:sldChg chg="del">
        <pc:chgData name="Linden, M van der" userId="7071751e-8507-462b-863d-5bb5459a0324" providerId="ADAL" clId="{7AAC06D5-AE5E-45EC-B086-8D18773CB5E3}" dt="2024-10-08T11:26:16.893" v="402" actId="47"/>
        <pc:sldMkLst>
          <pc:docMk/>
          <pc:sldMk cId="2149201934" sldId="323"/>
        </pc:sldMkLst>
      </pc:sldChg>
      <pc:sldChg chg="modSp add del mod">
        <pc:chgData name="Linden, M van der" userId="7071751e-8507-462b-863d-5bb5459a0324" providerId="ADAL" clId="{7AAC06D5-AE5E-45EC-B086-8D18773CB5E3}" dt="2024-10-08T11:36:13.559" v="537" actId="20577"/>
        <pc:sldMkLst>
          <pc:docMk/>
          <pc:sldMk cId="3763727082" sldId="324"/>
        </pc:sldMkLst>
      </pc:sldChg>
      <pc:sldChg chg="del">
        <pc:chgData name="Linden, M van der" userId="7071751e-8507-462b-863d-5bb5459a0324" providerId="ADAL" clId="{7AAC06D5-AE5E-45EC-B086-8D18773CB5E3}" dt="2024-10-08T11:26:18.377" v="404" actId="47"/>
        <pc:sldMkLst>
          <pc:docMk/>
          <pc:sldMk cId="126756052" sldId="326"/>
        </pc:sldMkLst>
      </pc:sldChg>
      <pc:sldChg chg="del">
        <pc:chgData name="Linden, M van der" userId="7071751e-8507-462b-863d-5bb5459a0324" providerId="ADAL" clId="{7AAC06D5-AE5E-45EC-B086-8D18773CB5E3}" dt="2024-10-08T11:26:19.012" v="405" actId="47"/>
        <pc:sldMkLst>
          <pc:docMk/>
          <pc:sldMk cId="3598449007" sldId="327"/>
        </pc:sldMkLst>
      </pc:sldChg>
      <pc:sldChg chg="del">
        <pc:chgData name="Linden, M van der" userId="7071751e-8507-462b-863d-5bb5459a0324" providerId="ADAL" clId="{7AAC06D5-AE5E-45EC-B086-8D18773CB5E3}" dt="2024-10-08T11:26:19.653" v="406" actId="47"/>
        <pc:sldMkLst>
          <pc:docMk/>
          <pc:sldMk cId="3612693028" sldId="328"/>
        </pc:sldMkLst>
      </pc:sldChg>
      <pc:sldChg chg="del">
        <pc:chgData name="Linden, M van der" userId="7071751e-8507-462b-863d-5bb5459a0324" providerId="ADAL" clId="{7AAC06D5-AE5E-45EC-B086-8D18773CB5E3}" dt="2024-10-08T11:26:20.245" v="407" actId="47"/>
        <pc:sldMkLst>
          <pc:docMk/>
          <pc:sldMk cId="3814116967" sldId="329"/>
        </pc:sldMkLst>
      </pc:sldChg>
      <pc:sldChg chg="del">
        <pc:chgData name="Linden, M van der" userId="7071751e-8507-462b-863d-5bb5459a0324" providerId="ADAL" clId="{7AAC06D5-AE5E-45EC-B086-8D18773CB5E3}" dt="2024-10-08T11:26:20.902" v="408" actId="47"/>
        <pc:sldMkLst>
          <pc:docMk/>
          <pc:sldMk cId="2066538035" sldId="330"/>
        </pc:sldMkLst>
      </pc:sldChg>
      <pc:sldChg chg="del">
        <pc:chgData name="Linden, M van der" userId="7071751e-8507-462b-863d-5bb5459a0324" providerId="ADAL" clId="{7AAC06D5-AE5E-45EC-B086-8D18773CB5E3}" dt="2024-10-08T11:26:21.545" v="409" actId="47"/>
        <pc:sldMkLst>
          <pc:docMk/>
          <pc:sldMk cId="1693635427" sldId="331"/>
        </pc:sldMkLst>
      </pc:sldChg>
      <pc:sldChg chg="del">
        <pc:chgData name="Linden, M van der" userId="7071751e-8507-462b-863d-5bb5459a0324" providerId="ADAL" clId="{7AAC06D5-AE5E-45EC-B086-8D18773CB5E3}" dt="2024-10-08T11:26:22.237" v="410" actId="47"/>
        <pc:sldMkLst>
          <pc:docMk/>
          <pc:sldMk cId="1874153976" sldId="332"/>
        </pc:sldMkLst>
      </pc:sldChg>
      <pc:sldChg chg="del">
        <pc:chgData name="Linden, M van der" userId="7071751e-8507-462b-863d-5bb5459a0324" providerId="ADAL" clId="{7AAC06D5-AE5E-45EC-B086-8D18773CB5E3}" dt="2024-10-08T11:26:23.065" v="411" actId="47"/>
        <pc:sldMkLst>
          <pc:docMk/>
          <pc:sldMk cId="68290974" sldId="333"/>
        </pc:sldMkLst>
      </pc:sldChg>
      <pc:sldChg chg="addSp delSp modSp add mod">
        <pc:chgData name="Linden, M van der" userId="7071751e-8507-462b-863d-5bb5459a0324" providerId="ADAL" clId="{7AAC06D5-AE5E-45EC-B086-8D18773CB5E3}" dt="2024-10-08T09:59:26.199" v="233" actId="20577"/>
        <pc:sldMkLst>
          <pc:docMk/>
          <pc:sldMk cId="2171015846" sldId="334"/>
        </pc:sldMkLst>
      </pc:sldChg>
      <pc:sldChg chg="addSp delSp modSp add mod">
        <pc:chgData name="Linden, M van der" userId="7071751e-8507-462b-863d-5bb5459a0324" providerId="ADAL" clId="{7AAC06D5-AE5E-45EC-B086-8D18773CB5E3}" dt="2024-10-08T11:20:03.254" v="311" actId="1076"/>
        <pc:sldMkLst>
          <pc:docMk/>
          <pc:sldMk cId="1251371338" sldId="335"/>
        </pc:sldMkLst>
      </pc:sldChg>
      <pc:sldChg chg="addSp delSp modSp add mod">
        <pc:chgData name="Linden, M van der" userId="7071751e-8507-462b-863d-5bb5459a0324" providerId="ADAL" clId="{7AAC06D5-AE5E-45EC-B086-8D18773CB5E3}" dt="2024-10-08T11:22:29.841" v="355" actId="20577"/>
        <pc:sldMkLst>
          <pc:docMk/>
          <pc:sldMk cId="2632722465" sldId="336"/>
        </pc:sldMkLst>
      </pc:sldChg>
      <pc:sldChg chg="addSp delSp modSp add mod">
        <pc:chgData name="Linden, M van der" userId="7071751e-8507-462b-863d-5bb5459a0324" providerId="ADAL" clId="{7AAC06D5-AE5E-45EC-B086-8D18773CB5E3}" dt="2024-10-08T11:23:21.029" v="367" actId="27614"/>
        <pc:sldMkLst>
          <pc:docMk/>
          <pc:sldMk cId="3809321581" sldId="337"/>
        </pc:sldMkLst>
      </pc:sldChg>
      <pc:sldChg chg="addSp delSp modSp add mod">
        <pc:chgData name="Linden, M van der" userId="7071751e-8507-462b-863d-5bb5459a0324" providerId="ADAL" clId="{7AAC06D5-AE5E-45EC-B086-8D18773CB5E3}" dt="2024-10-08T11:24:40.103" v="377" actId="1076"/>
        <pc:sldMkLst>
          <pc:docMk/>
          <pc:sldMk cId="1895994812" sldId="338"/>
        </pc:sldMkLst>
      </pc:sldChg>
      <pc:sldChg chg="addSp delSp modSp add mod">
        <pc:chgData name="Linden, M van der" userId="7071751e-8507-462b-863d-5bb5459a0324" providerId="ADAL" clId="{7AAC06D5-AE5E-45EC-B086-8D18773CB5E3}" dt="2024-10-08T11:25:59.103" v="391" actId="14100"/>
        <pc:sldMkLst>
          <pc:docMk/>
          <pc:sldMk cId="2609701776" sldId="339"/>
        </pc:sldMkLst>
      </pc:sldChg>
    </pc:docChg>
  </pc:docChgLst>
  <pc:docChgLst>
    <pc:chgData name="Linden, M van der" userId="7071751e-8507-462b-863d-5bb5459a0324" providerId="ADAL" clId="{03A03E38-AAE9-4C36-832C-69C920133268}"/>
    <pc:docChg chg="undo custSel addSld delSld modSld">
      <pc:chgData name="Linden, M van der" userId="7071751e-8507-462b-863d-5bb5459a0324" providerId="ADAL" clId="{03A03E38-AAE9-4C36-832C-69C920133268}" dt="2025-01-14T09:22:42.828" v="1329" actId="20577"/>
      <pc:docMkLst>
        <pc:docMk/>
      </pc:docMkLst>
      <pc:sldChg chg="addSp delSp modSp mod">
        <pc:chgData name="Linden, M van der" userId="7071751e-8507-462b-863d-5bb5459a0324" providerId="ADAL" clId="{03A03E38-AAE9-4C36-832C-69C920133268}" dt="2025-01-07T12:29:08.877" v="34"/>
        <pc:sldMkLst>
          <pc:docMk/>
          <pc:sldMk cId="1963868794" sldId="256"/>
        </pc:sldMkLst>
        <pc:spChg chg="mod">
          <ac:chgData name="Linden, M van der" userId="7071751e-8507-462b-863d-5bb5459a0324" providerId="ADAL" clId="{03A03E38-AAE9-4C36-832C-69C920133268}" dt="2025-01-07T12:28:50.385" v="29" actId="1076"/>
          <ac:spMkLst>
            <pc:docMk/>
            <pc:sldMk cId="1963868794" sldId="256"/>
            <ac:spMk id="2" creationId="{5A8687B9-E34A-0415-F8E5-3E01136F16ED}"/>
          </ac:spMkLst>
        </pc:spChg>
        <pc:picChg chg="add mod">
          <ac:chgData name="Linden, M van der" userId="7071751e-8507-462b-863d-5bb5459a0324" providerId="ADAL" clId="{03A03E38-AAE9-4C36-832C-69C920133268}" dt="2025-01-07T12:29:08.877" v="34"/>
          <ac:picMkLst>
            <pc:docMk/>
            <pc:sldMk cId="1963868794" sldId="256"/>
            <ac:picMk id="3" creationId="{090E3B9B-77C8-21C2-4772-7EBB506D1070}"/>
          </ac:picMkLst>
        </pc:picChg>
      </pc:sldChg>
      <pc:sldChg chg="modSp mod">
        <pc:chgData name="Linden, M van der" userId="7071751e-8507-462b-863d-5bb5459a0324" providerId="ADAL" clId="{03A03E38-AAE9-4C36-832C-69C920133268}" dt="2025-01-14T09:17:35" v="1278" actId="20577"/>
        <pc:sldMkLst>
          <pc:docMk/>
          <pc:sldMk cId="2247669645" sldId="257"/>
        </pc:sldMkLst>
        <pc:spChg chg="mod">
          <ac:chgData name="Linden, M van der" userId="7071751e-8507-462b-863d-5bb5459a0324" providerId="ADAL" clId="{03A03E38-AAE9-4C36-832C-69C920133268}" dt="2025-01-08T12:06:10.027" v="794" actId="20577"/>
          <ac:spMkLst>
            <pc:docMk/>
            <pc:sldMk cId="2247669645" sldId="257"/>
            <ac:spMk id="2" creationId="{844D8B7A-C9AE-DFB8-9117-CA244DF804B4}"/>
          </ac:spMkLst>
        </pc:spChg>
        <pc:graphicFrameChg chg="mod">
          <ac:chgData name="Linden, M van der" userId="7071751e-8507-462b-863d-5bb5459a0324" providerId="ADAL" clId="{03A03E38-AAE9-4C36-832C-69C920133268}" dt="2025-01-14T09:17:35" v="1278" actId="20577"/>
          <ac:graphicFrameMkLst>
            <pc:docMk/>
            <pc:sldMk cId="2247669645" sldId="257"/>
            <ac:graphicFrameMk id="5" creationId="{6D7D19CD-BAA0-1417-7ECF-143D84EBE0CC}"/>
          </ac:graphicFrameMkLst>
        </pc:graphicFrameChg>
      </pc:sldChg>
      <pc:sldChg chg="addSp delSp modSp mod">
        <pc:chgData name="Linden, M van der" userId="7071751e-8507-462b-863d-5bb5459a0324" providerId="ADAL" clId="{03A03E38-AAE9-4C36-832C-69C920133268}" dt="2025-01-14T09:18:25.925" v="1283" actId="14100"/>
        <pc:sldMkLst>
          <pc:docMk/>
          <pc:sldMk cId="2403080880" sldId="264"/>
        </pc:sldMkLst>
        <pc:spChg chg="add mod">
          <ac:chgData name="Linden, M van der" userId="7071751e-8507-462b-863d-5bb5459a0324" providerId="ADAL" clId="{03A03E38-AAE9-4C36-832C-69C920133268}" dt="2025-01-14T08:10:35.548" v="830" actId="20577"/>
          <ac:spMkLst>
            <pc:docMk/>
            <pc:sldMk cId="2403080880" sldId="264"/>
            <ac:spMk id="2" creationId="{9B956D41-D25B-80B9-7BC8-D48A7E2A622A}"/>
          </ac:spMkLst>
        </pc:spChg>
        <pc:picChg chg="add del mod">
          <ac:chgData name="Linden, M van der" userId="7071751e-8507-462b-863d-5bb5459a0324" providerId="ADAL" clId="{03A03E38-AAE9-4C36-832C-69C920133268}" dt="2025-01-14T08:11:15.765" v="831" actId="478"/>
          <ac:picMkLst>
            <pc:docMk/>
            <pc:sldMk cId="2403080880" sldId="264"/>
            <ac:picMk id="4" creationId="{7751BD58-E9D0-7788-EE35-29D0B3D07777}"/>
          </ac:picMkLst>
        </pc:picChg>
        <pc:picChg chg="add mod">
          <ac:chgData name="Linden, M van der" userId="7071751e-8507-462b-863d-5bb5459a0324" providerId="ADAL" clId="{03A03E38-AAE9-4C36-832C-69C920133268}" dt="2025-01-14T08:15:23.477" v="838" actId="14100"/>
          <ac:picMkLst>
            <pc:docMk/>
            <pc:sldMk cId="2403080880" sldId="264"/>
            <ac:picMk id="5" creationId="{166D6CB6-BA81-04BF-0D6B-2372A55E385C}"/>
          </ac:picMkLst>
        </pc:picChg>
        <pc:picChg chg="add mod">
          <ac:chgData name="Linden, M van der" userId="7071751e-8507-462b-863d-5bb5459a0324" providerId="ADAL" clId="{03A03E38-AAE9-4C36-832C-69C920133268}" dt="2025-01-14T09:18:25.925" v="1283" actId="14100"/>
          <ac:picMkLst>
            <pc:docMk/>
            <pc:sldMk cId="2403080880" sldId="264"/>
            <ac:picMk id="7" creationId="{4492439B-E351-94A7-3D67-818FDC6C61AB}"/>
          </ac:picMkLst>
        </pc:picChg>
      </pc:sldChg>
      <pc:sldChg chg="add del">
        <pc:chgData name="Linden, M van der" userId="7071751e-8507-462b-863d-5bb5459a0324" providerId="ADAL" clId="{03A03E38-AAE9-4C36-832C-69C920133268}" dt="2025-01-14T08:23:26.172" v="844" actId="47"/>
        <pc:sldMkLst>
          <pc:docMk/>
          <pc:sldMk cId="3986602870" sldId="300"/>
        </pc:sldMkLst>
      </pc:sldChg>
      <pc:sldChg chg="addSp delSp modSp mod">
        <pc:chgData name="Linden, M van der" userId="7071751e-8507-462b-863d-5bb5459a0324" providerId="ADAL" clId="{03A03E38-AAE9-4C36-832C-69C920133268}" dt="2025-01-14T08:10:11.595" v="822" actId="1076"/>
        <pc:sldMkLst>
          <pc:docMk/>
          <pc:sldMk cId="2171015846" sldId="334"/>
        </pc:sldMkLst>
        <pc:picChg chg="add mod">
          <ac:chgData name="Linden, M van der" userId="7071751e-8507-462b-863d-5bb5459a0324" providerId="ADAL" clId="{03A03E38-AAE9-4C36-832C-69C920133268}" dt="2025-01-14T08:10:11.595" v="822" actId="1076"/>
          <ac:picMkLst>
            <pc:docMk/>
            <pc:sldMk cId="2171015846" sldId="334"/>
            <ac:picMk id="5" creationId="{75415FA7-51D6-369C-3DE5-B7A4370B9CB7}"/>
          </ac:picMkLst>
        </pc:picChg>
        <pc:picChg chg="add del mod">
          <ac:chgData name="Linden, M van der" userId="7071751e-8507-462b-863d-5bb5459a0324" providerId="ADAL" clId="{03A03E38-AAE9-4C36-832C-69C920133268}" dt="2025-01-14T08:09:54.210" v="817" actId="478"/>
          <ac:picMkLst>
            <pc:docMk/>
            <pc:sldMk cId="2171015846" sldId="334"/>
            <ac:picMk id="6" creationId="{43AC631B-BE1D-B859-5B24-075F68E3F8CB}"/>
          </ac:picMkLst>
        </pc:picChg>
      </pc:sldChg>
      <pc:sldChg chg="addSp delSp modSp del mod">
        <pc:chgData name="Linden, M van der" userId="7071751e-8507-462b-863d-5bb5459a0324" providerId="ADAL" clId="{03A03E38-AAE9-4C36-832C-69C920133268}" dt="2025-01-14T08:24:32.721" v="846" actId="47"/>
        <pc:sldMkLst>
          <pc:docMk/>
          <pc:sldMk cId="2632722465" sldId="336"/>
        </pc:sldMkLst>
      </pc:sldChg>
      <pc:sldChg chg="addSp delSp modSp mod">
        <pc:chgData name="Linden, M van der" userId="7071751e-8507-462b-863d-5bb5459a0324" providerId="ADAL" clId="{03A03E38-AAE9-4C36-832C-69C920133268}" dt="2025-01-14T09:22:42.828" v="1329" actId="20577"/>
        <pc:sldMkLst>
          <pc:docMk/>
          <pc:sldMk cId="3809321581" sldId="337"/>
        </pc:sldMkLst>
        <pc:spChg chg="mod">
          <ac:chgData name="Linden, M van der" userId="7071751e-8507-462b-863d-5bb5459a0324" providerId="ADAL" clId="{03A03E38-AAE9-4C36-832C-69C920133268}" dt="2025-01-14T09:22:42.828" v="1329" actId="20577"/>
          <ac:spMkLst>
            <pc:docMk/>
            <pc:sldMk cId="3809321581" sldId="337"/>
            <ac:spMk id="7" creationId="{EAC8D1A1-DB77-60DA-BB75-B89613D7BEF2}"/>
          </ac:spMkLst>
        </pc:spChg>
        <pc:picChg chg="add del mod">
          <ac:chgData name="Linden, M van der" userId="7071751e-8507-462b-863d-5bb5459a0324" providerId="ADAL" clId="{03A03E38-AAE9-4C36-832C-69C920133268}" dt="2025-01-14T08:33:11.006" v="881" actId="478"/>
          <ac:picMkLst>
            <pc:docMk/>
            <pc:sldMk cId="3809321581" sldId="337"/>
            <ac:picMk id="3" creationId="{50F3619F-49A8-050F-B433-8D41978B309B}"/>
          </ac:picMkLst>
        </pc:picChg>
        <pc:picChg chg="add del mod">
          <ac:chgData name="Linden, M van der" userId="7071751e-8507-462b-863d-5bb5459a0324" providerId="ADAL" clId="{03A03E38-AAE9-4C36-832C-69C920133268}" dt="2025-01-14T08:27:25.123" v="874" actId="478"/>
          <ac:picMkLst>
            <pc:docMk/>
            <pc:sldMk cId="3809321581" sldId="337"/>
            <ac:picMk id="4" creationId="{FBE29AD0-867C-D12D-F892-6305040663AF}"/>
          </ac:picMkLst>
        </pc:picChg>
        <pc:picChg chg="add del mod">
          <ac:chgData name="Linden, M van der" userId="7071751e-8507-462b-863d-5bb5459a0324" providerId="ADAL" clId="{03A03E38-AAE9-4C36-832C-69C920133268}" dt="2025-01-14T08:27:31.399" v="876" actId="478"/>
          <ac:picMkLst>
            <pc:docMk/>
            <pc:sldMk cId="3809321581" sldId="337"/>
            <ac:picMk id="6" creationId="{68AB943F-AAAD-043B-6582-C2969A0DB105}"/>
          </ac:picMkLst>
        </pc:picChg>
        <pc:picChg chg="add mod">
          <ac:chgData name="Linden, M van der" userId="7071751e-8507-462b-863d-5bb5459a0324" providerId="ADAL" clId="{03A03E38-AAE9-4C36-832C-69C920133268}" dt="2025-01-14T08:46:28.712" v="1174" actId="1076"/>
          <ac:picMkLst>
            <pc:docMk/>
            <pc:sldMk cId="3809321581" sldId="337"/>
            <ac:picMk id="8" creationId="{6B05EA0A-B910-E3CA-A818-C46020FC2D57}"/>
          </ac:picMkLst>
        </pc:picChg>
        <pc:picChg chg="add del mod">
          <ac:chgData name="Linden, M van der" userId="7071751e-8507-462b-863d-5bb5459a0324" providerId="ADAL" clId="{03A03E38-AAE9-4C36-832C-69C920133268}" dt="2025-01-14T08:27:28.043" v="875" actId="478"/>
          <ac:picMkLst>
            <pc:docMk/>
            <pc:sldMk cId="3809321581" sldId="337"/>
            <ac:picMk id="9" creationId="{E72C8C16-4D2C-6FF3-52FC-DE281FC8BC59}"/>
          </ac:picMkLst>
        </pc:picChg>
        <pc:picChg chg="add del mod">
          <ac:chgData name="Linden, M van der" userId="7071751e-8507-462b-863d-5bb5459a0324" providerId="ADAL" clId="{03A03E38-AAE9-4C36-832C-69C920133268}" dt="2025-01-14T08:27:33.482" v="877" actId="478"/>
          <ac:picMkLst>
            <pc:docMk/>
            <pc:sldMk cId="3809321581" sldId="337"/>
            <ac:picMk id="11" creationId="{1E231A84-67E1-4AF3-A778-4BA17FEAC4A8}"/>
          </ac:picMkLst>
        </pc:picChg>
      </pc:sldChg>
      <pc:sldChg chg="del">
        <pc:chgData name="Linden, M van der" userId="7071751e-8507-462b-863d-5bb5459a0324" providerId="ADAL" clId="{03A03E38-AAE9-4C36-832C-69C920133268}" dt="2025-01-07T13:33:04.738" v="750" actId="47"/>
        <pc:sldMkLst>
          <pc:docMk/>
          <pc:sldMk cId="257735326" sldId="347"/>
        </pc:sldMkLst>
      </pc:sldChg>
      <pc:sldChg chg="modSp mod">
        <pc:chgData name="Linden, M van der" userId="7071751e-8507-462b-863d-5bb5459a0324" providerId="ADAL" clId="{03A03E38-AAE9-4C36-832C-69C920133268}" dt="2025-01-07T12:39:55.273" v="318" actId="20577"/>
        <pc:sldMkLst>
          <pc:docMk/>
          <pc:sldMk cId="3072447625" sldId="348"/>
        </pc:sldMkLst>
        <pc:spChg chg="mod">
          <ac:chgData name="Linden, M van der" userId="7071751e-8507-462b-863d-5bb5459a0324" providerId="ADAL" clId="{03A03E38-AAE9-4C36-832C-69C920133268}" dt="2025-01-07T12:39:55.273" v="318" actId="20577"/>
          <ac:spMkLst>
            <pc:docMk/>
            <pc:sldMk cId="3072447625" sldId="348"/>
            <ac:spMk id="2" creationId="{2C7C09B7-2431-730D-BFC3-C325BBB80C6B}"/>
          </ac:spMkLst>
        </pc:spChg>
      </pc:sldChg>
      <pc:sldChg chg="addSp delSp modSp del mod">
        <pc:chgData name="Linden, M van der" userId="7071751e-8507-462b-863d-5bb5459a0324" providerId="ADAL" clId="{03A03E38-AAE9-4C36-832C-69C920133268}" dt="2025-01-14T08:24:34.455" v="847" actId="47"/>
        <pc:sldMkLst>
          <pc:docMk/>
          <pc:sldMk cId="2085751348" sldId="349"/>
        </pc:sldMkLst>
      </pc:sldChg>
      <pc:sldChg chg="addSp delSp modSp del mod">
        <pc:chgData name="Linden, M van der" userId="7071751e-8507-462b-863d-5bb5459a0324" providerId="ADAL" clId="{03A03E38-AAE9-4C36-832C-69C920133268}" dt="2025-01-14T08:24:36.639" v="848" actId="47"/>
        <pc:sldMkLst>
          <pc:docMk/>
          <pc:sldMk cId="3508619555" sldId="350"/>
        </pc:sldMkLst>
      </pc:sldChg>
      <pc:sldChg chg="del">
        <pc:chgData name="Linden, M van der" userId="7071751e-8507-462b-863d-5bb5459a0324" providerId="ADAL" clId="{03A03E38-AAE9-4C36-832C-69C920133268}" dt="2025-01-07T13:33:09.870" v="751" actId="47"/>
        <pc:sldMkLst>
          <pc:docMk/>
          <pc:sldMk cId="3234921472" sldId="351"/>
        </pc:sldMkLst>
      </pc:sldChg>
      <pc:sldChg chg="del">
        <pc:chgData name="Linden, M van der" userId="7071751e-8507-462b-863d-5bb5459a0324" providerId="ADAL" clId="{03A03E38-AAE9-4C36-832C-69C920133268}" dt="2025-01-07T13:33:11.355" v="752" actId="47"/>
        <pc:sldMkLst>
          <pc:docMk/>
          <pc:sldMk cId="828426190" sldId="352"/>
        </pc:sldMkLst>
      </pc:sldChg>
      <pc:sldChg chg="del">
        <pc:chgData name="Linden, M van der" userId="7071751e-8507-462b-863d-5bb5459a0324" providerId="ADAL" clId="{03A03E38-AAE9-4C36-832C-69C920133268}" dt="2025-01-07T13:33:11.941" v="753" actId="47"/>
        <pc:sldMkLst>
          <pc:docMk/>
          <pc:sldMk cId="3302962718" sldId="353"/>
        </pc:sldMkLst>
      </pc:sldChg>
      <pc:sldChg chg="del">
        <pc:chgData name="Linden, M van der" userId="7071751e-8507-462b-863d-5bb5459a0324" providerId="ADAL" clId="{03A03E38-AAE9-4C36-832C-69C920133268}" dt="2025-01-07T13:33:12.558" v="754" actId="47"/>
        <pc:sldMkLst>
          <pc:docMk/>
          <pc:sldMk cId="4291753687" sldId="354"/>
        </pc:sldMkLst>
      </pc:sldChg>
      <pc:sldChg chg="modSp add del">
        <pc:chgData name="Linden, M van der" userId="7071751e-8507-462b-863d-5bb5459a0324" providerId="ADAL" clId="{03A03E38-AAE9-4C36-832C-69C920133268}" dt="2025-01-07T12:29:19.954" v="35" actId="47"/>
        <pc:sldMkLst>
          <pc:docMk/>
          <pc:sldMk cId="842857614" sldId="355"/>
        </pc:sldMkLst>
      </pc:sldChg>
      <pc:sldChg chg="addSp delSp modSp new del mod">
        <pc:chgData name="Linden, M van der" userId="7071751e-8507-462b-863d-5bb5459a0324" providerId="ADAL" clId="{03A03E38-AAE9-4C36-832C-69C920133268}" dt="2025-01-14T08:22:50.007" v="839" actId="47"/>
        <pc:sldMkLst>
          <pc:docMk/>
          <pc:sldMk cId="846744846" sldId="355"/>
        </pc:sldMkLst>
      </pc:sldChg>
      <pc:sldChg chg="addSp delSp modSp add del mod setBg">
        <pc:chgData name="Linden, M van der" userId="7071751e-8507-462b-863d-5bb5459a0324" providerId="ADAL" clId="{03A03E38-AAE9-4C36-832C-69C920133268}" dt="2025-01-14T08:23:28.206" v="845" actId="47"/>
        <pc:sldMkLst>
          <pc:docMk/>
          <pc:sldMk cId="3381430576" sldId="356"/>
        </pc:sldMkLst>
        <pc:spChg chg="add del mod">
          <ac:chgData name="Linden, M van der" userId="7071751e-8507-462b-863d-5bb5459a0324" providerId="ADAL" clId="{03A03E38-AAE9-4C36-832C-69C920133268}" dt="2025-01-14T08:23:09.441" v="841" actId="478"/>
          <ac:spMkLst>
            <pc:docMk/>
            <pc:sldMk cId="3381430576" sldId="356"/>
            <ac:spMk id="8" creationId="{ABC71DD0-3A2A-C29C-F8DA-D18D25457B06}"/>
          </ac:spMkLst>
        </pc:spChg>
        <pc:picChg chg="add del mod ord">
          <ac:chgData name="Linden, M van der" userId="7071751e-8507-462b-863d-5bb5459a0324" providerId="ADAL" clId="{03A03E38-AAE9-4C36-832C-69C920133268}" dt="2025-01-14T08:23:21.971" v="842" actId="478"/>
          <ac:picMkLst>
            <pc:docMk/>
            <pc:sldMk cId="3381430576" sldId="356"/>
            <ac:picMk id="3" creationId="{A5190884-05B2-5DAD-5F27-EE8642B6853F}"/>
          </ac:picMkLst>
        </pc:picChg>
      </pc:sldChg>
      <pc:sldChg chg="addSp delSp modSp add del mod">
        <pc:chgData name="Linden, M van der" userId="7071751e-8507-462b-863d-5bb5459a0324" providerId="ADAL" clId="{03A03E38-AAE9-4C36-832C-69C920133268}" dt="2025-01-14T08:36:40.480" v="886" actId="47"/>
        <pc:sldMkLst>
          <pc:docMk/>
          <pc:sldMk cId="4051357228" sldId="357"/>
        </pc:sldMkLst>
      </pc:sldChg>
      <pc:sldChg chg="addSp delSp modSp add mod">
        <pc:chgData name="Linden, M van der" userId="7071751e-8507-462b-863d-5bb5459a0324" providerId="ADAL" clId="{03A03E38-AAE9-4C36-832C-69C920133268}" dt="2025-01-14T08:08:10.661" v="816" actId="14100"/>
        <pc:sldMkLst>
          <pc:docMk/>
          <pc:sldMk cId="1373948798" sldId="358"/>
        </pc:sldMkLst>
        <pc:spChg chg="mod">
          <ac:chgData name="Linden, M van der" userId="7071751e-8507-462b-863d-5bb5459a0324" providerId="ADAL" clId="{03A03E38-AAE9-4C36-832C-69C920133268}" dt="2025-01-14T08:07:26.578" v="810" actId="20577"/>
          <ac:spMkLst>
            <pc:docMk/>
            <pc:sldMk cId="1373948798" sldId="358"/>
            <ac:spMk id="2" creationId="{83FB19C6-B202-E7D4-40F9-DE33B83F722C}"/>
          </ac:spMkLst>
        </pc:spChg>
        <pc:picChg chg="add mod">
          <ac:chgData name="Linden, M van der" userId="7071751e-8507-462b-863d-5bb5459a0324" providerId="ADAL" clId="{03A03E38-AAE9-4C36-832C-69C920133268}" dt="2025-01-14T08:08:10.661" v="816" actId="14100"/>
          <ac:picMkLst>
            <pc:docMk/>
            <pc:sldMk cId="1373948798" sldId="358"/>
            <ac:picMk id="4" creationId="{9B4EBDC2-9679-3D31-53DD-D4AEA4F8FF06}"/>
          </ac:picMkLst>
        </pc:picChg>
        <pc:picChg chg="del">
          <ac:chgData name="Linden, M van der" userId="7071751e-8507-462b-863d-5bb5459a0324" providerId="ADAL" clId="{03A03E38-AAE9-4C36-832C-69C920133268}" dt="2025-01-14T08:07:29.967" v="811" actId="478"/>
          <ac:picMkLst>
            <pc:docMk/>
            <pc:sldMk cId="1373948798" sldId="358"/>
            <ac:picMk id="5" creationId="{0DB685E5-FF2F-57F8-4474-F99348A58ECF}"/>
          </ac:picMkLst>
        </pc:picChg>
      </pc:sldChg>
      <pc:sldChg chg="addSp delSp modSp add mod">
        <pc:chgData name="Linden, M van der" userId="7071751e-8507-462b-863d-5bb5459a0324" providerId="ADAL" clId="{03A03E38-AAE9-4C36-832C-69C920133268}" dt="2025-01-14T08:27:01.184" v="862" actId="14100"/>
        <pc:sldMkLst>
          <pc:docMk/>
          <pc:sldMk cId="3639449557" sldId="359"/>
        </pc:sldMkLst>
        <pc:spChg chg="add del mod">
          <ac:chgData name="Linden, M van der" userId="7071751e-8507-462b-863d-5bb5459a0324" providerId="ADAL" clId="{03A03E38-AAE9-4C36-832C-69C920133268}" dt="2025-01-14T08:26:57.289" v="860" actId="478"/>
          <ac:spMkLst>
            <pc:docMk/>
            <pc:sldMk cId="3639449557" sldId="359"/>
            <ac:spMk id="5" creationId="{3162EAAF-870A-0DC3-28B6-2ED5CDB3621D}"/>
          </ac:spMkLst>
        </pc:spChg>
        <pc:spChg chg="del">
          <ac:chgData name="Linden, M van der" userId="7071751e-8507-462b-863d-5bb5459a0324" providerId="ADAL" clId="{03A03E38-AAE9-4C36-832C-69C920133268}" dt="2025-01-14T08:26:53.198" v="859" actId="478"/>
          <ac:spMkLst>
            <pc:docMk/>
            <pc:sldMk cId="3639449557" sldId="359"/>
            <ac:spMk id="7" creationId="{93523295-495C-9207-7B2F-6E17D9C8AF98}"/>
          </ac:spMkLst>
        </pc:spChg>
        <pc:picChg chg="add mod">
          <ac:chgData name="Linden, M van der" userId="7071751e-8507-462b-863d-5bb5459a0324" providerId="ADAL" clId="{03A03E38-AAE9-4C36-832C-69C920133268}" dt="2025-01-14T08:27:01.184" v="862" actId="14100"/>
          <ac:picMkLst>
            <pc:docMk/>
            <pc:sldMk cId="3639449557" sldId="359"/>
            <ac:picMk id="3" creationId="{9FC1665F-1B89-B1DC-CBAA-975E7D15AEB6}"/>
          </ac:picMkLst>
        </pc:picChg>
        <pc:picChg chg="del mod">
          <ac:chgData name="Linden, M van der" userId="7071751e-8507-462b-863d-5bb5459a0324" providerId="ADAL" clId="{03A03E38-AAE9-4C36-832C-69C920133268}" dt="2025-01-14T08:26:45.203" v="856" actId="478"/>
          <ac:picMkLst>
            <pc:docMk/>
            <pc:sldMk cId="3639449557" sldId="359"/>
            <ac:picMk id="13" creationId="{04D16F3C-075F-637F-95F2-8A2D1D1922BD}"/>
          </ac:picMkLst>
        </pc:picChg>
        <pc:picChg chg="del">
          <ac:chgData name="Linden, M van der" userId="7071751e-8507-462b-863d-5bb5459a0324" providerId="ADAL" clId="{03A03E38-AAE9-4C36-832C-69C920133268}" dt="2025-01-14T08:25:11.004" v="851" actId="478"/>
          <ac:picMkLst>
            <pc:docMk/>
            <pc:sldMk cId="3639449557" sldId="359"/>
            <ac:picMk id="15" creationId="{234A1DA6-0094-382E-F7D2-76CD6123FB4D}"/>
          </ac:picMkLst>
        </pc:picChg>
      </pc:sldChg>
      <pc:sldChg chg="modSp add mod">
        <pc:chgData name="Linden, M van der" userId="7071751e-8507-462b-863d-5bb5459a0324" providerId="ADAL" clId="{03A03E38-AAE9-4C36-832C-69C920133268}" dt="2025-01-14T09:22:20.856" v="1324" actId="113"/>
        <pc:sldMkLst>
          <pc:docMk/>
          <pc:sldMk cId="2921030098" sldId="360"/>
        </pc:sldMkLst>
        <pc:spChg chg="mod">
          <ac:chgData name="Linden, M van der" userId="7071751e-8507-462b-863d-5bb5459a0324" providerId="ADAL" clId="{03A03E38-AAE9-4C36-832C-69C920133268}" dt="2025-01-14T09:22:20.856" v="1324" actId="113"/>
          <ac:spMkLst>
            <pc:docMk/>
            <pc:sldMk cId="2921030098" sldId="360"/>
            <ac:spMk id="7" creationId="{68BE0933-C872-3084-2347-EF54E9A2241D}"/>
          </ac:spMkLst>
        </pc:spChg>
        <pc:picChg chg="mod">
          <ac:chgData name="Linden, M van der" userId="7071751e-8507-462b-863d-5bb5459a0324" providerId="ADAL" clId="{03A03E38-AAE9-4C36-832C-69C920133268}" dt="2025-01-14T09:21:46.135" v="1320" actId="1076"/>
          <ac:picMkLst>
            <pc:docMk/>
            <pc:sldMk cId="2921030098" sldId="360"/>
            <ac:picMk id="8" creationId="{DC228145-95AD-B7EF-B2FE-43FED1D3DA5E}"/>
          </ac:picMkLst>
        </pc:picChg>
      </pc:sldChg>
      <pc:sldChg chg="modSp add del mod">
        <pc:chgData name="Linden, M van der" userId="7071751e-8507-462b-863d-5bb5459a0324" providerId="ADAL" clId="{03A03E38-AAE9-4C36-832C-69C920133268}" dt="2025-01-14T09:15:56.412" v="1205" actId="47"/>
        <pc:sldMkLst>
          <pc:docMk/>
          <pc:sldMk cId="1075573648" sldId="361"/>
        </pc:sldMkLst>
        <pc:spChg chg="mod">
          <ac:chgData name="Linden, M van der" userId="7071751e-8507-462b-863d-5bb5459a0324" providerId="ADAL" clId="{03A03E38-AAE9-4C36-832C-69C920133268}" dt="2025-01-14T09:14:42.511" v="1204" actId="20577"/>
          <ac:spMkLst>
            <pc:docMk/>
            <pc:sldMk cId="1075573648" sldId="361"/>
            <ac:spMk id="7" creationId="{E3B1B885-7613-9C39-F412-90B77C435332}"/>
          </ac:spMkLst>
        </pc:spChg>
      </pc:sldChg>
    </pc:docChg>
  </pc:docChgLst>
  <pc:docChgLst>
    <pc:chgData name="Linden, M van der" userId="7071751e-8507-462b-863d-5bb5459a0324" providerId="ADAL" clId="{736589F6-37FF-4600-B6EE-F607890B3BBE}"/>
    <pc:docChg chg="undo custSel addSld delSld modSld sldOrd">
      <pc:chgData name="Linden, M van der" userId="7071751e-8507-462b-863d-5bb5459a0324" providerId="ADAL" clId="{736589F6-37FF-4600-B6EE-F607890B3BBE}" dt="2024-10-08T09:41:28.251" v="1753" actId="20577"/>
      <pc:docMkLst>
        <pc:docMk/>
      </pc:docMkLst>
      <pc:sldChg chg="modSp">
        <pc:chgData name="Linden, M van der" userId="7071751e-8507-462b-863d-5bb5459a0324" providerId="ADAL" clId="{736589F6-37FF-4600-B6EE-F607890B3BBE}" dt="2024-10-01T10:10:55.190" v="1377" actId="20577"/>
        <pc:sldMkLst>
          <pc:docMk/>
          <pc:sldMk cId="2247669645" sldId="257"/>
        </pc:sldMkLst>
      </pc:sldChg>
      <pc:sldChg chg="addSp delSp modSp mod">
        <pc:chgData name="Linden, M van der" userId="7071751e-8507-462b-863d-5bb5459a0324" providerId="ADAL" clId="{736589F6-37FF-4600-B6EE-F607890B3BBE}" dt="2024-10-01T09:29:49.315" v="243" actId="20577"/>
        <pc:sldMkLst>
          <pc:docMk/>
          <pc:sldMk cId="2403080880" sldId="264"/>
        </pc:sldMkLst>
      </pc:sldChg>
      <pc:sldChg chg="addSp delSp modSp mod">
        <pc:chgData name="Linden, M van der" userId="7071751e-8507-462b-863d-5bb5459a0324" providerId="ADAL" clId="{736589F6-37FF-4600-B6EE-F607890B3BBE}" dt="2024-10-01T09:30:17.101" v="259" actId="20577"/>
        <pc:sldMkLst>
          <pc:docMk/>
          <pc:sldMk cId="3986602870" sldId="300"/>
        </pc:sldMkLst>
      </pc:sldChg>
      <pc:sldChg chg="addSp delSp modSp mod">
        <pc:chgData name="Linden, M van der" userId="7071751e-8507-462b-863d-5bb5459a0324" providerId="ADAL" clId="{736589F6-37FF-4600-B6EE-F607890B3BBE}" dt="2024-10-01T09:42:36.191" v="745" actId="20577"/>
        <pc:sldMkLst>
          <pc:docMk/>
          <pc:sldMk cId="1780245323" sldId="301"/>
        </pc:sldMkLst>
      </pc:sldChg>
      <pc:sldChg chg="del">
        <pc:chgData name="Linden, M van der" userId="7071751e-8507-462b-863d-5bb5459a0324" providerId="ADAL" clId="{736589F6-37FF-4600-B6EE-F607890B3BBE}" dt="2024-10-01T10:09:50.502" v="1365" actId="47"/>
        <pc:sldMkLst>
          <pc:docMk/>
          <pc:sldMk cId="1615269038" sldId="304"/>
        </pc:sldMkLst>
      </pc:sldChg>
      <pc:sldChg chg="del">
        <pc:chgData name="Linden, M van der" userId="7071751e-8507-462b-863d-5bb5459a0324" providerId="ADAL" clId="{736589F6-37FF-4600-B6EE-F607890B3BBE}" dt="2024-10-01T10:09:52.745" v="1367" actId="47"/>
        <pc:sldMkLst>
          <pc:docMk/>
          <pc:sldMk cId="983759555" sldId="305"/>
        </pc:sldMkLst>
      </pc:sldChg>
      <pc:sldChg chg="addSp delSp modSp mod">
        <pc:chgData name="Linden, M van der" userId="7071751e-8507-462b-863d-5bb5459a0324" providerId="ADAL" clId="{736589F6-37FF-4600-B6EE-F607890B3BBE}" dt="2024-10-01T09:46:40.187" v="896" actId="1076"/>
        <pc:sldMkLst>
          <pc:docMk/>
          <pc:sldMk cId="838850443" sldId="309"/>
        </pc:sldMkLst>
      </pc:sldChg>
      <pc:sldChg chg="del">
        <pc:chgData name="Linden, M van der" userId="7071751e-8507-462b-863d-5bb5459a0324" providerId="ADAL" clId="{736589F6-37FF-4600-B6EE-F607890B3BBE}" dt="2024-10-01T10:09:51.485" v="1366" actId="47"/>
        <pc:sldMkLst>
          <pc:docMk/>
          <pc:sldMk cId="1393335028" sldId="310"/>
        </pc:sldMkLst>
      </pc:sldChg>
      <pc:sldChg chg="del">
        <pc:chgData name="Linden, M van der" userId="7071751e-8507-462b-863d-5bb5459a0324" providerId="ADAL" clId="{736589F6-37FF-4600-B6EE-F607890B3BBE}" dt="2024-10-01T10:09:54.043" v="1368" actId="47"/>
        <pc:sldMkLst>
          <pc:docMk/>
          <pc:sldMk cId="3640954474" sldId="311"/>
        </pc:sldMkLst>
      </pc:sldChg>
      <pc:sldChg chg="del">
        <pc:chgData name="Linden, M van der" userId="7071751e-8507-462b-863d-5bb5459a0324" providerId="ADAL" clId="{736589F6-37FF-4600-B6EE-F607890B3BBE}" dt="2024-10-01T10:09:55.538" v="1369" actId="47"/>
        <pc:sldMkLst>
          <pc:docMk/>
          <pc:sldMk cId="778015011" sldId="312"/>
        </pc:sldMkLst>
      </pc:sldChg>
      <pc:sldChg chg="del">
        <pc:chgData name="Linden, M van der" userId="7071751e-8507-462b-863d-5bb5459a0324" providerId="ADAL" clId="{736589F6-37FF-4600-B6EE-F607890B3BBE}" dt="2024-10-01T10:09:56.870" v="1370" actId="47"/>
        <pc:sldMkLst>
          <pc:docMk/>
          <pc:sldMk cId="492805998" sldId="313"/>
        </pc:sldMkLst>
      </pc:sldChg>
      <pc:sldChg chg="addSp delSp modSp mod">
        <pc:chgData name="Linden, M van der" userId="7071751e-8507-462b-863d-5bb5459a0324" providerId="ADAL" clId="{736589F6-37FF-4600-B6EE-F607890B3BBE}" dt="2024-10-08T09:23:50.662" v="1493" actId="14100"/>
        <pc:sldMkLst>
          <pc:docMk/>
          <pc:sldMk cId="586310356" sldId="314"/>
        </pc:sldMkLst>
      </pc:sldChg>
      <pc:sldChg chg="addSp delSp modSp add mod">
        <pc:chgData name="Linden, M van der" userId="7071751e-8507-462b-863d-5bb5459a0324" providerId="ADAL" clId="{736589F6-37FF-4600-B6EE-F607890B3BBE}" dt="2024-10-01T09:50:51.739" v="1048" actId="20577"/>
        <pc:sldMkLst>
          <pc:docMk/>
          <pc:sldMk cId="368046603" sldId="315"/>
        </pc:sldMkLst>
      </pc:sldChg>
      <pc:sldChg chg="addSp delSp modSp add mod">
        <pc:chgData name="Linden, M van der" userId="7071751e-8507-462b-863d-5bb5459a0324" providerId="ADAL" clId="{736589F6-37FF-4600-B6EE-F607890B3BBE}" dt="2024-10-01T09:51:56.748" v="1071" actId="1076"/>
        <pc:sldMkLst>
          <pc:docMk/>
          <pc:sldMk cId="1931365940" sldId="316"/>
        </pc:sldMkLst>
      </pc:sldChg>
      <pc:sldChg chg="addSp delSp modSp add mod">
        <pc:chgData name="Linden, M van der" userId="7071751e-8507-462b-863d-5bb5459a0324" providerId="ADAL" clId="{736589F6-37FF-4600-B6EE-F607890B3BBE}" dt="2024-10-01T09:58:56.980" v="1102" actId="27614"/>
        <pc:sldMkLst>
          <pc:docMk/>
          <pc:sldMk cId="2561431" sldId="317"/>
        </pc:sldMkLst>
      </pc:sldChg>
      <pc:sldChg chg="addSp delSp modSp add mod">
        <pc:chgData name="Linden, M van der" userId="7071751e-8507-462b-863d-5bb5459a0324" providerId="ADAL" clId="{736589F6-37FF-4600-B6EE-F607890B3BBE}" dt="2024-10-01T10:00:15.676" v="1140" actId="20577"/>
        <pc:sldMkLst>
          <pc:docMk/>
          <pc:sldMk cId="2327804504" sldId="318"/>
        </pc:sldMkLst>
      </pc:sldChg>
      <pc:sldChg chg="addSp delSp modSp add mod">
        <pc:chgData name="Linden, M van der" userId="7071751e-8507-462b-863d-5bb5459a0324" providerId="ADAL" clId="{736589F6-37FF-4600-B6EE-F607890B3BBE}" dt="2024-10-01T10:03:30.597" v="1297" actId="27614"/>
        <pc:sldMkLst>
          <pc:docMk/>
          <pc:sldMk cId="2423278640" sldId="319"/>
        </pc:sldMkLst>
      </pc:sldChg>
      <pc:sldChg chg="addSp delSp modSp add mod">
        <pc:chgData name="Linden, M van der" userId="7071751e-8507-462b-863d-5bb5459a0324" providerId="ADAL" clId="{736589F6-37FF-4600-B6EE-F607890B3BBE}" dt="2024-10-01T10:05:32.687" v="1325" actId="20577"/>
        <pc:sldMkLst>
          <pc:docMk/>
          <pc:sldMk cId="4225085068" sldId="320"/>
        </pc:sldMkLst>
      </pc:sldChg>
      <pc:sldChg chg="modSp add mod">
        <pc:chgData name="Linden, M van der" userId="7071751e-8507-462b-863d-5bb5459a0324" providerId="ADAL" clId="{736589F6-37FF-4600-B6EE-F607890B3BBE}" dt="2024-10-01T10:04:40.140" v="1318" actId="14100"/>
        <pc:sldMkLst>
          <pc:docMk/>
          <pc:sldMk cId="11443487" sldId="321"/>
        </pc:sldMkLst>
      </pc:sldChg>
      <pc:sldChg chg="addSp delSp modSp add mod">
        <pc:chgData name="Linden, M van der" userId="7071751e-8507-462b-863d-5bb5459a0324" providerId="ADAL" clId="{736589F6-37FF-4600-B6EE-F607890B3BBE}" dt="2024-10-01T10:08:22.328" v="1346" actId="27614"/>
        <pc:sldMkLst>
          <pc:docMk/>
          <pc:sldMk cId="3327325845" sldId="322"/>
        </pc:sldMkLst>
      </pc:sldChg>
      <pc:sldChg chg="addSp delSp modSp add mod">
        <pc:chgData name="Linden, M van der" userId="7071751e-8507-462b-863d-5bb5459a0324" providerId="ADAL" clId="{736589F6-37FF-4600-B6EE-F607890B3BBE}" dt="2024-10-01T10:09:42.019" v="1364" actId="14100"/>
        <pc:sldMkLst>
          <pc:docMk/>
          <pc:sldMk cId="2149201934" sldId="323"/>
        </pc:sldMkLst>
      </pc:sldChg>
      <pc:sldChg chg="modSp add mod">
        <pc:chgData name="Linden, M van der" userId="7071751e-8507-462b-863d-5bb5459a0324" providerId="ADAL" clId="{736589F6-37FF-4600-B6EE-F607890B3BBE}" dt="2024-10-08T09:41:28.251" v="1753" actId="20577"/>
        <pc:sldMkLst>
          <pc:docMk/>
          <pc:sldMk cId="3763727082" sldId="324"/>
        </pc:sldMkLst>
      </pc:sldChg>
      <pc:sldChg chg="delSp add del mod">
        <pc:chgData name="Linden, M van der" userId="7071751e-8507-462b-863d-5bb5459a0324" providerId="ADAL" clId="{736589F6-37FF-4600-B6EE-F607890B3BBE}" dt="2024-10-08T09:40:56.235" v="1746" actId="47"/>
        <pc:sldMkLst>
          <pc:docMk/>
          <pc:sldMk cId="3286054945" sldId="325"/>
        </pc:sldMkLst>
      </pc:sldChg>
      <pc:sldChg chg="addSp delSp modSp mod">
        <pc:chgData name="Linden, M van der" userId="7071751e-8507-462b-863d-5bb5459a0324" providerId="ADAL" clId="{736589F6-37FF-4600-B6EE-F607890B3BBE}" dt="2024-10-08T09:26:30.265" v="1502" actId="14100"/>
        <pc:sldMkLst>
          <pc:docMk/>
          <pc:sldMk cId="126756052" sldId="326"/>
        </pc:sldMkLst>
      </pc:sldChg>
      <pc:sldChg chg="addSp delSp modSp mod">
        <pc:chgData name="Linden, M van der" userId="7071751e-8507-462b-863d-5bb5459a0324" providerId="ADAL" clId="{736589F6-37FF-4600-B6EE-F607890B3BBE}" dt="2024-10-08T09:29:04.130" v="1524" actId="27614"/>
        <pc:sldMkLst>
          <pc:docMk/>
          <pc:sldMk cId="3598449007" sldId="327"/>
        </pc:sldMkLst>
      </pc:sldChg>
      <pc:sldChg chg="addSp delSp modSp mod">
        <pc:chgData name="Linden, M van der" userId="7071751e-8507-462b-863d-5bb5459a0324" providerId="ADAL" clId="{736589F6-37FF-4600-B6EE-F607890B3BBE}" dt="2024-10-08T09:30:52.399" v="1551" actId="14100"/>
        <pc:sldMkLst>
          <pc:docMk/>
          <pc:sldMk cId="3612693028" sldId="328"/>
        </pc:sldMkLst>
      </pc:sldChg>
      <pc:sldChg chg="addSp delSp modSp mod ord">
        <pc:chgData name="Linden, M van der" userId="7071751e-8507-462b-863d-5bb5459a0324" providerId="ADAL" clId="{736589F6-37FF-4600-B6EE-F607890B3BBE}" dt="2024-10-08T09:40:38.492" v="1745" actId="1076"/>
        <pc:sldMkLst>
          <pc:docMk/>
          <pc:sldMk cId="3814116967" sldId="329"/>
        </pc:sldMkLst>
      </pc:sldChg>
      <pc:sldChg chg="addSp delSp modSp mod">
        <pc:chgData name="Linden, M van der" userId="7071751e-8507-462b-863d-5bb5459a0324" providerId="ADAL" clId="{736589F6-37FF-4600-B6EE-F607890B3BBE}" dt="2024-10-08T09:33:52.740" v="1681" actId="20577"/>
        <pc:sldMkLst>
          <pc:docMk/>
          <pc:sldMk cId="2066538035" sldId="330"/>
        </pc:sldMkLst>
      </pc:sldChg>
      <pc:sldChg chg="addSp delSp modSp mod">
        <pc:chgData name="Linden, M van der" userId="7071751e-8507-462b-863d-5bb5459a0324" providerId="ADAL" clId="{736589F6-37FF-4600-B6EE-F607890B3BBE}" dt="2024-10-08T09:35:02.008" v="1693" actId="14100"/>
        <pc:sldMkLst>
          <pc:docMk/>
          <pc:sldMk cId="1693635427" sldId="331"/>
        </pc:sldMkLst>
      </pc:sldChg>
      <pc:sldChg chg="addSp delSp modSp mod">
        <pc:chgData name="Linden, M van der" userId="7071751e-8507-462b-863d-5bb5459a0324" providerId="ADAL" clId="{736589F6-37FF-4600-B6EE-F607890B3BBE}" dt="2024-10-08T09:38:41.366" v="1720" actId="14100"/>
        <pc:sldMkLst>
          <pc:docMk/>
          <pc:sldMk cId="1874153976" sldId="332"/>
        </pc:sldMkLst>
      </pc:sldChg>
      <pc:sldChg chg="addSp delSp modSp mod">
        <pc:chgData name="Linden, M van der" userId="7071751e-8507-462b-863d-5bb5459a0324" providerId="ADAL" clId="{736589F6-37FF-4600-B6EE-F607890B3BBE}" dt="2024-10-08T09:39:52.043" v="1737" actId="1076"/>
        <pc:sldMkLst>
          <pc:docMk/>
          <pc:sldMk cId="68290974" sldId="333"/>
        </pc:sldMkLst>
      </pc:sldChg>
    </pc:docChg>
  </pc:docChgLst>
  <pc:docChgLst>
    <pc:chgData name="Linden, M van der" userId="7071751e-8507-462b-863d-5bb5459a0324" providerId="ADAL" clId="{455FAC6C-4787-4877-8E9D-01D4D770E43D}"/>
    <pc:docChg chg="custSel addSld delSld modSld sldOrd">
      <pc:chgData name="Linden, M van der" userId="7071751e-8507-462b-863d-5bb5459a0324" providerId="ADAL" clId="{455FAC6C-4787-4877-8E9D-01D4D770E43D}" dt="2024-10-08T12:44:56.346" v="529" actId="14100"/>
      <pc:docMkLst>
        <pc:docMk/>
      </pc:docMkLst>
      <pc:sldChg chg="modSp">
        <pc:chgData name="Linden, M van der" userId="7071751e-8507-462b-863d-5bb5459a0324" providerId="ADAL" clId="{455FAC6C-4787-4877-8E9D-01D4D770E43D}" dt="2024-10-08T11:37:06.551" v="9" actId="20577"/>
        <pc:sldMkLst>
          <pc:docMk/>
          <pc:sldMk cId="2247669645" sldId="257"/>
        </pc:sldMkLst>
      </pc:sldChg>
      <pc:sldChg chg="addSp delSp modSp add mod">
        <pc:chgData name="Linden, M van der" userId="7071751e-8507-462b-863d-5bb5459a0324" providerId="ADAL" clId="{455FAC6C-4787-4877-8E9D-01D4D770E43D}" dt="2024-10-08T12:33:55.675" v="439" actId="1076"/>
        <pc:sldMkLst>
          <pc:docMk/>
          <pc:sldMk cId="2445025362" sldId="280"/>
        </pc:sldMkLst>
      </pc:sldChg>
      <pc:sldChg chg="addSp delSp modSp add mod">
        <pc:chgData name="Linden, M van der" userId="7071751e-8507-462b-863d-5bb5459a0324" providerId="ADAL" clId="{455FAC6C-4787-4877-8E9D-01D4D770E43D}" dt="2024-10-08T12:35:26.179" v="454" actId="14100"/>
        <pc:sldMkLst>
          <pc:docMk/>
          <pc:sldMk cId="2420890478" sldId="281"/>
        </pc:sldMkLst>
      </pc:sldChg>
      <pc:sldChg chg="addSp delSp modSp mod">
        <pc:chgData name="Linden, M van der" userId="7071751e-8507-462b-863d-5bb5459a0324" providerId="ADAL" clId="{455FAC6C-4787-4877-8E9D-01D4D770E43D}" dt="2024-10-08T11:43:53.900" v="70" actId="962"/>
        <pc:sldMkLst>
          <pc:docMk/>
          <pc:sldMk cId="3986602870" sldId="300"/>
        </pc:sldMkLst>
      </pc:sldChg>
      <pc:sldChg chg="addSp delSp modSp add mod">
        <pc:chgData name="Linden, M van der" userId="7071751e-8507-462b-863d-5bb5459a0324" providerId="ADAL" clId="{455FAC6C-4787-4877-8E9D-01D4D770E43D}" dt="2024-10-08T12:36:03.347" v="467" actId="14100"/>
        <pc:sldMkLst>
          <pc:docMk/>
          <pc:sldMk cId="834597884" sldId="307"/>
        </pc:sldMkLst>
      </pc:sldChg>
      <pc:sldChg chg="delSp modSp del mod">
        <pc:chgData name="Linden, M van der" userId="7071751e-8507-462b-863d-5bb5459a0324" providerId="ADAL" clId="{455FAC6C-4787-4877-8E9D-01D4D770E43D}" dt="2024-10-08T12:42:24.939" v="488" actId="47"/>
        <pc:sldMkLst>
          <pc:docMk/>
          <pc:sldMk cId="3763727082" sldId="324"/>
        </pc:sldMkLst>
      </pc:sldChg>
      <pc:sldChg chg="addSp delSp modSp mod">
        <pc:chgData name="Linden, M van der" userId="7071751e-8507-462b-863d-5bb5459a0324" providerId="ADAL" clId="{455FAC6C-4787-4877-8E9D-01D4D770E43D}" dt="2024-10-08T11:43:17.765" v="67" actId="1076"/>
        <pc:sldMkLst>
          <pc:docMk/>
          <pc:sldMk cId="2171015846" sldId="334"/>
        </pc:sldMkLst>
      </pc:sldChg>
      <pc:sldChg chg="modSp del mod">
        <pc:chgData name="Linden, M van der" userId="7071751e-8507-462b-863d-5bb5459a0324" providerId="ADAL" clId="{455FAC6C-4787-4877-8E9D-01D4D770E43D}" dt="2024-10-08T11:39:57.685" v="48" actId="47"/>
        <pc:sldMkLst>
          <pc:docMk/>
          <pc:sldMk cId="1251371338" sldId="335"/>
        </pc:sldMkLst>
      </pc:sldChg>
      <pc:sldChg chg="addSp delSp modSp mod">
        <pc:chgData name="Linden, M van der" userId="7071751e-8507-462b-863d-5bb5459a0324" providerId="ADAL" clId="{455FAC6C-4787-4877-8E9D-01D4D770E43D}" dt="2024-10-08T11:44:38.461" v="76" actId="14100"/>
        <pc:sldMkLst>
          <pc:docMk/>
          <pc:sldMk cId="2632722465" sldId="336"/>
        </pc:sldMkLst>
      </pc:sldChg>
      <pc:sldChg chg="addSp delSp modSp mod">
        <pc:chgData name="Linden, M van der" userId="7071751e-8507-462b-863d-5bb5459a0324" providerId="ADAL" clId="{455FAC6C-4787-4877-8E9D-01D4D770E43D}" dt="2024-10-08T11:46:07.334" v="87" actId="14100"/>
        <pc:sldMkLst>
          <pc:docMk/>
          <pc:sldMk cId="3809321581" sldId="337"/>
        </pc:sldMkLst>
      </pc:sldChg>
      <pc:sldChg chg="addSp delSp modSp mod">
        <pc:chgData name="Linden, M van der" userId="7071751e-8507-462b-863d-5bb5459a0324" providerId="ADAL" clId="{455FAC6C-4787-4877-8E9D-01D4D770E43D}" dt="2024-10-08T12:07:34.692" v="98" actId="14100"/>
        <pc:sldMkLst>
          <pc:docMk/>
          <pc:sldMk cId="1895994812" sldId="338"/>
        </pc:sldMkLst>
      </pc:sldChg>
      <pc:sldChg chg="addSp delSp modSp mod">
        <pc:chgData name="Linden, M van der" userId="7071751e-8507-462b-863d-5bb5459a0324" providerId="ADAL" clId="{455FAC6C-4787-4877-8E9D-01D4D770E43D}" dt="2024-10-08T12:17:25.875" v="208" actId="27614"/>
        <pc:sldMkLst>
          <pc:docMk/>
          <pc:sldMk cId="2609701776" sldId="339"/>
        </pc:sldMkLst>
      </pc:sldChg>
      <pc:sldChg chg="addSp delSp modSp add mod">
        <pc:chgData name="Linden, M van der" userId="7071751e-8507-462b-863d-5bb5459a0324" providerId="ADAL" clId="{455FAC6C-4787-4877-8E9D-01D4D770E43D}" dt="2024-10-08T12:10:12.742" v="160" actId="27614"/>
        <pc:sldMkLst>
          <pc:docMk/>
          <pc:sldMk cId="1924760403" sldId="340"/>
        </pc:sldMkLst>
      </pc:sldChg>
      <pc:sldChg chg="addSp delSp modSp add mod ord">
        <pc:chgData name="Linden, M van der" userId="7071751e-8507-462b-863d-5bb5459a0324" providerId="ADAL" clId="{455FAC6C-4787-4877-8E9D-01D4D770E43D}" dt="2024-10-08T12:17:25.366" v="207"/>
        <pc:sldMkLst>
          <pc:docMk/>
          <pc:sldMk cId="3416974318" sldId="341"/>
        </pc:sldMkLst>
      </pc:sldChg>
      <pc:sldChg chg="addSp delSp modSp add mod">
        <pc:chgData name="Linden, M van der" userId="7071751e-8507-462b-863d-5bb5459a0324" providerId="ADAL" clId="{455FAC6C-4787-4877-8E9D-01D4D770E43D}" dt="2024-10-08T12:12:37.844" v="201" actId="14100"/>
        <pc:sldMkLst>
          <pc:docMk/>
          <pc:sldMk cId="285672295" sldId="342"/>
        </pc:sldMkLst>
      </pc:sldChg>
      <pc:sldChg chg="addSp delSp modSp new mod">
        <pc:chgData name="Linden, M van der" userId="7071751e-8507-462b-863d-5bb5459a0324" providerId="ADAL" clId="{455FAC6C-4787-4877-8E9D-01D4D770E43D}" dt="2024-10-08T12:24:12.771" v="235" actId="14100"/>
        <pc:sldMkLst>
          <pc:docMk/>
          <pc:sldMk cId="4007486051" sldId="343"/>
        </pc:sldMkLst>
      </pc:sldChg>
      <pc:sldChg chg="addSp delSp modSp add mod">
        <pc:chgData name="Linden, M van der" userId="7071751e-8507-462b-863d-5bb5459a0324" providerId="ADAL" clId="{455FAC6C-4787-4877-8E9D-01D4D770E43D}" dt="2024-10-08T12:29:47.434" v="373" actId="14100"/>
        <pc:sldMkLst>
          <pc:docMk/>
          <pc:sldMk cId="3393857125" sldId="344"/>
        </pc:sldMkLst>
      </pc:sldChg>
      <pc:sldChg chg="addSp delSp modSp add mod">
        <pc:chgData name="Linden, M van der" userId="7071751e-8507-462b-863d-5bb5459a0324" providerId="ADAL" clId="{455FAC6C-4787-4877-8E9D-01D4D770E43D}" dt="2024-10-08T12:28:40.227" v="332" actId="14100"/>
        <pc:sldMkLst>
          <pc:docMk/>
          <pc:sldMk cId="2095769579" sldId="345"/>
        </pc:sldMkLst>
      </pc:sldChg>
      <pc:sldChg chg="addSp delSp modSp add mod">
        <pc:chgData name="Linden, M van der" userId="7071751e-8507-462b-863d-5bb5459a0324" providerId="ADAL" clId="{455FAC6C-4787-4877-8E9D-01D4D770E43D}" dt="2024-10-08T12:42:10.698" v="487" actId="1076"/>
        <pc:sldMkLst>
          <pc:docMk/>
          <pc:sldMk cId="1524485507" sldId="346"/>
        </pc:sldMkLst>
      </pc:sldChg>
      <pc:sldChg chg="addSp modSp add mod">
        <pc:chgData name="Linden, M van der" userId="7071751e-8507-462b-863d-5bb5459a0324" providerId="ADAL" clId="{455FAC6C-4787-4877-8E9D-01D4D770E43D}" dt="2024-10-08T12:44:56.346" v="529" actId="14100"/>
        <pc:sldMkLst>
          <pc:docMk/>
          <pc:sldMk cId="257735326" sldId="347"/>
        </pc:sldMkLst>
      </pc:sldChg>
      <pc:sldChg chg="modSp add del mod">
        <pc:chgData name="Linden, M van der" userId="7071751e-8507-462b-863d-5bb5459a0324" providerId="ADAL" clId="{455FAC6C-4787-4877-8E9D-01D4D770E43D}" dt="2024-10-08T12:43:13.725" v="499" actId="47"/>
        <pc:sldMkLst>
          <pc:docMk/>
          <pc:sldMk cId="3723427567" sldId="347"/>
        </pc:sldMkLst>
      </pc:sldChg>
    </pc:docChg>
  </pc:docChgLst>
  <pc:docChgLst>
    <pc:chgData name="Linden, M van der" userId="7071751e-8507-462b-863d-5bb5459a0324" providerId="ADAL" clId="{1C458C2C-8191-45AC-A3A3-2FEEC177FCD4}"/>
    <pc:docChg chg="undo custSel addSld delSld modSld sldOrd">
      <pc:chgData name="Linden, M van der" userId="7071751e-8507-462b-863d-5bb5459a0324" providerId="ADAL" clId="{1C458C2C-8191-45AC-A3A3-2FEEC177FCD4}" dt="2024-10-25T10:03:15.652" v="567" actId="1076"/>
      <pc:docMkLst>
        <pc:docMk/>
      </pc:docMkLst>
      <pc:sldChg chg="modSp">
        <pc:chgData name="Linden, M van der" userId="7071751e-8507-462b-863d-5bb5459a0324" providerId="ADAL" clId="{1C458C2C-8191-45AC-A3A3-2FEEC177FCD4}" dt="2024-10-24T13:32:15.651" v="46" actId="20577"/>
        <pc:sldMkLst>
          <pc:docMk/>
          <pc:sldMk cId="2247669645" sldId="257"/>
        </pc:sldMkLst>
        <pc:graphicFrameChg chg="mod">
          <ac:chgData name="Linden, M van der" userId="7071751e-8507-462b-863d-5bb5459a0324" providerId="ADAL" clId="{1C458C2C-8191-45AC-A3A3-2FEEC177FCD4}" dt="2024-10-24T13:32:15.651" v="46" actId="20577"/>
          <ac:graphicFrameMkLst>
            <pc:docMk/>
            <pc:sldMk cId="2247669645" sldId="257"/>
            <ac:graphicFrameMk id="5" creationId="{6D7D19CD-BAA0-1417-7ECF-143D84EBE0CC}"/>
          </ac:graphicFrameMkLst>
        </pc:graphicFrameChg>
      </pc:sldChg>
      <pc:sldChg chg="addSp delSp modSp add del mod">
        <pc:chgData name="Linden, M van der" userId="7071751e-8507-462b-863d-5bb5459a0324" providerId="ADAL" clId="{1C458C2C-8191-45AC-A3A3-2FEEC177FCD4}" dt="2024-10-24T13:37:56.962" v="71" actId="478"/>
        <pc:sldMkLst>
          <pc:docMk/>
          <pc:sldMk cId="2403080880" sldId="264"/>
        </pc:sldMkLst>
      </pc:sldChg>
      <pc:sldChg chg="del">
        <pc:chgData name="Linden, M van der" userId="7071751e-8507-462b-863d-5bb5459a0324" providerId="ADAL" clId="{1C458C2C-8191-45AC-A3A3-2FEEC177FCD4}" dt="2024-10-24T14:43:13.947" v="294" actId="47"/>
        <pc:sldMkLst>
          <pc:docMk/>
          <pc:sldMk cId="2445025362" sldId="280"/>
        </pc:sldMkLst>
      </pc:sldChg>
      <pc:sldChg chg="del">
        <pc:chgData name="Linden, M van der" userId="7071751e-8507-462b-863d-5bb5459a0324" providerId="ADAL" clId="{1C458C2C-8191-45AC-A3A3-2FEEC177FCD4}" dt="2024-10-24T14:43:15.181" v="295" actId="47"/>
        <pc:sldMkLst>
          <pc:docMk/>
          <pc:sldMk cId="2420890478" sldId="281"/>
        </pc:sldMkLst>
      </pc:sldChg>
      <pc:sldChg chg="addSp delSp modSp mod">
        <pc:chgData name="Linden, M van der" userId="7071751e-8507-462b-863d-5bb5459a0324" providerId="ADAL" clId="{1C458C2C-8191-45AC-A3A3-2FEEC177FCD4}" dt="2024-10-24T14:27:17.344" v="162" actId="14100"/>
        <pc:sldMkLst>
          <pc:docMk/>
          <pc:sldMk cId="3986602870" sldId="300"/>
        </pc:sldMkLst>
        <pc:spChg chg="add del mod">
          <ac:chgData name="Linden, M van der" userId="7071751e-8507-462b-863d-5bb5459a0324" providerId="ADAL" clId="{1C458C2C-8191-45AC-A3A3-2FEEC177FCD4}" dt="2024-10-24T14:25:29.042" v="143" actId="478"/>
          <ac:spMkLst>
            <pc:docMk/>
            <pc:sldMk cId="3986602870" sldId="300"/>
            <ac:spMk id="7" creationId="{FD100F38-08A3-6FCE-19F4-182127419BF8}"/>
          </ac:spMkLst>
        </pc:spChg>
        <pc:picChg chg="add mod">
          <ac:chgData name="Linden, M van der" userId="7071751e-8507-462b-863d-5bb5459a0324" providerId="ADAL" clId="{1C458C2C-8191-45AC-A3A3-2FEEC177FCD4}" dt="2024-10-24T14:26:51.928" v="159" actId="14100"/>
          <ac:picMkLst>
            <pc:docMk/>
            <pc:sldMk cId="3986602870" sldId="300"/>
            <ac:picMk id="13" creationId="{C659D045-3104-2C6F-FE6F-BA16B3F925D3}"/>
          </ac:picMkLst>
        </pc:picChg>
        <pc:picChg chg="add mod">
          <ac:chgData name="Linden, M van der" userId="7071751e-8507-462b-863d-5bb5459a0324" providerId="ADAL" clId="{1C458C2C-8191-45AC-A3A3-2FEEC177FCD4}" dt="2024-10-24T14:27:17.344" v="162" actId="14100"/>
          <ac:picMkLst>
            <pc:docMk/>
            <pc:sldMk cId="3986602870" sldId="300"/>
            <ac:picMk id="15" creationId="{B9C60447-CFEF-4075-C4F9-A3F102180C50}"/>
          </ac:picMkLst>
        </pc:picChg>
      </pc:sldChg>
      <pc:sldChg chg="del">
        <pc:chgData name="Linden, M van der" userId="7071751e-8507-462b-863d-5bb5459a0324" providerId="ADAL" clId="{1C458C2C-8191-45AC-A3A3-2FEEC177FCD4}" dt="2024-10-24T14:43:16.093" v="296" actId="47"/>
        <pc:sldMkLst>
          <pc:docMk/>
          <pc:sldMk cId="834597884" sldId="307"/>
        </pc:sldMkLst>
      </pc:sldChg>
      <pc:sldChg chg="addSp delSp modSp mod">
        <pc:chgData name="Linden, M van der" userId="7071751e-8507-462b-863d-5bb5459a0324" providerId="ADAL" clId="{1C458C2C-8191-45AC-A3A3-2FEEC177FCD4}" dt="2024-10-24T14:21:14.326" v="134" actId="1076"/>
        <pc:sldMkLst>
          <pc:docMk/>
          <pc:sldMk cId="2171015846" sldId="334"/>
        </pc:sldMkLst>
        <pc:spChg chg="mod">
          <ac:chgData name="Linden, M van der" userId="7071751e-8507-462b-863d-5bb5459a0324" providerId="ADAL" clId="{1C458C2C-8191-45AC-A3A3-2FEEC177FCD4}" dt="2024-10-24T13:40:59.757" v="102" actId="20577"/>
          <ac:spMkLst>
            <pc:docMk/>
            <pc:sldMk cId="2171015846" sldId="334"/>
            <ac:spMk id="2" creationId="{EEC3B26A-65F3-E6EE-2677-362B0B13A150}"/>
          </ac:spMkLst>
        </pc:spChg>
        <pc:spChg chg="add">
          <ac:chgData name="Linden, M van der" userId="7071751e-8507-462b-863d-5bb5459a0324" providerId="ADAL" clId="{1C458C2C-8191-45AC-A3A3-2FEEC177FCD4}" dt="2024-10-24T13:39:58.350" v="89"/>
          <ac:spMkLst>
            <pc:docMk/>
            <pc:sldMk cId="2171015846" sldId="334"/>
            <ac:spMk id="3" creationId="{1DD173E6-2A3D-E7FC-4199-638A5514E250}"/>
          </ac:spMkLst>
        </pc:spChg>
      </pc:sldChg>
      <pc:sldChg chg="addSp delSp modSp mod">
        <pc:chgData name="Linden, M van der" userId="7071751e-8507-462b-863d-5bb5459a0324" providerId="ADAL" clId="{1C458C2C-8191-45AC-A3A3-2FEEC177FCD4}" dt="2024-10-24T14:39:44.760" v="236" actId="20577"/>
        <pc:sldMkLst>
          <pc:docMk/>
          <pc:sldMk cId="2632722465" sldId="336"/>
        </pc:sldMkLst>
      </pc:sldChg>
      <pc:sldChg chg="addSp delSp modSp mod">
        <pc:chgData name="Linden, M van der" userId="7071751e-8507-462b-863d-5bb5459a0324" providerId="ADAL" clId="{1C458C2C-8191-45AC-A3A3-2FEEC177FCD4}" dt="2024-10-24T14:42:59.970" v="286" actId="962"/>
        <pc:sldMkLst>
          <pc:docMk/>
          <pc:sldMk cId="3809321581" sldId="337"/>
        </pc:sldMkLst>
        <pc:spChg chg="mod">
          <ac:chgData name="Linden, M van der" userId="7071751e-8507-462b-863d-5bb5459a0324" providerId="ADAL" clId="{1C458C2C-8191-45AC-A3A3-2FEEC177FCD4}" dt="2024-10-24T14:42:08.512" v="282" actId="20577"/>
          <ac:spMkLst>
            <pc:docMk/>
            <pc:sldMk cId="3809321581" sldId="337"/>
            <ac:spMk id="7" creationId="{EAC8D1A1-DB77-60DA-BB75-B89613D7BEF2}"/>
          </ac:spMkLst>
        </pc:spChg>
      </pc:sldChg>
      <pc:sldChg chg="del">
        <pc:chgData name="Linden, M van der" userId="7071751e-8507-462b-863d-5bb5459a0324" providerId="ADAL" clId="{1C458C2C-8191-45AC-A3A3-2FEEC177FCD4}" dt="2024-10-24T14:43:05.471" v="287" actId="47"/>
        <pc:sldMkLst>
          <pc:docMk/>
          <pc:sldMk cId="1895994812" sldId="338"/>
        </pc:sldMkLst>
      </pc:sldChg>
      <pc:sldChg chg="del">
        <pc:chgData name="Linden, M van der" userId="7071751e-8507-462b-863d-5bb5459a0324" providerId="ADAL" clId="{1C458C2C-8191-45AC-A3A3-2FEEC177FCD4}" dt="2024-10-24T14:43:06.464" v="288" actId="47"/>
        <pc:sldMkLst>
          <pc:docMk/>
          <pc:sldMk cId="2609701776" sldId="339"/>
        </pc:sldMkLst>
      </pc:sldChg>
      <pc:sldChg chg="del">
        <pc:chgData name="Linden, M van der" userId="7071751e-8507-462b-863d-5bb5459a0324" providerId="ADAL" clId="{1C458C2C-8191-45AC-A3A3-2FEEC177FCD4}" dt="2024-10-24T14:43:07.454" v="289" actId="47"/>
        <pc:sldMkLst>
          <pc:docMk/>
          <pc:sldMk cId="1924760403" sldId="340"/>
        </pc:sldMkLst>
      </pc:sldChg>
      <pc:sldChg chg="del">
        <pc:chgData name="Linden, M van der" userId="7071751e-8507-462b-863d-5bb5459a0324" providerId="ADAL" clId="{1C458C2C-8191-45AC-A3A3-2FEEC177FCD4}" dt="2024-10-24T14:43:08.222" v="290" actId="47"/>
        <pc:sldMkLst>
          <pc:docMk/>
          <pc:sldMk cId="3416974318" sldId="341"/>
        </pc:sldMkLst>
      </pc:sldChg>
      <pc:sldChg chg="del">
        <pc:chgData name="Linden, M van der" userId="7071751e-8507-462b-863d-5bb5459a0324" providerId="ADAL" clId="{1C458C2C-8191-45AC-A3A3-2FEEC177FCD4}" dt="2024-10-24T14:43:09.040" v="291" actId="47"/>
        <pc:sldMkLst>
          <pc:docMk/>
          <pc:sldMk cId="285672295" sldId="342"/>
        </pc:sldMkLst>
      </pc:sldChg>
      <pc:sldChg chg="del">
        <pc:chgData name="Linden, M van der" userId="7071751e-8507-462b-863d-5bb5459a0324" providerId="ADAL" clId="{1C458C2C-8191-45AC-A3A3-2FEEC177FCD4}" dt="2024-10-24T14:09:50.576" v="107" actId="47"/>
        <pc:sldMkLst>
          <pc:docMk/>
          <pc:sldMk cId="4007486051" sldId="343"/>
        </pc:sldMkLst>
      </pc:sldChg>
      <pc:sldChg chg="del">
        <pc:chgData name="Linden, M van der" userId="7071751e-8507-462b-863d-5bb5459a0324" providerId="ADAL" clId="{1C458C2C-8191-45AC-A3A3-2FEEC177FCD4}" dt="2024-10-24T14:43:09.725" v="292" actId="47"/>
        <pc:sldMkLst>
          <pc:docMk/>
          <pc:sldMk cId="3393857125" sldId="344"/>
        </pc:sldMkLst>
      </pc:sldChg>
      <pc:sldChg chg="del">
        <pc:chgData name="Linden, M van der" userId="7071751e-8507-462b-863d-5bb5459a0324" providerId="ADAL" clId="{1C458C2C-8191-45AC-A3A3-2FEEC177FCD4}" dt="2024-10-24T14:43:12.766" v="293" actId="47"/>
        <pc:sldMkLst>
          <pc:docMk/>
          <pc:sldMk cId="2095769579" sldId="345"/>
        </pc:sldMkLst>
      </pc:sldChg>
      <pc:sldChg chg="del">
        <pc:chgData name="Linden, M van der" userId="7071751e-8507-462b-863d-5bb5459a0324" providerId="ADAL" clId="{1C458C2C-8191-45AC-A3A3-2FEEC177FCD4}" dt="2024-10-24T14:43:18.765" v="297" actId="47"/>
        <pc:sldMkLst>
          <pc:docMk/>
          <pc:sldMk cId="1524485507" sldId="346"/>
        </pc:sldMkLst>
      </pc:sldChg>
      <pc:sldChg chg="delSp modSp add del mod">
        <pc:chgData name="Linden, M van der" userId="7071751e-8507-462b-863d-5bb5459a0324" providerId="ADAL" clId="{1C458C2C-8191-45AC-A3A3-2FEEC177FCD4}" dt="2024-10-24T14:43:57.596" v="336" actId="20577"/>
        <pc:sldMkLst>
          <pc:docMk/>
          <pc:sldMk cId="257735326" sldId="347"/>
        </pc:sldMkLst>
      </pc:sldChg>
      <pc:sldChg chg="addSp delSp modSp new mod">
        <pc:chgData name="Linden, M van der" userId="7071751e-8507-462b-863d-5bb5459a0324" providerId="ADAL" clId="{1C458C2C-8191-45AC-A3A3-2FEEC177FCD4}" dt="2024-10-24T14:33:18.327" v="207" actId="962"/>
        <pc:sldMkLst>
          <pc:docMk/>
          <pc:sldMk cId="3072447625" sldId="348"/>
        </pc:sldMkLst>
        <pc:spChg chg="mod">
          <ac:chgData name="Linden, M van der" userId="7071751e-8507-462b-863d-5bb5459a0324" providerId="ADAL" clId="{1C458C2C-8191-45AC-A3A3-2FEEC177FCD4}" dt="2024-10-24T14:32:22.560" v="201" actId="20577"/>
          <ac:spMkLst>
            <pc:docMk/>
            <pc:sldMk cId="3072447625" sldId="348"/>
            <ac:spMk id="2" creationId="{2C7C09B7-2431-730D-BFC3-C325BBB80C6B}"/>
          </ac:spMkLst>
        </pc:spChg>
        <pc:picChg chg="add mod">
          <ac:chgData name="Linden, M van der" userId="7071751e-8507-462b-863d-5bb5459a0324" providerId="ADAL" clId="{1C458C2C-8191-45AC-A3A3-2FEEC177FCD4}" dt="2024-10-24T14:33:18.327" v="207" actId="962"/>
          <ac:picMkLst>
            <pc:docMk/>
            <pc:sldMk cId="3072447625" sldId="348"/>
            <ac:picMk id="5" creationId="{95A4782E-E3AB-F4F0-6A3A-1A392F63C37B}"/>
          </ac:picMkLst>
        </pc:picChg>
      </pc:sldChg>
      <pc:sldChg chg="addSp delSp modSp add mod">
        <pc:chgData name="Linden, M van der" userId="7071751e-8507-462b-863d-5bb5459a0324" providerId="ADAL" clId="{1C458C2C-8191-45AC-A3A3-2FEEC177FCD4}" dt="2024-10-24T14:39:51.415" v="238" actId="20577"/>
        <pc:sldMkLst>
          <pc:docMk/>
          <pc:sldMk cId="2085751348" sldId="349"/>
        </pc:sldMkLst>
      </pc:sldChg>
      <pc:sldChg chg="addSp delSp modSp add mod">
        <pc:chgData name="Linden, M van der" userId="7071751e-8507-462b-863d-5bb5459a0324" providerId="ADAL" clId="{1C458C2C-8191-45AC-A3A3-2FEEC177FCD4}" dt="2024-10-24T14:41:30.197" v="255" actId="1076"/>
        <pc:sldMkLst>
          <pc:docMk/>
          <pc:sldMk cId="3508619555" sldId="350"/>
        </pc:sldMkLst>
      </pc:sldChg>
      <pc:sldChg chg="addSp delSp modSp add mod">
        <pc:chgData name="Linden, M van der" userId="7071751e-8507-462b-863d-5bb5459a0324" providerId="ADAL" clId="{1C458C2C-8191-45AC-A3A3-2FEEC177FCD4}" dt="2024-10-25T08:23:19.725" v="357" actId="14100"/>
        <pc:sldMkLst>
          <pc:docMk/>
          <pc:sldMk cId="3234921472" sldId="351"/>
        </pc:sldMkLst>
      </pc:sldChg>
      <pc:sldChg chg="delSp modSp add mod">
        <pc:chgData name="Linden, M van der" userId="7071751e-8507-462b-863d-5bb5459a0324" providerId="ADAL" clId="{1C458C2C-8191-45AC-A3A3-2FEEC177FCD4}" dt="2024-10-25T08:26:06.089" v="550" actId="20577"/>
        <pc:sldMkLst>
          <pc:docMk/>
          <pc:sldMk cId="828426190" sldId="352"/>
        </pc:sldMkLst>
      </pc:sldChg>
      <pc:sldChg chg="addSp modSp add mod">
        <pc:chgData name="Linden, M van der" userId="7071751e-8507-462b-863d-5bb5459a0324" providerId="ADAL" clId="{1C458C2C-8191-45AC-A3A3-2FEEC177FCD4}" dt="2024-10-25T10:02:18.492" v="559" actId="962"/>
        <pc:sldMkLst>
          <pc:docMk/>
          <pc:sldMk cId="3302962718" sldId="353"/>
        </pc:sldMkLst>
      </pc:sldChg>
      <pc:sldChg chg="addSp modSp add mod ord">
        <pc:chgData name="Linden, M van der" userId="7071751e-8507-462b-863d-5bb5459a0324" providerId="ADAL" clId="{1C458C2C-8191-45AC-A3A3-2FEEC177FCD4}" dt="2024-10-25T10:03:15.652" v="567" actId="1076"/>
        <pc:sldMkLst>
          <pc:docMk/>
          <pc:sldMk cId="4291753687" sldId="354"/>
        </pc:sldMkLst>
      </pc:sldChg>
    </pc:docChg>
  </pc:docChgLst>
  <pc:docChgLst>
    <pc:chgData name="Linden, M van der" userId="7071751e-8507-462b-863d-5bb5459a0324" providerId="ADAL" clId="{A19BD087-AB1A-4F56-A3EC-EF22584A16DE}"/>
    <pc:docChg chg="custSel addSld delSld modSld">
      <pc:chgData name="Linden, M van der" userId="7071751e-8507-462b-863d-5bb5459a0324" providerId="ADAL" clId="{A19BD087-AB1A-4F56-A3EC-EF22584A16DE}" dt="2024-10-01T09:08:43.855" v="726" actId="20577"/>
      <pc:docMkLst>
        <pc:docMk/>
      </pc:docMkLst>
      <pc:sldChg chg="modSp">
        <pc:chgData name="Linden, M van der" userId="7071751e-8507-462b-863d-5bb5459a0324" providerId="ADAL" clId="{A19BD087-AB1A-4F56-A3EC-EF22584A16DE}" dt="2024-09-24T08:32:30.711" v="55" actId="20577"/>
        <pc:sldMkLst>
          <pc:docMk/>
          <pc:sldMk cId="2247669645" sldId="257"/>
        </pc:sldMkLst>
      </pc:sldChg>
      <pc:sldChg chg="addSp delSp modSp mod">
        <pc:chgData name="Linden, M van der" userId="7071751e-8507-462b-863d-5bb5459a0324" providerId="ADAL" clId="{A19BD087-AB1A-4F56-A3EC-EF22584A16DE}" dt="2024-09-24T11:01:56.654" v="667" actId="20577"/>
        <pc:sldMkLst>
          <pc:docMk/>
          <pc:sldMk cId="2403080880" sldId="264"/>
        </pc:sldMkLst>
      </pc:sldChg>
      <pc:sldChg chg="del">
        <pc:chgData name="Linden, M van der" userId="7071751e-8507-462b-863d-5bb5459a0324" providerId="ADAL" clId="{A19BD087-AB1A-4F56-A3EC-EF22584A16DE}" dt="2024-09-24T09:37:01.845" v="514" actId="47"/>
        <pc:sldMkLst>
          <pc:docMk/>
          <pc:sldMk cId="632630582" sldId="275"/>
        </pc:sldMkLst>
      </pc:sldChg>
      <pc:sldChg chg="del">
        <pc:chgData name="Linden, M van der" userId="7071751e-8507-462b-863d-5bb5459a0324" providerId="ADAL" clId="{A19BD087-AB1A-4F56-A3EC-EF22584A16DE}" dt="2024-09-24T09:37:01.845" v="514" actId="47"/>
        <pc:sldMkLst>
          <pc:docMk/>
          <pc:sldMk cId="2445025362" sldId="280"/>
        </pc:sldMkLst>
      </pc:sldChg>
      <pc:sldChg chg="del">
        <pc:chgData name="Linden, M van der" userId="7071751e-8507-462b-863d-5bb5459a0324" providerId="ADAL" clId="{A19BD087-AB1A-4F56-A3EC-EF22584A16DE}" dt="2024-09-24T09:37:01.845" v="514" actId="47"/>
        <pc:sldMkLst>
          <pc:docMk/>
          <pc:sldMk cId="2420890478" sldId="281"/>
        </pc:sldMkLst>
      </pc:sldChg>
      <pc:sldChg chg="del">
        <pc:chgData name="Linden, M van der" userId="7071751e-8507-462b-863d-5bb5459a0324" providerId="ADAL" clId="{A19BD087-AB1A-4F56-A3EC-EF22584A16DE}" dt="2024-09-24T09:37:01.845" v="514" actId="47"/>
        <pc:sldMkLst>
          <pc:docMk/>
          <pc:sldMk cId="112380904" sldId="295"/>
        </pc:sldMkLst>
      </pc:sldChg>
      <pc:sldChg chg="addSp delSp modSp mod">
        <pc:chgData name="Linden, M van der" userId="7071751e-8507-462b-863d-5bb5459a0324" providerId="ADAL" clId="{A19BD087-AB1A-4F56-A3EC-EF22584A16DE}" dt="2024-09-24T08:37:24.045" v="139" actId="1076"/>
        <pc:sldMkLst>
          <pc:docMk/>
          <pc:sldMk cId="3986602870" sldId="300"/>
        </pc:sldMkLst>
      </pc:sldChg>
      <pc:sldChg chg="addSp delSp modSp mod">
        <pc:chgData name="Linden, M van der" userId="7071751e-8507-462b-863d-5bb5459a0324" providerId="ADAL" clId="{A19BD087-AB1A-4F56-A3EC-EF22584A16DE}" dt="2024-09-24T08:53:47.268" v="200" actId="14100"/>
        <pc:sldMkLst>
          <pc:docMk/>
          <pc:sldMk cId="1780245323" sldId="301"/>
        </pc:sldMkLst>
      </pc:sldChg>
      <pc:sldChg chg="addSp delSp modSp del mod">
        <pc:chgData name="Linden, M van der" userId="7071751e-8507-462b-863d-5bb5459a0324" providerId="ADAL" clId="{A19BD087-AB1A-4F56-A3EC-EF22584A16DE}" dt="2024-09-24T09:08:09.675" v="335" actId="47"/>
        <pc:sldMkLst>
          <pc:docMk/>
          <pc:sldMk cId="2450154361" sldId="302"/>
        </pc:sldMkLst>
      </pc:sldChg>
      <pc:sldChg chg="del">
        <pc:chgData name="Linden, M van der" userId="7071751e-8507-462b-863d-5bb5459a0324" providerId="ADAL" clId="{A19BD087-AB1A-4F56-A3EC-EF22584A16DE}" dt="2024-09-24T09:03:54.967" v="300" actId="47"/>
        <pc:sldMkLst>
          <pc:docMk/>
          <pc:sldMk cId="1420448832" sldId="303"/>
        </pc:sldMkLst>
      </pc:sldChg>
      <pc:sldChg chg="addSp delSp modSp mod">
        <pc:chgData name="Linden, M van der" userId="7071751e-8507-462b-863d-5bb5459a0324" providerId="ADAL" clId="{A19BD087-AB1A-4F56-A3EC-EF22584A16DE}" dt="2024-09-24T09:22:08.485" v="412" actId="20577"/>
        <pc:sldMkLst>
          <pc:docMk/>
          <pc:sldMk cId="1615269038" sldId="304"/>
        </pc:sldMkLst>
      </pc:sldChg>
      <pc:sldChg chg="addSp delSp modSp mod">
        <pc:chgData name="Linden, M van der" userId="7071751e-8507-462b-863d-5bb5459a0324" providerId="ADAL" clId="{A19BD087-AB1A-4F56-A3EC-EF22584A16DE}" dt="2024-09-24T09:25:30.923" v="485" actId="5793"/>
        <pc:sldMkLst>
          <pc:docMk/>
          <pc:sldMk cId="983759555" sldId="305"/>
        </pc:sldMkLst>
      </pc:sldChg>
      <pc:sldChg chg="del">
        <pc:chgData name="Linden, M van der" userId="7071751e-8507-462b-863d-5bb5459a0324" providerId="ADAL" clId="{A19BD087-AB1A-4F56-A3EC-EF22584A16DE}" dt="2024-09-24T09:37:01.845" v="514" actId="47"/>
        <pc:sldMkLst>
          <pc:docMk/>
          <pc:sldMk cId="1896311562" sldId="306"/>
        </pc:sldMkLst>
      </pc:sldChg>
      <pc:sldChg chg="del">
        <pc:chgData name="Linden, M van der" userId="7071751e-8507-462b-863d-5bb5459a0324" providerId="ADAL" clId="{A19BD087-AB1A-4F56-A3EC-EF22584A16DE}" dt="2024-09-24T09:37:01.845" v="514" actId="47"/>
        <pc:sldMkLst>
          <pc:docMk/>
          <pc:sldMk cId="834597884" sldId="307"/>
        </pc:sldMkLst>
      </pc:sldChg>
      <pc:sldChg chg="del">
        <pc:chgData name="Linden, M van der" userId="7071751e-8507-462b-863d-5bb5459a0324" providerId="ADAL" clId="{A19BD087-AB1A-4F56-A3EC-EF22584A16DE}" dt="2024-09-24T09:37:01.845" v="514" actId="47"/>
        <pc:sldMkLst>
          <pc:docMk/>
          <pc:sldMk cId="1016588225" sldId="308"/>
        </pc:sldMkLst>
      </pc:sldChg>
      <pc:sldChg chg="addSp delSp modSp add mod">
        <pc:chgData name="Linden, M van der" userId="7071751e-8507-462b-863d-5bb5459a0324" providerId="ADAL" clId="{A19BD087-AB1A-4F56-A3EC-EF22584A16DE}" dt="2024-09-24T09:32:24.154" v="503" actId="166"/>
        <pc:sldMkLst>
          <pc:docMk/>
          <pc:sldMk cId="838850443" sldId="309"/>
        </pc:sldMkLst>
      </pc:sldChg>
      <pc:sldChg chg="addSp delSp modSp add mod">
        <pc:chgData name="Linden, M van der" userId="7071751e-8507-462b-863d-5bb5459a0324" providerId="ADAL" clId="{A19BD087-AB1A-4F56-A3EC-EF22584A16DE}" dt="2024-09-24T09:27:14.190" v="488" actId="20577"/>
        <pc:sldMkLst>
          <pc:docMk/>
          <pc:sldMk cId="1393335028" sldId="310"/>
        </pc:sldMkLst>
      </pc:sldChg>
      <pc:sldChg chg="addSp delSp modSp add mod">
        <pc:chgData name="Linden, M van der" userId="7071751e-8507-462b-863d-5bb5459a0324" providerId="ADAL" clId="{A19BD087-AB1A-4F56-A3EC-EF22584A16DE}" dt="2024-09-24T09:34:53.577" v="513" actId="14100"/>
        <pc:sldMkLst>
          <pc:docMk/>
          <pc:sldMk cId="3640954474" sldId="311"/>
        </pc:sldMkLst>
      </pc:sldChg>
      <pc:sldChg chg="addSp delSp modSp add mod">
        <pc:chgData name="Linden, M van der" userId="7071751e-8507-462b-863d-5bb5459a0324" providerId="ADAL" clId="{A19BD087-AB1A-4F56-A3EC-EF22584A16DE}" dt="2024-09-24T09:43:04.660" v="558" actId="1076"/>
        <pc:sldMkLst>
          <pc:docMk/>
          <pc:sldMk cId="778015011" sldId="312"/>
        </pc:sldMkLst>
      </pc:sldChg>
      <pc:sldChg chg="addSp delSp modSp add mod">
        <pc:chgData name="Linden, M van der" userId="7071751e-8507-462b-863d-5bb5459a0324" providerId="ADAL" clId="{A19BD087-AB1A-4F56-A3EC-EF22584A16DE}" dt="2024-09-24T09:51:14.223" v="580" actId="14100"/>
        <pc:sldMkLst>
          <pc:docMk/>
          <pc:sldMk cId="492805998" sldId="313"/>
        </pc:sldMkLst>
      </pc:sldChg>
      <pc:sldChg chg="addSp delSp modSp add mod">
        <pc:chgData name="Linden, M van der" userId="7071751e-8507-462b-863d-5bb5459a0324" providerId="ADAL" clId="{A19BD087-AB1A-4F56-A3EC-EF22584A16DE}" dt="2024-10-01T09:08:43.855" v="726" actId="20577"/>
        <pc:sldMkLst>
          <pc:docMk/>
          <pc:sldMk cId="586310356" sldId="314"/>
        </pc:sldMkLst>
      </pc:sldChg>
    </pc:docChg>
  </pc:docChgLst>
  <pc:docChgLst>
    <pc:chgData name="Linden, M van der" userId="7071751e-8507-462b-863d-5bb5459a0324" providerId="ADAL" clId="{162F9E3E-B53D-4FE7-BED1-6C374CCBBAD6}"/>
    <pc:docChg chg="delSld">
      <pc:chgData name="Linden, M van der" userId="7071751e-8507-462b-863d-5bb5459a0324" providerId="ADAL" clId="{162F9E3E-B53D-4FE7-BED1-6C374CCBBAD6}" dt="2024-09-20T11:02:44.850" v="0" actId="47"/>
      <pc:docMkLst>
        <pc:docMk/>
      </pc:docMkLst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3345683289" sldId="258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1668817135" sldId="262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4190369250" sldId="285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3428499279" sldId="297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3158794270" sldId="298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3777182710" sldId="299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1811081548" sldId="309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2985427991" sldId="310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2605810533" sldId="311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3963077232" sldId="312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8A1E54-B090-491D-A11D-59B8B64A34E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91514B3-2175-46BF-B99C-D3FF507218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Database/</a:t>
          </a:r>
          <a:r>
            <a:rPr lang="en-US" dirty="0" err="1"/>
            <a:t>Tabel</a:t>
          </a:r>
          <a:r>
            <a:rPr lang="en-US" dirty="0"/>
            <a:t> </a:t>
          </a:r>
          <a:r>
            <a:rPr lang="en-US" dirty="0" err="1"/>
            <a:t>maken</a:t>
          </a:r>
          <a:r>
            <a:rPr lang="en-US" dirty="0"/>
            <a:t> </a:t>
          </a:r>
        </a:p>
      </dgm:t>
    </dgm:pt>
    <dgm:pt modelId="{8D820C91-6CDA-4774-A9EE-9A50CA82E815}" type="parTrans" cxnId="{58016D1B-10E3-42A8-9868-A6F2BF1A8600}">
      <dgm:prSet/>
      <dgm:spPr/>
      <dgm:t>
        <a:bodyPr/>
        <a:lstStyle/>
        <a:p>
          <a:endParaRPr lang="en-US"/>
        </a:p>
      </dgm:t>
    </dgm:pt>
    <dgm:pt modelId="{ED097B8C-EEF1-44E4-9A51-25D56923CF1E}" type="sibTrans" cxnId="{58016D1B-10E3-42A8-9868-A6F2BF1A8600}">
      <dgm:prSet/>
      <dgm:spPr/>
      <dgm:t>
        <a:bodyPr/>
        <a:lstStyle/>
        <a:p>
          <a:endParaRPr lang="en-US"/>
        </a:p>
      </dgm:t>
    </dgm:pt>
    <dgm:pt modelId="{E812CDC6-A2A1-4413-98EE-8B80E207C3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Insert.php</a:t>
          </a:r>
          <a:r>
            <a:rPr lang="en-US" dirty="0"/>
            <a:t> </a:t>
          </a:r>
          <a:r>
            <a:rPr lang="en-US" dirty="0" err="1"/>
            <a:t>testen</a:t>
          </a:r>
          <a:endParaRPr lang="en-US" dirty="0"/>
        </a:p>
      </dgm:t>
    </dgm:pt>
    <dgm:pt modelId="{0431C516-7FDB-46F2-A8BA-730DFB038AE9}" type="parTrans" cxnId="{1A6518D7-E349-4B0F-8345-4CD331F0F86B}">
      <dgm:prSet/>
      <dgm:spPr/>
      <dgm:t>
        <a:bodyPr/>
        <a:lstStyle/>
        <a:p>
          <a:endParaRPr lang="en-US"/>
        </a:p>
      </dgm:t>
    </dgm:pt>
    <dgm:pt modelId="{6C0D0E33-A09B-4462-877C-D12E6E84E52D}" type="sibTrans" cxnId="{1A6518D7-E349-4B0F-8345-4CD331F0F86B}">
      <dgm:prSet/>
      <dgm:spPr/>
      <dgm:t>
        <a:bodyPr/>
        <a:lstStyle/>
        <a:p>
          <a:endParaRPr lang="en-US"/>
        </a:p>
      </dgm:t>
    </dgm:pt>
    <dgm:pt modelId="{D66DA43A-6539-4CA5-9FD0-2CAD4B74C56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Read.php</a:t>
          </a:r>
          <a:r>
            <a:rPr lang="en-US" dirty="0"/>
            <a:t> met cards </a:t>
          </a:r>
          <a:r>
            <a:rPr lang="en-US" dirty="0" err="1"/>
            <a:t>maken</a:t>
          </a:r>
          <a:endParaRPr lang="en-US" dirty="0"/>
        </a:p>
      </dgm:t>
    </dgm:pt>
    <dgm:pt modelId="{11FC2D14-FADC-4CEE-BD82-E120DF8282D5}" type="parTrans" cxnId="{6CCD7258-6560-4BBC-A6F5-0B4C49913A9F}">
      <dgm:prSet/>
      <dgm:spPr/>
      <dgm:t>
        <a:bodyPr/>
        <a:lstStyle/>
        <a:p>
          <a:endParaRPr lang="en-US"/>
        </a:p>
      </dgm:t>
    </dgm:pt>
    <dgm:pt modelId="{C95D6CDF-1FC6-433D-8162-7C9550144879}" type="sibTrans" cxnId="{6CCD7258-6560-4BBC-A6F5-0B4C49913A9F}">
      <dgm:prSet/>
      <dgm:spPr/>
      <dgm:t>
        <a:bodyPr/>
        <a:lstStyle/>
        <a:p>
          <a:endParaRPr lang="en-US"/>
        </a:p>
      </dgm:t>
    </dgm:pt>
    <dgm:pt modelId="{28FF01E1-58CA-4BD2-A818-0AB6D08C1F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Maken</a:t>
          </a:r>
          <a:r>
            <a:rPr lang="en-US" dirty="0"/>
            <a:t> </a:t>
          </a:r>
          <a:r>
            <a:rPr lang="en-US" dirty="0" err="1"/>
            <a:t>update.php</a:t>
          </a:r>
          <a:r>
            <a:rPr lang="en-US" dirty="0"/>
            <a:t> en </a:t>
          </a:r>
          <a:r>
            <a:rPr lang="en-US" dirty="0" err="1"/>
            <a:t>delete.php</a:t>
          </a:r>
          <a:endParaRPr lang="en-US" dirty="0"/>
        </a:p>
      </dgm:t>
    </dgm:pt>
    <dgm:pt modelId="{78940829-6C1B-4F45-ABDA-FC348F979EF2}" type="parTrans" cxnId="{BAE219D2-401E-46C4-A2CC-C27B192E6CEB}">
      <dgm:prSet/>
      <dgm:spPr/>
      <dgm:t>
        <a:bodyPr/>
        <a:lstStyle/>
        <a:p>
          <a:endParaRPr lang="en-US"/>
        </a:p>
      </dgm:t>
    </dgm:pt>
    <dgm:pt modelId="{2BC956DC-069C-477D-A021-329DE5CB2CE9}" type="sibTrans" cxnId="{BAE219D2-401E-46C4-A2CC-C27B192E6CEB}">
      <dgm:prSet/>
      <dgm:spPr/>
      <dgm:t>
        <a:bodyPr/>
        <a:lstStyle/>
        <a:p>
          <a:endParaRPr lang="en-US"/>
        </a:p>
      </dgm:t>
    </dgm:pt>
    <dgm:pt modelId="{4CE2FEFF-E709-4F12-BCF3-E596AE21D24C}" type="pres">
      <dgm:prSet presAssocID="{BE8A1E54-B090-491D-A11D-59B8B64A34E2}" presName="root" presStyleCnt="0">
        <dgm:presLayoutVars>
          <dgm:dir/>
          <dgm:resizeHandles val="exact"/>
        </dgm:presLayoutVars>
      </dgm:prSet>
      <dgm:spPr/>
    </dgm:pt>
    <dgm:pt modelId="{E4BDEF37-69C8-4799-8820-2850AD07C329}" type="pres">
      <dgm:prSet presAssocID="{691514B3-2175-46BF-B99C-D3FF50721852}" presName="compNode" presStyleCnt="0"/>
      <dgm:spPr/>
    </dgm:pt>
    <dgm:pt modelId="{EA98F752-4F23-4BBC-A61C-4EED950B07F7}" type="pres">
      <dgm:prSet presAssocID="{691514B3-2175-46BF-B99C-D3FF50721852}" presName="bgRect" presStyleLbl="bgShp" presStyleIdx="0" presStyleCnt="4" custLinFactNeighborX="-3571" custLinFactNeighborY="-197"/>
      <dgm:spPr/>
    </dgm:pt>
    <dgm:pt modelId="{B0A9D02A-2191-495C-A6C9-65AD60C22104}" type="pres">
      <dgm:prSet presAssocID="{691514B3-2175-46BF-B99C-D3FF5072185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og"/>
        </a:ext>
      </dgm:extLst>
    </dgm:pt>
    <dgm:pt modelId="{95CD6B96-B8F9-49ED-B2CD-41BB17DAF384}" type="pres">
      <dgm:prSet presAssocID="{691514B3-2175-46BF-B99C-D3FF50721852}" presName="spaceRect" presStyleCnt="0"/>
      <dgm:spPr/>
    </dgm:pt>
    <dgm:pt modelId="{BB84A8AC-608F-42E5-8B2D-E940BC81592C}" type="pres">
      <dgm:prSet presAssocID="{691514B3-2175-46BF-B99C-D3FF50721852}" presName="parTx" presStyleLbl="revTx" presStyleIdx="0" presStyleCnt="4">
        <dgm:presLayoutVars>
          <dgm:chMax val="0"/>
          <dgm:chPref val="0"/>
        </dgm:presLayoutVars>
      </dgm:prSet>
      <dgm:spPr/>
    </dgm:pt>
    <dgm:pt modelId="{D5A510E9-598F-472C-A03A-19EF998FDAC5}" type="pres">
      <dgm:prSet presAssocID="{ED097B8C-EEF1-44E4-9A51-25D56923CF1E}" presName="sibTrans" presStyleCnt="0"/>
      <dgm:spPr/>
    </dgm:pt>
    <dgm:pt modelId="{5197756F-A273-4831-9BFC-0E44D2F08AE6}" type="pres">
      <dgm:prSet presAssocID="{E812CDC6-A2A1-4413-98EE-8B80E207C32E}" presName="compNode" presStyleCnt="0"/>
      <dgm:spPr/>
    </dgm:pt>
    <dgm:pt modelId="{A2AADEB7-637A-4BBF-B439-72691E9AA0CD}" type="pres">
      <dgm:prSet presAssocID="{E812CDC6-A2A1-4413-98EE-8B80E207C32E}" presName="bgRect" presStyleLbl="bgShp" presStyleIdx="1" presStyleCnt="4" custLinFactNeighborX="-4624" custLinFactNeighborY="-2438"/>
      <dgm:spPr/>
    </dgm:pt>
    <dgm:pt modelId="{232F4CB8-7CAC-437F-83FD-0DE8BF990EC6}" type="pres">
      <dgm:prSet presAssocID="{E812CDC6-A2A1-4413-98EE-8B80E207C32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pen"/>
        </a:ext>
      </dgm:extLst>
    </dgm:pt>
    <dgm:pt modelId="{EDDABBC8-BF69-4F04-A5E2-0BDC26AB1C44}" type="pres">
      <dgm:prSet presAssocID="{E812CDC6-A2A1-4413-98EE-8B80E207C32E}" presName="spaceRect" presStyleCnt="0"/>
      <dgm:spPr/>
    </dgm:pt>
    <dgm:pt modelId="{594F2EF6-4DCF-4E8F-8441-70A761DA75AF}" type="pres">
      <dgm:prSet presAssocID="{E812CDC6-A2A1-4413-98EE-8B80E207C32E}" presName="parTx" presStyleLbl="revTx" presStyleIdx="1" presStyleCnt="4">
        <dgm:presLayoutVars>
          <dgm:chMax val="0"/>
          <dgm:chPref val="0"/>
        </dgm:presLayoutVars>
      </dgm:prSet>
      <dgm:spPr/>
    </dgm:pt>
    <dgm:pt modelId="{56A167D4-DDAE-4BD2-A5B7-352E329C8DE2}" type="pres">
      <dgm:prSet presAssocID="{6C0D0E33-A09B-4462-877C-D12E6E84E52D}" presName="sibTrans" presStyleCnt="0"/>
      <dgm:spPr/>
    </dgm:pt>
    <dgm:pt modelId="{C11B485C-25D8-4738-892B-2960D2E8DD22}" type="pres">
      <dgm:prSet presAssocID="{D66DA43A-6539-4CA5-9FD0-2CAD4B74C56D}" presName="compNode" presStyleCnt="0"/>
      <dgm:spPr/>
    </dgm:pt>
    <dgm:pt modelId="{AEA018BA-51C0-492A-AF49-17B150C45F61}" type="pres">
      <dgm:prSet presAssocID="{D66DA43A-6539-4CA5-9FD0-2CAD4B74C56D}" presName="bgRect" presStyleLbl="bgShp" presStyleIdx="2" presStyleCnt="4" custLinFactNeighborX="-29283" custLinFactNeighborY="4606"/>
      <dgm:spPr/>
    </dgm:pt>
    <dgm:pt modelId="{DCC549F7-5504-4C01-AD08-0B29155E89AE}" type="pres">
      <dgm:prSet presAssocID="{D66DA43A-6539-4CA5-9FD0-2CAD4B74C56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nkje"/>
        </a:ext>
      </dgm:extLst>
    </dgm:pt>
    <dgm:pt modelId="{F9E13AB3-5C14-4E57-A76C-432AB547F1F7}" type="pres">
      <dgm:prSet presAssocID="{D66DA43A-6539-4CA5-9FD0-2CAD4B74C56D}" presName="spaceRect" presStyleCnt="0"/>
      <dgm:spPr/>
    </dgm:pt>
    <dgm:pt modelId="{CB345A6A-888F-4B69-AC5C-D2B26ED16490}" type="pres">
      <dgm:prSet presAssocID="{D66DA43A-6539-4CA5-9FD0-2CAD4B74C56D}" presName="parTx" presStyleLbl="revTx" presStyleIdx="2" presStyleCnt="4">
        <dgm:presLayoutVars>
          <dgm:chMax val="0"/>
          <dgm:chPref val="0"/>
        </dgm:presLayoutVars>
      </dgm:prSet>
      <dgm:spPr/>
    </dgm:pt>
    <dgm:pt modelId="{F66C5662-2F7D-492C-A867-B5C7B2D2F90A}" type="pres">
      <dgm:prSet presAssocID="{C95D6CDF-1FC6-433D-8162-7C9550144879}" presName="sibTrans" presStyleCnt="0"/>
      <dgm:spPr/>
    </dgm:pt>
    <dgm:pt modelId="{5F469EE8-EB28-4255-A1FE-9303B58671B1}" type="pres">
      <dgm:prSet presAssocID="{28FF01E1-58CA-4BD2-A818-0AB6D08C1FDA}" presName="compNode" presStyleCnt="0"/>
      <dgm:spPr/>
    </dgm:pt>
    <dgm:pt modelId="{911701D2-5610-4495-9374-EF9DF36EFBFA}" type="pres">
      <dgm:prSet presAssocID="{28FF01E1-58CA-4BD2-A818-0AB6D08C1FDA}" presName="bgRect" presStyleLbl="bgShp" presStyleIdx="3" presStyleCnt="4"/>
      <dgm:spPr/>
    </dgm:pt>
    <dgm:pt modelId="{B36F5171-8BFC-4FAB-B06E-E1062DC51571}" type="pres">
      <dgm:prSet presAssocID="{28FF01E1-58CA-4BD2-A818-0AB6D08C1FD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trolelijst"/>
        </a:ext>
      </dgm:extLst>
    </dgm:pt>
    <dgm:pt modelId="{76960263-F82F-42B2-BD64-7EE29FBF6226}" type="pres">
      <dgm:prSet presAssocID="{28FF01E1-58CA-4BD2-A818-0AB6D08C1FDA}" presName="spaceRect" presStyleCnt="0"/>
      <dgm:spPr/>
    </dgm:pt>
    <dgm:pt modelId="{9FA99A31-5CD4-4799-9063-D3948B4A8084}" type="pres">
      <dgm:prSet presAssocID="{28FF01E1-58CA-4BD2-A818-0AB6D08C1FD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ADA7006-D169-4D99-BCEF-6C550D0862BE}" type="presOf" srcId="{BE8A1E54-B090-491D-A11D-59B8B64A34E2}" destId="{4CE2FEFF-E709-4F12-BCF3-E596AE21D24C}" srcOrd="0" destOrd="0" presId="urn:microsoft.com/office/officeart/2018/2/layout/IconVerticalSolidList"/>
    <dgm:cxn modelId="{58016D1B-10E3-42A8-9868-A6F2BF1A8600}" srcId="{BE8A1E54-B090-491D-A11D-59B8B64A34E2}" destId="{691514B3-2175-46BF-B99C-D3FF50721852}" srcOrd="0" destOrd="0" parTransId="{8D820C91-6CDA-4774-A9EE-9A50CA82E815}" sibTransId="{ED097B8C-EEF1-44E4-9A51-25D56923CF1E}"/>
    <dgm:cxn modelId="{6CCD7258-6560-4BBC-A6F5-0B4C49913A9F}" srcId="{BE8A1E54-B090-491D-A11D-59B8B64A34E2}" destId="{D66DA43A-6539-4CA5-9FD0-2CAD4B74C56D}" srcOrd="2" destOrd="0" parTransId="{11FC2D14-FADC-4CEE-BD82-E120DF8282D5}" sibTransId="{C95D6CDF-1FC6-433D-8162-7C9550144879}"/>
    <dgm:cxn modelId="{FE9CE48B-BD50-4C54-9EEC-35EAC48E05C8}" type="presOf" srcId="{28FF01E1-58CA-4BD2-A818-0AB6D08C1FDA}" destId="{9FA99A31-5CD4-4799-9063-D3948B4A8084}" srcOrd="0" destOrd="0" presId="urn:microsoft.com/office/officeart/2018/2/layout/IconVerticalSolidList"/>
    <dgm:cxn modelId="{F56C81AF-B7A1-4FBC-9094-08E09091C0AA}" type="presOf" srcId="{691514B3-2175-46BF-B99C-D3FF50721852}" destId="{BB84A8AC-608F-42E5-8B2D-E940BC81592C}" srcOrd="0" destOrd="0" presId="urn:microsoft.com/office/officeart/2018/2/layout/IconVerticalSolidList"/>
    <dgm:cxn modelId="{BAE219D2-401E-46C4-A2CC-C27B192E6CEB}" srcId="{BE8A1E54-B090-491D-A11D-59B8B64A34E2}" destId="{28FF01E1-58CA-4BD2-A818-0AB6D08C1FDA}" srcOrd="3" destOrd="0" parTransId="{78940829-6C1B-4F45-ABDA-FC348F979EF2}" sibTransId="{2BC956DC-069C-477D-A021-329DE5CB2CE9}"/>
    <dgm:cxn modelId="{0410C2D2-7871-45AD-B869-7A37A69DEB94}" type="presOf" srcId="{E812CDC6-A2A1-4413-98EE-8B80E207C32E}" destId="{594F2EF6-4DCF-4E8F-8441-70A761DA75AF}" srcOrd="0" destOrd="0" presId="urn:microsoft.com/office/officeart/2018/2/layout/IconVerticalSolidList"/>
    <dgm:cxn modelId="{1A6518D7-E349-4B0F-8345-4CD331F0F86B}" srcId="{BE8A1E54-B090-491D-A11D-59B8B64A34E2}" destId="{E812CDC6-A2A1-4413-98EE-8B80E207C32E}" srcOrd="1" destOrd="0" parTransId="{0431C516-7FDB-46F2-A8BA-730DFB038AE9}" sibTransId="{6C0D0E33-A09B-4462-877C-D12E6E84E52D}"/>
    <dgm:cxn modelId="{71DE7FF4-6568-492D-9D0B-D6D39DF6F209}" type="presOf" srcId="{D66DA43A-6539-4CA5-9FD0-2CAD4B74C56D}" destId="{CB345A6A-888F-4B69-AC5C-D2B26ED16490}" srcOrd="0" destOrd="0" presId="urn:microsoft.com/office/officeart/2018/2/layout/IconVerticalSolidList"/>
    <dgm:cxn modelId="{F1D4435F-F222-4895-A5A4-7C370CE9A6EA}" type="presParOf" srcId="{4CE2FEFF-E709-4F12-BCF3-E596AE21D24C}" destId="{E4BDEF37-69C8-4799-8820-2850AD07C329}" srcOrd="0" destOrd="0" presId="urn:microsoft.com/office/officeart/2018/2/layout/IconVerticalSolidList"/>
    <dgm:cxn modelId="{5C871A59-789D-4416-96B9-1C9B7A693543}" type="presParOf" srcId="{E4BDEF37-69C8-4799-8820-2850AD07C329}" destId="{EA98F752-4F23-4BBC-A61C-4EED950B07F7}" srcOrd="0" destOrd="0" presId="urn:microsoft.com/office/officeart/2018/2/layout/IconVerticalSolidList"/>
    <dgm:cxn modelId="{A3200F03-C473-4061-9C1A-626D43869AB9}" type="presParOf" srcId="{E4BDEF37-69C8-4799-8820-2850AD07C329}" destId="{B0A9D02A-2191-495C-A6C9-65AD60C22104}" srcOrd="1" destOrd="0" presId="urn:microsoft.com/office/officeart/2018/2/layout/IconVerticalSolidList"/>
    <dgm:cxn modelId="{CFBF1DAA-4111-44B0-8E01-34F90EC6500C}" type="presParOf" srcId="{E4BDEF37-69C8-4799-8820-2850AD07C329}" destId="{95CD6B96-B8F9-49ED-B2CD-41BB17DAF384}" srcOrd="2" destOrd="0" presId="urn:microsoft.com/office/officeart/2018/2/layout/IconVerticalSolidList"/>
    <dgm:cxn modelId="{E763146A-850B-4B78-B93D-5010D6023052}" type="presParOf" srcId="{E4BDEF37-69C8-4799-8820-2850AD07C329}" destId="{BB84A8AC-608F-42E5-8B2D-E940BC81592C}" srcOrd="3" destOrd="0" presId="urn:microsoft.com/office/officeart/2018/2/layout/IconVerticalSolidList"/>
    <dgm:cxn modelId="{F974A80E-9A2D-453C-8934-0481A6C86CE7}" type="presParOf" srcId="{4CE2FEFF-E709-4F12-BCF3-E596AE21D24C}" destId="{D5A510E9-598F-472C-A03A-19EF998FDAC5}" srcOrd="1" destOrd="0" presId="urn:microsoft.com/office/officeart/2018/2/layout/IconVerticalSolidList"/>
    <dgm:cxn modelId="{9A02ACC9-BB33-4934-95A0-C4BC165C9087}" type="presParOf" srcId="{4CE2FEFF-E709-4F12-BCF3-E596AE21D24C}" destId="{5197756F-A273-4831-9BFC-0E44D2F08AE6}" srcOrd="2" destOrd="0" presId="urn:microsoft.com/office/officeart/2018/2/layout/IconVerticalSolidList"/>
    <dgm:cxn modelId="{DA588B72-F44E-4B27-A40D-7D1629DD4F02}" type="presParOf" srcId="{5197756F-A273-4831-9BFC-0E44D2F08AE6}" destId="{A2AADEB7-637A-4BBF-B439-72691E9AA0CD}" srcOrd="0" destOrd="0" presId="urn:microsoft.com/office/officeart/2018/2/layout/IconVerticalSolidList"/>
    <dgm:cxn modelId="{456E97AA-48E3-46A8-922E-46D1A4B41AA5}" type="presParOf" srcId="{5197756F-A273-4831-9BFC-0E44D2F08AE6}" destId="{232F4CB8-7CAC-437F-83FD-0DE8BF990EC6}" srcOrd="1" destOrd="0" presId="urn:microsoft.com/office/officeart/2018/2/layout/IconVerticalSolidList"/>
    <dgm:cxn modelId="{40A400D6-DEBC-4C4B-AC22-1C0A98C2F07B}" type="presParOf" srcId="{5197756F-A273-4831-9BFC-0E44D2F08AE6}" destId="{EDDABBC8-BF69-4F04-A5E2-0BDC26AB1C44}" srcOrd="2" destOrd="0" presId="urn:microsoft.com/office/officeart/2018/2/layout/IconVerticalSolidList"/>
    <dgm:cxn modelId="{C4115F9F-5203-44C0-BFB8-81146F1E77A6}" type="presParOf" srcId="{5197756F-A273-4831-9BFC-0E44D2F08AE6}" destId="{594F2EF6-4DCF-4E8F-8441-70A761DA75AF}" srcOrd="3" destOrd="0" presId="urn:microsoft.com/office/officeart/2018/2/layout/IconVerticalSolidList"/>
    <dgm:cxn modelId="{9759E9DC-1A53-4BEA-93F2-480C156D48D1}" type="presParOf" srcId="{4CE2FEFF-E709-4F12-BCF3-E596AE21D24C}" destId="{56A167D4-DDAE-4BD2-A5B7-352E329C8DE2}" srcOrd="3" destOrd="0" presId="urn:microsoft.com/office/officeart/2018/2/layout/IconVerticalSolidList"/>
    <dgm:cxn modelId="{C8A104A0-A7AE-4219-BF79-6C58F69CE42F}" type="presParOf" srcId="{4CE2FEFF-E709-4F12-BCF3-E596AE21D24C}" destId="{C11B485C-25D8-4738-892B-2960D2E8DD22}" srcOrd="4" destOrd="0" presId="urn:microsoft.com/office/officeart/2018/2/layout/IconVerticalSolidList"/>
    <dgm:cxn modelId="{695E3F31-12E5-43D9-ABE0-67C39EB8A173}" type="presParOf" srcId="{C11B485C-25D8-4738-892B-2960D2E8DD22}" destId="{AEA018BA-51C0-492A-AF49-17B150C45F61}" srcOrd="0" destOrd="0" presId="urn:microsoft.com/office/officeart/2018/2/layout/IconVerticalSolidList"/>
    <dgm:cxn modelId="{C3066BA3-4D03-4E43-8F5C-18514060AF33}" type="presParOf" srcId="{C11B485C-25D8-4738-892B-2960D2E8DD22}" destId="{DCC549F7-5504-4C01-AD08-0B29155E89AE}" srcOrd="1" destOrd="0" presId="urn:microsoft.com/office/officeart/2018/2/layout/IconVerticalSolidList"/>
    <dgm:cxn modelId="{0DF93C17-3A95-4C35-861E-F19A3CCC7CA6}" type="presParOf" srcId="{C11B485C-25D8-4738-892B-2960D2E8DD22}" destId="{F9E13AB3-5C14-4E57-A76C-432AB547F1F7}" srcOrd="2" destOrd="0" presId="urn:microsoft.com/office/officeart/2018/2/layout/IconVerticalSolidList"/>
    <dgm:cxn modelId="{B6A3AEA8-BFCD-481C-90E7-2A7EE6C3880C}" type="presParOf" srcId="{C11B485C-25D8-4738-892B-2960D2E8DD22}" destId="{CB345A6A-888F-4B69-AC5C-D2B26ED16490}" srcOrd="3" destOrd="0" presId="urn:microsoft.com/office/officeart/2018/2/layout/IconVerticalSolidList"/>
    <dgm:cxn modelId="{151C9F9A-D21D-440B-880F-739E19FE2180}" type="presParOf" srcId="{4CE2FEFF-E709-4F12-BCF3-E596AE21D24C}" destId="{F66C5662-2F7D-492C-A867-B5C7B2D2F90A}" srcOrd="5" destOrd="0" presId="urn:microsoft.com/office/officeart/2018/2/layout/IconVerticalSolidList"/>
    <dgm:cxn modelId="{2B0CEC80-0C12-4224-9F90-C17BB205C438}" type="presParOf" srcId="{4CE2FEFF-E709-4F12-BCF3-E596AE21D24C}" destId="{5F469EE8-EB28-4255-A1FE-9303B58671B1}" srcOrd="6" destOrd="0" presId="urn:microsoft.com/office/officeart/2018/2/layout/IconVerticalSolidList"/>
    <dgm:cxn modelId="{4697E1D3-6644-43A4-A46D-84073DF76FD7}" type="presParOf" srcId="{5F469EE8-EB28-4255-A1FE-9303B58671B1}" destId="{911701D2-5610-4495-9374-EF9DF36EFBFA}" srcOrd="0" destOrd="0" presId="urn:microsoft.com/office/officeart/2018/2/layout/IconVerticalSolidList"/>
    <dgm:cxn modelId="{F3F7BB75-4132-4C7C-9F29-AFFDBECB3557}" type="presParOf" srcId="{5F469EE8-EB28-4255-A1FE-9303B58671B1}" destId="{B36F5171-8BFC-4FAB-B06E-E1062DC51571}" srcOrd="1" destOrd="0" presId="urn:microsoft.com/office/officeart/2018/2/layout/IconVerticalSolidList"/>
    <dgm:cxn modelId="{07A195C3-CB42-4115-A3C1-FF3E794D54FF}" type="presParOf" srcId="{5F469EE8-EB28-4255-A1FE-9303B58671B1}" destId="{76960263-F82F-42B2-BD64-7EE29FBF6226}" srcOrd="2" destOrd="0" presId="urn:microsoft.com/office/officeart/2018/2/layout/IconVerticalSolidList"/>
    <dgm:cxn modelId="{2FF6F6E2-3D1D-450D-8CF5-45FD44B36290}" type="presParOf" srcId="{5F469EE8-EB28-4255-A1FE-9303B58671B1}" destId="{9FA99A31-5CD4-4799-9063-D3948B4A808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98F752-4F23-4BBC-A61C-4EED950B07F7}">
      <dsp:nvSpPr>
        <dsp:cNvPr id="0" name=""/>
        <dsp:cNvSpPr/>
      </dsp:nvSpPr>
      <dsp:spPr>
        <a:xfrm>
          <a:off x="0" y="3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A9D02A-2191-495C-A6C9-65AD60C22104}">
      <dsp:nvSpPr>
        <dsp:cNvPr id="0" name=""/>
        <dsp:cNvSpPr/>
      </dsp:nvSpPr>
      <dsp:spPr>
        <a:xfrm>
          <a:off x="355657" y="266858"/>
          <a:ext cx="646650" cy="6466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84A8AC-608F-42E5-8B2D-E940BC81592C}">
      <dsp:nvSpPr>
        <dsp:cNvPr id="0" name=""/>
        <dsp:cNvSpPr/>
      </dsp:nvSpPr>
      <dsp:spPr>
        <a:xfrm>
          <a:off x="1357965" y="231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Database/</a:t>
          </a:r>
          <a:r>
            <a:rPr lang="en-US" sz="2200" kern="1200" dirty="0" err="1"/>
            <a:t>Tabel</a:t>
          </a:r>
          <a:r>
            <a:rPr lang="en-US" sz="2200" kern="1200" dirty="0"/>
            <a:t> </a:t>
          </a:r>
          <a:r>
            <a:rPr lang="en-US" sz="2200" kern="1200" dirty="0" err="1"/>
            <a:t>maken</a:t>
          </a:r>
          <a:r>
            <a:rPr lang="en-US" sz="2200" kern="1200" dirty="0"/>
            <a:t> </a:t>
          </a:r>
        </a:p>
      </dsp:txBody>
      <dsp:txXfrm>
        <a:off x="1357965" y="2319"/>
        <a:ext cx="4887299" cy="1175727"/>
      </dsp:txXfrm>
    </dsp:sp>
    <dsp:sp modelId="{A2AADEB7-637A-4BBF-B439-72691E9AA0CD}">
      <dsp:nvSpPr>
        <dsp:cNvPr id="0" name=""/>
        <dsp:cNvSpPr/>
      </dsp:nvSpPr>
      <dsp:spPr>
        <a:xfrm>
          <a:off x="0" y="1443315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2F4CB8-7CAC-437F-83FD-0DE8BF990EC6}">
      <dsp:nvSpPr>
        <dsp:cNvPr id="0" name=""/>
        <dsp:cNvSpPr/>
      </dsp:nvSpPr>
      <dsp:spPr>
        <a:xfrm>
          <a:off x="355657" y="1736518"/>
          <a:ext cx="646650" cy="6466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4F2EF6-4DCF-4E8F-8441-70A761DA75AF}">
      <dsp:nvSpPr>
        <dsp:cNvPr id="0" name=""/>
        <dsp:cNvSpPr/>
      </dsp:nvSpPr>
      <dsp:spPr>
        <a:xfrm>
          <a:off x="1357965" y="147197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Insert.php</a:t>
          </a:r>
          <a:r>
            <a:rPr lang="en-US" sz="2200" kern="1200" dirty="0"/>
            <a:t> </a:t>
          </a:r>
          <a:r>
            <a:rPr lang="en-US" sz="2200" kern="1200" dirty="0" err="1"/>
            <a:t>testen</a:t>
          </a:r>
          <a:endParaRPr lang="en-US" sz="2200" kern="1200" dirty="0"/>
        </a:p>
      </dsp:txBody>
      <dsp:txXfrm>
        <a:off x="1357965" y="1471979"/>
        <a:ext cx="4887299" cy="1175727"/>
      </dsp:txXfrm>
    </dsp:sp>
    <dsp:sp modelId="{AEA018BA-51C0-492A-AF49-17B150C45F61}">
      <dsp:nvSpPr>
        <dsp:cNvPr id="0" name=""/>
        <dsp:cNvSpPr/>
      </dsp:nvSpPr>
      <dsp:spPr>
        <a:xfrm>
          <a:off x="0" y="2995793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C549F7-5504-4C01-AD08-0B29155E89AE}">
      <dsp:nvSpPr>
        <dsp:cNvPr id="0" name=""/>
        <dsp:cNvSpPr/>
      </dsp:nvSpPr>
      <dsp:spPr>
        <a:xfrm>
          <a:off x="355657" y="3206178"/>
          <a:ext cx="646650" cy="6466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45A6A-888F-4B69-AC5C-D2B26ED16490}">
      <dsp:nvSpPr>
        <dsp:cNvPr id="0" name=""/>
        <dsp:cNvSpPr/>
      </dsp:nvSpPr>
      <dsp:spPr>
        <a:xfrm>
          <a:off x="1357965" y="294163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Read.php</a:t>
          </a:r>
          <a:r>
            <a:rPr lang="en-US" sz="2200" kern="1200" dirty="0"/>
            <a:t> met cards </a:t>
          </a:r>
          <a:r>
            <a:rPr lang="en-US" sz="2200" kern="1200" dirty="0" err="1"/>
            <a:t>maken</a:t>
          </a:r>
          <a:endParaRPr lang="en-US" sz="2200" kern="1200" dirty="0"/>
        </a:p>
      </dsp:txBody>
      <dsp:txXfrm>
        <a:off x="1357965" y="2941639"/>
        <a:ext cx="4887299" cy="1175727"/>
      </dsp:txXfrm>
    </dsp:sp>
    <dsp:sp modelId="{911701D2-5610-4495-9374-EF9DF36EFBFA}">
      <dsp:nvSpPr>
        <dsp:cNvPr id="0" name=""/>
        <dsp:cNvSpPr/>
      </dsp:nvSpPr>
      <dsp:spPr>
        <a:xfrm>
          <a:off x="0" y="441129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6F5171-8BFC-4FAB-B06E-E1062DC51571}">
      <dsp:nvSpPr>
        <dsp:cNvPr id="0" name=""/>
        <dsp:cNvSpPr/>
      </dsp:nvSpPr>
      <dsp:spPr>
        <a:xfrm>
          <a:off x="355657" y="4675838"/>
          <a:ext cx="646650" cy="6466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A99A31-5CD4-4799-9063-D3948B4A8084}">
      <dsp:nvSpPr>
        <dsp:cNvPr id="0" name=""/>
        <dsp:cNvSpPr/>
      </dsp:nvSpPr>
      <dsp:spPr>
        <a:xfrm>
          <a:off x="1357965" y="441129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Maken</a:t>
          </a:r>
          <a:r>
            <a:rPr lang="en-US" sz="2200" kern="1200" dirty="0"/>
            <a:t> </a:t>
          </a:r>
          <a:r>
            <a:rPr lang="en-US" sz="2200" kern="1200" dirty="0" err="1"/>
            <a:t>update.php</a:t>
          </a:r>
          <a:r>
            <a:rPr lang="en-US" sz="2200" kern="1200" dirty="0"/>
            <a:t> en </a:t>
          </a:r>
          <a:r>
            <a:rPr lang="en-US" sz="2200" kern="1200" dirty="0" err="1"/>
            <a:t>delete.php</a:t>
          </a:r>
          <a:endParaRPr lang="en-US" sz="2200" kern="1200" dirty="0"/>
        </a:p>
      </dsp:txBody>
      <dsp:txXfrm>
        <a:off x="1357965" y="4411299"/>
        <a:ext cx="4887299" cy="1175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73A2B-C1FA-4664-80D7-AAA25400EF9E}" type="datetimeFigureOut">
              <a:rPr lang="nl-NL" smtClean="0"/>
              <a:t>14-1-2025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46AB83-B5AA-4D10-A594-6191CC96D38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0840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46AB83-B5AA-4D10-A594-6191CC96D385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9741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054E47-78FD-C574-B130-814056B33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327442C-CD41-15BC-42E0-F247ED485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F042106-D651-A6C3-07B0-01B1D378D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14-1-2025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9B46CD6-88AE-EF69-86D9-231BB5CA7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DE9107A-BB63-CE99-3942-3DAFEDA77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2714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F13BBF-B6E2-0C0C-AF17-88AA4903E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813A72D-1947-69A2-62A7-87907CF437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228EE17-F98E-3EC3-6199-265E76990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14-1-2025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F90C56E-E971-5DAC-BD45-40E2C51A9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6984FBE-0B4B-A28A-01E4-1DAFFD056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5719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17EA0A64-B11E-0452-6D64-CFC505A6E8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C463A5F-0A03-5E39-5BE5-05D83D4B1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18D7DD4-8ADF-E211-6909-40FA9E9E9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14-1-2025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033CDE8-D7A9-8412-B43C-4F353C294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954E7E2-5107-43B8-A2F4-EF1F86AF4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5657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020759-841A-4C8F-134F-00CA9F61C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99C95CC-6ADA-3581-111E-0A25E8F29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5F56AAC-265A-18B2-E447-A23653CC1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14-1-2025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65BD03F-F6CC-503B-9C6B-3DC238C71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8712579-1C94-95AA-73BD-D526A611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796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558A58-BD91-AB4A-2B6B-49120DFC9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82B9614-2C3F-3AB6-C9AB-06B0AAF35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ACA2FA3-8148-2529-A762-64E1822F8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14-1-2025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78F136E-206C-44A6-80F8-6C7E2DA13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9B59024-4C55-76E0-3CEF-F375B1908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59130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393B80-F777-E279-610F-959D4CF1A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7F6E9F2-0C72-B63B-B704-5C8EA3AC1C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8D649E9-F7F0-54D3-A9E7-9112BF2870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EA5003D-3D7A-F558-07D3-BF416E460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14-1-2025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32D1C70-58BC-E836-AB1D-159AA5912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7603543-A021-8D0E-749D-8CA0A2389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5614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C2CE14-EC4B-D7A4-D42A-4A4A9DFB9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C22187A-2AAD-BB80-AD36-F3B84B570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095A39E-0047-B226-B2D0-7F3F64EAF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58ED82B-F1DD-744B-009D-A193B3591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C94A929F-C85B-A4BB-E351-22ABFDCD50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F09055C-E3E4-D808-EE61-40692E49B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14-1-2025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F877A873-CB83-A2B7-4EB9-D88A6B20A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0B936C68-BFBC-E783-B1F9-4B9B95CDA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9158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EAC2A2-0948-B43D-8B83-97B20EA0E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A01C8BB-8438-73E7-FFEB-3F1542439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14-1-2025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243F407-A605-5459-51D5-853371B6F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4A6125A-E77B-D0FE-5DBF-31A313ABF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6999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B6F6B76-A175-E6C3-AFC2-055E7B66F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14-1-2025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65A9497-9E14-AFF8-4185-D304CD48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90E9C98-2F40-95B4-DEAE-51983058C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841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86B094-34F0-30F5-3547-321195065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69E713A-0ECF-AF80-5524-EF80296D1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0099D07-33CB-2F94-859F-D92DD050F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2B9C41E-DD4F-D47A-6730-28870CCF0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14-1-2025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F00EE44-8608-FAB5-9D11-DE9FA23D7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CD50C38-8FC8-1405-F7C0-A6C1A5B1F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1758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35A3E6-6BE0-4BBA-6840-6399A8C43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3C4BA5B6-6F64-D6C8-2E50-A387370394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7E24A40-63DD-C4EB-A624-F29263440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33DD828-85DD-FD49-E231-1B31219E5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14-1-2025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DD6A5A7-DF7D-98C2-A7D0-DBF1AE66F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8D3BDC3-E717-EA4F-C19E-6279F5BC7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9723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AB5A2E9E-2CAC-C316-907A-DAD07F57E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0883152-54BC-ACCF-6D00-4F9FE41B5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8A010D3-F5EC-F113-8894-1149E298C2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352A07-79D5-42FB-A233-385C99DA105C}" type="datetimeFigureOut">
              <a:rPr lang="nl-NL" smtClean="0"/>
              <a:t>14-1-2025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FBEF9FA-23F4-D213-98C4-A4EE8C47F8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9A5B53E-DE22-91D3-19DF-E90D1EF760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4395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8687B9-E34A-0415-F8E5-3E01136F1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42148"/>
            <a:ext cx="9144000" cy="1141412"/>
          </a:xfrm>
        </p:spPr>
        <p:txBody>
          <a:bodyPr>
            <a:normAutofit fontScale="90000"/>
          </a:bodyPr>
          <a:lstStyle/>
          <a:p>
            <a:r>
              <a:rPr lang="nl-NL" dirty="0"/>
              <a:t>Welkom bij de workshop</a:t>
            </a:r>
            <a:br>
              <a:rPr lang="nl-NL" dirty="0"/>
            </a:br>
            <a:r>
              <a:rPr lang="nl-NL" dirty="0" err="1"/>
              <a:t>Fileupload</a:t>
            </a:r>
            <a:endParaRPr lang="nl-NL" dirty="0"/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090E3B9B-77C8-21C2-4772-7EBB506D1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646" y="3709670"/>
            <a:ext cx="2436707" cy="1827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868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E81A25-8B95-6ADD-9ECE-E461C52FFE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5">
            <a:extLst>
              <a:ext uri="{FF2B5EF4-FFF2-40B4-BE49-F238E27FC236}">
                <a16:creationId xmlns:a16="http://schemas.microsoft.com/office/drawing/2014/main" id="{68BE0933-C872-3084-2347-EF54E9A22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4065" y="486678"/>
            <a:ext cx="10174119" cy="720080"/>
          </a:xfrm>
        </p:spPr>
        <p:txBody>
          <a:bodyPr>
            <a:noAutofit/>
          </a:bodyPr>
          <a:lstStyle/>
          <a:p>
            <a:r>
              <a:rPr lang="nl-NL" sz="3200" b="1" dirty="0" err="1"/>
              <a:t>Update.php</a:t>
            </a:r>
            <a:r>
              <a:rPr lang="nl-NL" sz="3200" b="1" dirty="0"/>
              <a:t>, </a:t>
            </a:r>
            <a:r>
              <a:rPr lang="nl-NL" sz="3200" dirty="0"/>
              <a:t>eerst nieuwe image uploaden! , daarna oude image verwijderen, daarna rij uit tabel bijwerken </a:t>
            </a:r>
            <a:br>
              <a:rPr lang="nl-NL" sz="3200" b="1" dirty="0"/>
            </a:br>
            <a:r>
              <a:rPr lang="nl-NL" sz="3200" b="1" dirty="0" err="1"/>
              <a:t>Delete.php</a:t>
            </a:r>
            <a:r>
              <a:rPr lang="nl-NL" sz="3200" b="1" dirty="0"/>
              <a:t>, </a:t>
            </a:r>
            <a:r>
              <a:rPr lang="nl-NL" sz="3200" dirty="0"/>
              <a:t>verwijder rij uit tabel en image!</a:t>
            </a:r>
          </a:p>
        </p:txBody>
      </p:sp>
      <p:pic>
        <p:nvPicPr>
          <p:cNvPr id="8" name="Afbeelding 7" descr="Afbeelding met schermopname, gadget, Mobiele telefoon, Elektronisch apparaat&#10;&#10;Automatisch gegenereerde beschrijving">
            <a:extLst>
              <a:ext uri="{FF2B5EF4-FFF2-40B4-BE49-F238E27FC236}">
                <a16:creationId xmlns:a16="http://schemas.microsoft.com/office/drawing/2014/main" id="{DC228145-95AD-B7EF-B2FE-43FED1D3DA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293" y="1956857"/>
            <a:ext cx="6423414" cy="490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030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4D8B7A-C9AE-DFB8-9117-CA244DF80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nl-NL" sz="7400" dirty="0"/>
              <a:t>Wat gaan we doen in de Workshop?</a:t>
            </a:r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6D7D19CD-BAA0-1417-7ECF-143D84EBE0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8211858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47669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>
            <a:extLst>
              <a:ext uri="{FF2B5EF4-FFF2-40B4-BE49-F238E27FC236}">
                <a16:creationId xmlns:a16="http://schemas.microsoft.com/office/drawing/2014/main" id="{9B956D41-D25B-80B9-7BC8-D48A7E2A622A}"/>
              </a:ext>
            </a:extLst>
          </p:cNvPr>
          <p:cNvSpPr txBox="1"/>
          <p:nvPr/>
        </p:nvSpPr>
        <p:spPr>
          <a:xfrm>
            <a:off x="1564640" y="1087119"/>
            <a:ext cx="87613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/>
              <a:t>Smartphone tabel maken (zet deze in een test database)</a:t>
            </a:r>
          </a:p>
        </p:txBody>
      </p:sp>
      <p:pic>
        <p:nvPicPr>
          <p:cNvPr id="5" name="Afbeelding 4" descr="Afbeelding met tekst, Lettertype, schermopname&#10;&#10;Automatisch gegenereerde beschrijving">
            <a:extLst>
              <a:ext uri="{FF2B5EF4-FFF2-40B4-BE49-F238E27FC236}">
                <a16:creationId xmlns:a16="http://schemas.microsoft.com/office/drawing/2014/main" id="{166D6CB6-BA81-04BF-0D6B-2372A55E38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640" y="2331625"/>
            <a:ext cx="9402365" cy="1434259"/>
          </a:xfrm>
          <a:prstGeom prst="rect">
            <a:avLst/>
          </a:prstGeom>
        </p:spPr>
      </p:pic>
      <p:pic>
        <p:nvPicPr>
          <p:cNvPr id="7" name="Afbeelding 6" descr="Afbeelding met tekst, schermopname, Lettertype, lijn&#10;&#10;Automatisch gegenereerde beschrijving">
            <a:extLst>
              <a:ext uri="{FF2B5EF4-FFF2-40B4-BE49-F238E27FC236}">
                <a16:creationId xmlns:a16="http://schemas.microsoft.com/office/drawing/2014/main" id="{4492439B-E351-94A7-3D67-818FDC6C61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640" y="4400508"/>
            <a:ext cx="10092474" cy="156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080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C0992D-480E-7A2E-5BA0-142AFE02F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C3B26A-65F3-E6EE-2677-362B0B13A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365125"/>
            <a:ext cx="9811871" cy="1565341"/>
          </a:xfrm>
        </p:spPr>
        <p:txBody>
          <a:bodyPr>
            <a:normAutofit/>
          </a:bodyPr>
          <a:lstStyle/>
          <a:p>
            <a:r>
              <a:rPr lang="nl-NL" dirty="0"/>
              <a:t>File upload formulier </a:t>
            </a:r>
            <a:br>
              <a:rPr lang="nl-NL" dirty="0"/>
            </a:br>
            <a:endParaRPr lang="nl-NL" dirty="0"/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1DD173E6-2A3D-E7FC-4199-638A5514E2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5" name="Afbeelding 4" descr="Afbeelding met tekst, schermopname, Lettertype, nummer&#10;&#10;Automatisch gegenereerde beschrijving">
            <a:extLst>
              <a:ext uri="{FF2B5EF4-FFF2-40B4-BE49-F238E27FC236}">
                <a16:creationId xmlns:a16="http://schemas.microsoft.com/office/drawing/2014/main" id="{75415FA7-51D6-369C-3DE5-B7A4370B9C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043" y="1534958"/>
            <a:ext cx="6748499" cy="409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015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7C09B7-2431-730D-BFC3-C325BBB80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HTML </a:t>
            </a:r>
            <a:r>
              <a:rPr lang="nl-NL" dirty="0" err="1"/>
              <a:t>fileupload</a:t>
            </a:r>
            <a:r>
              <a:rPr lang="nl-NL" dirty="0"/>
              <a:t> veld formulier (bespreken)</a:t>
            </a:r>
          </a:p>
        </p:txBody>
      </p:sp>
      <p:pic>
        <p:nvPicPr>
          <p:cNvPr id="5" name="Afbeelding 4" descr="Afbeelding met tekst, Lettertype, schermopname, lijn&#10;&#10;Automatisch gegenereerde beschrijving">
            <a:extLst>
              <a:ext uri="{FF2B5EF4-FFF2-40B4-BE49-F238E27FC236}">
                <a16:creationId xmlns:a16="http://schemas.microsoft.com/office/drawing/2014/main" id="{95A4782E-E3AB-F4F0-6A3A-1A392F63C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223638"/>
            <a:ext cx="11053493" cy="186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447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79FD5D-6F7B-7361-BD05-41C811B9BB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FB19C6-B202-E7D4-40F9-DE33B83F7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Php.ini (bespreken)</a:t>
            </a:r>
          </a:p>
        </p:txBody>
      </p:sp>
      <p:pic>
        <p:nvPicPr>
          <p:cNvPr id="4" name="Afbeelding 3" descr="Afbeelding met tekst, schermopname, Lettertype&#10;&#10;Automatisch gegenereerde beschrijving">
            <a:extLst>
              <a:ext uri="{FF2B5EF4-FFF2-40B4-BE49-F238E27FC236}">
                <a16:creationId xmlns:a16="http://schemas.microsoft.com/office/drawing/2014/main" id="{9B4EBDC2-9679-3D31-53DD-D4AEA4F8FF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51" y="1596217"/>
            <a:ext cx="9558350" cy="4896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948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5">
            <a:extLst>
              <a:ext uri="{FF2B5EF4-FFF2-40B4-BE49-F238E27FC236}">
                <a16:creationId xmlns:a16="http://schemas.microsoft.com/office/drawing/2014/main" id="{FD100F38-08A3-6FCE-19F4-182127419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152" y="464907"/>
            <a:ext cx="8784976" cy="720080"/>
          </a:xfrm>
        </p:spPr>
        <p:txBody>
          <a:bodyPr>
            <a:normAutofit/>
          </a:bodyPr>
          <a:lstStyle/>
          <a:p>
            <a:pPr algn="l"/>
            <a:r>
              <a:rPr lang="nl-NL" b="1" dirty="0"/>
              <a:t>$_FILES</a:t>
            </a:r>
          </a:p>
        </p:txBody>
      </p:sp>
      <p:pic>
        <p:nvPicPr>
          <p:cNvPr id="13" name="Afbeelding 12" descr="Afbeelding met tekst, schermopname, Lettertype, nummer&#10;&#10;Automatisch gegenereerde beschrijving">
            <a:extLst>
              <a:ext uri="{FF2B5EF4-FFF2-40B4-BE49-F238E27FC236}">
                <a16:creationId xmlns:a16="http://schemas.microsoft.com/office/drawing/2014/main" id="{C659D045-3104-2C6F-FE6F-BA16B3F92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151" y="1214128"/>
            <a:ext cx="9409019" cy="5374931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B9C60447-CFEF-4075-C4F9-A3F102180C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340" y="435766"/>
            <a:ext cx="6143506" cy="77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602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485325-2912-8B38-5183-33883F976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 descr="Afbeelding met tekst, schermopname, Lettertype, algebra&#10;&#10;Automatisch gegenereerde beschrijving">
            <a:extLst>
              <a:ext uri="{FF2B5EF4-FFF2-40B4-BE49-F238E27FC236}">
                <a16:creationId xmlns:a16="http://schemas.microsoft.com/office/drawing/2014/main" id="{9FC1665F-1B89-B1DC-CBAA-975E7D15A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57" y="829111"/>
            <a:ext cx="11879328" cy="393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449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ADF25F-4675-C466-6C99-76B81E49F9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5">
            <a:extLst>
              <a:ext uri="{FF2B5EF4-FFF2-40B4-BE49-F238E27FC236}">
                <a16:creationId xmlns:a16="http://schemas.microsoft.com/office/drawing/2014/main" id="{EAC8D1A1-DB77-60DA-BB75-B89613D7B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151" y="464907"/>
            <a:ext cx="10174119" cy="720080"/>
          </a:xfrm>
        </p:spPr>
        <p:txBody>
          <a:bodyPr>
            <a:normAutofit fontScale="90000"/>
          </a:bodyPr>
          <a:lstStyle/>
          <a:p>
            <a:pPr algn="l"/>
            <a:r>
              <a:rPr lang="nl-NL" b="1" dirty="0"/>
              <a:t>Opdracht: </a:t>
            </a:r>
            <a:br>
              <a:rPr lang="nl-NL" b="1" dirty="0"/>
            </a:br>
            <a:r>
              <a:rPr lang="nl-NL" b="1" dirty="0" err="1"/>
              <a:t>Read.php</a:t>
            </a:r>
            <a:r>
              <a:rPr lang="nl-NL" b="1" dirty="0"/>
              <a:t>, </a:t>
            </a:r>
            <a:r>
              <a:rPr lang="nl-NL" dirty="0"/>
              <a:t>ga deze CRUD zelf maken</a:t>
            </a:r>
            <a:br>
              <a:rPr lang="nl-NL" b="1" dirty="0"/>
            </a:br>
            <a:r>
              <a:rPr lang="nl-NL" b="1" dirty="0"/>
              <a:t>(Maak gebruik van bootstrap cards!)</a:t>
            </a:r>
          </a:p>
        </p:txBody>
      </p:sp>
      <p:pic>
        <p:nvPicPr>
          <p:cNvPr id="8" name="Afbeelding 7" descr="Afbeelding met schermopname, gadget, Mobiele telefoon, Elektronisch apparaat&#10;&#10;Automatisch gegenereerde beschrijving">
            <a:extLst>
              <a:ext uri="{FF2B5EF4-FFF2-40B4-BE49-F238E27FC236}">
                <a16:creationId xmlns:a16="http://schemas.microsoft.com/office/drawing/2014/main" id="{6B05EA0A-B910-E3CA-A818-C46020FC2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498" y="1894546"/>
            <a:ext cx="6881456" cy="525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32158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1427</TotalTime>
  <Words>119</Words>
  <Application>Microsoft Office PowerPoint</Application>
  <PresentationFormat>Breedbeeld</PresentationFormat>
  <Paragraphs>14</Paragraphs>
  <Slides>10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Kantoorthema</vt:lpstr>
      <vt:lpstr>Welkom bij de workshop Fileupload</vt:lpstr>
      <vt:lpstr>Wat gaan we doen in de Workshop?</vt:lpstr>
      <vt:lpstr>PowerPoint-presentatie</vt:lpstr>
      <vt:lpstr>File upload formulier  </vt:lpstr>
      <vt:lpstr>HTML fileupload veld formulier (bespreken)</vt:lpstr>
      <vt:lpstr>Php.ini (bespreken)</vt:lpstr>
      <vt:lpstr>$_FILES</vt:lpstr>
      <vt:lpstr>PowerPoint-presentatie</vt:lpstr>
      <vt:lpstr>Opdracht:  Read.php, ga deze CRUD zelf maken (Maak gebruik van bootstrap cards!)</vt:lpstr>
      <vt:lpstr>Update.php, eerst nieuwe image uploaden! , daarna oude image verwijderen, daarna rij uit tabel bijwerken  Delete.php, verwijder rij uit tabel en image!</vt:lpstr>
    </vt:vector>
  </TitlesOfParts>
  <Company>ROC Mondriaan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Linden, M van der</dc:creator>
  <cp:lastModifiedBy>Linden, M van der</cp:lastModifiedBy>
  <cp:revision>3</cp:revision>
  <dcterms:created xsi:type="dcterms:W3CDTF">2024-09-03T08:37:35Z</dcterms:created>
  <dcterms:modified xsi:type="dcterms:W3CDTF">2025-01-14T09:22:49Z</dcterms:modified>
</cp:coreProperties>
</file>