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56" r:id="rId2"/>
    <p:sldId id="265" r:id="rId3"/>
    <p:sldId id="266" r:id="rId4"/>
    <p:sldId id="257" r:id="rId5"/>
    <p:sldId id="268" r:id="rId6"/>
    <p:sldId id="269" r:id="rId7"/>
    <p:sldId id="264" r:id="rId8"/>
    <p:sldId id="258" r:id="rId9"/>
    <p:sldId id="259" r:id="rId10"/>
    <p:sldId id="270" r:id="rId11"/>
    <p:sldId id="261" r:id="rId12"/>
    <p:sldId id="271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7" autoAdjust="0"/>
    <p:restoredTop sz="94660"/>
  </p:normalViewPr>
  <p:slideViewPr>
    <p:cSldViewPr>
      <p:cViewPr varScale="1">
        <p:scale>
          <a:sx n="69" d="100"/>
          <a:sy n="69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BCF41-2CC1-4619-B62A-7BAA4BFE5765}" type="datetimeFigureOut">
              <a:rPr lang="en-CA" smtClean="0"/>
              <a:t>10/09/2014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26720-5B68-40D2-BD49-99CA9D899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5592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26720-5B68-40D2-BD49-99CA9D8999C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5743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26720-5B68-40D2-BD49-99CA9D8999C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359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26720-5B68-40D2-BD49-99CA9D8999CB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8014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3CD3-D629-4734-A132-83DBBB8D828A}" type="datetimeFigureOut">
              <a:rPr lang="en-CA" smtClean="0"/>
              <a:t>10/09/2014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16F567C-7A4F-4136-BA19-882A0454EAE3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3CD3-D629-4734-A132-83DBBB8D828A}" type="datetimeFigureOut">
              <a:rPr lang="en-CA" smtClean="0"/>
              <a:t>10/09/2014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567C-7A4F-4136-BA19-882A0454EAE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3CD3-D629-4734-A132-83DBBB8D828A}" type="datetimeFigureOut">
              <a:rPr lang="en-CA" smtClean="0"/>
              <a:t>10/09/2014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567C-7A4F-4136-BA19-882A0454EAE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3CD3-D629-4734-A132-83DBBB8D828A}" type="datetimeFigureOut">
              <a:rPr lang="en-CA" smtClean="0"/>
              <a:t>10/09/2014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567C-7A4F-4136-BA19-882A0454EAE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3CD3-D629-4734-A132-83DBBB8D828A}" type="datetimeFigureOut">
              <a:rPr lang="en-CA" smtClean="0"/>
              <a:t>10/09/2014</a:t>
            </a:fld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567C-7A4F-4136-BA19-882A0454EAE3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3CD3-D629-4734-A132-83DBBB8D828A}" type="datetimeFigureOut">
              <a:rPr lang="en-CA" smtClean="0"/>
              <a:t>10/09/2014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567C-7A4F-4136-BA19-882A0454EAE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3CD3-D629-4734-A132-83DBBB8D828A}" type="datetimeFigureOut">
              <a:rPr lang="en-CA" smtClean="0"/>
              <a:t>10/09/2014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567C-7A4F-4136-BA19-882A0454EAE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3CD3-D629-4734-A132-83DBBB8D828A}" type="datetimeFigureOut">
              <a:rPr lang="en-CA" smtClean="0"/>
              <a:t>10/09/2014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567C-7A4F-4136-BA19-882A0454EAE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3CD3-D629-4734-A132-83DBBB8D828A}" type="datetimeFigureOut">
              <a:rPr lang="en-CA" smtClean="0"/>
              <a:t>10/09/2014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567C-7A4F-4136-BA19-882A0454EAE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3CD3-D629-4734-A132-83DBBB8D828A}" type="datetimeFigureOut">
              <a:rPr lang="en-CA" smtClean="0"/>
              <a:t>10/09/2014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567C-7A4F-4136-BA19-882A0454EAE3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3CD3-D629-4734-A132-83DBBB8D828A}" type="datetimeFigureOut">
              <a:rPr lang="en-CA" smtClean="0"/>
              <a:t>10/09/2014</a:t>
            </a:fld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567C-7A4F-4136-BA19-882A0454EAE3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3A33CD3-D629-4734-A132-83DBBB8D828A}" type="datetimeFigureOut">
              <a:rPr lang="en-CA" smtClean="0"/>
              <a:t>10/09/2014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16F567C-7A4F-4136-BA19-882A0454EAE3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wmf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533400"/>
          </a:xfrm>
        </p:spPr>
        <p:txBody>
          <a:bodyPr>
            <a:normAutofit fontScale="77500" lnSpcReduction="20000"/>
          </a:bodyPr>
          <a:lstStyle/>
          <a:p>
            <a:r>
              <a:rPr lang="en-US" sz="2100" dirty="0" smtClean="0">
                <a:solidFill>
                  <a:schemeClr val="tx1"/>
                </a:solidFill>
              </a:rPr>
              <a:t>All About </a:t>
            </a:r>
            <a:r>
              <a:rPr lang="en-US" sz="2100" dirty="0" smtClean="0">
                <a:solidFill>
                  <a:schemeClr val="tx1"/>
                </a:solidFill>
              </a:rPr>
              <a:t>Me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Btt101    Sept 10</a:t>
            </a:r>
          </a:p>
          <a:p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Snehan Gorain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4609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Artists I listen to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91963"/>
            <a:ext cx="1750661" cy="17506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616" y="2113486"/>
            <a:ext cx="2438400" cy="1463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35097"/>
          <a:stretch/>
        </p:blipFill>
        <p:spPr>
          <a:xfrm>
            <a:off x="3463616" y="4343400"/>
            <a:ext cx="2005943" cy="17307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254" y="2038434"/>
            <a:ext cx="1953845" cy="19538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600" y="396155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Hadise</a:t>
            </a:r>
            <a:r>
              <a:rPr lang="en-US" dirty="0" smtClean="0"/>
              <a:t> (Turkish)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3345832" y="3770847"/>
            <a:ext cx="25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Jazz </a:t>
            </a:r>
            <a:r>
              <a:rPr lang="en-US" dirty="0" err="1" smtClean="0"/>
              <a:t>Dhami</a:t>
            </a:r>
            <a:r>
              <a:rPr lang="en-US" dirty="0" smtClean="0"/>
              <a:t> (Indian)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3345832" y="6400800"/>
            <a:ext cx="267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Shaan</a:t>
            </a:r>
            <a:r>
              <a:rPr lang="en-US" dirty="0" smtClean="0"/>
              <a:t> Khan (Afghan)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6876254" y="4343400"/>
            <a:ext cx="1953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Samira Said (Moroccan)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176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</a:t>
            </a:r>
            <a:r>
              <a:rPr lang="en-US" dirty="0" err="1" smtClean="0"/>
              <a:t>highschool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Open up as many </a:t>
            </a:r>
            <a:r>
              <a:rPr lang="en-CA" dirty="0" smtClean="0"/>
              <a:t>opportunities </a:t>
            </a:r>
            <a:r>
              <a:rPr lang="en-CA" dirty="0" smtClean="0"/>
              <a:t>(for the future) as possible by studying subjects that lead to more of them.</a:t>
            </a:r>
          </a:p>
          <a:p>
            <a:pPr marL="114300" indent="0">
              <a:buNone/>
            </a:pPr>
            <a:endParaRPr lang="en-CA" dirty="0" smtClean="0"/>
          </a:p>
          <a:p>
            <a:r>
              <a:rPr lang="en-CA" dirty="0" smtClean="0"/>
              <a:t>Do as well as I can in my subjects.</a:t>
            </a:r>
          </a:p>
          <a:p>
            <a:pPr marL="114300" indent="0">
              <a:buNone/>
            </a:pPr>
            <a:endParaRPr lang="en-CA" dirty="0" smtClean="0"/>
          </a:p>
          <a:p>
            <a:r>
              <a:rPr lang="en-CA" dirty="0" smtClean="0"/>
              <a:t>Choose the career path I want to go on </a:t>
            </a:r>
            <a:r>
              <a:rPr lang="en-CA" smtClean="0"/>
              <a:t>after </a:t>
            </a:r>
            <a:r>
              <a:rPr lang="en-CA" smtClean="0"/>
              <a:t>high school</a:t>
            </a: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87719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Future Job Possibilities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Chef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err="1" smtClean="0"/>
              <a:t>Entrepreuner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Criminal investigator</a:t>
            </a:r>
          </a:p>
        </p:txBody>
      </p:sp>
      <p:pic>
        <p:nvPicPr>
          <p:cNvPr id="3076" name="Picture 4" descr="C:\Documents and Settings\334752052\Local Settings\Temporary Internet Files\Content.IE5\GBPW9L7S\MC90021238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600200"/>
            <a:ext cx="1728216" cy="18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Documents and Settings\334752052\Local Settings\Temporary Internet Files\Content.IE5\2Y52TWFU\MC900440379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1242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Documents and Settings\334752052\Local Settings\Temporary Internet Files\Content.IE5\07F2GY6E\MC90031004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191000"/>
            <a:ext cx="1616659" cy="183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52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Places I want to Visit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Tabriz (Iran, fascinated with their culture</a:t>
            </a:r>
            <a:r>
              <a:rPr lang="en-CA" dirty="0" smtClean="0"/>
              <a:t>)</a:t>
            </a:r>
          </a:p>
          <a:p>
            <a:endParaRPr lang="en-CA" dirty="0" smtClean="0"/>
          </a:p>
          <a:p>
            <a:r>
              <a:rPr lang="en-CA" dirty="0" smtClean="0"/>
              <a:t>Lapland (</a:t>
            </a:r>
            <a:r>
              <a:rPr lang="en-CA" dirty="0" smtClean="0"/>
              <a:t>North </a:t>
            </a:r>
            <a:r>
              <a:rPr lang="en-CA" dirty="0" smtClean="0"/>
              <a:t>Finland)</a:t>
            </a:r>
          </a:p>
          <a:p>
            <a:pPr marL="114300" indent="0">
              <a:buNone/>
            </a:pPr>
            <a:endParaRPr lang="en-CA" dirty="0" smtClean="0"/>
          </a:p>
          <a:p>
            <a:r>
              <a:rPr lang="en-CA" dirty="0" smtClean="0"/>
              <a:t>Kabul (Afghanistan, fascinated with their culture, and it sound like an adventure</a:t>
            </a:r>
            <a:r>
              <a:rPr lang="en-CA" dirty="0" smtClean="0"/>
              <a:t>)</a:t>
            </a:r>
          </a:p>
          <a:p>
            <a:pPr marL="114300" indent="0">
              <a:buNone/>
            </a:pPr>
            <a:endParaRPr lang="en-CA" dirty="0" smtClean="0"/>
          </a:p>
          <a:p>
            <a:r>
              <a:rPr lang="en-CA" dirty="0" smtClean="0"/>
              <a:t>Antarctica (love the cold, ice and snow. </a:t>
            </a:r>
            <a:endParaRPr lang="en-CA" dirty="0" smtClean="0"/>
          </a:p>
          <a:p>
            <a:pPr marL="114300" indent="0">
              <a:buNone/>
            </a:pPr>
            <a:r>
              <a:rPr lang="en-CA" dirty="0" smtClean="0"/>
              <a:t>Therefore </a:t>
            </a:r>
            <a:r>
              <a:rPr lang="en-CA" dirty="0" smtClean="0"/>
              <a:t>Antarctica is a place I have got to go). </a:t>
            </a:r>
            <a:endParaRPr lang="en-CA" dirty="0"/>
          </a:p>
        </p:txBody>
      </p:sp>
      <p:pic>
        <p:nvPicPr>
          <p:cNvPr id="2052" name="Picture 4" descr="C:\Documents and Settings\334752052\Local Settings\Temporary Internet Files\Content.IE5\07F2GY6E\MC90043213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233" y="2438400"/>
            <a:ext cx="1328980" cy="103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Documents and Settings\334752052\Local Settings\Temporary Internet Files\Content.IE5\GBPW9L7S\MP900431798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947160"/>
            <a:ext cx="834640" cy="123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Program Files (x86)\Microsoft Office\MEDIA\CAGCAT10\j0251301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33400"/>
            <a:ext cx="912813" cy="76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21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Random Information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do not like summer, but I love winter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I love doing adventurous and daring things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My 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favourite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colour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 is red</a:t>
            </a:r>
          </a:p>
          <a:p>
            <a:pPr marL="114300" indent="0">
              <a:buNone/>
            </a:pP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 speak Urdu and some French</a:t>
            </a:r>
          </a:p>
          <a:p>
            <a:endParaRPr lang="en-US" dirty="0"/>
          </a:p>
          <a:p>
            <a:r>
              <a:rPr lang="en-US" dirty="0" smtClean="0"/>
              <a:t>I love learning and communicating in other languages</a:t>
            </a:r>
            <a:endParaRPr lang="en-CA" dirty="0"/>
          </a:p>
        </p:txBody>
      </p:sp>
      <p:pic>
        <p:nvPicPr>
          <p:cNvPr id="1026" name="Picture 2" descr="C:\Documents and Settings\334752052\Local Settings\Temporary Internet Files\Content.IE5\2Y52TWFU\MP900448489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676400"/>
            <a:ext cx="14478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96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Indian in origin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Born In Trail BC. Lived in the </a:t>
            </a:r>
            <a:r>
              <a:rPr lang="en-US" dirty="0" err="1" smtClean="0"/>
              <a:t>neighbouring</a:t>
            </a:r>
            <a:r>
              <a:rPr lang="en-US" dirty="0" smtClean="0"/>
              <a:t> town for 5 years.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Moved to Toronto Fall 2005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4" name="Picture 3" descr="Unknown-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572000"/>
            <a:ext cx="2016844" cy="134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3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doellphoto.com/wp-content/uploads/11-Columbia-Ave-Rossland-doell-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6410"/>
            <a:ext cx="655320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Rossland</a:t>
            </a:r>
            <a:r>
              <a:rPr lang="en-US" sz="2400" dirty="0" smtClean="0"/>
              <a:t>, </a:t>
            </a:r>
            <a:r>
              <a:rPr lang="en-US" sz="2400" dirty="0" smtClean="0"/>
              <a:t>the small Ski  town where I lived till the age of five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541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Hobbies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Reading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Cooking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Trekking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Rollerblading</a:t>
            </a:r>
          </a:p>
          <a:p>
            <a:pPr marL="45720" indent="0">
              <a:buNone/>
            </a:pPr>
            <a:endParaRPr lang="en-US" dirty="0" smtClean="0"/>
          </a:p>
        </p:txBody>
      </p:sp>
      <p:pic>
        <p:nvPicPr>
          <p:cNvPr id="4098" name="Picture 2" descr="C:\Program Files (x86)\Microsoft Office\MEDIA\CAGCAT10\j021769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47" y="304800"/>
            <a:ext cx="1079499" cy="104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59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Favourite</a:t>
            </a:r>
            <a:r>
              <a:rPr lang="en-US" dirty="0" smtClean="0"/>
              <a:t> book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930400"/>
            <a:ext cx="22860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3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Cooking Portfolio</a:t>
            </a:r>
            <a:endParaRPr lang="en-US" dirty="0"/>
          </a:p>
        </p:txBody>
      </p:sp>
      <p:pic>
        <p:nvPicPr>
          <p:cNvPr id="2050" name="Picture 2" descr="E:\IMG_04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91820"/>
            <a:ext cx="2327176" cy="174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IMG_057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6300192" y="1695793"/>
            <a:ext cx="1906040" cy="190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IMG_033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25" y="4221088"/>
            <a:ext cx="2030972" cy="203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E:\IMG_0418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132" y="4221088"/>
            <a:ext cx="2108200" cy="210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:\IMG_018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060848"/>
            <a:ext cx="1937179" cy="193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G_0712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267200"/>
            <a:ext cx="2021773" cy="2021773"/>
          </a:xfrm>
          <a:prstGeom prst="rect">
            <a:avLst/>
          </a:prstGeom>
        </p:spPr>
      </p:pic>
      <p:pic>
        <p:nvPicPr>
          <p:cNvPr id="3074" name="Picture 2" descr="C:\Program Files (x86)\Microsoft Office\MEDIA\CAGCAT10\j0199283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468" y="449830"/>
            <a:ext cx="864700" cy="77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Past Schools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Mary </a:t>
            </a:r>
            <a:r>
              <a:rPr lang="en-CA" dirty="0" err="1"/>
              <a:t>McChormick</a:t>
            </a:r>
            <a:r>
              <a:rPr lang="en-CA" dirty="0"/>
              <a:t> for </a:t>
            </a:r>
            <a:r>
              <a:rPr lang="en-CA" dirty="0" smtClean="0"/>
              <a:t>JK (British Columbia)</a:t>
            </a:r>
          </a:p>
          <a:p>
            <a:pPr marL="114300" indent="0">
              <a:buNone/>
            </a:pPr>
            <a:endParaRPr lang="en-CA" dirty="0"/>
          </a:p>
          <a:p>
            <a:r>
              <a:rPr lang="en-CA" dirty="0"/>
              <a:t>Alan Howard Waldorf School (Now called </a:t>
            </a:r>
            <a:r>
              <a:rPr lang="en-CA" dirty="0" smtClean="0"/>
              <a:t>The</a:t>
            </a:r>
          </a:p>
          <a:p>
            <a:pPr marL="114300" indent="0">
              <a:buNone/>
            </a:pPr>
            <a:r>
              <a:rPr lang="en-CA" dirty="0" smtClean="0"/>
              <a:t> </a:t>
            </a:r>
            <a:r>
              <a:rPr lang="en-CA" dirty="0"/>
              <a:t>Waldorf Academy</a:t>
            </a:r>
            <a:r>
              <a:rPr lang="en-CA" dirty="0" smtClean="0"/>
              <a:t>)</a:t>
            </a:r>
          </a:p>
          <a:p>
            <a:pPr marL="114300" indent="0">
              <a:buNone/>
            </a:pPr>
            <a:endParaRPr lang="en-CA" dirty="0"/>
          </a:p>
          <a:p>
            <a:r>
              <a:rPr lang="en-CA" dirty="0"/>
              <a:t>Homeschooled </a:t>
            </a:r>
            <a:endParaRPr lang="en-CA" dirty="0" smtClean="0"/>
          </a:p>
          <a:p>
            <a:pPr marL="114300" indent="0">
              <a:buNone/>
            </a:pPr>
            <a:endParaRPr lang="en-CA" dirty="0"/>
          </a:p>
          <a:p>
            <a:r>
              <a:rPr lang="en-CA" dirty="0"/>
              <a:t>Rawlinson Community School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122" name="Picture 2" descr="C:\Program Files (x86)\Microsoft Office\MEDIA\CAGCAT10\j018332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1" y="3462660"/>
            <a:ext cx="1371600" cy="137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72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Sports I Enjoy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Ultimate</a:t>
            </a:r>
          </a:p>
          <a:p>
            <a:r>
              <a:rPr lang="en-US" dirty="0" smtClean="0"/>
              <a:t>Skiing (cross country and downhill)</a:t>
            </a:r>
          </a:p>
          <a:p>
            <a:r>
              <a:rPr lang="en-US" dirty="0" smtClean="0"/>
              <a:t>Trekking</a:t>
            </a:r>
          </a:p>
          <a:p>
            <a:r>
              <a:rPr lang="en-US" dirty="0" smtClean="0"/>
              <a:t>Soccer</a:t>
            </a:r>
          </a:p>
          <a:p>
            <a:endParaRPr lang="en-CA" dirty="0"/>
          </a:p>
        </p:txBody>
      </p:sp>
      <p:pic>
        <p:nvPicPr>
          <p:cNvPr id="5122" name="Picture 2" descr="http://whatsupyukon.com/downloads/829/download/play_ultimate.png?cb=6745af75b2cad97defd7b8ca06cbd1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639" y="4027919"/>
            <a:ext cx="2489361" cy="185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334752052\AppData\Local\Microsoft\Windows\Temporary Internet Files\Content.IE5\1QEZFMUU\MP90040019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640" y="2362200"/>
            <a:ext cx="2085059" cy="138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63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Music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CA" dirty="0" smtClean="0"/>
              <a:t>I Listen to Music from the following countries:</a:t>
            </a:r>
          </a:p>
          <a:p>
            <a:r>
              <a:rPr lang="en-CA" dirty="0"/>
              <a:t>Lebanon</a:t>
            </a:r>
          </a:p>
          <a:p>
            <a:r>
              <a:rPr lang="en-CA" dirty="0"/>
              <a:t>Afghanistan (Farsi and Pashtu)</a:t>
            </a:r>
          </a:p>
          <a:p>
            <a:r>
              <a:rPr lang="en-CA" dirty="0"/>
              <a:t>India (Bollywood and Punjabi)</a:t>
            </a:r>
          </a:p>
          <a:p>
            <a:r>
              <a:rPr lang="en-CA" dirty="0"/>
              <a:t>Morocco</a:t>
            </a:r>
          </a:p>
          <a:p>
            <a:r>
              <a:rPr lang="en-CA" dirty="0"/>
              <a:t>Algeria</a:t>
            </a:r>
          </a:p>
          <a:p>
            <a:r>
              <a:rPr lang="en-CA" dirty="0"/>
              <a:t>Iran</a:t>
            </a:r>
          </a:p>
          <a:p>
            <a:r>
              <a:rPr lang="en-CA" dirty="0"/>
              <a:t>Korea</a:t>
            </a:r>
          </a:p>
          <a:p>
            <a:r>
              <a:rPr lang="en-CA" dirty="0"/>
              <a:t>Thailand</a:t>
            </a:r>
          </a:p>
          <a:p>
            <a:r>
              <a:rPr lang="en-CA" dirty="0"/>
              <a:t>Japan</a:t>
            </a:r>
          </a:p>
          <a:p>
            <a:r>
              <a:rPr lang="en-CA" dirty="0"/>
              <a:t>China (Cantonese and Mandarin)</a:t>
            </a:r>
          </a:p>
          <a:p>
            <a:r>
              <a:rPr lang="en-CA" dirty="0"/>
              <a:t>France</a:t>
            </a:r>
          </a:p>
          <a:p>
            <a:pPr marL="45720" indent="0">
              <a:buNone/>
            </a:pPr>
            <a:endParaRPr lang="en-CA" dirty="0"/>
          </a:p>
        </p:txBody>
      </p:sp>
      <p:sp>
        <p:nvSpPr>
          <p:cNvPr id="4" name="Music"/>
          <p:cNvSpPr>
            <a:spLocks noEditPoints="1" noChangeArrowheads="1"/>
          </p:cNvSpPr>
          <p:nvPr/>
        </p:nvSpPr>
        <p:spPr bwMode="auto">
          <a:xfrm rot="1551957">
            <a:off x="7020877" y="3048000"/>
            <a:ext cx="904875" cy="765175"/>
          </a:xfrm>
          <a:custGeom>
            <a:avLst/>
            <a:gdLst>
              <a:gd name="T0" fmla="*/ 7352 w 21600"/>
              <a:gd name="T1" fmla="*/ 46 h 21600"/>
              <a:gd name="T2" fmla="*/ 7373 w 21600"/>
              <a:gd name="T3" fmla="*/ 9900 h 21600"/>
              <a:gd name="T4" fmla="*/ 21683 w 21600"/>
              <a:gd name="T5" fmla="*/ 10061 h 21600"/>
              <a:gd name="T6" fmla="*/ 7352 w 21600"/>
              <a:gd name="T7" fmla="*/ 46 h 21600"/>
              <a:gd name="T8" fmla="*/ 21600 w 21600"/>
              <a:gd name="T9" fmla="*/ 0 h 21600"/>
              <a:gd name="T10" fmla="*/ 7975 w 21600"/>
              <a:gd name="T11" fmla="*/ 923 h 21600"/>
              <a:gd name="T12" fmla="*/ 20935 w 21600"/>
              <a:gd name="T13" fmla="*/ 535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21600" h="21600">
                <a:moveTo>
                  <a:pt x="7352" y="46"/>
                </a:moveTo>
                <a:lnTo>
                  <a:pt x="7373" y="9900"/>
                </a:lnTo>
                <a:lnTo>
                  <a:pt x="7352" y="16107"/>
                </a:lnTo>
                <a:lnTo>
                  <a:pt x="7103" y="15969"/>
                </a:lnTo>
                <a:lnTo>
                  <a:pt x="6729" y="15692"/>
                </a:lnTo>
                <a:lnTo>
                  <a:pt x="6355" y="15553"/>
                </a:lnTo>
                <a:lnTo>
                  <a:pt x="5981" y="15415"/>
                </a:lnTo>
                <a:lnTo>
                  <a:pt x="5607" y="15276"/>
                </a:lnTo>
                <a:lnTo>
                  <a:pt x="5109" y="15138"/>
                </a:lnTo>
                <a:lnTo>
                  <a:pt x="4735" y="15138"/>
                </a:lnTo>
                <a:lnTo>
                  <a:pt x="4236" y="15138"/>
                </a:lnTo>
                <a:lnTo>
                  <a:pt x="3364" y="15138"/>
                </a:lnTo>
                <a:lnTo>
                  <a:pt x="2616" y="15276"/>
                </a:lnTo>
                <a:lnTo>
                  <a:pt x="1869" y="15692"/>
                </a:lnTo>
                <a:lnTo>
                  <a:pt x="1246" y="15969"/>
                </a:lnTo>
                <a:lnTo>
                  <a:pt x="747" y="16523"/>
                </a:lnTo>
                <a:lnTo>
                  <a:pt x="373" y="17076"/>
                </a:lnTo>
                <a:lnTo>
                  <a:pt x="124" y="17630"/>
                </a:lnTo>
                <a:lnTo>
                  <a:pt x="0" y="18323"/>
                </a:lnTo>
                <a:lnTo>
                  <a:pt x="124" y="19015"/>
                </a:lnTo>
                <a:lnTo>
                  <a:pt x="373" y="19569"/>
                </a:lnTo>
                <a:lnTo>
                  <a:pt x="747" y="20123"/>
                </a:lnTo>
                <a:lnTo>
                  <a:pt x="1246" y="20676"/>
                </a:lnTo>
                <a:lnTo>
                  <a:pt x="1869" y="21092"/>
                </a:lnTo>
                <a:lnTo>
                  <a:pt x="2616" y="21369"/>
                </a:lnTo>
                <a:lnTo>
                  <a:pt x="3364" y="21507"/>
                </a:lnTo>
                <a:lnTo>
                  <a:pt x="4236" y="21646"/>
                </a:lnTo>
                <a:lnTo>
                  <a:pt x="5109" y="21507"/>
                </a:lnTo>
                <a:lnTo>
                  <a:pt x="5856" y="21369"/>
                </a:lnTo>
                <a:lnTo>
                  <a:pt x="6604" y="21092"/>
                </a:lnTo>
                <a:lnTo>
                  <a:pt x="7227" y="20676"/>
                </a:lnTo>
                <a:lnTo>
                  <a:pt x="7726" y="20123"/>
                </a:lnTo>
                <a:lnTo>
                  <a:pt x="8100" y="19569"/>
                </a:lnTo>
                <a:lnTo>
                  <a:pt x="8349" y="19015"/>
                </a:lnTo>
                <a:lnTo>
                  <a:pt x="8473" y="18323"/>
                </a:lnTo>
                <a:lnTo>
                  <a:pt x="8473" y="6276"/>
                </a:lnTo>
                <a:lnTo>
                  <a:pt x="20561" y="6276"/>
                </a:lnTo>
                <a:lnTo>
                  <a:pt x="20561" y="16107"/>
                </a:lnTo>
                <a:lnTo>
                  <a:pt x="20187" y="15830"/>
                </a:lnTo>
                <a:lnTo>
                  <a:pt x="19938" y="15692"/>
                </a:lnTo>
                <a:lnTo>
                  <a:pt x="19564" y="15553"/>
                </a:lnTo>
                <a:lnTo>
                  <a:pt x="19190" y="15415"/>
                </a:lnTo>
                <a:lnTo>
                  <a:pt x="18692" y="15276"/>
                </a:lnTo>
                <a:lnTo>
                  <a:pt x="18318" y="15138"/>
                </a:lnTo>
                <a:lnTo>
                  <a:pt x="17944" y="15138"/>
                </a:lnTo>
                <a:lnTo>
                  <a:pt x="17446" y="15138"/>
                </a:lnTo>
                <a:lnTo>
                  <a:pt x="16573" y="15138"/>
                </a:lnTo>
                <a:lnTo>
                  <a:pt x="15826" y="15276"/>
                </a:lnTo>
                <a:lnTo>
                  <a:pt x="15078" y="15692"/>
                </a:lnTo>
                <a:lnTo>
                  <a:pt x="14455" y="15969"/>
                </a:lnTo>
                <a:lnTo>
                  <a:pt x="13956" y="16523"/>
                </a:lnTo>
                <a:lnTo>
                  <a:pt x="13583" y="17076"/>
                </a:lnTo>
                <a:lnTo>
                  <a:pt x="13333" y="17630"/>
                </a:lnTo>
                <a:lnTo>
                  <a:pt x="13209" y="18323"/>
                </a:lnTo>
                <a:lnTo>
                  <a:pt x="13333" y="19015"/>
                </a:lnTo>
                <a:lnTo>
                  <a:pt x="13583" y="19569"/>
                </a:lnTo>
                <a:lnTo>
                  <a:pt x="13956" y="20123"/>
                </a:lnTo>
                <a:lnTo>
                  <a:pt x="14455" y="20676"/>
                </a:lnTo>
                <a:lnTo>
                  <a:pt x="15078" y="21092"/>
                </a:lnTo>
                <a:lnTo>
                  <a:pt x="15826" y="21369"/>
                </a:lnTo>
                <a:lnTo>
                  <a:pt x="16573" y="21507"/>
                </a:lnTo>
                <a:lnTo>
                  <a:pt x="17446" y="21646"/>
                </a:lnTo>
                <a:lnTo>
                  <a:pt x="18318" y="21507"/>
                </a:lnTo>
                <a:lnTo>
                  <a:pt x="19066" y="21369"/>
                </a:lnTo>
                <a:lnTo>
                  <a:pt x="19813" y="21092"/>
                </a:lnTo>
                <a:lnTo>
                  <a:pt x="20436" y="20676"/>
                </a:lnTo>
                <a:lnTo>
                  <a:pt x="20935" y="20123"/>
                </a:lnTo>
                <a:lnTo>
                  <a:pt x="21309" y="19569"/>
                </a:lnTo>
                <a:lnTo>
                  <a:pt x="21558" y="19015"/>
                </a:lnTo>
                <a:lnTo>
                  <a:pt x="21683" y="18323"/>
                </a:lnTo>
                <a:lnTo>
                  <a:pt x="21683" y="10061"/>
                </a:lnTo>
                <a:lnTo>
                  <a:pt x="21683" y="46"/>
                </a:lnTo>
                <a:lnTo>
                  <a:pt x="7352" y="46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" name="Music"/>
          <p:cNvSpPr>
            <a:spLocks noEditPoints="1" noChangeArrowheads="1"/>
          </p:cNvSpPr>
          <p:nvPr/>
        </p:nvSpPr>
        <p:spPr bwMode="auto">
          <a:xfrm rot="15793810">
            <a:off x="7523494" y="5231779"/>
            <a:ext cx="904875" cy="904875"/>
          </a:xfrm>
          <a:custGeom>
            <a:avLst/>
            <a:gdLst>
              <a:gd name="T0" fmla="*/ 7352 w 21600"/>
              <a:gd name="T1" fmla="*/ 46 h 21600"/>
              <a:gd name="T2" fmla="*/ 7373 w 21600"/>
              <a:gd name="T3" fmla="*/ 9900 h 21600"/>
              <a:gd name="T4" fmla="*/ 21683 w 21600"/>
              <a:gd name="T5" fmla="*/ 10061 h 21600"/>
              <a:gd name="T6" fmla="*/ 7352 w 21600"/>
              <a:gd name="T7" fmla="*/ 46 h 21600"/>
              <a:gd name="T8" fmla="*/ 21600 w 21600"/>
              <a:gd name="T9" fmla="*/ 0 h 21600"/>
              <a:gd name="T10" fmla="*/ 7975 w 21600"/>
              <a:gd name="T11" fmla="*/ 923 h 21600"/>
              <a:gd name="T12" fmla="*/ 20935 w 21600"/>
              <a:gd name="T13" fmla="*/ 535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21600" h="21600">
                <a:moveTo>
                  <a:pt x="7352" y="46"/>
                </a:moveTo>
                <a:lnTo>
                  <a:pt x="7373" y="9900"/>
                </a:lnTo>
                <a:lnTo>
                  <a:pt x="7352" y="16107"/>
                </a:lnTo>
                <a:lnTo>
                  <a:pt x="7103" y="15969"/>
                </a:lnTo>
                <a:lnTo>
                  <a:pt x="6729" y="15692"/>
                </a:lnTo>
                <a:lnTo>
                  <a:pt x="6355" y="15553"/>
                </a:lnTo>
                <a:lnTo>
                  <a:pt x="5981" y="15415"/>
                </a:lnTo>
                <a:lnTo>
                  <a:pt x="5607" y="15276"/>
                </a:lnTo>
                <a:lnTo>
                  <a:pt x="5109" y="15138"/>
                </a:lnTo>
                <a:lnTo>
                  <a:pt x="4735" y="15138"/>
                </a:lnTo>
                <a:lnTo>
                  <a:pt x="4236" y="15138"/>
                </a:lnTo>
                <a:lnTo>
                  <a:pt x="3364" y="15138"/>
                </a:lnTo>
                <a:lnTo>
                  <a:pt x="2616" y="15276"/>
                </a:lnTo>
                <a:lnTo>
                  <a:pt x="1869" y="15692"/>
                </a:lnTo>
                <a:lnTo>
                  <a:pt x="1246" y="15969"/>
                </a:lnTo>
                <a:lnTo>
                  <a:pt x="747" y="16523"/>
                </a:lnTo>
                <a:lnTo>
                  <a:pt x="373" y="17076"/>
                </a:lnTo>
                <a:lnTo>
                  <a:pt x="124" y="17630"/>
                </a:lnTo>
                <a:lnTo>
                  <a:pt x="0" y="18323"/>
                </a:lnTo>
                <a:lnTo>
                  <a:pt x="124" y="19015"/>
                </a:lnTo>
                <a:lnTo>
                  <a:pt x="373" y="19569"/>
                </a:lnTo>
                <a:lnTo>
                  <a:pt x="747" y="20123"/>
                </a:lnTo>
                <a:lnTo>
                  <a:pt x="1246" y="20676"/>
                </a:lnTo>
                <a:lnTo>
                  <a:pt x="1869" y="21092"/>
                </a:lnTo>
                <a:lnTo>
                  <a:pt x="2616" y="21369"/>
                </a:lnTo>
                <a:lnTo>
                  <a:pt x="3364" y="21507"/>
                </a:lnTo>
                <a:lnTo>
                  <a:pt x="4236" y="21646"/>
                </a:lnTo>
                <a:lnTo>
                  <a:pt x="5109" y="21507"/>
                </a:lnTo>
                <a:lnTo>
                  <a:pt x="5856" y="21369"/>
                </a:lnTo>
                <a:lnTo>
                  <a:pt x="6604" y="21092"/>
                </a:lnTo>
                <a:lnTo>
                  <a:pt x="7227" y="20676"/>
                </a:lnTo>
                <a:lnTo>
                  <a:pt x="7726" y="20123"/>
                </a:lnTo>
                <a:lnTo>
                  <a:pt x="8100" y="19569"/>
                </a:lnTo>
                <a:lnTo>
                  <a:pt x="8349" y="19015"/>
                </a:lnTo>
                <a:lnTo>
                  <a:pt x="8473" y="18323"/>
                </a:lnTo>
                <a:lnTo>
                  <a:pt x="8473" y="6276"/>
                </a:lnTo>
                <a:lnTo>
                  <a:pt x="20561" y="6276"/>
                </a:lnTo>
                <a:lnTo>
                  <a:pt x="20561" y="16107"/>
                </a:lnTo>
                <a:lnTo>
                  <a:pt x="20187" y="15830"/>
                </a:lnTo>
                <a:lnTo>
                  <a:pt x="19938" y="15692"/>
                </a:lnTo>
                <a:lnTo>
                  <a:pt x="19564" y="15553"/>
                </a:lnTo>
                <a:lnTo>
                  <a:pt x="19190" y="15415"/>
                </a:lnTo>
                <a:lnTo>
                  <a:pt x="18692" y="15276"/>
                </a:lnTo>
                <a:lnTo>
                  <a:pt x="18318" y="15138"/>
                </a:lnTo>
                <a:lnTo>
                  <a:pt x="17944" y="15138"/>
                </a:lnTo>
                <a:lnTo>
                  <a:pt x="17446" y="15138"/>
                </a:lnTo>
                <a:lnTo>
                  <a:pt x="16573" y="15138"/>
                </a:lnTo>
                <a:lnTo>
                  <a:pt x="15826" y="15276"/>
                </a:lnTo>
                <a:lnTo>
                  <a:pt x="15078" y="15692"/>
                </a:lnTo>
                <a:lnTo>
                  <a:pt x="14455" y="15969"/>
                </a:lnTo>
                <a:lnTo>
                  <a:pt x="13956" y="16523"/>
                </a:lnTo>
                <a:lnTo>
                  <a:pt x="13583" y="17076"/>
                </a:lnTo>
                <a:lnTo>
                  <a:pt x="13333" y="17630"/>
                </a:lnTo>
                <a:lnTo>
                  <a:pt x="13209" y="18323"/>
                </a:lnTo>
                <a:lnTo>
                  <a:pt x="13333" y="19015"/>
                </a:lnTo>
                <a:lnTo>
                  <a:pt x="13583" y="19569"/>
                </a:lnTo>
                <a:lnTo>
                  <a:pt x="13956" y="20123"/>
                </a:lnTo>
                <a:lnTo>
                  <a:pt x="14455" y="20676"/>
                </a:lnTo>
                <a:lnTo>
                  <a:pt x="15078" y="21092"/>
                </a:lnTo>
                <a:lnTo>
                  <a:pt x="15826" y="21369"/>
                </a:lnTo>
                <a:lnTo>
                  <a:pt x="16573" y="21507"/>
                </a:lnTo>
                <a:lnTo>
                  <a:pt x="17446" y="21646"/>
                </a:lnTo>
                <a:lnTo>
                  <a:pt x="18318" y="21507"/>
                </a:lnTo>
                <a:lnTo>
                  <a:pt x="19066" y="21369"/>
                </a:lnTo>
                <a:lnTo>
                  <a:pt x="19813" y="21092"/>
                </a:lnTo>
                <a:lnTo>
                  <a:pt x="20436" y="20676"/>
                </a:lnTo>
                <a:lnTo>
                  <a:pt x="20935" y="20123"/>
                </a:lnTo>
                <a:lnTo>
                  <a:pt x="21309" y="19569"/>
                </a:lnTo>
                <a:lnTo>
                  <a:pt x="21558" y="19015"/>
                </a:lnTo>
                <a:lnTo>
                  <a:pt x="21683" y="18323"/>
                </a:lnTo>
                <a:lnTo>
                  <a:pt x="21683" y="10061"/>
                </a:lnTo>
                <a:lnTo>
                  <a:pt x="21683" y="46"/>
                </a:lnTo>
                <a:lnTo>
                  <a:pt x="7352" y="46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Music"/>
          <p:cNvSpPr>
            <a:spLocks noEditPoints="1" noChangeArrowheads="1"/>
          </p:cNvSpPr>
          <p:nvPr/>
        </p:nvSpPr>
        <p:spPr bwMode="auto">
          <a:xfrm rot="18589709">
            <a:off x="6446855" y="2278910"/>
            <a:ext cx="904875" cy="752475"/>
          </a:xfrm>
          <a:custGeom>
            <a:avLst/>
            <a:gdLst>
              <a:gd name="T0" fmla="*/ 7352 w 21600"/>
              <a:gd name="T1" fmla="*/ 46 h 21600"/>
              <a:gd name="T2" fmla="*/ 7373 w 21600"/>
              <a:gd name="T3" fmla="*/ 9900 h 21600"/>
              <a:gd name="T4" fmla="*/ 21683 w 21600"/>
              <a:gd name="T5" fmla="*/ 10061 h 21600"/>
              <a:gd name="T6" fmla="*/ 7352 w 21600"/>
              <a:gd name="T7" fmla="*/ 46 h 21600"/>
              <a:gd name="T8" fmla="*/ 21600 w 21600"/>
              <a:gd name="T9" fmla="*/ 0 h 21600"/>
              <a:gd name="T10" fmla="*/ 7975 w 21600"/>
              <a:gd name="T11" fmla="*/ 923 h 21600"/>
              <a:gd name="T12" fmla="*/ 20935 w 21600"/>
              <a:gd name="T13" fmla="*/ 535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21600" h="21600">
                <a:moveTo>
                  <a:pt x="7352" y="46"/>
                </a:moveTo>
                <a:lnTo>
                  <a:pt x="7373" y="9900"/>
                </a:lnTo>
                <a:lnTo>
                  <a:pt x="7352" y="16107"/>
                </a:lnTo>
                <a:lnTo>
                  <a:pt x="7103" y="15969"/>
                </a:lnTo>
                <a:lnTo>
                  <a:pt x="6729" y="15692"/>
                </a:lnTo>
                <a:lnTo>
                  <a:pt x="6355" y="15553"/>
                </a:lnTo>
                <a:lnTo>
                  <a:pt x="5981" y="15415"/>
                </a:lnTo>
                <a:lnTo>
                  <a:pt x="5607" y="15276"/>
                </a:lnTo>
                <a:lnTo>
                  <a:pt x="5109" y="15138"/>
                </a:lnTo>
                <a:lnTo>
                  <a:pt x="4735" y="15138"/>
                </a:lnTo>
                <a:lnTo>
                  <a:pt x="4236" y="15138"/>
                </a:lnTo>
                <a:lnTo>
                  <a:pt x="3364" y="15138"/>
                </a:lnTo>
                <a:lnTo>
                  <a:pt x="2616" y="15276"/>
                </a:lnTo>
                <a:lnTo>
                  <a:pt x="1869" y="15692"/>
                </a:lnTo>
                <a:lnTo>
                  <a:pt x="1246" y="15969"/>
                </a:lnTo>
                <a:lnTo>
                  <a:pt x="747" y="16523"/>
                </a:lnTo>
                <a:lnTo>
                  <a:pt x="373" y="17076"/>
                </a:lnTo>
                <a:lnTo>
                  <a:pt x="124" y="17630"/>
                </a:lnTo>
                <a:lnTo>
                  <a:pt x="0" y="18323"/>
                </a:lnTo>
                <a:lnTo>
                  <a:pt x="124" y="19015"/>
                </a:lnTo>
                <a:lnTo>
                  <a:pt x="373" y="19569"/>
                </a:lnTo>
                <a:lnTo>
                  <a:pt x="747" y="20123"/>
                </a:lnTo>
                <a:lnTo>
                  <a:pt x="1246" y="20676"/>
                </a:lnTo>
                <a:lnTo>
                  <a:pt x="1869" y="21092"/>
                </a:lnTo>
                <a:lnTo>
                  <a:pt x="2616" y="21369"/>
                </a:lnTo>
                <a:lnTo>
                  <a:pt x="3364" y="21507"/>
                </a:lnTo>
                <a:lnTo>
                  <a:pt x="4236" y="21646"/>
                </a:lnTo>
                <a:lnTo>
                  <a:pt x="5109" y="21507"/>
                </a:lnTo>
                <a:lnTo>
                  <a:pt x="5856" y="21369"/>
                </a:lnTo>
                <a:lnTo>
                  <a:pt x="6604" y="21092"/>
                </a:lnTo>
                <a:lnTo>
                  <a:pt x="7227" y="20676"/>
                </a:lnTo>
                <a:lnTo>
                  <a:pt x="7726" y="20123"/>
                </a:lnTo>
                <a:lnTo>
                  <a:pt x="8100" y="19569"/>
                </a:lnTo>
                <a:lnTo>
                  <a:pt x="8349" y="19015"/>
                </a:lnTo>
                <a:lnTo>
                  <a:pt x="8473" y="18323"/>
                </a:lnTo>
                <a:lnTo>
                  <a:pt x="8473" y="6276"/>
                </a:lnTo>
                <a:lnTo>
                  <a:pt x="20561" y="6276"/>
                </a:lnTo>
                <a:lnTo>
                  <a:pt x="20561" y="16107"/>
                </a:lnTo>
                <a:lnTo>
                  <a:pt x="20187" y="15830"/>
                </a:lnTo>
                <a:lnTo>
                  <a:pt x="19938" y="15692"/>
                </a:lnTo>
                <a:lnTo>
                  <a:pt x="19564" y="15553"/>
                </a:lnTo>
                <a:lnTo>
                  <a:pt x="19190" y="15415"/>
                </a:lnTo>
                <a:lnTo>
                  <a:pt x="18692" y="15276"/>
                </a:lnTo>
                <a:lnTo>
                  <a:pt x="18318" y="15138"/>
                </a:lnTo>
                <a:lnTo>
                  <a:pt x="17944" y="15138"/>
                </a:lnTo>
                <a:lnTo>
                  <a:pt x="17446" y="15138"/>
                </a:lnTo>
                <a:lnTo>
                  <a:pt x="16573" y="15138"/>
                </a:lnTo>
                <a:lnTo>
                  <a:pt x="15826" y="15276"/>
                </a:lnTo>
                <a:lnTo>
                  <a:pt x="15078" y="15692"/>
                </a:lnTo>
                <a:lnTo>
                  <a:pt x="14455" y="15969"/>
                </a:lnTo>
                <a:lnTo>
                  <a:pt x="13956" y="16523"/>
                </a:lnTo>
                <a:lnTo>
                  <a:pt x="13583" y="17076"/>
                </a:lnTo>
                <a:lnTo>
                  <a:pt x="13333" y="17630"/>
                </a:lnTo>
                <a:lnTo>
                  <a:pt x="13209" y="18323"/>
                </a:lnTo>
                <a:lnTo>
                  <a:pt x="13333" y="19015"/>
                </a:lnTo>
                <a:lnTo>
                  <a:pt x="13583" y="19569"/>
                </a:lnTo>
                <a:lnTo>
                  <a:pt x="13956" y="20123"/>
                </a:lnTo>
                <a:lnTo>
                  <a:pt x="14455" y="20676"/>
                </a:lnTo>
                <a:lnTo>
                  <a:pt x="15078" y="21092"/>
                </a:lnTo>
                <a:lnTo>
                  <a:pt x="15826" y="21369"/>
                </a:lnTo>
                <a:lnTo>
                  <a:pt x="16573" y="21507"/>
                </a:lnTo>
                <a:lnTo>
                  <a:pt x="17446" y="21646"/>
                </a:lnTo>
                <a:lnTo>
                  <a:pt x="18318" y="21507"/>
                </a:lnTo>
                <a:lnTo>
                  <a:pt x="19066" y="21369"/>
                </a:lnTo>
                <a:lnTo>
                  <a:pt x="19813" y="21092"/>
                </a:lnTo>
                <a:lnTo>
                  <a:pt x="20436" y="20676"/>
                </a:lnTo>
                <a:lnTo>
                  <a:pt x="20935" y="20123"/>
                </a:lnTo>
                <a:lnTo>
                  <a:pt x="21309" y="19569"/>
                </a:lnTo>
                <a:lnTo>
                  <a:pt x="21558" y="19015"/>
                </a:lnTo>
                <a:lnTo>
                  <a:pt x="21683" y="18323"/>
                </a:lnTo>
                <a:lnTo>
                  <a:pt x="21683" y="10061"/>
                </a:lnTo>
                <a:lnTo>
                  <a:pt x="21683" y="46"/>
                </a:lnTo>
                <a:lnTo>
                  <a:pt x="7352" y="46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Music"/>
          <p:cNvSpPr>
            <a:spLocks noEditPoints="1" noChangeArrowheads="1"/>
          </p:cNvSpPr>
          <p:nvPr/>
        </p:nvSpPr>
        <p:spPr bwMode="auto">
          <a:xfrm rot="738768">
            <a:off x="5529260" y="3987470"/>
            <a:ext cx="981075" cy="903288"/>
          </a:xfrm>
          <a:custGeom>
            <a:avLst/>
            <a:gdLst>
              <a:gd name="T0" fmla="*/ 7352 w 21600"/>
              <a:gd name="T1" fmla="*/ 46 h 21600"/>
              <a:gd name="T2" fmla="*/ 7373 w 21600"/>
              <a:gd name="T3" fmla="*/ 9900 h 21600"/>
              <a:gd name="T4" fmla="*/ 21683 w 21600"/>
              <a:gd name="T5" fmla="*/ 10061 h 21600"/>
              <a:gd name="T6" fmla="*/ 7352 w 21600"/>
              <a:gd name="T7" fmla="*/ 46 h 21600"/>
              <a:gd name="T8" fmla="*/ 21600 w 21600"/>
              <a:gd name="T9" fmla="*/ 0 h 21600"/>
              <a:gd name="T10" fmla="*/ 7975 w 21600"/>
              <a:gd name="T11" fmla="*/ 923 h 21600"/>
              <a:gd name="T12" fmla="*/ 20935 w 21600"/>
              <a:gd name="T13" fmla="*/ 535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21600" h="21600">
                <a:moveTo>
                  <a:pt x="7352" y="46"/>
                </a:moveTo>
                <a:lnTo>
                  <a:pt x="7373" y="9900"/>
                </a:lnTo>
                <a:lnTo>
                  <a:pt x="7352" y="16107"/>
                </a:lnTo>
                <a:lnTo>
                  <a:pt x="7103" y="15969"/>
                </a:lnTo>
                <a:lnTo>
                  <a:pt x="6729" y="15692"/>
                </a:lnTo>
                <a:lnTo>
                  <a:pt x="6355" y="15553"/>
                </a:lnTo>
                <a:lnTo>
                  <a:pt x="5981" y="15415"/>
                </a:lnTo>
                <a:lnTo>
                  <a:pt x="5607" y="15276"/>
                </a:lnTo>
                <a:lnTo>
                  <a:pt x="5109" y="15138"/>
                </a:lnTo>
                <a:lnTo>
                  <a:pt x="4735" y="15138"/>
                </a:lnTo>
                <a:lnTo>
                  <a:pt x="4236" y="15138"/>
                </a:lnTo>
                <a:lnTo>
                  <a:pt x="3364" y="15138"/>
                </a:lnTo>
                <a:lnTo>
                  <a:pt x="2616" y="15276"/>
                </a:lnTo>
                <a:lnTo>
                  <a:pt x="1869" y="15692"/>
                </a:lnTo>
                <a:lnTo>
                  <a:pt x="1246" y="15969"/>
                </a:lnTo>
                <a:lnTo>
                  <a:pt x="747" y="16523"/>
                </a:lnTo>
                <a:lnTo>
                  <a:pt x="373" y="17076"/>
                </a:lnTo>
                <a:lnTo>
                  <a:pt x="124" y="17630"/>
                </a:lnTo>
                <a:lnTo>
                  <a:pt x="0" y="18323"/>
                </a:lnTo>
                <a:lnTo>
                  <a:pt x="124" y="19015"/>
                </a:lnTo>
                <a:lnTo>
                  <a:pt x="373" y="19569"/>
                </a:lnTo>
                <a:lnTo>
                  <a:pt x="747" y="20123"/>
                </a:lnTo>
                <a:lnTo>
                  <a:pt x="1246" y="20676"/>
                </a:lnTo>
                <a:lnTo>
                  <a:pt x="1869" y="21092"/>
                </a:lnTo>
                <a:lnTo>
                  <a:pt x="2616" y="21369"/>
                </a:lnTo>
                <a:lnTo>
                  <a:pt x="3364" y="21507"/>
                </a:lnTo>
                <a:lnTo>
                  <a:pt x="4236" y="21646"/>
                </a:lnTo>
                <a:lnTo>
                  <a:pt x="5109" y="21507"/>
                </a:lnTo>
                <a:lnTo>
                  <a:pt x="5856" y="21369"/>
                </a:lnTo>
                <a:lnTo>
                  <a:pt x="6604" y="21092"/>
                </a:lnTo>
                <a:lnTo>
                  <a:pt x="7227" y="20676"/>
                </a:lnTo>
                <a:lnTo>
                  <a:pt x="7726" y="20123"/>
                </a:lnTo>
                <a:lnTo>
                  <a:pt x="8100" y="19569"/>
                </a:lnTo>
                <a:lnTo>
                  <a:pt x="8349" y="19015"/>
                </a:lnTo>
                <a:lnTo>
                  <a:pt x="8473" y="18323"/>
                </a:lnTo>
                <a:lnTo>
                  <a:pt x="8473" y="6276"/>
                </a:lnTo>
                <a:lnTo>
                  <a:pt x="20561" y="6276"/>
                </a:lnTo>
                <a:lnTo>
                  <a:pt x="20561" y="16107"/>
                </a:lnTo>
                <a:lnTo>
                  <a:pt x="20187" y="15830"/>
                </a:lnTo>
                <a:lnTo>
                  <a:pt x="19938" y="15692"/>
                </a:lnTo>
                <a:lnTo>
                  <a:pt x="19564" y="15553"/>
                </a:lnTo>
                <a:lnTo>
                  <a:pt x="19190" y="15415"/>
                </a:lnTo>
                <a:lnTo>
                  <a:pt x="18692" y="15276"/>
                </a:lnTo>
                <a:lnTo>
                  <a:pt x="18318" y="15138"/>
                </a:lnTo>
                <a:lnTo>
                  <a:pt x="17944" y="15138"/>
                </a:lnTo>
                <a:lnTo>
                  <a:pt x="17446" y="15138"/>
                </a:lnTo>
                <a:lnTo>
                  <a:pt x="16573" y="15138"/>
                </a:lnTo>
                <a:lnTo>
                  <a:pt x="15826" y="15276"/>
                </a:lnTo>
                <a:lnTo>
                  <a:pt x="15078" y="15692"/>
                </a:lnTo>
                <a:lnTo>
                  <a:pt x="14455" y="15969"/>
                </a:lnTo>
                <a:lnTo>
                  <a:pt x="13956" y="16523"/>
                </a:lnTo>
                <a:lnTo>
                  <a:pt x="13583" y="17076"/>
                </a:lnTo>
                <a:lnTo>
                  <a:pt x="13333" y="17630"/>
                </a:lnTo>
                <a:lnTo>
                  <a:pt x="13209" y="18323"/>
                </a:lnTo>
                <a:lnTo>
                  <a:pt x="13333" y="19015"/>
                </a:lnTo>
                <a:lnTo>
                  <a:pt x="13583" y="19569"/>
                </a:lnTo>
                <a:lnTo>
                  <a:pt x="13956" y="20123"/>
                </a:lnTo>
                <a:lnTo>
                  <a:pt x="14455" y="20676"/>
                </a:lnTo>
                <a:lnTo>
                  <a:pt x="15078" y="21092"/>
                </a:lnTo>
                <a:lnTo>
                  <a:pt x="15826" y="21369"/>
                </a:lnTo>
                <a:lnTo>
                  <a:pt x="16573" y="21507"/>
                </a:lnTo>
                <a:lnTo>
                  <a:pt x="17446" y="21646"/>
                </a:lnTo>
                <a:lnTo>
                  <a:pt x="18318" y="21507"/>
                </a:lnTo>
                <a:lnTo>
                  <a:pt x="19066" y="21369"/>
                </a:lnTo>
                <a:lnTo>
                  <a:pt x="19813" y="21092"/>
                </a:lnTo>
                <a:lnTo>
                  <a:pt x="20436" y="20676"/>
                </a:lnTo>
                <a:lnTo>
                  <a:pt x="20935" y="20123"/>
                </a:lnTo>
                <a:lnTo>
                  <a:pt x="21309" y="19569"/>
                </a:lnTo>
                <a:lnTo>
                  <a:pt x="21558" y="19015"/>
                </a:lnTo>
                <a:lnTo>
                  <a:pt x="21683" y="18323"/>
                </a:lnTo>
                <a:lnTo>
                  <a:pt x="21683" y="10061"/>
                </a:lnTo>
                <a:lnTo>
                  <a:pt x="21683" y="46"/>
                </a:lnTo>
                <a:lnTo>
                  <a:pt x="7352" y="46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30" name="Picture 6" descr="C:\Program Files (x86)\Microsoft Office\MEDIA\CAGCAT10\j033511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733800"/>
            <a:ext cx="895198" cy="89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usic"/>
          <p:cNvSpPr>
            <a:spLocks noEditPoints="1" noChangeArrowheads="1"/>
          </p:cNvSpPr>
          <p:nvPr/>
        </p:nvSpPr>
        <p:spPr bwMode="auto">
          <a:xfrm rot="340312">
            <a:off x="5479826" y="616254"/>
            <a:ext cx="904875" cy="765175"/>
          </a:xfrm>
          <a:custGeom>
            <a:avLst/>
            <a:gdLst>
              <a:gd name="T0" fmla="*/ 7352 w 21600"/>
              <a:gd name="T1" fmla="*/ 46 h 21600"/>
              <a:gd name="T2" fmla="*/ 7373 w 21600"/>
              <a:gd name="T3" fmla="*/ 9900 h 21600"/>
              <a:gd name="T4" fmla="*/ 21683 w 21600"/>
              <a:gd name="T5" fmla="*/ 10061 h 21600"/>
              <a:gd name="T6" fmla="*/ 7352 w 21600"/>
              <a:gd name="T7" fmla="*/ 46 h 21600"/>
              <a:gd name="T8" fmla="*/ 21600 w 21600"/>
              <a:gd name="T9" fmla="*/ 0 h 21600"/>
              <a:gd name="T10" fmla="*/ 7975 w 21600"/>
              <a:gd name="T11" fmla="*/ 923 h 21600"/>
              <a:gd name="T12" fmla="*/ 20935 w 21600"/>
              <a:gd name="T13" fmla="*/ 535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21600" h="21600">
                <a:moveTo>
                  <a:pt x="7352" y="46"/>
                </a:moveTo>
                <a:lnTo>
                  <a:pt x="7373" y="9900"/>
                </a:lnTo>
                <a:lnTo>
                  <a:pt x="7352" y="16107"/>
                </a:lnTo>
                <a:lnTo>
                  <a:pt x="7103" y="15969"/>
                </a:lnTo>
                <a:lnTo>
                  <a:pt x="6729" y="15692"/>
                </a:lnTo>
                <a:lnTo>
                  <a:pt x="6355" y="15553"/>
                </a:lnTo>
                <a:lnTo>
                  <a:pt x="5981" y="15415"/>
                </a:lnTo>
                <a:lnTo>
                  <a:pt x="5607" y="15276"/>
                </a:lnTo>
                <a:lnTo>
                  <a:pt x="5109" y="15138"/>
                </a:lnTo>
                <a:lnTo>
                  <a:pt x="4735" y="15138"/>
                </a:lnTo>
                <a:lnTo>
                  <a:pt x="4236" y="15138"/>
                </a:lnTo>
                <a:lnTo>
                  <a:pt x="3364" y="15138"/>
                </a:lnTo>
                <a:lnTo>
                  <a:pt x="2616" y="15276"/>
                </a:lnTo>
                <a:lnTo>
                  <a:pt x="1869" y="15692"/>
                </a:lnTo>
                <a:lnTo>
                  <a:pt x="1246" y="15969"/>
                </a:lnTo>
                <a:lnTo>
                  <a:pt x="747" y="16523"/>
                </a:lnTo>
                <a:lnTo>
                  <a:pt x="373" y="17076"/>
                </a:lnTo>
                <a:lnTo>
                  <a:pt x="124" y="17630"/>
                </a:lnTo>
                <a:lnTo>
                  <a:pt x="0" y="18323"/>
                </a:lnTo>
                <a:lnTo>
                  <a:pt x="124" y="19015"/>
                </a:lnTo>
                <a:lnTo>
                  <a:pt x="373" y="19569"/>
                </a:lnTo>
                <a:lnTo>
                  <a:pt x="747" y="20123"/>
                </a:lnTo>
                <a:lnTo>
                  <a:pt x="1246" y="20676"/>
                </a:lnTo>
                <a:lnTo>
                  <a:pt x="1869" y="21092"/>
                </a:lnTo>
                <a:lnTo>
                  <a:pt x="2616" y="21369"/>
                </a:lnTo>
                <a:lnTo>
                  <a:pt x="3364" y="21507"/>
                </a:lnTo>
                <a:lnTo>
                  <a:pt x="4236" y="21646"/>
                </a:lnTo>
                <a:lnTo>
                  <a:pt x="5109" y="21507"/>
                </a:lnTo>
                <a:lnTo>
                  <a:pt x="5856" y="21369"/>
                </a:lnTo>
                <a:lnTo>
                  <a:pt x="6604" y="21092"/>
                </a:lnTo>
                <a:lnTo>
                  <a:pt x="7227" y="20676"/>
                </a:lnTo>
                <a:lnTo>
                  <a:pt x="7726" y="20123"/>
                </a:lnTo>
                <a:lnTo>
                  <a:pt x="8100" y="19569"/>
                </a:lnTo>
                <a:lnTo>
                  <a:pt x="8349" y="19015"/>
                </a:lnTo>
                <a:lnTo>
                  <a:pt x="8473" y="18323"/>
                </a:lnTo>
                <a:lnTo>
                  <a:pt x="8473" y="6276"/>
                </a:lnTo>
                <a:lnTo>
                  <a:pt x="20561" y="6276"/>
                </a:lnTo>
                <a:lnTo>
                  <a:pt x="20561" y="16107"/>
                </a:lnTo>
                <a:lnTo>
                  <a:pt x="20187" y="15830"/>
                </a:lnTo>
                <a:lnTo>
                  <a:pt x="19938" y="15692"/>
                </a:lnTo>
                <a:lnTo>
                  <a:pt x="19564" y="15553"/>
                </a:lnTo>
                <a:lnTo>
                  <a:pt x="19190" y="15415"/>
                </a:lnTo>
                <a:lnTo>
                  <a:pt x="18692" y="15276"/>
                </a:lnTo>
                <a:lnTo>
                  <a:pt x="18318" y="15138"/>
                </a:lnTo>
                <a:lnTo>
                  <a:pt x="17944" y="15138"/>
                </a:lnTo>
                <a:lnTo>
                  <a:pt x="17446" y="15138"/>
                </a:lnTo>
                <a:lnTo>
                  <a:pt x="16573" y="15138"/>
                </a:lnTo>
                <a:lnTo>
                  <a:pt x="15826" y="15276"/>
                </a:lnTo>
                <a:lnTo>
                  <a:pt x="15078" y="15692"/>
                </a:lnTo>
                <a:lnTo>
                  <a:pt x="14455" y="15969"/>
                </a:lnTo>
                <a:lnTo>
                  <a:pt x="13956" y="16523"/>
                </a:lnTo>
                <a:lnTo>
                  <a:pt x="13583" y="17076"/>
                </a:lnTo>
                <a:lnTo>
                  <a:pt x="13333" y="17630"/>
                </a:lnTo>
                <a:lnTo>
                  <a:pt x="13209" y="18323"/>
                </a:lnTo>
                <a:lnTo>
                  <a:pt x="13333" y="19015"/>
                </a:lnTo>
                <a:lnTo>
                  <a:pt x="13583" y="19569"/>
                </a:lnTo>
                <a:lnTo>
                  <a:pt x="13956" y="20123"/>
                </a:lnTo>
                <a:lnTo>
                  <a:pt x="14455" y="20676"/>
                </a:lnTo>
                <a:lnTo>
                  <a:pt x="15078" y="21092"/>
                </a:lnTo>
                <a:lnTo>
                  <a:pt x="15826" y="21369"/>
                </a:lnTo>
                <a:lnTo>
                  <a:pt x="16573" y="21507"/>
                </a:lnTo>
                <a:lnTo>
                  <a:pt x="17446" y="21646"/>
                </a:lnTo>
                <a:lnTo>
                  <a:pt x="18318" y="21507"/>
                </a:lnTo>
                <a:lnTo>
                  <a:pt x="19066" y="21369"/>
                </a:lnTo>
                <a:lnTo>
                  <a:pt x="19813" y="21092"/>
                </a:lnTo>
                <a:lnTo>
                  <a:pt x="20436" y="20676"/>
                </a:lnTo>
                <a:lnTo>
                  <a:pt x="20935" y="20123"/>
                </a:lnTo>
                <a:lnTo>
                  <a:pt x="21309" y="19569"/>
                </a:lnTo>
                <a:lnTo>
                  <a:pt x="21558" y="19015"/>
                </a:lnTo>
                <a:lnTo>
                  <a:pt x="21683" y="18323"/>
                </a:lnTo>
                <a:lnTo>
                  <a:pt x="21683" y="10061"/>
                </a:lnTo>
                <a:lnTo>
                  <a:pt x="21683" y="46"/>
                </a:lnTo>
                <a:lnTo>
                  <a:pt x="7352" y="46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Music"/>
          <p:cNvSpPr>
            <a:spLocks noEditPoints="1" noChangeArrowheads="1"/>
          </p:cNvSpPr>
          <p:nvPr/>
        </p:nvSpPr>
        <p:spPr bwMode="auto">
          <a:xfrm>
            <a:off x="4031780" y="3654937"/>
            <a:ext cx="219075" cy="152476"/>
          </a:xfrm>
          <a:custGeom>
            <a:avLst/>
            <a:gdLst>
              <a:gd name="T0" fmla="*/ 7352 w 21600"/>
              <a:gd name="T1" fmla="*/ 46 h 21600"/>
              <a:gd name="T2" fmla="*/ 7373 w 21600"/>
              <a:gd name="T3" fmla="*/ 9900 h 21600"/>
              <a:gd name="T4" fmla="*/ 21683 w 21600"/>
              <a:gd name="T5" fmla="*/ 10061 h 21600"/>
              <a:gd name="T6" fmla="*/ 7352 w 21600"/>
              <a:gd name="T7" fmla="*/ 46 h 21600"/>
              <a:gd name="T8" fmla="*/ 21600 w 21600"/>
              <a:gd name="T9" fmla="*/ 0 h 21600"/>
              <a:gd name="T10" fmla="*/ 7975 w 21600"/>
              <a:gd name="T11" fmla="*/ 923 h 21600"/>
              <a:gd name="T12" fmla="*/ 20935 w 21600"/>
              <a:gd name="T13" fmla="*/ 535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21600" h="21600">
                <a:moveTo>
                  <a:pt x="7352" y="46"/>
                </a:moveTo>
                <a:lnTo>
                  <a:pt x="7373" y="9900"/>
                </a:lnTo>
                <a:lnTo>
                  <a:pt x="7352" y="16107"/>
                </a:lnTo>
                <a:lnTo>
                  <a:pt x="7103" y="15969"/>
                </a:lnTo>
                <a:lnTo>
                  <a:pt x="6729" y="15692"/>
                </a:lnTo>
                <a:lnTo>
                  <a:pt x="6355" y="15553"/>
                </a:lnTo>
                <a:lnTo>
                  <a:pt x="5981" y="15415"/>
                </a:lnTo>
                <a:lnTo>
                  <a:pt x="5607" y="15276"/>
                </a:lnTo>
                <a:lnTo>
                  <a:pt x="5109" y="15138"/>
                </a:lnTo>
                <a:lnTo>
                  <a:pt x="4735" y="15138"/>
                </a:lnTo>
                <a:lnTo>
                  <a:pt x="4236" y="15138"/>
                </a:lnTo>
                <a:lnTo>
                  <a:pt x="3364" y="15138"/>
                </a:lnTo>
                <a:lnTo>
                  <a:pt x="2616" y="15276"/>
                </a:lnTo>
                <a:lnTo>
                  <a:pt x="1869" y="15692"/>
                </a:lnTo>
                <a:lnTo>
                  <a:pt x="1246" y="15969"/>
                </a:lnTo>
                <a:lnTo>
                  <a:pt x="747" y="16523"/>
                </a:lnTo>
                <a:lnTo>
                  <a:pt x="373" y="17076"/>
                </a:lnTo>
                <a:lnTo>
                  <a:pt x="124" y="17630"/>
                </a:lnTo>
                <a:lnTo>
                  <a:pt x="0" y="18323"/>
                </a:lnTo>
                <a:lnTo>
                  <a:pt x="124" y="19015"/>
                </a:lnTo>
                <a:lnTo>
                  <a:pt x="373" y="19569"/>
                </a:lnTo>
                <a:lnTo>
                  <a:pt x="747" y="20123"/>
                </a:lnTo>
                <a:lnTo>
                  <a:pt x="1246" y="20676"/>
                </a:lnTo>
                <a:lnTo>
                  <a:pt x="1869" y="21092"/>
                </a:lnTo>
                <a:lnTo>
                  <a:pt x="2616" y="21369"/>
                </a:lnTo>
                <a:lnTo>
                  <a:pt x="3364" y="21507"/>
                </a:lnTo>
                <a:lnTo>
                  <a:pt x="4236" y="21646"/>
                </a:lnTo>
                <a:lnTo>
                  <a:pt x="5109" y="21507"/>
                </a:lnTo>
                <a:lnTo>
                  <a:pt x="5856" y="21369"/>
                </a:lnTo>
                <a:lnTo>
                  <a:pt x="6604" y="21092"/>
                </a:lnTo>
                <a:lnTo>
                  <a:pt x="7227" y="20676"/>
                </a:lnTo>
                <a:lnTo>
                  <a:pt x="7726" y="20123"/>
                </a:lnTo>
                <a:lnTo>
                  <a:pt x="8100" y="19569"/>
                </a:lnTo>
                <a:lnTo>
                  <a:pt x="8349" y="19015"/>
                </a:lnTo>
                <a:lnTo>
                  <a:pt x="8473" y="18323"/>
                </a:lnTo>
                <a:lnTo>
                  <a:pt x="8473" y="6276"/>
                </a:lnTo>
                <a:lnTo>
                  <a:pt x="20561" y="6276"/>
                </a:lnTo>
                <a:lnTo>
                  <a:pt x="20561" y="16107"/>
                </a:lnTo>
                <a:lnTo>
                  <a:pt x="20187" y="15830"/>
                </a:lnTo>
                <a:lnTo>
                  <a:pt x="19938" y="15692"/>
                </a:lnTo>
                <a:lnTo>
                  <a:pt x="19564" y="15553"/>
                </a:lnTo>
                <a:lnTo>
                  <a:pt x="19190" y="15415"/>
                </a:lnTo>
                <a:lnTo>
                  <a:pt x="18692" y="15276"/>
                </a:lnTo>
                <a:lnTo>
                  <a:pt x="18318" y="15138"/>
                </a:lnTo>
                <a:lnTo>
                  <a:pt x="17944" y="15138"/>
                </a:lnTo>
                <a:lnTo>
                  <a:pt x="17446" y="15138"/>
                </a:lnTo>
                <a:lnTo>
                  <a:pt x="16573" y="15138"/>
                </a:lnTo>
                <a:lnTo>
                  <a:pt x="15826" y="15276"/>
                </a:lnTo>
                <a:lnTo>
                  <a:pt x="15078" y="15692"/>
                </a:lnTo>
                <a:lnTo>
                  <a:pt x="14455" y="15969"/>
                </a:lnTo>
                <a:lnTo>
                  <a:pt x="13956" y="16523"/>
                </a:lnTo>
                <a:lnTo>
                  <a:pt x="13583" y="17076"/>
                </a:lnTo>
                <a:lnTo>
                  <a:pt x="13333" y="17630"/>
                </a:lnTo>
                <a:lnTo>
                  <a:pt x="13209" y="18323"/>
                </a:lnTo>
                <a:lnTo>
                  <a:pt x="13333" y="19015"/>
                </a:lnTo>
                <a:lnTo>
                  <a:pt x="13583" y="19569"/>
                </a:lnTo>
                <a:lnTo>
                  <a:pt x="13956" y="20123"/>
                </a:lnTo>
                <a:lnTo>
                  <a:pt x="14455" y="20676"/>
                </a:lnTo>
                <a:lnTo>
                  <a:pt x="15078" y="21092"/>
                </a:lnTo>
                <a:lnTo>
                  <a:pt x="15826" y="21369"/>
                </a:lnTo>
                <a:lnTo>
                  <a:pt x="16573" y="21507"/>
                </a:lnTo>
                <a:lnTo>
                  <a:pt x="17446" y="21646"/>
                </a:lnTo>
                <a:lnTo>
                  <a:pt x="18318" y="21507"/>
                </a:lnTo>
                <a:lnTo>
                  <a:pt x="19066" y="21369"/>
                </a:lnTo>
                <a:lnTo>
                  <a:pt x="19813" y="21092"/>
                </a:lnTo>
                <a:lnTo>
                  <a:pt x="20436" y="20676"/>
                </a:lnTo>
                <a:lnTo>
                  <a:pt x="20935" y="20123"/>
                </a:lnTo>
                <a:lnTo>
                  <a:pt x="21309" y="19569"/>
                </a:lnTo>
                <a:lnTo>
                  <a:pt x="21558" y="19015"/>
                </a:lnTo>
                <a:lnTo>
                  <a:pt x="21683" y="18323"/>
                </a:lnTo>
                <a:lnTo>
                  <a:pt x="21683" y="10061"/>
                </a:lnTo>
                <a:lnTo>
                  <a:pt x="21683" y="46"/>
                </a:lnTo>
                <a:lnTo>
                  <a:pt x="7352" y="46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1" name="Music"/>
          <p:cNvSpPr>
            <a:spLocks noEditPoints="1" noChangeArrowheads="1"/>
          </p:cNvSpPr>
          <p:nvPr/>
        </p:nvSpPr>
        <p:spPr bwMode="auto">
          <a:xfrm rot="20489662">
            <a:off x="6420738" y="-445377"/>
            <a:ext cx="1057275" cy="904875"/>
          </a:xfrm>
          <a:custGeom>
            <a:avLst/>
            <a:gdLst>
              <a:gd name="T0" fmla="*/ 7352 w 21600"/>
              <a:gd name="T1" fmla="*/ 46 h 21600"/>
              <a:gd name="T2" fmla="*/ 7373 w 21600"/>
              <a:gd name="T3" fmla="*/ 9900 h 21600"/>
              <a:gd name="T4" fmla="*/ 21683 w 21600"/>
              <a:gd name="T5" fmla="*/ 10061 h 21600"/>
              <a:gd name="T6" fmla="*/ 7352 w 21600"/>
              <a:gd name="T7" fmla="*/ 46 h 21600"/>
              <a:gd name="T8" fmla="*/ 21600 w 21600"/>
              <a:gd name="T9" fmla="*/ 0 h 21600"/>
              <a:gd name="T10" fmla="*/ 7975 w 21600"/>
              <a:gd name="T11" fmla="*/ 923 h 21600"/>
              <a:gd name="T12" fmla="*/ 20935 w 21600"/>
              <a:gd name="T13" fmla="*/ 535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21600" h="21600">
                <a:moveTo>
                  <a:pt x="7352" y="46"/>
                </a:moveTo>
                <a:lnTo>
                  <a:pt x="7373" y="9900"/>
                </a:lnTo>
                <a:lnTo>
                  <a:pt x="7352" y="16107"/>
                </a:lnTo>
                <a:lnTo>
                  <a:pt x="7103" y="15969"/>
                </a:lnTo>
                <a:lnTo>
                  <a:pt x="6729" y="15692"/>
                </a:lnTo>
                <a:lnTo>
                  <a:pt x="6355" y="15553"/>
                </a:lnTo>
                <a:lnTo>
                  <a:pt x="5981" y="15415"/>
                </a:lnTo>
                <a:lnTo>
                  <a:pt x="5607" y="15276"/>
                </a:lnTo>
                <a:lnTo>
                  <a:pt x="5109" y="15138"/>
                </a:lnTo>
                <a:lnTo>
                  <a:pt x="4735" y="15138"/>
                </a:lnTo>
                <a:lnTo>
                  <a:pt x="4236" y="15138"/>
                </a:lnTo>
                <a:lnTo>
                  <a:pt x="3364" y="15138"/>
                </a:lnTo>
                <a:lnTo>
                  <a:pt x="2616" y="15276"/>
                </a:lnTo>
                <a:lnTo>
                  <a:pt x="1869" y="15692"/>
                </a:lnTo>
                <a:lnTo>
                  <a:pt x="1246" y="15969"/>
                </a:lnTo>
                <a:lnTo>
                  <a:pt x="747" y="16523"/>
                </a:lnTo>
                <a:lnTo>
                  <a:pt x="373" y="17076"/>
                </a:lnTo>
                <a:lnTo>
                  <a:pt x="124" y="17630"/>
                </a:lnTo>
                <a:lnTo>
                  <a:pt x="0" y="18323"/>
                </a:lnTo>
                <a:lnTo>
                  <a:pt x="124" y="19015"/>
                </a:lnTo>
                <a:lnTo>
                  <a:pt x="373" y="19569"/>
                </a:lnTo>
                <a:lnTo>
                  <a:pt x="747" y="20123"/>
                </a:lnTo>
                <a:lnTo>
                  <a:pt x="1246" y="20676"/>
                </a:lnTo>
                <a:lnTo>
                  <a:pt x="1869" y="21092"/>
                </a:lnTo>
                <a:lnTo>
                  <a:pt x="2616" y="21369"/>
                </a:lnTo>
                <a:lnTo>
                  <a:pt x="3364" y="21507"/>
                </a:lnTo>
                <a:lnTo>
                  <a:pt x="4236" y="21646"/>
                </a:lnTo>
                <a:lnTo>
                  <a:pt x="5109" y="21507"/>
                </a:lnTo>
                <a:lnTo>
                  <a:pt x="5856" y="21369"/>
                </a:lnTo>
                <a:lnTo>
                  <a:pt x="6604" y="21092"/>
                </a:lnTo>
                <a:lnTo>
                  <a:pt x="7227" y="20676"/>
                </a:lnTo>
                <a:lnTo>
                  <a:pt x="7726" y="20123"/>
                </a:lnTo>
                <a:lnTo>
                  <a:pt x="8100" y="19569"/>
                </a:lnTo>
                <a:lnTo>
                  <a:pt x="8349" y="19015"/>
                </a:lnTo>
                <a:lnTo>
                  <a:pt x="8473" y="18323"/>
                </a:lnTo>
                <a:lnTo>
                  <a:pt x="8473" y="6276"/>
                </a:lnTo>
                <a:lnTo>
                  <a:pt x="20561" y="6276"/>
                </a:lnTo>
                <a:lnTo>
                  <a:pt x="20561" y="16107"/>
                </a:lnTo>
                <a:lnTo>
                  <a:pt x="20187" y="15830"/>
                </a:lnTo>
                <a:lnTo>
                  <a:pt x="19938" y="15692"/>
                </a:lnTo>
                <a:lnTo>
                  <a:pt x="19564" y="15553"/>
                </a:lnTo>
                <a:lnTo>
                  <a:pt x="19190" y="15415"/>
                </a:lnTo>
                <a:lnTo>
                  <a:pt x="18692" y="15276"/>
                </a:lnTo>
                <a:lnTo>
                  <a:pt x="18318" y="15138"/>
                </a:lnTo>
                <a:lnTo>
                  <a:pt x="17944" y="15138"/>
                </a:lnTo>
                <a:lnTo>
                  <a:pt x="17446" y="15138"/>
                </a:lnTo>
                <a:lnTo>
                  <a:pt x="16573" y="15138"/>
                </a:lnTo>
                <a:lnTo>
                  <a:pt x="15826" y="15276"/>
                </a:lnTo>
                <a:lnTo>
                  <a:pt x="15078" y="15692"/>
                </a:lnTo>
                <a:lnTo>
                  <a:pt x="14455" y="15969"/>
                </a:lnTo>
                <a:lnTo>
                  <a:pt x="13956" y="16523"/>
                </a:lnTo>
                <a:lnTo>
                  <a:pt x="13583" y="17076"/>
                </a:lnTo>
                <a:lnTo>
                  <a:pt x="13333" y="17630"/>
                </a:lnTo>
                <a:lnTo>
                  <a:pt x="13209" y="18323"/>
                </a:lnTo>
                <a:lnTo>
                  <a:pt x="13333" y="19015"/>
                </a:lnTo>
                <a:lnTo>
                  <a:pt x="13583" y="19569"/>
                </a:lnTo>
                <a:lnTo>
                  <a:pt x="13956" y="20123"/>
                </a:lnTo>
                <a:lnTo>
                  <a:pt x="14455" y="20676"/>
                </a:lnTo>
                <a:lnTo>
                  <a:pt x="15078" y="21092"/>
                </a:lnTo>
                <a:lnTo>
                  <a:pt x="15826" y="21369"/>
                </a:lnTo>
                <a:lnTo>
                  <a:pt x="16573" y="21507"/>
                </a:lnTo>
                <a:lnTo>
                  <a:pt x="17446" y="21646"/>
                </a:lnTo>
                <a:lnTo>
                  <a:pt x="18318" y="21507"/>
                </a:lnTo>
                <a:lnTo>
                  <a:pt x="19066" y="21369"/>
                </a:lnTo>
                <a:lnTo>
                  <a:pt x="19813" y="21092"/>
                </a:lnTo>
                <a:lnTo>
                  <a:pt x="20436" y="20676"/>
                </a:lnTo>
                <a:lnTo>
                  <a:pt x="20935" y="20123"/>
                </a:lnTo>
                <a:lnTo>
                  <a:pt x="21309" y="19569"/>
                </a:lnTo>
                <a:lnTo>
                  <a:pt x="21558" y="19015"/>
                </a:lnTo>
                <a:lnTo>
                  <a:pt x="21683" y="18323"/>
                </a:lnTo>
                <a:lnTo>
                  <a:pt x="21683" y="10061"/>
                </a:lnTo>
                <a:lnTo>
                  <a:pt x="21683" y="46"/>
                </a:lnTo>
                <a:lnTo>
                  <a:pt x="7352" y="46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46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144</TotalTime>
  <Words>309</Words>
  <Application>Microsoft Office PowerPoint</Application>
  <PresentationFormat>On-screen Show (4:3)</PresentationFormat>
  <Paragraphs>88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Apothecary</vt:lpstr>
      <vt:lpstr>Snehan Gorain</vt:lpstr>
      <vt:lpstr>Background</vt:lpstr>
      <vt:lpstr>Rossland, the small Ski  town where I lived till the age of five</vt:lpstr>
      <vt:lpstr>Hobbies</vt:lpstr>
      <vt:lpstr>My Favourite book</vt:lpstr>
      <vt:lpstr>My Cooking Portfolio</vt:lpstr>
      <vt:lpstr>My Past Schools</vt:lpstr>
      <vt:lpstr>Sports I Enjoy</vt:lpstr>
      <vt:lpstr>Music </vt:lpstr>
      <vt:lpstr>Some Artists I listen to</vt:lpstr>
      <vt:lpstr>Goals for highschool</vt:lpstr>
      <vt:lpstr>My Future Job Possibilities</vt:lpstr>
      <vt:lpstr>Places I want to Visit</vt:lpstr>
      <vt:lpstr>Other Random Information</vt:lpstr>
    </vt:vector>
  </TitlesOfParts>
  <Company>Toronto District School Board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Snehan Gorain</dc:title>
  <dc:creator>Gorain, Snehan</dc:creator>
  <cp:lastModifiedBy>Gorain, Snehan</cp:lastModifiedBy>
  <cp:revision>14</cp:revision>
  <dcterms:created xsi:type="dcterms:W3CDTF">2014-09-08T17:26:09Z</dcterms:created>
  <dcterms:modified xsi:type="dcterms:W3CDTF">2014-09-10T18:39:00Z</dcterms:modified>
</cp:coreProperties>
</file>