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2" r:id="rId8"/>
    <p:sldId id="264" r:id="rId9"/>
    <p:sldId id="272" r:id="rId10"/>
    <p:sldId id="260" r:id="rId11"/>
    <p:sldId id="268" r:id="rId12"/>
    <p:sldId id="266" r:id="rId13"/>
    <p:sldId id="273" r:id="rId14"/>
    <p:sldId id="274" r:id="rId15"/>
    <p:sldId id="275" r:id="rId16"/>
    <p:sldId id="277" r:id="rId17"/>
    <p:sldId id="279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9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7D51-757E-492D-9753-4CF55EBB2D27}" type="datetimeFigureOut">
              <a:rPr lang="en-CA" smtClean="0"/>
              <a:t>13/01/2015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2F6F-B624-46D8-8871-95C62EEEC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4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7D51-757E-492D-9753-4CF55EBB2D27}" type="datetimeFigureOut">
              <a:rPr lang="en-CA" smtClean="0"/>
              <a:t>13/01/2015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2F6F-B624-46D8-8871-95C62EEEC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348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7D51-757E-492D-9753-4CF55EBB2D27}" type="datetimeFigureOut">
              <a:rPr lang="en-CA" smtClean="0"/>
              <a:t>13/01/2015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2F6F-B624-46D8-8871-95C62EEEC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064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7D51-757E-492D-9753-4CF55EBB2D27}" type="datetimeFigureOut">
              <a:rPr lang="en-CA" smtClean="0"/>
              <a:t>13/01/2015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2F6F-B624-46D8-8871-95C62EEEC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47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7D51-757E-492D-9753-4CF55EBB2D27}" type="datetimeFigureOut">
              <a:rPr lang="en-CA" smtClean="0"/>
              <a:t>13/01/2015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2F6F-B624-46D8-8871-95C62EEEC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63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7D51-757E-492D-9753-4CF55EBB2D27}" type="datetimeFigureOut">
              <a:rPr lang="en-CA" smtClean="0"/>
              <a:t>13/01/2015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2F6F-B624-46D8-8871-95C62EEEC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728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7D51-757E-492D-9753-4CF55EBB2D27}" type="datetimeFigureOut">
              <a:rPr lang="en-CA" smtClean="0"/>
              <a:t>13/01/2015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2F6F-B624-46D8-8871-95C62EEEC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62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7D51-757E-492D-9753-4CF55EBB2D27}" type="datetimeFigureOut">
              <a:rPr lang="en-CA" smtClean="0"/>
              <a:t>13/01/2015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2F6F-B624-46D8-8871-95C62EEEC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85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7D51-757E-492D-9753-4CF55EBB2D27}" type="datetimeFigureOut">
              <a:rPr lang="en-CA" smtClean="0"/>
              <a:t>13/01/2015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2F6F-B624-46D8-8871-95C62EEEC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655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7D51-757E-492D-9753-4CF55EBB2D27}" type="datetimeFigureOut">
              <a:rPr lang="en-CA" smtClean="0"/>
              <a:t>13/01/2015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2F6F-B624-46D8-8871-95C62EEEC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925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7D51-757E-492D-9753-4CF55EBB2D27}" type="datetimeFigureOut">
              <a:rPr lang="en-CA" smtClean="0"/>
              <a:t>13/01/2015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2F6F-B624-46D8-8871-95C62EEEC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102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A7D51-757E-492D-9753-4CF55EBB2D27}" type="datetimeFigureOut">
              <a:rPr lang="en-CA" smtClean="0"/>
              <a:t>13/01/2015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22F6F-B624-46D8-8871-95C62EEEC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80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recttrafficmedia.co.uk/blog/how-social-media-can-help-or-hinder-home-security" TargetMode="External"/><Relationship Id="rId7" Type="http://schemas.openxmlformats.org/officeDocument/2006/relationships/hyperlink" Target="http://www.jeffbullas.com/2014/01/17/20-social-media-facts-and-statistics-you-should-know-in-2014/" TargetMode="External"/><Relationship Id="rId2" Type="http://schemas.openxmlformats.org/officeDocument/2006/relationships/hyperlink" Target="http://clearwebservices.com/social-media/how-does-social-media-wor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ediabistro.com/alltwitter/5-social-media-threats_b51841" TargetMode="External"/><Relationship Id="rId5" Type="http://schemas.openxmlformats.org/officeDocument/2006/relationships/hyperlink" Target="http://www.pacific.edu/Campus-Life/Safety-and-Conduct/Online-Social-Networking-Dangers-and-Benefits-.html" TargetMode="External"/><Relationship Id="rId4" Type="http://schemas.openxmlformats.org/officeDocument/2006/relationships/hyperlink" Target="http://jonnegroni.com/2013/05/24/social-media-is-making-us-more-insecu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Social Networking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C00000"/>
                </a:solidFill>
              </a:rPr>
              <a:t>The Dangers and</a:t>
            </a:r>
          </a:p>
          <a:p>
            <a:r>
              <a:rPr lang="en-CA" dirty="0" smtClean="0">
                <a:solidFill>
                  <a:srgbClr val="C00000"/>
                </a:solidFill>
              </a:rPr>
              <a:t> </a:t>
            </a:r>
            <a:r>
              <a:rPr lang="en-CA" dirty="0">
                <a:solidFill>
                  <a:srgbClr val="C00000"/>
                </a:solidFill>
              </a:rPr>
              <a:t>H</a:t>
            </a:r>
            <a:r>
              <a:rPr lang="en-CA" dirty="0" smtClean="0">
                <a:solidFill>
                  <a:srgbClr val="C00000"/>
                </a:solidFill>
              </a:rPr>
              <a:t>ow to Protect Yourself</a:t>
            </a:r>
            <a:endParaRPr lang="en-CA" dirty="0">
              <a:solidFill>
                <a:srgbClr val="C00000"/>
              </a:solidFill>
            </a:endParaRPr>
          </a:p>
        </p:txBody>
      </p:sp>
      <p:pic>
        <p:nvPicPr>
          <p:cNvPr id="1036" name="Picture 12" descr="http://www.bulkpartyzone.com/prod_images_blowup/Sku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351" y="1556792"/>
            <a:ext cx="864096" cy="100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4" descr="data:image/jpeg;base64,/9j/4AAQSkZJRgABAQAAAQABAAD/2wCEAAkGBxQPEhAUEBAQFRQRGBEXFhUWFBQXFhcVFxcXGBUUExQYHCkgGBolGxUWITEhJSorLi8uFyAzODMsNygtLisBCgoKBQUFDgUFDisZExkrKysrKysrKysrKysrKysrKysrKysrKysrKysrKysrKysrKysrKysrKysrKysrKysrK//AABEIAPgAzAMBIgACEQEDEQH/xAAcAAEAAQUBAQAAAAAAAAAAAAAAAgEFBgcIBAP/xABIEAABAwIBBggLBgMHBQAAAAABAAIDBBEFBhIhMVFxBxMzQWGBgpEiMkJSYnKSobGywQgUFSND0WNzoiQ1dLPC4fAWNFPS8f/EABQBAQAAAAAAAAAAAAAAAAAAAAD/xAAUEQEAAAAAAAAAAAAAAAAAAAAA/9oADAMBAAIRAxEAPwDeKIiAiIgIiICIiAiL41lXHAxz5pGRsbpc97g1oHS46Ag+yhNM2NrnPc1rWglznEAADWSToAWqcruHCmp85lBGamQXHGOuyEHTq8qSxHMADfQ5aWypy0rMUdeqncWXuIm+DE3ZZg0EjabnpQbvyq4bqOkfmUkbqtwNnOa/i4hrvmvLSXncLadayfI/hDosVAEEuZKdcEtmydkXs/V5JPTZckKrXEEEEgjSCNYO0IO4kXMWSXDFXUOayYiriHkyuIkA9GbSfaDupbryS4TKDE81sc3FTH9GazHk+gb5r9wN9oCDMkREBERAREQEREBERAREQEVHuAFyQAOc6lYsQy0w+nuJa+kaRraJWOcOw0k+5BfkWtcU4bcMh5J1ROf4cRaOsylvuBWGYxw+zuuKSiij9KV7pDbbmtzQD1lBv1Y7lDlzQYfcVNXEHj9Npz5L7DGy5G82C5lx3hAxGuuJ62XMN/AjIiZY+SWx2zh611jCDdmU3D05124dS5v8Wexd1RNNgekuO5amx3KGpr359XUSyu5s4+C3bmMHgsHQAF5aOgkmNo43O6QNA3uOgLIaDJLUZ39ln1cfoOtBi8cZcQGgknUALk7gFf8AD8l3usZjmDzRYu/Ye9ZTSUUcItGxrdp5zvJ0lfUlB5aOhjgFo2AbTrJ3leDEcCiluQMx21o0He3/AOK7EqBKDBq/B5Ybktzm+c3SOvnCt62MSrZW4RFLc5ua7a3R3jUUEcleEzEMNs2OfjYh+lNd7ANjDfOYOhpA6FtvJzh0o57NrIpaZ3O4fmxd7Rni/q9a0RV4FIzxbPHRoPs/tdWx7C02III5iLFB2pheLQVbM+mnilbtje1wHQbHQegr2riOjrJIHB8MkkbxqcxzmuG5zTcLN8E4YMUpbAzsnaLACdgcfbaWvJ3koOpUWlcJ4f4zoq6GRurwoZGvvt8B+bb2isww3hcwqew+98W480scjbb32LR3oM6RW7Dsepan/t6uml/lyseb7CGnQVcUBERBq/hny8qsINKykEI48SlznsLnDMLAM3TbyjrBWm6/hNxWcEPxCZoP/jDIj1GNoKz37TDfDw0+jVe4xfutT5O4WKubi3OLRmucSBc6LaPeg81diU1QbzzzSnbJI5573EryLYkOR1M3xuMf6zrfKAvfDglPHbNgj0bRnHvddBq+KJzjZrSTsAJPuVxpsn6iTVC4Da6zfc7StlAAaAABsGhRJQYZS5GvPKytHQ0Fx7za3vV5pMnKeLyM87X6f6dXuV3JUCUFAABYAADmGpRJQlQJQUJUCVUlQJQUJUCVUlQJQUJUCVUlQJQUJXwnha8We0HePgvqSoEoLTUYHGfFLm+8e/T71b5sFePFLXddj71kRKgSgxWSke3Wx3do7wvgsuJUHxh3jNB3gFBiiumH5R1dOAIKyqjAtYMmka3RzZoNrdCuD8PjPkDquPgvLPhDLEhzhYE8xCDJMM4YMVgtepZMB5MsTD/U0Nce9dJZM17qqjo55A0PnhglcGghodIxriGgkm1zzkri9dj5C/3bhn+Fo/8AJYg1V9ppv91n/GD/ACLfVavyEP8Aaew/6Lbf2lY709A7ZJKPaa0/6VqDIp1qpnS2Qf0k/RBsUlQJVSVAlBQlQJVSV8yUAlQJQlQJQCVAlCVAlAJXzJVSVAlB4p8WiY4tdJYjQRZ37KMOKRSODWPuTews7mF+cdCxbGuXl3qeA8vH2/lcgy4lQJVSVAlBQlQJVSV8yUAlQJQlUQEREBfOoPgv9V3wX0Xxq+Tk9V3wKDF12hkxHmUdG3zYKcd0bQuL121hjM2GEeayMdzQg1b9pFn9hpXbKgDvik/9Vo/JI2q4e38jlvn7RUWdhkR8ypiJ3cXM34uC0Fky61VB6x94IQbKJUCVUlfMlAJUCUJUCUAlQJQlQJQCVAlCVAlBQlQJVSVAlBhmM8vLvUsC5ePt/K5Qxjlpd6ngnLs7XylBlRKgSqkr5koBKgShKigIiICIiAvhXH8uT1T8F915sRNon7vqgxsLuBjbADYAFxVg0WfUU7fPlib3vAXa6DXnDzFnYRMfMkgP9Yb/AKlzbgb7VEB/iMHeQPquoOGaAyYNXgawIXezNG4+4Fcs4c60sR2PYf6gg2iSoEqrivmSgEqBKEqBKASoEoSoEoKEqBKqSoEoKEqBKqSoEoMQxflpN6lgvLM7XylQxblpN6lg3LM7XylBk5KgShKiSgoSiIgIiICIiAvHix/Kf2fiF7F4cZP5R6SEHnyNjzsQw9vnVNKO+VgXZa5C4M6fjcVw5uyeN/sHP/0rr1BjvCLFn4XiQ2U1Q72WF30XH7HWII5tK7braYTRyRu8WRr2Hc4EH4riepgdG97HizmOc1w2FpsR3hBtAuuoErz0E2fFE7zmtPXYX96+pKASoEoSoEoBK+ZK+NdKWRyOGtrXEbwFi/8A1BNtZ7KDKyVAlYt+PzbWeyqfjsu1vsoMnJUCVjX45Ltb7Kp+NS7W9yD4Yry0m9Swflmdr5SvNNKXuLjrOtIJixwc3WL+8WQZWSqKwfi0no9yfi0no9yC/orB+LSej3J+LSej3IL+isH4tJ6Pcr7GbgHaAgkiIgK246fAb630KuSs+PO8Qesfh/ugyXgRpjJjNGbaIxO87hE8A+05q6oXO/2cKEvrqqbmigze1I9tvdG9dEIC5H4U8O+7YtXs5nSmQbpgJdHQM+3UuuFz39pDC8yrpagap4nMPrROvcn1ZGjsoMXyWnzqdo8wub784fMrqSsXyOn0ys2gOHVoPxCyUlAJXzJVSVAlB5sT0xS+q74LCeJd5ru4rPCVAlBgvEu813cU4p3mu7is3JUCUGF8U7zXdxTineae4rMSVAlBh5FkAvqXoxLlX71PCeVZ2vlKDzcWfNPcU4s+ae4rK0QYpxZ809xTiz5p7isrRBinFnzT3FZRF4rdw+CmiAiIgLH8YfeQ+iAPr9Vf1i08mc5x2klB0H9nDDeLoqqcixnmDQdrImix9qR46ltxYtwX4Z91wqgjsQTE2RwIsc6UmUg9Iz7dSylAWtuH3CfvGFmQDwqWSOTQLnNd+W4bvDDj6q2SvHjOHtqqeeB/izxyRnoD2ltx0i90HHGA1HFzxnmcc09rQPfZZuStf1dM6CSSN4zXxOcxw2OYSCOohZvR1HGRsf5wBO/nHfdB9SVAlVJUCUFCVAlVJUCUFCVAlCVAlAJUCqkqiDGsR5V+9TwnlWdr5SoYjyr96nhPKs7XylBkSIiAiIgIiICIiDzYhLmxvPRYdehW3JrCjW1dLTi/58kbCRrDS4Zzuptz1L647N4res/AfVZ39nrBOPxCSocPBo4yR/MluxujZmcb3BB0cxoaAALAWAGwDUFJEQEREHMfDvgH3TEnStbaOsaJRo0cYPBlG+4Dj/MWO5L1V2ujJ0t0jcdfv+K3zw65PffMNfKxt5KI8aLWvxeqYXPNm+Gf5YXNmGVXFSNdzajuOv8AfqQZmSoEqpKgSgoSoEoSoEoBKgShKogIiIMaxHlX71PCeVZ2vlKhiPKv3qeE8qztfKUGRIiICIiAiIgIi8eKT5kZ2u0Dr1+5BZa6bPe482obhqXTXAdgP3PDI3uFn1ZM5vbQxwAiA6MwB3bK53yMwJ2I1tNTNvaV4zyPJjb4Ujt4aDbpsuxoYgxrWtADWgAAagALADqQTREQEREEJYw9rmuALXAgg6iDoIIXH+XmTjsLrqinIOa12dET5UTtLDfnNtB6WldhrWPDtkj99o/vMTbzUQLjbW6D9RvZ8cdAdtQaRwSs4yPNPjMsN45j9Ope8lYjQ1JieHDVqI2jnWVB4IBBuDpCCpKgShKigIiICIiDGsR5V+9TwnlWdr5SoYjyr96nhPKs7XylBkSIiAiIgIiICx7FanjH6NTdA+p/5sV0xWq4tlh4ztA6BzlefJHJ+TE6uCmiuDI7wnWuGRjS953C+82HOg3F9nXJjMjmr5G6ZbxQ38xp/NeN7wG9HFu2rdC8uGUDKaGKGFubHC1rGDY1osLnnPTzr1ICIiAiIgKhF9aqiDlLhayP/Cq1wjbanqM6SHYBfw4uwTb1S3arFglZ+m49LfqPqupOELJNmL0ckDrCQeHC8+TKAbX9E6WnoO0BclVdNJTyvjka5kkTi1zTra5psR3hBkxReagqhK2/ONY6du5elAREQEREGNYjyr96nhPKs7XylQxHlX71PCeVZ2vlKDIkREBERAUXvDQSdAGkqSsmMVmccxp0DX0nZ1IPHWVBkcXHqGwcy6L4CcjvuVL97mZaesALbjSyDW1vRn2Dz0ZnOFq3geyHOK1XGTNP3WmLXSXGiR+tsPTfW7o2ZwXUYCAiIgIiICIiAiIgLTfDxkHxzDiFM38yJv8AaWgaXxtFhLo52AWPo21ZuncioRfQdRQcSUlSY3AjrG0LI4ZQ8BzToP8AyxWRcMXB0cNldU0rL0cp0gfoPPkH0CfFPZPNna9oKwxHa06x9R0oMkRQikDgC03BU0BERBjWI8q/ep4TyrO18pUcRH5j96lhI/NZ2vlKDIkREBEXixGuEQsNLjq6OkoIYpXZgzW+MfcP3XjydwSXEKiKnp23fKbdDR5T3HmaBcncvFDE+Z7Wsa575HBrWgEuc5xsAANZJK6h4J+D9uEQl8oa6rnA4x2g8W3WIWHZexJGsgawAgybJTJ6LDKWKmgHgxjS4+M950ve7pJ7hYagFd0RAREQEREBERAREQEREHxraRk8b45WNfHIC1zXC4c06wQuX+FLg7kwiXjIg59JKfy36ywn9KQ7dh5x03XUy8+IUMdTG+KeNskcgLXMcLgj/nPzIOLaKsMR0aQdY+o6VkFPOJBdp0e8dBV94UODCXCnOnpw6WjcfG1uhJ1Nl9HmD+o2Nr6/pql0Zu07xzHegyhF56OrbKLjXzjnH+y9CAiIgIitWIYnbwYzp53ft+6D64jiAj8Ful3uG/pVla10jgAHOe8gAAEuc46AABrN1OjpZJ5GRxMc+SQgNa0Euc48wC6P4K+C1mGBtRVhslWRoGtkAI1MPlP2u6hzlwQ4IeDQYa1tVVtBq3jwWmxEDSNIH8Qg2J5hoHOTtBEQEREBERAREQEREBERAREQEREEZYw8Oa5oc1wIIIBBB0EEHWLLn/hT4I3U+fVYawuh0ukgGl0W10Q1uZtGtvSPF6CRBw9G8tIIJBHOrvRYtewk0elzdY5lvThF4HYq4vnoCyCodpdGdEMh5zo5Nx2jQdlyStBY3gs9DKYaqF8Ug8lw1jzmuGhzdB0gkaEF9a6+kG4POvjU1TYx4R6uc7gsdiqHMvmuIvsK+bjfSTdB7KzEXSXA8Fuwc+8r6YDgk9fMyCljdJI/mGoDnc86mtF9ZWT5C8GNXi1n24inP68jT4Q/hM0GTfcDQdN9C6MyPyQpsJi4ulj0utxkrrGSQjUXu2C5sBYC50aSgs3Btwcw4PHnOzZap48Oa2hoP6cIOpu063azbQBnCIgIiICIiAiIgIiICIiAiIgIiICIiAiIgK1ZR5O02JRGKrhbIzWL3DmnzmPGlp3a9RuERBpfKHgEmbIDQVMb43HVOS17N7mNIeNemzdxWW5H8CtJRlslYfvco05rm2gB/l6c/tGx2IiDZ7RbQNQVURAREQEREBERAREQERE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AutoShape 16" descr="data:image/jpeg;base64,/9j/4AAQSkZJRgABAQAAAQABAAD/2wCEAAkGBxQPEhAUEBAQFRQRGBEXFhUWFBQXFhcVFxcXGBUUExQYHCkgGBolGxUWITEhJSorLi8uFyAzODMsNygtLisBCgoKBQUFDgUFDisZExkrKysrKysrKysrKysrKysrKysrKysrKysrKysrKysrKysrKysrKysrKysrKysrKysrK//AABEIAPgAzAMBIgACEQEDEQH/xAAcAAEAAQUBAQAAAAAAAAAAAAAAAgEFBgcIBAP/xABIEAABAwIBBggLBgMHBQAAAAABAAIDBBEFBhIhMVFxBxMzQWGBgpEiMkJSYnKSobGywQgUFSND0WNzoiQ1dLPC4fAWNFPS8f/EABQBAQAAAAAAAAAAAAAAAAAAAAD/xAAUEQEAAAAAAAAAAAAAAAAAAAAA/9oADAMBAAIRAxEAPwDeKIiAiIgIiICIiAiL41lXHAxz5pGRsbpc97g1oHS46Ag+yhNM2NrnPc1rWglznEAADWSToAWqcruHCmp85lBGamQXHGOuyEHTq8qSxHMADfQ5aWypy0rMUdeqncWXuIm+DE3ZZg0EjabnpQbvyq4bqOkfmUkbqtwNnOa/i4hrvmvLSXncLadayfI/hDosVAEEuZKdcEtmydkXs/V5JPTZckKrXEEEEgjSCNYO0IO4kXMWSXDFXUOayYiriHkyuIkA9GbSfaDupbryS4TKDE81sc3FTH9GazHk+gb5r9wN9oCDMkREBERAREQEREBERAREQEVHuAFyQAOc6lYsQy0w+nuJa+kaRraJWOcOw0k+5BfkWtcU4bcMh5J1ROf4cRaOsylvuBWGYxw+zuuKSiij9KV7pDbbmtzQD1lBv1Y7lDlzQYfcVNXEHj9Npz5L7DGy5G82C5lx3hAxGuuJ62XMN/AjIiZY+SWx2zh611jCDdmU3D05124dS5v8Wexd1RNNgekuO5amx3KGpr359XUSyu5s4+C3bmMHgsHQAF5aOgkmNo43O6QNA3uOgLIaDJLUZ39ln1cfoOtBi8cZcQGgknUALk7gFf8AD8l3usZjmDzRYu/Ye9ZTSUUcItGxrdp5zvJ0lfUlB5aOhjgFo2AbTrJ3leDEcCiluQMx21o0He3/AOK7EqBKDBq/B5Ybktzm+c3SOvnCt62MSrZW4RFLc5ua7a3R3jUUEcleEzEMNs2OfjYh+lNd7ANjDfOYOhpA6FtvJzh0o57NrIpaZ3O4fmxd7Rni/q9a0RV4FIzxbPHRoPs/tdWx7C02III5iLFB2pheLQVbM+mnilbtje1wHQbHQegr2riOjrJIHB8MkkbxqcxzmuG5zTcLN8E4YMUpbAzsnaLACdgcfbaWvJ3koOpUWlcJ4f4zoq6GRurwoZGvvt8B+bb2isww3hcwqew+98W480scjbb32LR3oM6RW7Dsepan/t6uml/lyseb7CGnQVcUBERBq/hny8qsINKykEI48SlznsLnDMLAM3TbyjrBWm6/hNxWcEPxCZoP/jDIj1GNoKz37TDfDw0+jVe4xfutT5O4WKubi3OLRmucSBc6LaPeg81diU1QbzzzSnbJI5573EryLYkOR1M3xuMf6zrfKAvfDglPHbNgj0bRnHvddBq+KJzjZrSTsAJPuVxpsn6iTVC4Da6zfc7StlAAaAABsGhRJQYZS5GvPKytHQ0Fx7za3vV5pMnKeLyM87X6f6dXuV3JUCUFAABYAADmGpRJQlQJQUJUCVUlQJQUJUCVUlQJQUJUCVUlQJQUJXwnha8We0HePgvqSoEoLTUYHGfFLm+8e/T71b5sFePFLXddj71kRKgSgxWSke3Wx3do7wvgsuJUHxh3jNB3gFBiiumH5R1dOAIKyqjAtYMmka3RzZoNrdCuD8PjPkDquPgvLPhDLEhzhYE8xCDJMM4YMVgtepZMB5MsTD/U0Nce9dJZM17qqjo55A0PnhglcGghodIxriGgkm1zzkri9dj5C/3bhn+Fo/8AJYg1V9ppv91n/GD/ACLfVavyEP8Aaew/6Lbf2lY709A7ZJKPaa0/6VqDIp1qpnS2Qf0k/RBsUlQJVSVAlBQlQJVSV8yUAlQJQlQJQCVAlCVAlAJXzJVSVAlB4p8WiY4tdJYjQRZ37KMOKRSODWPuTews7mF+cdCxbGuXl3qeA8vH2/lcgy4lQJVSVAlBQlQJVSV8yUAlQJQlUQEREBfOoPgv9V3wX0Xxq+Tk9V3wKDF12hkxHmUdG3zYKcd0bQuL121hjM2GEeayMdzQg1b9pFn9hpXbKgDvik/9Vo/JI2q4e38jlvn7RUWdhkR8ypiJ3cXM34uC0Fky61VB6x94IQbKJUCVUlfMlAJUCUJUCUAlQJQlQJQCVAlCVAlBQlQJVSVAlBhmM8vLvUsC5ePt/K5Qxjlpd6ngnLs7XylBlRKgSqkr5koBKgShKigIiICIiAvhXH8uT1T8F915sRNon7vqgxsLuBjbADYAFxVg0WfUU7fPlib3vAXa6DXnDzFnYRMfMkgP9Yb/AKlzbgb7VEB/iMHeQPquoOGaAyYNXgawIXezNG4+4Fcs4c60sR2PYf6gg2iSoEqrivmSgEqBKEqBKASoEoSoEoKEqBKqSoEoKEqBKqSoEoMQxflpN6lgvLM7XylQxblpN6lg3LM7XylBk5KgShKiSgoSiIgIiICIiAvHix/Kf2fiF7F4cZP5R6SEHnyNjzsQw9vnVNKO+VgXZa5C4M6fjcVw5uyeN/sHP/0rr1BjvCLFn4XiQ2U1Q72WF30XH7HWII5tK7braYTRyRu8WRr2Hc4EH4riepgdG97HizmOc1w2FpsR3hBtAuuoErz0E2fFE7zmtPXYX96+pKASoEoSoEoBK+ZK+NdKWRyOGtrXEbwFi/8A1BNtZ7KDKyVAlYt+PzbWeyqfjsu1vsoMnJUCVjX45Ltb7Kp+NS7W9yD4Yry0m9Swflmdr5SvNNKXuLjrOtIJixwc3WL+8WQZWSqKwfi0no9yfi0no9yC/orB+LSej3J+LSej3IL+isH4tJ6Pcr7GbgHaAgkiIgK246fAb630KuSs+PO8Qesfh/ugyXgRpjJjNGbaIxO87hE8A+05q6oXO/2cKEvrqqbmigze1I9tvdG9dEIC5H4U8O+7YtXs5nSmQbpgJdHQM+3UuuFz39pDC8yrpagap4nMPrROvcn1ZGjsoMXyWnzqdo8wub784fMrqSsXyOn0ys2gOHVoPxCyUlAJXzJVSVAlB5sT0xS+q74LCeJd5ru4rPCVAlBgvEu813cU4p3mu7is3JUCUGF8U7zXdxTineae4rMSVAlBh5FkAvqXoxLlX71PCeVZ2vlKDzcWfNPcU4s+ae4rK0QYpxZ809xTiz5p7isrRBinFnzT3FZRF4rdw+CmiAiIgLH8YfeQ+iAPr9Vf1i08mc5x2klB0H9nDDeLoqqcixnmDQdrImix9qR46ltxYtwX4Z91wqgjsQTE2RwIsc6UmUg9Iz7dSylAWtuH3CfvGFmQDwqWSOTQLnNd+W4bvDDj6q2SvHjOHtqqeeB/izxyRnoD2ltx0i90HHGA1HFzxnmcc09rQPfZZuStf1dM6CSSN4zXxOcxw2OYSCOohZvR1HGRsf5wBO/nHfdB9SVAlVJUCUFCVAlVJUCUFCVAlCVAlAJUCqkqiDGsR5V+9TwnlWdr5SoYjyr96nhPKs7XylBkSIiAiIgIiICIiDzYhLmxvPRYdehW3JrCjW1dLTi/58kbCRrDS4Zzuptz1L647N4res/AfVZ39nrBOPxCSocPBo4yR/MluxujZmcb3BB0cxoaAALAWAGwDUFJEQEREHMfDvgH3TEnStbaOsaJRo0cYPBlG+4Dj/MWO5L1V2ujJ0t0jcdfv+K3zw65PffMNfKxt5KI8aLWvxeqYXPNm+Gf5YXNmGVXFSNdzajuOv8AfqQZmSoEqpKgSgoSoEoSoEoBKgShKogIiIMaxHlX71PCeVZ2vlKhiPKv3qeE8qztfKUGRIiICIiAiIgIi8eKT5kZ2u0Dr1+5BZa6bPe482obhqXTXAdgP3PDI3uFn1ZM5vbQxwAiA6MwB3bK53yMwJ2I1tNTNvaV4zyPJjb4Ujt4aDbpsuxoYgxrWtADWgAAagALADqQTREQEREEJYw9rmuALXAgg6iDoIIXH+XmTjsLrqinIOa12dET5UTtLDfnNtB6WldhrWPDtkj99o/vMTbzUQLjbW6D9RvZ8cdAdtQaRwSs4yPNPjMsN45j9Ope8lYjQ1JieHDVqI2jnWVB4IBBuDpCCpKgShKigIiICIiDGsR5V+9TwnlWdr5SoYjyr96nhPKs7XylBkSIiAiIgIiICx7FanjH6NTdA+p/5sV0xWq4tlh4ztA6BzlefJHJ+TE6uCmiuDI7wnWuGRjS953C+82HOg3F9nXJjMjmr5G6ZbxQ38xp/NeN7wG9HFu2rdC8uGUDKaGKGFubHC1rGDY1osLnnPTzr1ICIiAiIgKhF9aqiDlLhayP/Cq1wjbanqM6SHYBfw4uwTb1S3arFglZ+m49LfqPqupOELJNmL0ckDrCQeHC8+TKAbX9E6WnoO0BclVdNJTyvjka5kkTi1zTra5psR3hBkxReagqhK2/ONY6du5elAREQEREGNYjyr96nhPKs7XylQxHlX71PCeVZ2vlKDIkREBERAUXvDQSdAGkqSsmMVmccxp0DX0nZ1IPHWVBkcXHqGwcy6L4CcjvuVL97mZaesALbjSyDW1vRn2Dz0ZnOFq3geyHOK1XGTNP3WmLXSXGiR+tsPTfW7o2ZwXUYCAiIgIiICIiAiIgLTfDxkHxzDiFM38yJv8AaWgaXxtFhLo52AWPo21ZuncioRfQdRQcSUlSY3AjrG0LI4ZQ8BzToP8AyxWRcMXB0cNldU0rL0cp0gfoPPkH0CfFPZPNna9oKwxHa06x9R0oMkRQikDgC03BU0BERBjWI8q/ep4TyrO18pUcRH5j96lhI/NZ2vlKDIkREBEXixGuEQsNLjq6OkoIYpXZgzW+MfcP3XjydwSXEKiKnp23fKbdDR5T3HmaBcncvFDE+Z7Wsa575HBrWgEuc5xsAANZJK6h4J+D9uEQl8oa6rnA4x2g8W3WIWHZexJGsgawAgybJTJ6LDKWKmgHgxjS4+M950ve7pJ7hYagFd0RAREQEREBERAREQEREHxraRk8b45WNfHIC1zXC4c06wQuX+FLg7kwiXjIg59JKfy36ywn9KQ7dh5x03XUy8+IUMdTG+KeNskcgLXMcLgj/nPzIOLaKsMR0aQdY+o6VkFPOJBdp0e8dBV94UODCXCnOnpw6WjcfG1uhJ1Nl9HmD+o2Nr6/pql0Zu07xzHegyhF56OrbKLjXzjnH+y9CAiIgIitWIYnbwYzp53ft+6D64jiAj8Ful3uG/pVla10jgAHOe8gAAEuc46AABrN1OjpZJ5GRxMc+SQgNa0Euc48wC6P4K+C1mGBtRVhslWRoGtkAI1MPlP2u6hzlwQ4IeDQYa1tVVtBq3jwWmxEDSNIH8Qg2J5hoHOTtBEQEREBERAREQEREBERAREQEREEZYw8Oa5oc1wIIIBBB0EEHWLLn/hT4I3U+fVYawuh0ukgGl0W10Q1uZtGtvSPF6CRBw9G8tIIJBHOrvRYtewk0elzdY5lvThF4HYq4vnoCyCodpdGdEMh5zo5Nx2jQdlyStBY3gs9DKYaqF8Ug8lw1jzmuGhzdB0gkaEF9a6+kG4POvjU1TYx4R6uc7gsdiqHMvmuIvsK+bjfSTdB7KzEXSXA8Fuwc+8r6YDgk9fMyCljdJI/mGoDnc86mtF9ZWT5C8GNXi1n24inP68jT4Q/hM0GTfcDQdN9C6MyPyQpsJi4ulj0utxkrrGSQjUXu2C5sBYC50aSgs3Btwcw4PHnOzZap48Oa2hoP6cIOpu063azbQBnCIgIiICIiAiIgIiICIiAiIgIiICIiAiIgK1ZR5O02JRGKrhbIzWL3DmnzmPGlp3a9RuERBpfKHgEmbIDQVMb43HVOS17N7mNIeNemzdxWW5H8CtJRlslYfvco05rm2gB/l6c/tGx2IiDZ7RbQNQVURAREQEREBERAREQEREH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476" y="5125822"/>
            <a:ext cx="1113847" cy="135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1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2852936"/>
            <a:ext cx="3816424" cy="1143000"/>
          </a:xfrm>
        </p:spPr>
        <p:txBody>
          <a:bodyPr/>
          <a:lstStyle/>
          <a:p>
            <a:r>
              <a:rPr lang="en-CA" dirty="0" smtClean="0">
                <a:solidFill>
                  <a:schemeClr val="accent3">
                    <a:lumMod val="50000"/>
                  </a:schemeClr>
                </a:solidFill>
              </a:rPr>
              <a:t>The Dangers</a:t>
            </a:r>
            <a:endParaRPr lang="en-CA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2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Dangers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925144"/>
          </a:xfrm>
        </p:spPr>
        <p:txBody>
          <a:bodyPr>
            <a:normAutofit lnSpcReduction="10000"/>
          </a:bodyPr>
          <a:lstStyle/>
          <a:p>
            <a:pPr algn="ctr"/>
            <a:endParaRPr lang="en-CA" dirty="0" smtClean="0"/>
          </a:p>
          <a:p>
            <a:pPr algn="ctr"/>
            <a:r>
              <a:rPr lang="en-CA" dirty="0" smtClean="0"/>
              <a:t>Your identity may be at risk</a:t>
            </a:r>
          </a:p>
          <a:p>
            <a:pPr algn="ctr"/>
            <a:endParaRPr lang="en-CA" dirty="0" smtClean="0"/>
          </a:p>
          <a:p>
            <a:pPr algn="ctr"/>
            <a:r>
              <a:rPr lang="en-CA" dirty="0" smtClean="0"/>
              <a:t>Puts your accounts at risk</a:t>
            </a:r>
          </a:p>
          <a:p>
            <a:pPr algn="ctr"/>
            <a:endParaRPr lang="en-CA" dirty="0"/>
          </a:p>
          <a:p>
            <a:pPr algn="ctr"/>
            <a:r>
              <a:rPr lang="en-CA" dirty="0" smtClean="0"/>
              <a:t>Allows people to stalk you</a:t>
            </a:r>
          </a:p>
          <a:p>
            <a:pPr algn="ctr"/>
            <a:endParaRPr lang="en-CA" dirty="0"/>
          </a:p>
          <a:p>
            <a:pPr algn="ctr"/>
            <a:r>
              <a:rPr lang="en-CA" dirty="0" smtClean="0"/>
              <a:t>Gives burglars opportunities to raid your house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300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www.directtrafficmedia.co.uk/uploads/blog/Social%20Media%20Burglary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36" y="404664"/>
            <a:ext cx="9154435" cy="5877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041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996952"/>
            <a:ext cx="8229600" cy="1296144"/>
          </a:xfrm>
          <a:effectLst>
            <a:reflection blurRad="6350" stA="52000" endA="300" endPos="35000" dir="5400000" sy="-100000" algn="bl" rotWithShape="0"/>
          </a:effectLst>
        </p:spPr>
        <p:txBody>
          <a:bodyPr>
            <a:normAutofit fontScale="90000"/>
          </a:bodyPr>
          <a:lstStyle/>
          <a:p>
            <a:r>
              <a:rPr lang="en-CA" dirty="0" smtClean="0"/>
              <a:t>Keeping Out of</a:t>
            </a:r>
            <a:br>
              <a:rPr lang="en-CA" dirty="0" smtClean="0"/>
            </a:br>
            <a:r>
              <a:rPr lang="en-CA" dirty="0" smtClean="0"/>
              <a:t>Trouble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586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277072"/>
          </a:xfrm>
        </p:spPr>
        <p:txBody>
          <a:bodyPr/>
          <a:lstStyle/>
          <a:p>
            <a:pPr lvl="0" algn="ctr" fontAlgn="base"/>
            <a:r>
              <a:rPr lang="en-CA" dirty="0"/>
              <a:t>Avoid posting specific travel plans. Never post when, where, or how long you’ll be </a:t>
            </a:r>
            <a:r>
              <a:rPr lang="en-CA" dirty="0" smtClean="0"/>
              <a:t>gone</a:t>
            </a:r>
          </a:p>
          <a:p>
            <a:pPr lvl="0" algn="ctr" fontAlgn="base"/>
            <a:endParaRPr lang="en-CA" dirty="0"/>
          </a:p>
          <a:p>
            <a:pPr lvl="0" algn="ctr" fontAlgn="base"/>
            <a:r>
              <a:rPr lang="en-CA" dirty="0"/>
              <a:t>Wait until you are home to post pictures to a vacation </a:t>
            </a:r>
            <a:r>
              <a:rPr lang="en-CA" dirty="0" smtClean="0"/>
              <a:t>album</a:t>
            </a:r>
            <a:endParaRPr lang="en-CA" dirty="0"/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949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CA" dirty="0" smtClean="0"/>
              <a:t>Have strong passwords</a:t>
            </a:r>
          </a:p>
          <a:p>
            <a:pPr algn="ctr"/>
            <a:endParaRPr lang="en-CA" dirty="0"/>
          </a:p>
          <a:p>
            <a:pPr algn="ctr"/>
            <a:r>
              <a:rPr lang="en-CA" dirty="0" smtClean="0"/>
              <a:t>Be careful with status updates</a:t>
            </a:r>
          </a:p>
          <a:p>
            <a:pPr algn="ctr"/>
            <a:endParaRPr lang="en-CA" dirty="0"/>
          </a:p>
          <a:p>
            <a:pPr algn="ctr"/>
            <a:r>
              <a:rPr lang="en-CA" dirty="0" smtClean="0"/>
              <a:t>Don’t reveal your location</a:t>
            </a:r>
          </a:p>
          <a:p>
            <a:pPr algn="ctr"/>
            <a:endParaRPr lang="en-CA" dirty="0"/>
          </a:p>
          <a:p>
            <a:pPr algn="ctr"/>
            <a:r>
              <a:rPr lang="en-CA" dirty="0" smtClean="0"/>
              <a:t>Be aware of third party apps</a:t>
            </a:r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3559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en-CA" dirty="0" smtClean="0"/>
              <a:t>Consequences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254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Posting inappropriately </a:t>
            </a:r>
            <a:r>
              <a:rPr lang="en-CA" dirty="0" smtClean="0"/>
              <a:t>may…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r>
              <a:rPr lang="en-CA" dirty="0" smtClean="0"/>
              <a:t>Cause your job to be at stake</a:t>
            </a:r>
          </a:p>
          <a:p>
            <a:pPr algn="ctr"/>
            <a:r>
              <a:rPr lang="en-CA" dirty="0" smtClean="0"/>
              <a:t>Result in a criminal record and/or imprisonment/fines</a:t>
            </a:r>
          </a:p>
          <a:p>
            <a:pPr marL="0" indent="0" algn="ctr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8076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Bibliography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600" u="sng" dirty="0">
                <a:hlinkClick r:id="rId2"/>
              </a:rPr>
              <a:t>http://clearwebservices.com/social-media/how-does-social-media-work/</a:t>
            </a:r>
            <a:endParaRPr lang="en-CA" sz="1600" dirty="0"/>
          </a:p>
          <a:p>
            <a:r>
              <a:rPr lang="en-CA" sz="1600" u="sng" dirty="0">
                <a:hlinkClick r:id="rId3"/>
              </a:rPr>
              <a:t>http://</a:t>
            </a:r>
            <a:r>
              <a:rPr lang="en-CA" sz="1600" u="sng" dirty="0" smtClean="0">
                <a:hlinkClick r:id="rId3"/>
              </a:rPr>
              <a:t>www.directtrafficmedia.co.uk/blog/how-social-media-can-help-or-hinder-home-security</a:t>
            </a:r>
            <a:endParaRPr lang="en-CA" sz="1600" dirty="0" smtClean="0"/>
          </a:p>
          <a:p>
            <a:r>
              <a:rPr lang="en-CA" sz="1600" u="sng" dirty="0">
                <a:hlinkClick r:id="rId4"/>
              </a:rPr>
              <a:t>http://jonnegroni.com/2013/05/24/social-media-is-making-us-more-insecure/</a:t>
            </a:r>
            <a:endParaRPr lang="en-CA" sz="1600" dirty="0"/>
          </a:p>
          <a:p>
            <a:r>
              <a:rPr lang="en-CA" sz="1600" u="sng" dirty="0">
                <a:hlinkClick r:id="rId5"/>
              </a:rPr>
              <a:t>http://www.pacific.edu/Campus-Life/Safety-and-Conduct/Online-Social-Networking-Dangers-and-Benefits-.html</a:t>
            </a:r>
            <a:endParaRPr lang="en-CA" sz="1600" dirty="0"/>
          </a:p>
          <a:p>
            <a:r>
              <a:rPr lang="en-CA" sz="1600" u="sng" dirty="0">
                <a:hlinkClick r:id="rId6"/>
              </a:rPr>
              <a:t>http://www.mediabistro.com/alltwitter/5-social-media-threats_b51841</a:t>
            </a:r>
            <a:endParaRPr lang="en-CA" sz="1600" dirty="0"/>
          </a:p>
          <a:p>
            <a:r>
              <a:rPr lang="en-CA" sz="1600" u="sng" dirty="0">
                <a:hlinkClick r:id="rId7"/>
              </a:rPr>
              <a:t>http://www.jeffbullas.com/2014/01/17/20-social-media-facts-and-statistics-you-should-know-in-2014/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33206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  <a:effectLst>
            <a:reflection blurRad="6350" stA="50000" endA="300" endPos="90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tx2">
                    <a:lumMod val="75000"/>
                  </a:schemeClr>
                </a:solidFill>
              </a:rPr>
              <a:t>What is Social Networking?</a:t>
            </a:r>
            <a:endParaRPr lang="en-CA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6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/>
          <a:lstStyle/>
          <a:p>
            <a:r>
              <a:rPr lang="en-CA" dirty="0" smtClean="0">
                <a:solidFill>
                  <a:schemeClr val="accent4">
                    <a:lumMod val="50000"/>
                  </a:schemeClr>
                </a:solidFill>
              </a:rPr>
              <a:t>What It Is </a:t>
            </a:r>
            <a:endParaRPr lang="en-CA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276872"/>
            <a:ext cx="8229600" cy="288032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CA" dirty="0" smtClean="0">
                <a:solidFill>
                  <a:schemeClr val="accent4">
                    <a:lumMod val="50000"/>
                  </a:schemeClr>
                </a:solidFill>
              </a:rPr>
              <a:t>The usage of Social Media to interact with others typically by using:</a:t>
            </a:r>
          </a:p>
          <a:p>
            <a:pPr marL="0" indent="0" algn="ctr">
              <a:buNone/>
            </a:pPr>
            <a:endParaRPr lang="en-CA" sz="28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CA" sz="2800" dirty="0" smtClean="0">
                <a:solidFill>
                  <a:schemeClr val="accent4">
                    <a:lumMod val="50000"/>
                  </a:schemeClr>
                </a:solidFill>
              </a:rPr>
              <a:t>Pictures</a:t>
            </a:r>
          </a:p>
          <a:p>
            <a:pPr algn="ctr"/>
            <a:r>
              <a:rPr lang="en-CA" sz="2800" dirty="0" smtClean="0">
                <a:solidFill>
                  <a:schemeClr val="accent4">
                    <a:lumMod val="50000"/>
                  </a:schemeClr>
                </a:solidFill>
              </a:rPr>
              <a:t>Texts</a:t>
            </a:r>
          </a:p>
          <a:p>
            <a:pPr algn="ctr"/>
            <a:r>
              <a:rPr lang="en-CA" sz="2800" dirty="0" smtClean="0">
                <a:solidFill>
                  <a:schemeClr val="accent4">
                    <a:lumMod val="50000"/>
                  </a:schemeClr>
                </a:solidFill>
              </a:rPr>
              <a:t>Videos</a:t>
            </a:r>
            <a:endParaRPr lang="en-CA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2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jonnegroni.files.wordpress.com/2013/05/screen-shot-2013-05-23-at-3-03-41-pm.png?w=700&amp;h=38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" y="0"/>
            <a:ext cx="914088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320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6">
                    <a:lumMod val="50000"/>
                  </a:schemeClr>
                </a:solidFill>
              </a:rPr>
              <a:t>Social Media</a:t>
            </a:r>
            <a:endParaRPr lang="en-CA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0" name="Picture 2" descr="http://a1.mzstatic.com/us/r30/Purple3/v4/df/d8/33/dfd833c0-6f63-9a1f-ef50-84fda1a1ebe5/icon320x320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57" y="1937825"/>
            <a:ext cx="894118" cy="89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levistrauss.com/wp-content/uploads/2014/09/ig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275" y="3339466"/>
            <a:ext cx="1343400" cy="93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2.kym-cdn.com/entries/icons/original/000/010/905/myspa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752" y="4941168"/>
            <a:ext cx="1129923" cy="112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lh3.ggpht.com/lSLM0xhCA1RZOwaQcjhlwmsvaIQYaP3c5qbDKCgLALhydrgExnaSKZdGa8S3YtRuVA=w3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844824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snd1.org/wp-content/uploads/2014/04/Google-Plus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224040"/>
            <a:ext cx="1191884" cy="119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leaksquadlive.com/wp-content/uploads/2013/09/Vine-800x80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917352"/>
            <a:ext cx="1129923" cy="112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pbs.twimg.com/profile_images/2945466711/12e018532d913494d841f79da5dd70bf_400x40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209" y="1844824"/>
            <a:ext cx="987119" cy="98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://www.chicagonow.com/tween-us/files/2013/10/ask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429" y="3339466"/>
            <a:ext cx="913899" cy="91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ttp://edublogs.misd.net/theskinny/files/2013/03/Pinterest-logo-11hd0s5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493" y="5011199"/>
            <a:ext cx="942231" cy="94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37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 5 most Commonly Used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CA" dirty="0" smtClean="0"/>
          </a:p>
          <a:p>
            <a:r>
              <a:rPr lang="en-CA" dirty="0" smtClean="0"/>
              <a:t>Facebook- 900 000 000 Users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Twitter- 310 000 000 Users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LinkedIn- 255 000 000 Users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Pinterest- 250 000 000 Users</a:t>
            </a:r>
          </a:p>
        </p:txBody>
      </p:sp>
      <p:pic>
        <p:nvPicPr>
          <p:cNvPr id="4" name="Picture 2" descr="http://a1.mzstatic.com/us/r30/Purple3/v4/df/d8/33/dfd833c0-6f63-9a1f-ef50-84fda1a1ebe5/icon320x320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907" y="20608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lh3.ggpht.com/lSLM0xhCA1RZOwaQcjhlwmsvaIQYaP3c5qbDKCgLALhydrgExnaSKZdGa8S3YtRuVA=w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252" y="3044687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https://pbs.twimg.com/profile_images/2945466711/12e018532d913494d841f79da5dd70bf_400x4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908" y="4361267"/>
            <a:ext cx="648071" cy="64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2" descr="http://edublogs.misd.net/theskinny/files/2013/03/Pinterest-logo-11hd0s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908" y="530120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98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General Statistics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pPr marL="0" lvl="0" indent="0" algn="ctr" fontAlgn="base">
              <a:buNone/>
            </a:pPr>
            <a:endParaRPr lang="en-CA" dirty="0"/>
          </a:p>
          <a:p>
            <a:pPr lvl="0" algn="ctr" fontAlgn="base"/>
            <a:r>
              <a:rPr lang="en-CA" dirty="0" smtClean="0"/>
              <a:t>Over 70% </a:t>
            </a:r>
            <a:r>
              <a:rPr lang="en-CA" dirty="0"/>
              <a:t>of all internet users are now active on social </a:t>
            </a:r>
            <a:r>
              <a:rPr lang="en-CA" dirty="0" smtClean="0"/>
              <a:t>media</a:t>
            </a:r>
          </a:p>
          <a:p>
            <a:pPr lvl="0" algn="ctr" fontAlgn="base"/>
            <a:endParaRPr lang="en-CA" dirty="0"/>
          </a:p>
          <a:p>
            <a:pPr lvl="0" algn="ctr" fontAlgn="base"/>
            <a:r>
              <a:rPr lang="en-CA" dirty="0"/>
              <a:t>18-29 year olds have </a:t>
            </a:r>
            <a:r>
              <a:rPr lang="en-CA" dirty="0" smtClean="0"/>
              <a:t>a 90% usage</a:t>
            </a:r>
          </a:p>
          <a:p>
            <a:pPr lvl="0" algn="ctr" fontAlgn="base"/>
            <a:endParaRPr lang="en-CA" dirty="0"/>
          </a:p>
          <a:p>
            <a:pPr lvl="0" algn="ctr" fontAlgn="base"/>
            <a:r>
              <a:rPr lang="en-CA" dirty="0"/>
              <a:t>The 30-49 bracket sits at </a:t>
            </a:r>
            <a:r>
              <a:rPr lang="en-CA" dirty="0" smtClean="0"/>
              <a:t>over 70%</a:t>
            </a:r>
            <a:endParaRPr lang="en-CA" dirty="0"/>
          </a:p>
          <a:p>
            <a:pPr marL="0" indent="0" algn="ctr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163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General Statistics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ctr" fontAlgn="base"/>
            <a:r>
              <a:rPr lang="en-CA" dirty="0"/>
              <a:t>60% of 50 to 60 year olds are active on social </a:t>
            </a:r>
            <a:r>
              <a:rPr lang="en-CA" dirty="0" smtClean="0"/>
              <a:t>media</a:t>
            </a:r>
          </a:p>
          <a:p>
            <a:pPr lvl="0" algn="ctr" fontAlgn="base"/>
            <a:endParaRPr lang="en-CA" dirty="0"/>
          </a:p>
          <a:p>
            <a:pPr marL="0" lvl="0" indent="0" algn="ctr" fontAlgn="base">
              <a:buNone/>
            </a:pPr>
            <a:endParaRPr lang="en-CA" dirty="0"/>
          </a:p>
          <a:p>
            <a:pPr lvl="0" algn="ctr" fontAlgn="base"/>
            <a:r>
              <a:rPr lang="en-CA" dirty="0" smtClean="0"/>
              <a:t>Over 70% </a:t>
            </a:r>
            <a:r>
              <a:rPr lang="en-CA" dirty="0"/>
              <a:t>of users access social media from a mobile device.</a:t>
            </a:r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035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CA" dirty="0"/>
          </a:p>
          <a:p>
            <a:pPr marL="0" lvl="0" indent="0">
              <a:buNone/>
            </a:pPr>
            <a:endParaRPr lang="en-CA" dirty="0"/>
          </a:p>
          <a:p>
            <a:pPr lvl="0" algn="ctr"/>
            <a:r>
              <a:rPr lang="en-CA" dirty="0" smtClean="0"/>
              <a:t>Over 70% </a:t>
            </a:r>
            <a:r>
              <a:rPr lang="en-CA" dirty="0"/>
              <a:t>of all internet users are now active on social media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53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251</Words>
  <Application>Microsoft Office PowerPoint</Application>
  <PresentationFormat>On-screen Show (4:3)</PresentationFormat>
  <Paragraphs>69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 Social Networking</vt:lpstr>
      <vt:lpstr>What is Social Networking?</vt:lpstr>
      <vt:lpstr>What It Is </vt:lpstr>
      <vt:lpstr>PowerPoint Presentation</vt:lpstr>
      <vt:lpstr>Social Media</vt:lpstr>
      <vt:lpstr>Top 5 most Commonly Used</vt:lpstr>
      <vt:lpstr>General Statistics</vt:lpstr>
      <vt:lpstr>General Statistics</vt:lpstr>
      <vt:lpstr>PowerPoint Presentation</vt:lpstr>
      <vt:lpstr>The Dangers</vt:lpstr>
      <vt:lpstr>Dangers</vt:lpstr>
      <vt:lpstr>PowerPoint Presentation</vt:lpstr>
      <vt:lpstr>Keeping Out of Trouble </vt:lpstr>
      <vt:lpstr>PowerPoint Presentation</vt:lpstr>
      <vt:lpstr>PowerPoint Presentation</vt:lpstr>
      <vt:lpstr>Consequences</vt:lpstr>
      <vt:lpstr>Posting inappropriately may…</vt:lpstr>
      <vt:lpstr>Bibliography</vt:lpstr>
    </vt:vector>
  </TitlesOfParts>
  <Company>Toronto District School Board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Networkin</dc:title>
  <dc:creator>Gorain, Snehan</dc:creator>
  <cp:lastModifiedBy>Gorain, Snehan</cp:lastModifiedBy>
  <cp:revision>20</cp:revision>
  <dcterms:created xsi:type="dcterms:W3CDTF">2015-01-06T19:28:34Z</dcterms:created>
  <dcterms:modified xsi:type="dcterms:W3CDTF">2015-01-13T18:52:36Z</dcterms:modified>
</cp:coreProperties>
</file>