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30/3/15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-73415"/>
            <a:ext cx="9241959" cy="69263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1627094"/>
            <a:ext cx="7772400" cy="147002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Spanish Conquest of </a:t>
            </a:r>
            <a:br>
              <a:rPr lang="en-US" smtClean="0"/>
            </a:br>
            <a:r>
              <a:rPr lang="en-US" smtClean="0"/>
              <a:t>Yucatán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1" y="3810000"/>
            <a:ext cx="77708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Char char="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6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Lachlan Gray</a:t>
            </a:r>
          </a:p>
          <a:p>
            <a:pPr algn="ctr"/>
            <a:r>
              <a:rPr lang="en-US" dirty="0" smtClean="0"/>
              <a:t>Snehan Gorain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0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"/>
            <a:ext cx="76200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1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Mayans were converted into Christianity by force</a:t>
            </a:r>
          </a:p>
          <a:p>
            <a:r>
              <a:rPr lang="en-US" dirty="0" smtClean="0"/>
              <a:t>Francisco de </a:t>
            </a:r>
            <a:r>
              <a:rPr lang="en-US" dirty="0" err="1" smtClean="0"/>
              <a:t>Montejo</a:t>
            </a:r>
            <a:r>
              <a:rPr lang="en-US" dirty="0" smtClean="0"/>
              <a:t> is ordered to conquer Yucatán</a:t>
            </a:r>
          </a:p>
          <a:p>
            <a:r>
              <a:rPr lang="en-US" dirty="0" smtClean="0"/>
              <a:t>Spanish used the Mayans as slaves</a:t>
            </a:r>
          </a:p>
          <a:p>
            <a:r>
              <a:rPr lang="en-US" dirty="0" smtClean="0"/>
              <a:t>Enslavement of Mayans began in 1540</a:t>
            </a:r>
          </a:p>
          <a:p>
            <a:r>
              <a:rPr lang="en-US" dirty="0" smtClean="0"/>
              <a:t>Mayan culture began to decline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68" y="270199"/>
            <a:ext cx="1219912" cy="1211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517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Mayan population decreased</a:t>
            </a:r>
          </a:p>
          <a:p>
            <a:r>
              <a:rPr lang="en-US" dirty="0" smtClean="0"/>
              <a:t>Mayans were killed and their artifacts burned.</a:t>
            </a:r>
          </a:p>
          <a:p>
            <a:r>
              <a:rPr lang="en-US" dirty="0" smtClean="0"/>
              <a:t>Mayans attacked the Spanish and continued to right their texts in secret</a:t>
            </a:r>
          </a:p>
          <a:p>
            <a:r>
              <a:rPr lang="en-US" dirty="0" smtClean="0"/>
              <a:t>Smallpox killed many Mayans</a:t>
            </a:r>
          </a:p>
          <a:p>
            <a:r>
              <a:rPr lang="en-US" dirty="0" smtClean="0"/>
              <a:t>Mayan culture today is rarely practiced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89" y="4161072"/>
            <a:ext cx="1515824" cy="22710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920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 murder and intimidation</a:t>
            </a:r>
          </a:p>
          <a:p>
            <a:r>
              <a:rPr lang="en-US" dirty="0" smtClean="0"/>
              <a:t>Over 2,200 Mayans were killed</a:t>
            </a:r>
          </a:p>
          <a:p>
            <a:r>
              <a:rPr lang="en-US" dirty="0" smtClean="0"/>
              <a:t>The Spanish used </a:t>
            </a:r>
            <a:r>
              <a:rPr lang="en-CA" dirty="0"/>
              <a:t>broadswords, rapiers, crossbows, matchlocks, and 3.7 metre spears.</a:t>
            </a:r>
            <a:endParaRPr lang="en-US" dirty="0"/>
          </a:p>
          <a:p>
            <a:r>
              <a:rPr lang="en-US" dirty="0" smtClean="0"/>
              <a:t>The Spanish arrived in boats</a:t>
            </a:r>
          </a:p>
          <a:p>
            <a:r>
              <a:rPr lang="en-US" dirty="0" smtClean="0"/>
              <a:t>No intervention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Spanish suffered from disease, attacks and drowning</a:t>
            </a:r>
          </a:p>
          <a:p>
            <a:r>
              <a:rPr lang="en-US" dirty="0" smtClean="0"/>
              <a:t> It took three attempts to conquer most of Yucatán</a:t>
            </a:r>
          </a:p>
          <a:p>
            <a:r>
              <a:rPr lang="en-US" dirty="0" smtClean="0"/>
              <a:t>Mayans </a:t>
            </a:r>
            <a:r>
              <a:rPr lang="en-US" dirty="0" err="1" smtClean="0"/>
              <a:t>havent</a:t>
            </a:r>
            <a:r>
              <a:rPr lang="en-US" dirty="0" smtClean="0"/>
              <a:t> been given much recognition</a:t>
            </a:r>
          </a:p>
          <a:p>
            <a:r>
              <a:rPr lang="en-US" dirty="0" smtClean="0"/>
              <a:t>Several statues exist in memory of the Mayans</a:t>
            </a:r>
          </a:p>
          <a:p>
            <a:r>
              <a:rPr lang="en-US" dirty="0" smtClean="0"/>
              <a:t>Mayans and their culture declined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7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cintosh HD:Users:Lachlan:Desktop:francisco-de-montej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631950"/>
            <a:ext cx="2514600" cy="3594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6" name="Picture 5" descr="Macintosh HD:Users:Lachlan:Desktop:MA-801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46" y="39116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2469606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24</TotalTime>
  <Words>144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Spanish Conquest of  Yucatán</dc:title>
  <dc:creator>Snehan Gorain</dc:creator>
  <cp:lastModifiedBy>Snehan Gorain</cp:lastModifiedBy>
  <cp:revision>4</cp:revision>
  <dcterms:created xsi:type="dcterms:W3CDTF">2015-03-29T19:07:20Z</dcterms:created>
  <dcterms:modified xsi:type="dcterms:W3CDTF">2015-03-30T11:50:33Z</dcterms:modified>
</cp:coreProperties>
</file>