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93" r:id="rId4"/>
    <p:sldId id="290" r:id="rId5"/>
    <p:sldId id="260" r:id="rId6"/>
    <p:sldId id="261" r:id="rId7"/>
    <p:sldId id="262" r:id="rId8"/>
    <p:sldId id="283" r:id="rId9"/>
    <p:sldId id="263" r:id="rId10"/>
    <p:sldId id="267" r:id="rId11"/>
    <p:sldId id="268" r:id="rId12"/>
    <p:sldId id="270" r:id="rId13"/>
    <p:sldId id="282" r:id="rId14"/>
    <p:sldId id="295" r:id="rId15"/>
    <p:sldId id="271" r:id="rId16"/>
    <p:sldId id="272" r:id="rId17"/>
    <p:sldId id="273" r:id="rId18"/>
    <p:sldId id="291" r:id="rId19"/>
    <p:sldId id="277" r:id="rId20"/>
    <p:sldId id="280" r:id="rId21"/>
    <p:sldId id="275" r:id="rId22"/>
    <p:sldId id="276" r:id="rId23"/>
    <p:sldId id="296" r:id="rId24"/>
    <p:sldId id="286" r:id="rId25"/>
    <p:sldId id="287" r:id="rId26"/>
    <p:sldId id="28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1" autoAdjust="0"/>
    <p:restoredTop sz="86323" autoAdjust="0"/>
  </p:normalViewPr>
  <p:slideViewPr>
    <p:cSldViewPr>
      <p:cViewPr varScale="1">
        <p:scale>
          <a:sx n="75" d="100"/>
          <a:sy n="75" d="100"/>
        </p:scale>
        <p:origin x="-49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06BCBBC-07AE-4C68-AEDA-315059AD1BC3}" type="datetimeFigureOut">
              <a:rPr lang="en-CA" smtClean="0"/>
              <a:t>12/09/2014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5A6890D-5FA8-4A9D-BE8E-03285B1D11B8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CBBC-07AE-4C68-AEDA-315059AD1BC3}" type="datetimeFigureOut">
              <a:rPr lang="en-CA" smtClean="0"/>
              <a:t>12/09/2014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890D-5FA8-4A9D-BE8E-03285B1D11B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CBBC-07AE-4C68-AEDA-315059AD1BC3}" type="datetimeFigureOut">
              <a:rPr lang="en-CA" smtClean="0"/>
              <a:t>12/09/2014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890D-5FA8-4A9D-BE8E-03285B1D11B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06BCBBC-07AE-4C68-AEDA-315059AD1BC3}" type="datetimeFigureOut">
              <a:rPr lang="en-CA" smtClean="0"/>
              <a:t>12/09/2014</a:t>
            </a:fld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5A6890D-5FA8-4A9D-BE8E-03285B1D11B8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06BCBBC-07AE-4C68-AEDA-315059AD1BC3}" type="datetimeFigureOut">
              <a:rPr lang="en-CA" smtClean="0"/>
              <a:t>12/09/2014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5A6890D-5FA8-4A9D-BE8E-03285B1D11B8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CBBC-07AE-4C68-AEDA-315059AD1BC3}" type="datetimeFigureOut">
              <a:rPr lang="en-CA" smtClean="0"/>
              <a:t>12/09/2014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890D-5FA8-4A9D-BE8E-03285B1D11B8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CBBC-07AE-4C68-AEDA-315059AD1BC3}" type="datetimeFigureOut">
              <a:rPr lang="en-CA" smtClean="0"/>
              <a:t>12/09/2014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890D-5FA8-4A9D-BE8E-03285B1D11B8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06BCBBC-07AE-4C68-AEDA-315059AD1BC3}" type="datetimeFigureOut">
              <a:rPr lang="en-CA" smtClean="0"/>
              <a:t>12/09/2014</a:t>
            </a:fld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5A6890D-5FA8-4A9D-BE8E-03285B1D11B8}" type="slidenum">
              <a:rPr lang="en-CA" smtClean="0"/>
              <a:t>‹#›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CBBC-07AE-4C68-AEDA-315059AD1BC3}" type="datetimeFigureOut">
              <a:rPr lang="en-CA" smtClean="0"/>
              <a:t>12/09/2014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890D-5FA8-4A9D-BE8E-03285B1D11B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06BCBBC-07AE-4C68-AEDA-315059AD1BC3}" type="datetimeFigureOut">
              <a:rPr lang="en-CA" smtClean="0"/>
              <a:t>12/09/2014</a:t>
            </a:fld>
            <a:endParaRPr lang="en-C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5A6890D-5FA8-4A9D-BE8E-03285B1D11B8}" type="slidenum">
              <a:rPr lang="en-CA" smtClean="0"/>
              <a:t>‹#›</a:t>
            </a:fld>
            <a:endParaRPr lang="en-CA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06BCBBC-07AE-4C68-AEDA-315059AD1BC3}" type="datetimeFigureOut">
              <a:rPr lang="en-CA" smtClean="0"/>
              <a:t>12/09/2014</a:t>
            </a:fld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5A6890D-5FA8-4A9D-BE8E-03285B1D11B8}" type="slidenum">
              <a:rPr lang="en-CA" smtClean="0"/>
              <a:t>‹#›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06BCBBC-07AE-4C68-AEDA-315059AD1BC3}" type="datetimeFigureOut">
              <a:rPr lang="en-CA" smtClean="0"/>
              <a:t>12/09/2014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5A6890D-5FA8-4A9D-BE8E-03285B1D11B8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3728" y="620688"/>
            <a:ext cx="6172200" cy="1894362"/>
          </a:xfrm>
        </p:spPr>
        <p:txBody>
          <a:bodyPr>
            <a:normAutofit/>
          </a:bodyPr>
          <a:lstStyle/>
          <a:p>
            <a:r>
              <a:rPr lang="en-CA" sz="4800" dirty="0" smtClean="0"/>
              <a:t>An Introduction to:</a:t>
            </a:r>
            <a:endParaRPr lang="en-CA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752" y="2564904"/>
            <a:ext cx="5328592" cy="2592288"/>
          </a:xfrm>
        </p:spPr>
        <p:txBody>
          <a:bodyPr>
            <a:noAutofit/>
          </a:bodyPr>
          <a:lstStyle/>
          <a:p>
            <a:r>
              <a:rPr lang="en-CA" sz="8000" dirty="0" err="1" smtClean="0"/>
              <a:t>Snehan</a:t>
            </a:r>
            <a:endParaRPr lang="en-CA" sz="8000" dirty="0" smtClean="0"/>
          </a:p>
          <a:p>
            <a:r>
              <a:rPr lang="en-CA" sz="8000" dirty="0" smtClean="0"/>
              <a:t>Gorain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Course Code:TEJ1OP:01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Course Name: Exploring Computer Engineering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Semester: 1</a:t>
            </a:r>
          </a:p>
          <a:p>
            <a:r>
              <a:rPr lang="en-US" sz="1000" dirty="0">
                <a:solidFill>
                  <a:schemeClr val="tx1"/>
                </a:solidFill>
              </a:rPr>
              <a:t>Year: 2014</a:t>
            </a:r>
          </a:p>
          <a:p>
            <a:r>
              <a:rPr lang="en-US" sz="1000" dirty="0">
                <a:solidFill>
                  <a:schemeClr val="tx1"/>
                </a:solidFill>
              </a:rPr>
              <a:t>Teacher: </a:t>
            </a:r>
            <a:r>
              <a:rPr lang="en-US" sz="1000" dirty="0" err="1">
                <a:solidFill>
                  <a:schemeClr val="tx1"/>
                </a:solidFill>
              </a:rPr>
              <a:t>Mr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Buffone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Date: September 10 </a:t>
            </a:r>
            <a:endParaRPr lang="en-CA" sz="1000" dirty="0">
              <a:solidFill>
                <a:schemeClr val="tx1"/>
              </a:solidFill>
            </a:endParaRPr>
          </a:p>
          <a:p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355288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CA" sz="6000" dirty="0" smtClean="0"/>
              <a:t>Hobbies</a:t>
            </a:r>
            <a:endParaRPr lang="en-CA" sz="6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4941168"/>
            <a:ext cx="7467600" cy="1532784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3099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Reading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My Favourite Books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The Kite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A Hundred Thousand Suns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Lethal Spice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The Mountains Echoed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196752"/>
            <a:ext cx="22860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87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Cooking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I love cooking food from different countries. I’ve cooked food from</a:t>
            </a:r>
          </a:p>
          <a:p>
            <a:r>
              <a:rPr lang="en-CA" dirty="0" smtClean="0"/>
              <a:t>Thailand</a:t>
            </a:r>
          </a:p>
          <a:p>
            <a:r>
              <a:rPr lang="en-CA" dirty="0" smtClean="0"/>
              <a:t>Italy</a:t>
            </a:r>
          </a:p>
          <a:p>
            <a:r>
              <a:rPr lang="en-CA" dirty="0" smtClean="0"/>
              <a:t>France</a:t>
            </a:r>
          </a:p>
          <a:p>
            <a:r>
              <a:rPr lang="en-CA" dirty="0" smtClean="0"/>
              <a:t>Morocco</a:t>
            </a:r>
          </a:p>
          <a:p>
            <a:r>
              <a:rPr lang="en-CA" dirty="0" smtClean="0"/>
              <a:t>India</a:t>
            </a:r>
          </a:p>
          <a:p>
            <a:r>
              <a:rPr lang="en-CA" dirty="0" smtClean="0"/>
              <a:t>Middle Eastern/ </a:t>
            </a:r>
            <a:r>
              <a:rPr lang="en-CA" dirty="0" err="1" smtClean="0"/>
              <a:t>Mediterarrian</a:t>
            </a:r>
            <a:endParaRPr lang="en-CA" dirty="0"/>
          </a:p>
          <a:p>
            <a:r>
              <a:rPr lang="en-CA" dirty="0" smtClean="0"/>
              <a:t>Japan</a:t>
            </a:r>
          </a:p>
          <a:p>
            <a:endParaRPr lang="en-CA" dirty="0"/>
          </a:p>
        </p:txBody>
      </p:sp>
      <p:pic>
        <p:nvPicPr>
          <p:cNvPr id="4" name="Picture 2" descr="E:\IMG_04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718028"/>
            <a:ext cx="2016224" cy="150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E:\IMG_018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315470"/>
            <a:ext cx="1937179" cy="193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E:\IMG_033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896" y="5192698"/>
            <a:ext cx="1238884" cy="123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G_0712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545" y="4873254"/>
            <a:ext cx="1378300" cy="13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15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Piano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Self Taught until Grade 3 piano</a:t>
            </a:r>
          </a:p>
          <a:p>
            <a:r>
              <a:rPr lang="en-CA" dirty="0" smtClean="0"/>
              <a:t>Passed Grade 6 Exams</a:t>
            </a:r>
          </a:p>
          <a:p>
            <a:r>
              <a:rPr lang="en-CA" dirty="0" smtClean="0"/>
              <a:t>I am now in Grade 7 piano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501008"/>
            <a:ext cx="3987800" cy="203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2636912"/>
            <a:ext cx="27559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74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Trekking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Trekking, Biking and Rollerblading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852936"/>
            <a:ext cx="4248472" cy="31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03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20888"/>
            <a:ext cx="7467600" cy="1584176"/>
          </a:xfrm>
        </p:spPr>
        <p:txBody>
          <a:bodyPr>
            <a:normAutofit/>
          </a:bodyPr>
          <a:lstStyle/>
          <a:p>
            <a:r>
              <a:rPr lang="en-CA" sz="8000" dirty="0" smtClean="0"/>
              <a:t>Sports I like</a:t>
            </a:r>
            <a:endParaRPr lang="en-CA" sz="8000" dirty="0"/>
          </a:p>
        </p:txBody>
      </p:sp>
    </p:spTree>
    <p:extLst>
      <p:ext uri="{BB962C8B-B14F-4D97-AF65-F5344CB8AC3E}">
        <p14:creationId xmlns:p14="http://schemas.microsoft.com/office/powerpoint/2010/main" val="1800919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Skiing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There’s not sport as thrilling as skiing</a:t>
            </a:r>
          </a:p>
          <a:p>
            <a:endParaRPr lang="en-CA" dirty="0"/>
          </a:p>
        </p:txBody>
      </p:sp>
      <p:pic>
        <p:nvPicPr>
          <p:cNvPr id="4098" name="Picture 2" descr="C:\Users\334752052\AppData\Local\Microsoft\Windows\Temporary Internet Files\Content.IE5\1QEZFMUU\MP90040019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5800675" cy="386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876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Ultimate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Learned about it in Grade 7</a:t>
            </a:r>
          </a:p>
          <a:p>
            <a:r>
              <a:rPr lang="en-CA" dirty="0" smtClean="0"/>
              <a:t>Joined my schools Ultimate team in Grade 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3710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Trekking and </a:t>
            </a:r>
            <a:r>
              <a:rPr lang="en-CA" dirty="0" err="1" smtClean="0"/>
              <a:t>Crosscountry</a:t>
            </a:r>
            <a:r>
              <a:rPr lang="en-CA" dirty="0" smtClean="0"/>
              <a:t> Skiing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6563072" cy="3340968"/>
          </a:xfrm>
        </p:spPr>
        <p:txBody>
          <a:bodyPr/>
          <a:lstStyle/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3074" name="Picture 2" descr="http://travelingted.com/wp-content/uploads/2012/01/Wintertra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12572"/>
            <a:ext cx="6408712" cy="480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083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467600" cy="2650306"/>
          </a:xfrm>
        </p:spPr>
        <p:txBody>
          <a:bodyPr>
            <a:normAutofit/>
          </a:bodyPr>
          <a:lstStyle/>
          <a:p>
            <a:r>
              <a:rPr lang="en-CA" sz="4400" dirty="0" smtClean="0"/>
              <a:t>Music I listen to</a:t>
            </a:r>
            <a:endParaRPr lang="en-CA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789040"/>
            <a:ext cx="7467600" cy="2684912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177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467600" cy="1143000"/>
          </a:xfrm>
        </p:spPr>
        <p:txBody>
          <a:bodyPr>
            <a:normAutofit/>
          </a:bodyPr>
          <a:lstStyle/>
          <a:p>
            <a:r>
              <a:rPr lang="en-CA" sz="6000" dirty="0" smtClean="0"/>
              <a:t>Background</a:t>
            </a:r>
            <a:endParaRPr lang="en-CA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I am a Hindustani (Indian) Muslim</a:t>
            </a:r>
          </a:p>
          <a:p>
            <a:r>
              <a:rPr lang="en-CA" dirty="0" smtClean="0"/>
              <a:t>Born in British Columbia</a:t>
            </a:r>
          </a:p>
          <a:p>
            <a:r>
              <a:rPr lang="en-CA" dirty="0" smtClean="0"/>
              <a:t>Born in Trail</a:t>
            </a:r>
            <a:endParaRPr lang="en-CA" dirty="0"/>
          </a:p>
          <a:p>
            <a:r>
              <a:rPr lang="en-CA" dirty="0" smtClean="0"/>
              <a:t>Moved to Toronto at the age of 5</a:t>
            </a:r>
          </a:p>
          <a:p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 descr="Unknown-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628800"/>
            <a:ext cx="2016844" cy="13421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3140968"/>
            <a:ext cx="2115507" cy="127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80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World Movies and World Music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 smtClean="0"/>
              <a:t>I listen to Music from all over the world. I listen to music from:</a:t>
            </a:r>
          </a:p>
          <a:p>
            <a:r>
              <a:rPr lang="en-CA" dirty="0" smtClean="0"/>
              <a:t>Lebanon</a:t>
            </a:r>
          </a:p>
          <a:p>
            <a:r>
              <a:rPr lang="en-CA" dirty="0" smtClean="0"/>
              <a:t>Afghanistan (Farsi and Pashtu)</a:t>
            </a:r>
          </a:p>
          <a:p>
            <a:r>
              <a:rPr lang="en-CA" dirty="0" smtClean="0"/>
              <a:t>India (Bollywood and Punjabi)</a:t>
            </a:r>
          </a:p>
          <a:p>
            <a:r>
              <a:rPr lang="en-CA" dirty="0" smtClean="0"/>
              <a:t>Morocco</a:t>
            </a:r>
          </a:p>
          <a:p>
            <a:r>
              <a:rPr lang="en-CA" dirty="0" smtClean="0"/>
              <a:t>Algeria</a:t>
            </a:r>
          </a:p>
          <a:p>
            <a:r>
              <a:rPr lang="en-CA" dirty="0" smtClean="0"/>
              <a:t>Iran</a:t>
            </a:r>
          </a:p>
          <a:p>
            <a:r>
              <a:rPr lang="en-CA" dirty="0" smtClean="0"/>
              <a:t>Korea</a:t>
            </a:r>
          </a:p>
          <a:p>
            <a:r>
              <a:rPr lang="en-CA" dirty="0" smtClean="0"/>
              <a:t>Thailand</a:t>
            </a:r>
          </a:p>
          <a:p>
            <a:r>
              <a:rPr lang="en-CA" dirty="0" smtClean="0"/>
              <a:t>Japan</a:t>
            </a:r>
          </a:p>
          <a:p>
            <a:r>
              <a:rPr lang="en-CA" dirty="0" smtClean="0"/>
              <a:t>China (Cantonese and Mandarin)</a:t>
            </a:r>
          </a:p>
          <a:p>
            <a:r>
              <a:rPr lang="en-CA" dirty="0" smtClean="0"/>
              <a:t>France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2348880"/>
            <a:ext cx="1417340" cy="1417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511" y="5229200"/>
            <a:ext cx="1464109" cy="12360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360" y="3970102"/>
            <a:ext cx="1392684" cy="12077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35097"/>
          <a:stretch/>
        </p:blipFill>
        <p:spPr>
          <a:xfrm>
            <a:off x="5139512" y="4005064"/>
            <a:ext cx="1049455" cy="905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8304" y="908720"/>
            <a:ext cx="1134368" cy="11343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6056" y="2564904"/>
            <a:ext cx="1481460" cy="8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37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80928"/>
            <a:ext cx="7467600" cy="868958"/>
          </a:xfrm>
        </p:spPr>
        <p:txBody>
          <a:bodyPr>
            <a:noAutofit/>
          </a:bodyPr>
          <a:lstStyle/>
          <a:p>
            <a:r>
              <a:rPr lang="en-CA" sz="6000" dirty="0" smtClean="0"/>
              <a:t>My Career Plan</a:t>
            </a:r>
            <a:endParaRPr lang="en-CA" sz="6000" dirty="0"/>
          </a:p>
        </p:txBody>
      </p:sp>
    </p:spTree>
    <p:extLst>
      <p:ext uri="{BB962C8B-B14F-4D97-AF65-F5344CB8AC3E}">
        <p14:creationId xmlns:p14="http://schemas.microsoft.com/office/powerpoint/2010/main" val="2048327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Jobs I am Interested in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	I currently don</a:t>
            </a:r>
            <a:r>
              <a:rPr lang="fr-FR" dirty="0" smtClean="0"/>
              <a:t>’</a:t>
            </a:r>
            <a:r>
              <a:rPr lang="en-CA" dirty="0" smtClean="0"/>
              <a:t>t have a career that I’m sure I am sure to pursue.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Chef</a:t>
            </a:r>
          </a:p>
          <a:p>
            <a:r>
              <a:rPr lang="en-CA" dirty="0" smtClean="0"/>
              <a:t>Entrepreneur</a:t>
            </a:r>
          </a:p>
          <a:p>
            <a:r>
              <a:rPr lang="en-CA" dirty="0" smtClean="0"/>
              <a:t>A job in Business</a:t>
            </a:r>
          </a:p>
          <a:p>
            <a:r>
              <a:rPr lang="en-CA" dirty="0" smtClean="0"/>
              <a:t>Health, Wellness and Fitness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868097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 want to Live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Helsinki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Santiago (del Chile)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Istanbul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Ottawa</a:t>
            </a:r>
          </a:p>
        </p:txBody>
      </p:sp>
    </p:spTree>
    <p:extLst>
      <p:ext uri="{BB962C8B-B14F-4D97-AF65-F5344CB8AC3E}">
        <p14:creationId xmlns:p14="http://schemas.microsoft.com/office/powerpoint/2010/main" val="1283854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7467600" cy="1143000"/>
          </a:xfrm>
        </p:spPr>
        <p:txBody>
          <a:bodyPr>
            <a:noAutofit/>
          </a:bodyPr>
          <a:lstStyle/>
          <a:p>
            <a:r>
              <a:rPr lang="en-US" sz="4800" dirty="0" smtClean="0"/>
              <a:t>Languages I speak and</a:t>
            </a:r>
            <a:br>
              <a:rPr lang="en-US" sz="4800" dirty="0" smtClean="0"/>
            </a:br>
            <a:r>
              <a:rPr lang="en-US" sz="4800" dirty="0" smtClean="0"/>
              <a:t>Languages I want to learn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58910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speak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English</a:t>
            </a:r>
          </a:p>
          <a:p>
            <a:r>
              <a:rPr lang="en-US" dirty="0" smtClean="0"/>
              <a:t>A good Amount of French</a:t>
            </a:r>
          </a:p>
          <a:p>
            <a:r>
              <a:rPr lang="en-US" dirty="0" smtClean="0"/>
              <a:t>Urdu (language of India).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 also self taught myself very little Portuguese. I use it to say simple things to the Portuguese people in my neighborhood.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836712"/>
            <a:ext cx="1512169" cy="1008112"/>
          </a:xfrm>
          <a:prstGeom prst="rect">
            <a:avLst/>
          </a:prstGeom>
        </p:spPr>
      </p:pic>
      <p:pic>
        <p:nvPicPr>
          <p:cNvPr id="8" name="Picture 7" descr="images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196752"/>
            <a:ext cx="287389" cy="286112"/>
          </a:xfrm>
          <a:prstGeom prst="rect">
            <a:avLst/>
          </a:prstGeom>
        </p:spPr>
      </p:pic>
      <p:pic>
        <p:nvPicPr>
          <p:cNvPr id="9" name="Picture 8" descr="Unknown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844824"/>
            <a:ext cx="2316771" cy="16251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4935567"/>
            <a:ext cx="2304256" cy="15959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608" y="4881178"/>
            <a:ext cx="2376264" cy="1782198"/>
          </a:xfrm>
          <a:prstGeom prst="rect">
            <a:avLst/>
          </a:prstGeom>
        </p:spPr>
      </p:pic>
      <p:sp>
        <p:nvSpPr>
          <p:cNvPr id="12" name="Oval Callout 11"/>
          <p:cNvSpPr/>
          <p:nvPr/>
        </p:nvSpPr>
        <p:spPr>
          <a:xfrm>
            <a:off x="2483768" y="5085184"/>
            <a:ext cx="864096" cy="601216"/>
          </a:xfrm>
          <a:prstGeom prst="wedgeEllipseCallout">
            <a:avLst>
              <a:gd name="adj1" fmla="val -67124"/>
              <a:gd name="adj2" fmla="val 65502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Òla</a:t>
            </a:r>
            <a:endParaRPr lang="en-US" dirty="0" smtClean="0"/>
          </a:p>
        </p:txBody>
      </p:sp>
      <p:sp>
        <p:nvSpPr>
          <p:cNvPr id="13" name="Oval Callout 12"/>
          <p:cNvSpPr/>
          <p:nvPr/>
        </p:nvSpPr>
        <p:spPr>
          <a:xfrm>
            <a:off x="6084168" y="6021288"/>
            <a:ext cx="1080120" cy="504056"/>
          </a:xfrm>
          <a:prstGeom prst="wedgeEllipseCallout">
            <a:avLst>
              <a:gd name="adj1" fmla="val -41712"/>
              <a:gd name="adj2" fmla="val -4212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5776" y="6093296"/>
            <a:ext cx="888504" cy="591259"/>
          </a:xfrm>
          <a:prstGeom prst="rect">
            <a:avLst/>
          </a:prstGeom>
        </p:spPr>
      </p:pic>
      <p:pic>
        <p:nvPicPr>
          <p:cNvPr id="17" name="Picture 16" descr="images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24744"/>
            <a:ext cx="1152128" cy="61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89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top language I want to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Arabic</a:t>
            </a:r>
          </a:p>
          <a:p>
            <a:pPr marL="457200" indent="-457200">
              <a:buAutoNum type="arabicPeriod"/>
            </a:pPr>
            <a:r>
              <a:rPr lang="en-US" dirty="0" smtClean="0"/>
              <a:t>Portuguese</a:t>
            </a:r>
          </a:p>
          <a:p>
            <a:pPr marL="457200" indent="-457200">
              <a:buAutoNum type="arabicPeriod"/>
            </a:pPr>
            <a:r>
              <a:rPr lang="en-US" dirty="0" smtClean="0"/>
              <a:t>Mandarin</a:t>
            </a:r>
          </a:p>
          <a:p>
            <a:pPr marL="457200" indent="-457200">
              <a:buAutoNum type="arabicPeriod"/>
            </a:pPr>
            <a:r>
              <a:rPr lang="en-US" dirty="0" smtClean="0"/>
              <a:t>Farsi</a:t>
            </a:r>
          </a:p>
          <a:p>
            <a:pPr marL="457200" indent="-457200">
              <a:buAutoNum type="arabicPeriod"/>
            </a:pPr>
            <a:r>
              <a:rPr lang="en-US" dirty="0" smtClean="0"/>
              <a:t>Turkish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I love learning new languages</a:t>
            </a:r>
            <a:endParaRPr lang="en-US" dirty="0"/>
          </a:p>
        </p:txBody>
      </p:sp>
      <p:pic>
        <p:nvPicPr>
          <p:cNvPr id="4" name="Picture 3" descr="IMG_0006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700808"/>
            <a:ext cx="3528392" cy="264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54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Rossland</a:t>
            </a:r>
            <a:r>
              <a:rPr lang="en-US" dirty="0" smtClean="0"/>
              <a:t>, the Ski town </a:t>
            </a:r>
            <a:endParaRPr lang="en-US" dirty="0"/>
          </a:p>
        </p:txBody>
      </p:sp>
      <p:pic>
        <p:nvPicPr>
          <p:cNvPr id="1026" name="Picture 2" descr="http://www.doellphoto.com/wp-content/uploads/11-Columbia-Ave-Rossland-doell-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140" cy="685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9746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Family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Dad- Works at </a:t>
            </a:r>
            <a:r>
              <a:rPr lang="en-CA" dirty="0" err="1" smtClean="0"/>
              <a:t>Barrick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Mom- Worked in exporting fabric, but starting of as </a:t>
            </a:r>
            <a:r>
              <a:rPr lang="en-CA" dirty="0"/>
              <a:t>c</a:t>
            </a:r>
            <a:r>
              <a:rPr lang="en-CA" dirty="0" smtClean="0"/>
              <a:t>hildren's book Author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Sister- In grade 3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92816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 smtClean="0"/>
              <a:t>Schools I have been to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Mary </a:t>
            </a:r>
            <a:r>
              <a:rPr lang="en-CA" dirty="0" err="1" smtClean="0"/>
              <a:t>McChormick</a:t>
            </a:r>
            <a:r>
              <a:rPr lang="en-CA" dirty="0" smtClean="0"/>
              <a:t> for JK</a:t>
            </a:r>
          </a:p>
          <a:p>
            <a:r>
              <a:rPr lang="en-CA" dirty="0" smtClean="0"/>
              <a:t>Alan Howard Waldorf School (Now called The Waldorf Academy)</a:t>
            </a:r>
          </a:p>
          <a:p>
            <a:r>
              <a:rPr lang="en-CA" dirty="0" smtClean="0"/>
              <a:t>Homeschooled </a:t>
            </a:r>
          </a:p>
          <a:p>
            <a:r>
              <a:rPr lang="en-CA" dirty="0" smtClean="0"/>
              <a:t>Rawlinson Community School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2709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Mary </a:t>
            </a:r>
            <a:r>
              <a:rPr lang="en-CA" dirty="0" err="1" smtClean="0"/>
              <a:t>McChormick</a:t>
            </a:r>
            <a:r>
              <a:rPr lang="en-CA" dirty="0" smtClean="0"/>
              <a:t> (</a:t>
            </a:r>
            <a:r>
              <a:rPr lang="en-CA" dirty="0" err="1" smtClean="0"/>
              <a:t>Rossland</a:t>
            </a:r>
            <a:r>
              <a:rPr lang="en-CA" dirty="0" smtClean="0"/>
              <a:t> BC)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My First school. Attended Senior Kindergarten here.</a:t>
            </a:r>
            <a:endParaRPr lang="en-CA" dirty="0"/>
          </a:p>
        </p:txBody>
      </p:sp>
      <p:pic>
        <p:nvPicPr>
          <p:cNvPr id="2050" name="Picture 2" descr="http://vssrossland.files.wordpress.com/2010/03/maclean-exterior-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40968"/>
            <a:ext cx="54864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959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Waldorf Academy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Attended SK and Grade 1 here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996952"/>
            <a:ext cx="381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191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Homeschooled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 was Homeschooled for Grades 2 and 3. It really “smartened” me 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2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Rawlinson Community School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Attended the Extended French Program.</a:t>
            </a:r>
          </a:p>
          <a:p>
            <a:r>
              <a:rPr lang="en-CA" dirty="0" smtClean="0"/>
              <a:t>I attended Grades 4-8 here.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780928"/>
            <a:ext cx="4608512" cy="323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94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389</Words>
  <Application>Microsoft Office PowerPoint</Application>
  <PresentationFormat>On-screen Show (4:3)</PresentationFormat>
  <Paragraphs>126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Oriel</vt:lpstr>
      <vt:lpstr>An Introduction to:</vt:lpstr>
      <vt:lpstr>Background</vt:lpstr>
      <vt:lpstr>Rossland, the Ski town </vt:lpstr>
      <vt:lpstr>Family </vt:lpstr>
      <vt:lpstr>Schools I have been to</vt:lpstr>
      <vt:lpstr>Mary McChormick (Rossland BC)</vt:lpstr>
      <vt:lpstr>The Waldorf Academy</vt:lpstr>
      <vt:lpstr>Homeschooled</vt:lpstr>
      <vt:lpstr>Rawlinson Community School</vt:lpstr>
      <vt:lpstr>Hobbies</vt:lpstr>
      <vt:lpstr>Reading</vt:lpstr>
      <vt:lpstr>Cooking</vt:lpstr>
      <vt:lpstr>Piano</vt:lpstr>
      <vt:lpstr>Trekking</vt:lpstr>
      <vt:lpstr>Sports I like</vt:lpstr>
      <vt:lpstr>Skiing</vt:lpstr>
      <vt:lpstr>Ultimate</vt:lpstr>
      <vt:lpstr>Trekking and Crosscountry Skiing</vt:lpstr>
      <vt:lpstr>Music I listen to</vt:lpstr>
      <vt:lpstr>World Movies and World Music </vt:lpstr>
      <vt:lpstr>My Career Plan</vt:lpstr>
      <vt:lpstr>Jobs I am Interested in</vt:lpstr>
      <vt:lpstr>Where I want to Live</vt:lpstr>
      <vt:lpstr>Languages I speak and Languages I want to learn</vt:lpstr>
      <vt:lpstr>What I speak</vt:lpstr>
      <vt:lpstr>5 top language I want to learn</vt:lpstr>
    </vt:vector>
  </TitlesOfParts>
  <Company>Toronto District School Board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Him</dc:title>
  <dc:creator>Gorain, Snehan</dc:creator>
  <cp:lastModifiedBy>Gorain, Snehan</cp:lastModifiedBy>
  <cp:revision>40</cp:revision>
  <dcterms:created xsi:type="dcterms:W3CDTF">2014-09-04T19:00:58Z</dcterms:created>
  <dcterms:modified xsi:type="dcterms:W3CDTF">2014-09-12T16:36:00Z</dcterms:modified>
</cp:coreProperties>
</file>