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Fira Code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font" Target="fonts/FiraCode-bold.fntdata"/><Relationship Id="rId12" Type="http://schemas.openxmlformats.org/officeDocument/2006/relationships/slide" Target="slides/slide8.xml"/><Relationship Id="rId23" Type="http://schemas.openxmlformats.org/officeDocument/2006/relationships/font" Target="fonts/FiraCod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7b5133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7b5133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7fbde6727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27fbde6727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6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ge7f9c668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8" name="Google Shape;2148;ge7f9c668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7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g27fbde6727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9" name="Google Shape;2159;g27fbde6727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g27fbde6727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1" name="Google Shape;2171;g27fbde6727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0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g27fbde6727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2" name="Google Shape;2182;g27fbde6727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ge7b3cc9d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4" name="Google Shape;2194;ge7b3cc9d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4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g2202a8d158b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6" name="Google Shape;2206;g2202a8d158b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6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g2202a8d158b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8" name="Google Shape;2218;g2202a8d158b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4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g2202a8d158b_7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6" name="Google Shape;2226;g2202a8d158b_7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f19efa701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f19efa70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e7f9c668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e7f9c668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7fbde6727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7fbde6727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7fbde6727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7fbde6727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7fbde6727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7fbde6727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7fbde6727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7fbde6727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7fbde6727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7fbde6727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7fbde6727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7fbde6727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14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8" name="Google Shape;258;p16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9" name="Google Shape;259;p16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16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16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17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8" name="Google Shape;288;p17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17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0" name="Google Shape;290;p17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17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2" name="Google Shape;292;p17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7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4" name="Google Shape;294;p17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19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20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3" name="Google Shape;39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4" name="Google Shape;39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9" name="Google Shape;399;p22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0" name="Google Shape;400;p22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haskell.org/onlinereport/syntax-iso.html" TargetMode="External"/><Relationship Id="rId4" Type="http://schemas.openxmlformats.org/officeDocument/2006/relationships/hyperlink" Target="https://cs.au.dk/~amoeller/RegAut/JavaBNF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Grupo 10</a:t>
            </a:r>
            <a:r>
              <a:rPr lang="en">
                <a:solidFill>
                  <a:schemeClr val="accent2"/>
                </a:solidFill>
              </a:rPr>
              <a:t>: </a:t>
            </a:r>
            <a:r>
              <a:rPr lang="en">
                <a:solidFill>
                  <a:schemeClr val="accent3"/>
                </a:solidFill>
              </a:rPr>
              <a:t>[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5" name="Google Shape;455;p25"/>
          <p:cNvSpPr txBox="1"/>
          <p:nvPr>
            <p:ph idx="1" type="subTitle"/>
          </p:nvPr>
        </p:nvSpPr>
        <p:spPr>
          <a:xfrm>
            <a:off x="710125" y="4694725"/>
            <a:ext cx="26706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Trabajo </a:t>
            </a:r>
            <a:r>
              <a:rPr lang="en" sz="1400"/>
              <a:t>Práctico</a:t>
            </a:r>
            <a:r>
              <a:rPr lang="en" sz="1400"/>
              <a:t> Nro 2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56" name="Google Shape;456;p25"/>
          <p:cNvSpPr txBox="1"/>
          <p:nvPr>
            <p:ph idx="2" type="subTitle"/>
          </p:nvPr>
        </p:nvSpPr>
        <p:spPr>
          <a:xfrm>
            <a:off x="1788725" y="1932175"/>
            <a:ext cx="5788800" cy="12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6"/>
                </a:solidFill>
              </a:rPr>
              <a:t>“Gorbea Santiago”,</a:t>
            </a:r>
            <a:endParaRPr sz="25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6"/>
                </a:solidFill>
              </a:rPr>
              <a:t>“Alo Jerónimo Gabriel”,</a:t>
            </a:r>
            <a:endParaRPr sz="25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6"/>
                </a:solidFill>
              </a:rPr>
              <a:t>“Basso Benjamin”</a:t>
            </a:r>
            <a:endParaRPr sz="2500">
              <a:solidFill>
                <a:schemeClr val="accent6"/>
              </a:solidFill>
            </a:endParaRPr>
          </a:p>
        </p:txBody>
      </p:sp>
      <p:grpSp>
        <p:nvGrpSpPr>
          <p:cNvPr id="457" name="Google Shape;457;p25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58" name="Google Shape;458;p25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9" name="Google Shape;459;p25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]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0" name="Google Shape;460;p25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Sintaxis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1" name="Google Shape;461;p25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Semantica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2" name="Google Shape;462;p25"/>
          <p:cNvSpPr txBox="1"/>
          <p:nvPr>
            <p:ph idx="1" type="subTitle"/>
          </p:nvPr>
        </p:nvSpPr>
        <p:spPr>
          <a:xfrm>
            <a:off x="4650175" y="4694725"/>
            <a:ext cx="42915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Sintaxis y semántica de los lenguajes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Historia de </a:t>
            </a:r>
            <a:r>
              <a:rPr lang="en">
                <a:solidFill>
                  <a:schemeClr val="accent2"/>
                </a:solidFill>
              </a:rPr>
              <a:t>‘Java’;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4"/>
          <p:cNvSpPr txBox="1"/>
          <p:nvPr>
            <p:ph idx="1" type="body"/>
          </p:nvPr>
        </p:nvSpPr>
        <p:spPr>
          <a:xfrm>
            <a:off x="1498450" y="1368750"/>
            <a:ext cx="4399500" cy="14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** Oracle adopta un ciclo de lanzamientos semestrales</a:t>
            </a:r>
            <a:r>
              <a:rPr lang="en" sz="900">
                <a:solidFill>
                  <a:srgbClr val="E7E7E7"/>
                </a:solidFill>
              </a:rPr>
              <a:t>, comenzando con Java 9 en 2017 que introduce el sistema de módulos (Project Jigsaw).</a:t>
            </a:r>
            <a:endParaRPr sz="900">
              <a:solidFill>
                <a:srgbClr val="E7E7E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** Java 10 a 21:</a:t>
            </a:r>
            <a:r>
              <a:rPr lang="en" sz="900">
                <a:solidFill>
                  <a:schemeClr val="lt1"/>
                </a:solidFill>
              </a:rPr>
              <a:t> </a:t>
            </a:r>
            <a:r>
              <a:rPr lang="en" sz="900">
                <a:solidFill>
                  <a:srgbClr val="E7E7E7"/>
                </a:solidFill>
              </a:rPr>
              <a:t>Mejoras como recolector de basura G1, inferencia de tipos de variables locales (var) en Java 10, y registros en Java 14.</a:t>
            </a:r>
            <a:endParaRPr b="1" sz="900">
              <a:solidFill>
                <a:srgbClr val="E7E7E7"/>
              </a:solidFill>
            </a:endParaRPr>
          </a:p>
        </p:txBody>
      </p:sp>
      <p:sp>
        <p:nvSpPr>
          <p:cNvPr id="570" name="Google Shape;570;p34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Sintaxis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4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Semantica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2" name="Google Shape;572;p34"/>
          <p:cNvSpPr txBox="1"/>
          <p:nvPr/>
        </p:nvSpPr>
        <p:spPr>
          <a:xfrm>
            <a:off x="1498450" y="2737550"/>
            <a:ext cx="7102200" cy="16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AA84F"/>
                </a:solidFill>
              </a:rPr>
              <a:t>&lt; </a:t>
            </a:r>
            <a:r>
              <a:rPr b="1" lang="en" sz="1100">
                <a:solidFill>
                  <a:srgbClr val="6AA84F"/>
                </a:solidFill>
              </a:rPr>
              <a:t>Influencia y Legado /&gt;</a:t>
            </a:r>
            <a:endParaRPr b="1" sz="11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Java ha tenido un impacto profundo en el desarrollo de software, estableciendo estándares para la </a:t>
            </a:r>
            <a:r>
              <a:rPr lang="en" sz="900">
                <a:solidFill>
                  <a:srgbClr val="6AA84F"/>
                </a:solidFill>
                <a:latin typeface="Fira Code"/>
                <a:ea typeface="Fira Code"/>
                <a:cs typeface="Fira Code"/>
                <a:sym typeface="Fira Code"/>
              </a:rPr>
              <a:t>programación orientada a objetos</a:t>
            </a:r>
            <a:r>
              <a:rPr lang="en" sz="9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y la </a:t>
            </a:r>
            <a:r>
              <a:rPr lang="en" sz="900">
                <a:solidFill>
                  <a:srgbClr val="6AA84F"/>
                </a:solidFill>
                <a:latin typeface="Fira Code"/>
                <a:ea typeface="Fira Code"/>
                <a:cs typeface="Fira Code"/>
                <a:sym typeface="Fira Code"/>
              </a:rPr>
              <a:t>portabilidad del código</a:t>
            </a:r>
            <a:r>
              <a:rPr lang="en" sz="9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. Ha sido fundamental en la creación de aplicaciones empresariales, aplicaciones móviles (especialmente con Android) y grandes sistemas distribuidos. Java sigue siendo uno de los </a:t>
            </a:r>
            <a:r>
              <a:rPr lang="en" sz="900">
                <a:solidFill>
                  <a:srgbClr val="6AA84F"/>
                </a:solidFill>
                <a:latin typeface="Fira Code"/>
                <a:ea typeface="Fira Code"/>
                <a:cs typeface="Fira Code"/>
                <a:sym typeface="Fira Code"/>
              </a:rPr>
              <a:t>lenguajes de programación más populares</a:t>
            </a:r>
            <a:r>
              <a:rPr lang="en" sz="9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y relevantes en el mundo del software.</a:t>
            </a:r>
            <a:endParaRPr sz="9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900">
              <a:solidFill>
                <a:schemeClr val="accent3"/>
              </a:solidFill>
            </a:endParaRPr>
          </a:p>
        </p:txBody>
      </p:sp>
      <p:grpSp>
        <p:nvGrpSpPr>
          <p:cNvPr id="573" name="Google Shape;573;p34"/>
          <p:cNvGrpSpPr/>
          <p:nvPr/>
        </p:nvGrpSpPr>
        <p:grpSpPr>
          <a:xfrm>
            <a:off x="5654595" y="1286319"/>
            <a:ext cx="3235596" cy="1582978"/>
            <a:chOff x="4329899" y="1362969"/>
            <a:chExt cx="4456744" cy="2265929"/>
          </a:xfrm>
        </p:grpSpPr>
        <p:sp>
          <p:nvSpPr>
            <p:cNvPr id="574" name="Google Shape;574;p34"/>
            <p:cNvSpPr/>
            <p:nvPr/>
          </p:nvSpPr>
          <p:spPr>
            <a:xfrm>
              <a:off x="8082739" y="3073036"/>
              <a:ext cx="38913" cy="33316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8082739" y="312067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8082739" y="3168088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8130258" y="312067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8130258" y="3168088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8177651" y="312067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8177651" y="3168088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8177651" y="3263140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8225185" y="312067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8225185" y="3168088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8225185" y="3310658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8225185" y="3263140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8225185" y="321560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8321126" y="312067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8321126" y="3168088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8321126" y="3310658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8321126" y="3263140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>
              <a:off x="8321126" y="321560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4"/>
            <p:cNvSpPr/>
            <p:nvPr/>
          </p:nvSpPr>
          <p:spPr>
            <a:xfrm>
              <a:off x="8369159" y="3168088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4"/>
            <p:cNvSpPr/>
            <p:nvPr/>
          </p:nvSpPr>
          <p:spPr>
            <a:xfrm>
              <a:off x="8369159" y="3263140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8369159" y="321560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8177651" y="321560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8130258" y="321560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8082739" y="321560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7892744" y="3168088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7892744" y="321560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7940153" y="312067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7940153" y="3168088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5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7940153" y="321560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7987672" y="3073036"/>
              <a:ext cx="38928" cy="33347"/>
            </a:xfrm>
            <a:custGeom>
              <a:rect b="b" l="l" r="r" t="t"/>
              <a:pathLst>
                <a:path extrusionOk="0" h="2139" w="2497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7987672" y="3120679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7987672" y="3168088"/>
              <a:ext cx="38928" cy="33347"/>
            </a:xfrm>
            <a:custGeom>
              <a:rect b="b" l="l" r="r" t="t"/>
              <a:pathLst>
                <a:path extrusionOk="0" h="2139" w="2497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4"/>
            <p:cNvSpPr/>
            <p:nvPr/>
          </p:nvSpPr>
          <p:spPr>
            <a:xfrm>
              <a:off x="7987672" y="321560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8035206" y="302550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8035206" y="3073036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8035206" y="321560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8035206" y="3168088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8035206" y="312067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8652803" y="3073036"/>
              <a:ext cx="38913" cy="33316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8462824" y="312067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8462824" y="3073036"/>
              <a:ext cx="38913" cy="33316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8510342" y="302550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8415165" y="2977983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8320237" y="288305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8082739" y="2835522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4"/>
            <p:cNvSpPr/>
            <p:nvPr/>
          </p:nvSpPr>
          <p:spPr>
            <a:xfrm>
              <a:off x="8225185" y="2930574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8225185" y="288305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8177651" y="2930574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4"/>
            <p:cNvSpPr/>
            <p:nvPr/>
          </p:nvSpPr>
          <p:spPr>
            <a:xfrm>
              <a:off x="8177651" y="288305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8130258" y="288305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8130258" y="283552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8605269" y="3358068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8557751" y="3453120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8557751" y="3405586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4"/>
            <p:cNvSpPr/>
            <p:nvPr/>
          </p:nvSpPr>
          <p:spPr>
            <a:xfrm>
              <a:off x="8510342" y="3453120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8225185" y="3453120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4"/>
            <p:cNvSpPr/>
            <p:nvPr/>
          </p:nvSpPr>
          <p:spPr>
            <a:xfrm>
              <a:off x="8272719" y="3358068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8272719" y="3310658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4"/>
            <p:cNvSpPr/>
            <p:nvPr/>
          </p:nvSpPr>
          <p:spPr>
            <a:xfrm>
              <a:off x="8272719" y="3263140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8272719" y="321560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4"/>
            <p:cNvSpPr/>
            <p:nvPr/>
          </p:nvSpPr>
          <p:spPr>
            <a:xfrm>
              <a:off x="8272719" y="3168088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4"/>
            <p:cNvSpPr/>
            <p:nvPr/>
          </p:nvSpPr>
          <p:spPr>
            <a:xfrm>
              <a:off x="8272719" y="312067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8272719" y="3073036"/>
              <a:ext cx="38913" cy="33316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4"/>
            <p:cNvSpPr/>
            <p:nvPr/>
          </p:nvSpPr>
          <p:spPr>
            <a:xfrm>
              <a:off x="8225185" y="3358068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8225185" y="3073036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8225185" y="302550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4"/>
            <p:cNvSpPr/>
            <p:nvPr/>
          </p:nvSpPr>
          <p:spPr>
            <a:xfrm>
              <a:off x="8177651" y="3358068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8177651" y="3310658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4"/>
            <p:cNvSpPr/>
            <p:nvPr/>
          </p:nvSpPr>
          <p:spPr>
            <a:xfrm>
              <a:off x="8177651" y="3073036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8177651" y="302550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8130258" y="3310658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8130258" y="3263140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8130258" y="3073036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8130258" y="302550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8082739" y="3263140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4"/>
            <p:cNvSpPr/>
            <p:nvPr/>
          </p:nvSpPr>
          <p:spPr>
            <a:xfrm>
              <a:off x="8082739" y="302550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8082739" y="2977983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8035206" y="3263140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4"/>
            <p:cNvSpPr/>
            <p:nvPr/>
          </p:nvSpPr>
          <p:spPr>
            <a:xfrm>
              <a:off x="8035206" y="2977983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4"/>
            <p:cNvSpPr/>
            <p:nvPr/>
          </p:nvSpPr>
          <p:spPr>
            <a:xfrm>
              <a:off x="7987672" y="3263140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4"/>
            <p:cNvSpPr/>
            <p:nvPr/>
          </p:nvSpPr>
          <p:spPr>
            <a:xfrm>
              <a:off x="7987672" y="302550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4"/>
            <p:cNvSpPr/>
            <p:nvPr/>
          </p:nvSpPr>
          <p:spPr>
            <a:xfrm>
              <a:off x="7940153" y="3263140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4"/>
            <p:cNvSpPr/>
            <p:nvPr/>
          </p:nvSpPr>
          <p:spPr>
            <a:xfrm>
              <a:off x="7940153" y="3073036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6" y="1146"/>
                    <a:pt x="2025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7940153" y="302550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7892744" y="3263140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4"/>
            <p:cNvSpPr/>
            <p:nvPr/>
          </p:nvSpPr>
          <p:spPr>
            <a:xfrm>
              <a:off x="7892744" y="312067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7892744" y="3073036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7845226" y="3263140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7845226" y="321560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4"/>
            <p:cNvSpPr/>
            <p:nvPr/>
          </p:nvSpPr>
          <p:spPr>
            <a:xfrm>
              <a:off x="7845226" y="3168088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7845226" y="312067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6990130" y="312067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6990130" y="3073036"/>
              <a:ext cx="38913" cy="33316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6990130" y="302550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6942596" y="3168088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6942596" y="3120679"/>
              <a:ext cx="38881" cy="33207"/>
            </a:xfrm>
            <a:custGeom>
              <a:rect b="b" l="l" r="r" t="t"/>
              <a:pathLst>
                <a:path extrusionOk="0" h="2130" w="2494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6942596" y="3073036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6895062" y="269307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6895062" y="274047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6657689" y="2455563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6657689" y="250309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6657689" y="255049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6657689" y="2598024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6657689" y="264554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6657689" y="269307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6657689" y="274047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6657689" y="2788004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6657689" y="283552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6657689" y="288305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6657689" y="2930574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6657689" y="2977983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6657689" y="302550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6657689" y="3073036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6657689" y="312067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6657689" y="321560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6705082" y="2455563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6705082" y="2503096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6705082" y="255049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6705082" y="2598024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6705082" y="2645542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6705082" y="2693076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6705082" y="274047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6705082" y="2788004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6705082" y="2835522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6705082" y="288305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6705082" y="2930574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6705082" y="2977983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6705082" y="302550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6752616" y="2455563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6752616" y="2503096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6752616" y="255049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6752616" y="2598024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6752616" y="2645542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6752616" y="269307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6752616" y="274047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6752616" y="2788004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6752616" y="2835522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6752616" y="288305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6752616" y="2930574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6752616" y="2977983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6800150" y="2598024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6800150" y="2645542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6800150" y="2693076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6800150" y="2740470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6847668" y="2598024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6847668" y="264554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6847668" y="269307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6847668" y="274047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6847591" y="2788004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5" y="8"/>
                    <a:pt x="6" y="480"/>
                    <a:pt x="6" y="1065"/>
                  </a:cubicBezTo>
                  <a:cubicBezTo>
                    <a:pt x="0" y="1709"/>
                    <a:pt x="527" y="2137"/>
                    <a:pt x="1075" y="2137"/>
                  </a:cubicBezTo>
                  <a:cubicBezTo>
                    <a:pt x="1337" y="2137"/>
                    <a:pt x="1603" y="2039"/>
                    <a:pt x="1818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6800150" y="2788004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6800150" y="2835522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6800150" y="288305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6800150" y="2930574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6800150" y="2977983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6800150" y="302550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6752616" y="302550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6752616" y="3073036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6705082" y="3073036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6705082" y="312067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6705082" y="321560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6705082" y="3168088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6657689" y="3168088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6420050" y="236051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6420050" y="2408044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6420050" y="2455563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6420050" y="250309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6420050" y="255049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6420050" y="2598024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6420050" y="264554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6230071" y="250309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6230071" y="255049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6230071" y="2598024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6277605" y="2455563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6277605" y="2503096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6277605" y="2550490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6277605" y="2598024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6277605" y="2645542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6324998" y="236051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6324998" y="2408044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6324998" y="2455563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6324998" y="2503096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6324998" y="255049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6324998" y="2598024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6324998" y="2645542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6372532" y="236051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6372532" y="2408044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6372532" y="2455563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6372532" y="2503096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6372532" y="255049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6372532" y="2598024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6372532" y="2645542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6372532" y="2693076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6420050" y="269307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6467584" y="2360510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6467584" y="2408044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6467584" y="2455563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6467584" y="2550490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6467584" y="2598024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6467584" y="2645542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6467584" y="2693076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6515103" y="236051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6515103" y="2408044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6515103" y="2455563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6515103" y="255049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6515103" y="2598024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6515103" y="264554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6515103" y="2693076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5"/>
                    <a:pt x="528" y="2131"/>
                    <a:pt x="1076" y="2131"/>
                  </a:cubicBezTo>
                  <a:cubicBezTo>
                    <a:pt x="1335" y="2131"/>
                    <a:pt x="1599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6515103" y="274047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6562636" y="2408044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6562636" y="2455563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4"/>
            <p:cNvSpPr/>
            <p:nvPr/>
          </p:nvSpPr>
          <p:spPr>
            <a:xfrm>
              <a:off x="6562636" y="255049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4"/>
            <p:cNvSpPr/>
            <p:nvPr/>
          </p:nvSpPr>
          <p:spPr>
            <a:xfrm>
              <a:off x="6562636" y="2598024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4"/>
            <p:cNvSpPr/>
            <p:nvPr/>
          </p:nvSpPr>
          <p:spPr>
            <a:xfrm>
              <a:off x="6562636" y="264554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4"/>
            <p:cNvSpPr/>
            <p:nvPr/>
          </p:nvSpPr>
          <p:spPr>
            <a:xfrm>
              <a:off x="6562636" y="269307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4"/>
            <p:cNvSpPr/>
            <p:nvPr/>
          </p:nvSpPr>
          <p:spPr>
            <a:xfrm>
              <a:off x="6562636" y="274047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6562636" y="2788004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4"/>
            <p:cNvSpPr/>
            <p:nvPr/>
          </p:nvSpPr>
          <p:spPr>
            <a:xfrm>
              <a:off x="6562636" y="283552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6562636" y="3073036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6610155" y="2455563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4"/>
            <p:cNvSpPr/>
            <p:nvPr/>
          </p:nvSpPr>
          <p:spPr>
            <a:xfrm>
              <a:off x="6610155" y="3168088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6610155" y="3120679"/>
              <a:ext cx="38772" cy="33207"/>
            </a:xfrm>
            <a:custGeom>
              <a:rect b="b" l="l" r="r" t="t"/>
              <a:pathLst>
                <a:path extrusionOk="0" h="2130" w="2487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6610155" y="3073036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6610155" y="302550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6610155" y="2977983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6610155" y="2930574"/>
              <a:ext cx="38772" cy="33207"/>
            </a:xfrm>
            <a:custGeom>
              <a:rect b="b" l="l" r="r" t="t"/>
              <a:pathLst>
                <a:path extrusionOk="0" h="2130" w="2487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6610155" y="288305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6610155" y="283552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6610077" y="2788004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6610155" y="274047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6610155" y="269307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6610155" y="264554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4"/>
            <p:cNvSpPr/>
            <p:nvPr/>
          </p:nvSpPr>
          <p:spPr>
            <a:xfrm>
              <a:off x="6610155" y="2598024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6610155" y="255049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6610155" y="250309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6562636" y="250309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6515103" y="2503096"/>
              <a:ext cx="38804" cy="33191"/>
            </a:xfrm>
            <a:custGeom>
              <a:rect b="b" l="l" r="r" t="t"/>
              <a:pathLst>
                <a:path extrusionOk="0" h="2129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1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6467584" y="2503096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6990130" y="2740470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6990130" y="269307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6990130" y="2645542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6942596" y="2788004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6942596" y="274047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6942596" y="2693076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6942596" y="2645542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6942596" y="2598024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6895062" y="2835522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6895062" y="2788004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6895062" y="2645542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6895062" y="2598024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6895062" y="255049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6847668" y="3073036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6847668" y="302550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6847668" y="2977983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4"/>
            <p:cNvSpPr/>
            <p:nvPr/>
          </p:nvSpPr>
          <p:spPr>
            <a:xfrm>
              <a:off x="6847668" y="2930574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6847668" y="288305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6847668" y="283552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6847668" y="255049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6847668" y="250309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6800150" y="312067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6800150" y="3073036"/>
              <a:ext cx="38913" cy="33316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6800150" y="2503096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6800150" y="2455563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6752616" y="3263140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6752616" y="321560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6752616" y="3168088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6752616" y="312067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6752616" y="2408044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6705082" y="3263140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6705082" y="2408044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6705082" y="236051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6657689" y="3263140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6657689" y="2408044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6657689" y="236051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6610155" y="3263140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6610155" y="321560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6610155" y="2408044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6610155" y="236051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6562636" y="321560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6562636" y="3168088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6562636" y="312067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6562636" y="302550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6562636" y="2977983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6562636" y="2930574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6562636" y="288305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6562636" y="236051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6515103" y="3073036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6515103" y="302550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4"/>
            <p:cNvSpPr/>
            <p:nvPr/>
          </p:nvSpPr>
          <p:spPr>
            <a:xfrm>
              <a:off x="6515103" y="288305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4"/>
            <p:cNvSpPr/>
            <p:nvPr/>
          </p:nvSpPr>
          <p:spPr>
            <a:xfrm>
              <a:off x="6515103" y="283552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4"/>
            <p:cNvSpPr/>
            <p:nvPr/>
          </p:nvSpPr>
          <p:spPr>
            <a:xfrm>
              <a:off x="6515025" y="2788004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6515103" y="2312992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6467491" y="2788004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6467584" y="2740470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6467584" y="2312992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6420050" y="274047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6420050" y="2312992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6420050" y="2265583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6372532" y="274047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6372532" y="2312992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6372532" y="2265583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6324998" y="274047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6324998" y="2693076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6324998" y="2312992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6324998" y="2265583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6277605" y="2693076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6277605" y="2408044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6277605" y="2360510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6277605" y="2312992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6230071" y="269307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6230071" y="264554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6230071" y="2455563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6230071" y="2408044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6182552" y="2645542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6182552" y="2598024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6182552" y="2550490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6182552" y="2503096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6182552" y="2455563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6800150" y="2550490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6135018" y="1410487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6087625" y="141048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6895062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6895062" y="179044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6895062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6895062" y="1885499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6895062" y="193289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6895062" y="198042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6895062" y="202796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6657689" y="1885499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6657689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6467584" y="193289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6515103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6515103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6562636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6610155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6610155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6657689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6657689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6705082" y="1885499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6705082" y="193289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6705082" y="198042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6705082" y="202796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6752616" y="179044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6752616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6752616" y="1885499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6752616" y="193289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6752616" y="198042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6752616" y="202796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6800150" y="179044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6800150" y="183798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6800150" y="1885499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6800150" y="193289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6800150" y="1980426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6800150" y="202796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6800150" y="2075478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6847668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6847668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6847668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6847668" y="1885499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6847668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6847668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6847668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6847668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6895062" y="2075478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6942596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6942596" y="179044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6942596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6942596" y="1885499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6942596" y="193289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6942596" y="198042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6942596" y="202796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6942596" y="2075478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6942596" y="1695519"/>
              <a:ext cx="38881" cy="33207"/>
            </a:xfrm>
            <a:custGeom>
              <a:rect b="b" l="l" r="r" t="t"/>
              <a:pathLst>
                <a:path extrusionOk="0" h="2130" w="2494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6895062" y="169551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6847668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6847668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6800150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6800150" y="169551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6800150" y="164800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6800150" y="160046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6752616" y="2075478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6752616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6752616" y="169551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6752616" y="1648001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6752616" y="1600467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6752616" y="155293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6705082" y="2075478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6705082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6705082" y="179044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6705082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6705082" y="169551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6705082" y="1648001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6705082" y="1600467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6705082" y="155293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6657689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6657689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6657689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6657689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6657689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6657689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6657689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6657689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6657689" y="141048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6610155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6610155" y="1885499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6610155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6610155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6610155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6610155" y="1695519"/>
              <a:ext cx="38772" cy="33207"/>
            </a:xfrm>
            <a:custGeom>
              <a:rect b="b" l="l" r="r" t="t"/>
              <a:pathLst>
                <a:path extrusionOk="0" h="2130" w="2487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6610155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6610155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6610155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6610155" y="141048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6562636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6562636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6562636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6562636" y="1885499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6562636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6562636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6562636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6562636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6562636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6562636" y="145802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6562636" y="141048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6515103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6515103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6515103" y="1885499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5"/>
                    <a:pt x="528" y="2132"/>
                    <a:pt x="1076" y="2132"/>
                  </a:cubicBezTo>
                  <a:cubicBezTo>
                    <a:pt x="1335" y="2132"/>
                    <a:pt x="1599" y="2036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6515103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6515103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6515103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6515103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6515103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6515103" y="141048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6467584" y="202796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6467584" y="1980426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6467584" y="1885499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6467584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6467584" y="1695519"/>
              <a:ext cx="38757" cy="33207"/>
            </a:xfrm>
            <a:custGeom>
              <a:rect b="b" l="l" r="r" t="t"/>
              <a:pathLst>
                <a:path extrusionOk="0" h="2130" w="2486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6420050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6420050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6420050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6420050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6420050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6372532" y="2123012"/>
              <a:ext cx="39006" cy="33316"/>
            </a:xfrm>
            <a:custGeom>
              <a:rect b="b" l="l" r="r" t="t"/>
              <a:pathLst>
                <a:path extrusionOk="0" h="2137" w="2502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6372532" y="2075478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6372532" y="202796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6372532" y="198042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6372532" y="193289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6372532" y="1885499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6372532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6324998" y="2170531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6324998" y="2123012"/>
              <a:ext cx="39022" cy="33316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6324998" y="2075478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6324998" y="198042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6324998" y="1885499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6324998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6324998" y="179044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6277605" y="2170531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6277605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6277605" y="2075478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6277605" y="183798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6230071" y="1885499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6135018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6087625" y="179044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6087625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6040091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6040091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6040091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6040091" y="1505414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6040091" y="145802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6040091" y="141048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5992573" y="164800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5992573" y="160046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5992573" y="155293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5992573" y="1505414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5992573" y="145802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5992573" y="141048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5992573" y="1362969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5945039" y="1695519"/>
              <a:ext cx="38757" cy="33207"/>
            </a:xfrm>
            <a:custGeom>
              <a:rect b="b" l="l" r="r" t="t"/>
              <a:pathLst>
                <a:path extrusionOk="0" h="2130" w="2486">
                  <a:moveTo>
                    <a:pt x="1076" y="1"/>
                  </a:moveTo>
                  <a:cubicBezTo>
                    <a:pt x="1072" y="1"/>
                    <a:pt x="1069" y="1"/>
                    <a:pt x="1066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5945039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5945039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5945039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5945039" y="1505414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5945039" y="145802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5945039" y="141048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5945039" y="1362969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5897520" y="169551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5897520" y="164800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5897520" y="160046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5897520" y="155293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5897520" y="1505414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5897520" y="145802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5897520" y="141048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5897520" y="1362969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5850111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5850111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5850111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5850111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5850111" y="1505414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5850111" y="145802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5850111" y="141048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5850111" y="1362969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5802593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5802593" y="169551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5802593" y="164800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5802593" y="160046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5802593" y="155293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5802593" y="1505414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5802593" y="145802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5802593" y="141048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5802593" y="1362969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5755059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5755059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5755059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5755059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5755059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5755059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5755059" y="1505414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5755059" y="1458021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5755059" y="141048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5755059" y="1362969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5707541" y="1790446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5707541" y="1742913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5707541" y="1695519"/>
              <a:ext cx="38913" cy="33207"/>
            </a:xfrm>
            <a:custGeom>
              <a:rect b="b" l="l" r="r" t="t"/>
              <a:pathLst>
                <a:path extrusionOk="0" h="2130" w="2496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5707541" y="1648001"/>
              <a:ext cx="38913" cy="33253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5707541" y="1600467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5707541" y="1552933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5707541" y="1505414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5707541" y="1458021"/>
              <a:ext cx="38913" cy="33253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5707541" y="1410487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5707541" y="1362969"/>
              <a:ext cx="38913" cy="33253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5660131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5660131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5660131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5660131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5660131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5660131" y="1505414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5660131" y="145802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5660131" y="141048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5660131" y="1362969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5612613" y="155293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5612613" y="1505414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5612613" y="145802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5612613" y="141048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5564954" y="1505414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74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9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5564954" y="145802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5564954" y="141048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5517421" y="1505414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5517421" y="1458021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5897520" y="2977983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5897520" y="2930574"/>
              <a:ext cx="38881" cy="33238"/>
            </a:xfrm>
            <a:custGeom>
              <a:rect b="b" l="l" r="r" t="t"/>
              <a:pathLst>
                <a:path extrusionOk="0" h="2132" w="2494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4" y="2033"/>
                    <a:pt x="1821" y="1814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5897520" y="2883056"/>
              <a:ext cx="38881" cy="33222"/>
            </a:xfrm>
            <a:custGeom>
              <a:rect b="b" l="l" r="r" t="t"/>
              <a:pathLst>
                <a:path extrusionOk="0" h="2131" w="2494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5850111" y="3120679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5849986" y="3073036"/>
              <a:ext cx="38928" cy="33347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0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1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5850111" y="302550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5850111" y="2977983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5850111" y="2930574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5850111" y="288305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5802593" y="3120679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5802593" y="3073036"/>
              <a:ext cx="38913" cy="33347"/>
            </a:xfrm>
            <a:custGeom>
              <a:rect b="b" l="l" r="r" t="t"/>
              <a:pathLst>
                <a:path extrusionOk="0" h="2139" w="2496">
                  <a:moveTo>
                    <a:pt x="1065" y="0"/>
                  </a:moveTo>
                  <a:cubicBezTo>
                    <a:pt x="472" y="0"/>
                    <a:pt x="0" y="480"/>
                    <a:pt x="0" y="1073"/>
                  </a:cubicBezTo>
                  <a:cubicBezTo>
                    <a:pt x="0" y="1715"/>
                    <a:pt x="526" y="2139"/>
                    <a:pt x="1073" y="2139"/>
                  </a:cubicBezTo>
                  <a:cubicBezTo>
                    <a:pt x="1336" y="2139"/>
                    <a:pt x="1604" y="2040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5802593" y="302550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5802593" y="2977983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5802593" y="2930574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5802593" y="288305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5755059" y="3168088"/>
              <a:ext cx="38804" cy="33347"/>
            </a:xfrm>
            <a:custGeom>
              <a:rect b="b" l="l" r="r" t="t"/>
              <a:pathLst>
                <a:path extrusionOk="0" h="2139" w="2489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5755059" y="3120679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5755059" y="3073036"/>
              <a:ext cx="38928" cy="33347"/>
            </a:xfrm>
            <a:custGeom>
              <a:rect b="b" l="l" r="r" t="t"/>
              <a:pathLst>
                <a:path extrusionOk="0" h="2139" w="2497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5755059" y="302550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5755059" y="2977983"/>
              <a:ext cx="38804" cy="33347"/>
            </a:xfrm>
            <a:custGeom>
              <a:rect b="b" l="l" r="r" t="t"/>
              <a:pathLst>
                <a:path extrusionOk="0" h="2139" w="2489">
                  <a:moveTo>
                    <a:pt x="1066" y="0"/>
                  </a:moveTo>
                  <a:cubicBezTo>
                    <a:pt x="480" y="8"/>
                    <a:pt x="1" y="488"/>
                    <a:pt x="1" y="1073"/>
                  </a:cubicBezTo>
                  <a:cubicBezTo>
                    <a:pt x="1" y="1715"/>
                    <a:pt x="527" y="2139"/>
                    <a:pt x="1073" y="2139"/>
                  </a:cubicBezTo>
                  <a:cubicBezTo>
                    <a:pt x="1337" y="2139"/>
                    <a:pt x="1605" y="2040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5755059" y="2930574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5755059" y="288305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4"/>
            <p:cNvSpPr/>
            <p:nvPr/>
          </p:nvSpPr>
          <p:spPr>
            <a:xfrm>
              <a:off x="5755059" y="283552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5707541" y="3263140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4"/>
            <p:cNvSpPr/>
            <p:nvPr/>
          </p:nvSpPr>
          <p:spPr>
            <a:xfrm>
              <a:off x="5707541" y="3215606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39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4"/>
            <p:cNvSpPr/>
            <p:nvPr/>
          </p:nvSpPr>
          <p:spPr>
            <a:xfrm>
              <a:off x="5707541" y="3168088"/>
              <a:ext cx="38788" cy="33347"/>
            </a:xfrm>
            <a:custGeom>
              <a:rect b="b" l="l" r="r" t="t"/>
              <a:pathLst>
                <a:path extrusionOk="0" h="2139" w="2488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4" y="2041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4"/>
            <p:cNvSpPr/>
            <p:nvPr/>
          </p:nvSpPr>
          <p:spPr>
            <a:xfrm>
              <a:off x="5707541" y="3120679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4"/>
            <p:cNvSpPr/>
            <p:nvPr/>
          </p:nvSpPr>
          <p:spPr>
            <a:xfrm>
              <a:off x="5707541" y="3073036"/>
              <a:ext cx="38913" cy="33347"/>
            </a:xfrm>
            <a:custGeom>
              <a:rect b="b" l="l" r="r" t="t"/>
              <a:pathLst>
                <a:path extrusionOk="0" h="2139" w="2496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29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4"/>
            <p:cNvSpPr/>
            <p:nvPr/>
          </p:nvSpPr>
          <p:spPr>
            <a:xfrm>
              <a:off x="5707541" y="3025502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4"/>
            <p:cNvSpPr/>
            <p:nvPr/>
          </p:nvSpPr>
          <p:spPr>
            <a:xfrm>
              <a:off x="5707541" y="2977983"/>
              <a:ext cx="38913" cy="33316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8" y="2137"/>
                    <a:pt x="1076" y="2137"/>
                  </a:cubicBezTo>
                  <a:cubicBezTo>
                    <a:pt x="1339" y="2137"/>
                    <a:pt x="1605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4"/>
            <p:cNvSpPr/>
            <p:nvPr/>
          </p:nvSpPr>
          <p:spPr>
            <a:xfrm>
              <a:off x="5707541" y="2930574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4"/>
            <p:cNvSpPr/>
            <p:nvPr/>
          </p:nvSpPr>
          <p:spPr>
            <a:xfrm>
              <a:off x="5707541" y="2883056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4"/>
            <p:cNvSpPr/>
            <p:nvPr/>
          </p:nvSpPr>
          <p:spPr>
            <a:xfrm>
              <a:off x="5707541" y="2835522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4"/>
            <p:cNvSpPr/>
            <p:nvPr/>
          </p:nvSpPr>
          <p:spPr>
            <a:xfrm>
              <a:off x="5707541" y="2788004"/>
              <a:ext cx="38913" cy="33316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4"/>
            <p:cNvSpPr/>
            <p:nvPr/>
          </p:nvSpPr>
          <p:spPr>
            <a:xfrm>
              <a:off x="5660131" y="3358068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4"/>
            <p:cNvSpPr/>
            <p:nvPr/>
          </p:nvSpPr>
          <p:spPr>
            <a:xfrm>
              <a:off x="5660131" y="3310658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5660131" y="3263140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5660131" y="321560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5660007" y="3168088"/>
              <a:ext cx="38928" cy="33347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4"/>
            <p:cNvSpPr/>
            <p:nvPr/>
          </p:nvSpPr>
          <p:spPr>
            <a:xfrm>
              <a:off x="5660007" y="3120679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4"/>
            <p:cNvSpPr/>
            <p:nvPr/>
          </p:nvSpPr>
          <p:spPr>
            <a:xfrm>
              <a:off x="5660007" y="3073036"/>
              <a:ext cx="38928" cy="33347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4"/>
            <p:cNvSpPr/>
            <p:nvPr/>
          </p:nvSpPr>
          <p:spPr>
            <a:xfrm>
              <a:off x="5660131" y="302550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4"/>
            <p:cNvSpPr/>
            <p:nvPr/>
          </p:nvSpPr>
          <p:spPr>
            <a:xfrm>
              <a:off x="5660131" y="2977983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4"/>
            <p:cNvSpPr/>
            <p:nvPr/>
          </p:nvSpPr>
          <p:spPr>
            <a:xfrm>
              <a:off x="5660007" y="2930574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5660007" y="288305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5660007" y="2835522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5660007" y="2788004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5660007" y="274047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5612613" y="3405586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4"/>
            <p:cNvSpPr/>
            <p:nvPr/>
          </p:nvSpPr>
          <p:spPr>
            <a:xfrm>
              <a:off x="5612613" y="3358068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4"/>
            <p:cNvSpPr/>
            <p:nvPr/>
          </p:nvSpPr>
          <p:spPr>
            <a:xfrm>
              <a:off x="5612613" y="3310658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5612613" y="3263140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4"/>
            <p:cNvSpPr/>
            <p:nvPr/>
          </p:nvSpPr>
          <p:spPr>
            <a:xfrm>
              <a:off x="5612613" y="321560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4"/>
            <p:cNvSpPr/>
            <p:nvPr/>
          </p:nvSpPr>
          <p:spPr>
            <a:xfrm>
              <a:off x="5612473" y="3168088"/>
              <a:ext cx="38928" cy="33347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1" y="2139"/>
                    <a:pt x="1078" y="2139"/>
                  </a:cubicBezTo>
                  <a:cubicBezTo>
                    <a:pt x="1342" y="2139"/>
                    <a:pt x="1611" y="2041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5612613" y="3120679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5612473" y="3073036"/>
              <a:ext cx="39053" cy="33347"/>
            </a:xfrm>
            <a:custGeom>
              <a:rect b="b" l="l" r="r" t="t"/>
              <a:pathLst>
                <a:path extrusionOk="0" h="2139" w="2505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2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505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5612613" y="302550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5612613" y="2977983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5612613" y="2930574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4"/>
            <p:cNvSpPr/>
            <p:nvPr/>
          </p:nvSpPr>
          <p:spPr>
            <a:xfrm>
              <a:off x="5612613" y="288305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5612613" y="2835522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4"/>
            <p:cNvSpPr/>
            <p:nvPr/>
          </p:nvSpPr>
          <p:spPr>
            <a:xfrm>
              <a:off x="5612520" y="2788004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4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4"/>
            <p:cNvSpPr/>
            <p:nvPr/>
          </p:nvSpPr>
          <p:spPr>
            <a:xfrm>
              <a:off x="5612520" y="2740470"/>
              <a:ext cx="38881" cy="33331"/>
            </a:xfrm>
            <a:custGeom>
              <a:rect b="b" l="l" r="r" t="t"/>
              <a:pathLst>
                <a:path extrusionOk="0" h="2138" w="2494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4"/>
            <p:cNvSpPr/>
            <p:nvPr/>
          </p:nvSpPr>
          <p:spPr>
            <a:xfrm>
              <a:off x="5612613" y="2693076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4"/>
            <p:cNvSpPr/>
            <p:nvPr/>
          </p:nvSpPr>
          <p:spPr>
            <a:xfrm>
              <a:off x="5612613" y="1980426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4"/>
            <p:cNvSpPr/>
            <p:nvPr/>
          </p:nvSpPr>
          <p:spPr>
            <a:xfrm>
              <a:off x="5564954" y="3453120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4"/>
            <p:cNvSpPr/>
            <p:nvPr/>
          </p:nvSpPr>
          <p:spPr>
            <a:xfrm>
              <a:off x="5564954" y="340558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4"/>
            <p:cNvSpPr/>
            <p:nvPr/>
          </p:nvSpPr>
          <p:spPr>
            <a:xfrm>
              <a:off x="5564954" y="3358068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4"/>
            <p:cNvSpPr/>
            <p:nvPr/>
          </p:nvSpPr>
          <p:spPr>
            <a:xfrm>
              <a:off x="5564954" y="3310658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4"/>
            <p:cNvSpPr/>
            <p:nvPr/>
          </p:nvSpPr>
          <p:spPr>
            <a:xfrm>
              <a:off x="5564954" y="3263140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4"/>
            <p:cNvSpPr/>
            <p:nvPr/>
          </p:nvSpPr>
          <p:spPr>
            <a:xfrm>
              <a:off x="5564954" y="321560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4"/>
            <p:cNvSpPr/>
            <p:nvPr/>
          </p:nvSpPr>
          <p:spPr>
            <a:xfrm>
              <a:off x="5564954" y="3168088"/>
              <a:ext cx="38804" cy="33347"/>
            </a:xfrm>
            <a:custGeom>
              <a:rect b="b" l="l" r="r" t="t"/>
              <a:pathLst>
                <a:path extrusionOk="0" h="2139" w="2489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1" y="1821"/>
                  </a:cubicBezTo>
                  <a:cubicBezTo>
                    <a:pt x="2488" y="1146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4"/>
            <p:cNvSpPr/>
            <p:nvPr/>
          </p:nvSpPr>
          <p:spPr>
            <a:xfrm>
              <a:off x="5564954" y="3120679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5564954" y="3073036"/>
              <a:ext cx="38928" cy="33347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5564954" y="302550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5564954" y="2977983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5564954" y="2930574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5564954" y="288305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5564954" y="2835522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4"/>
            <p:cNvSpPr/>
            <p:nvPr/>
          </p:nvSpPr>
          <p:spPr>
            <a:xfrm>
              <a:off x="5564954" y="2788004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4"/>
            <p:cNvSpPr/>
            <p:nvPr/>
          </p:nvSpPr>
          <p:spPr>
            <a:xfrm>
              <a:off x="5564954" y="2740470"/>
              <a:ext cx="38928" cy="33363"/>
            </a:xfrm>
            <a:custGeom>
              <a:rect b="b" l="l" r="r" t="t"/>
              <a:pathLst>
                <a:path extrusionOk="0" h="2140" w="2497">
                  <a:moveTo>
                    <a:pt x="1074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11"/>
                    <a:pt x="529" y="2140"/>
                    <a:pt x="1079" y="2140"/>
                  </a:cubicBezTo>
                  <a:cubicBezTo>
                    <a:pt x="1339" y="2140"/>
                    <a:pt x="1605" y="2044"/>
                    <a:pt x="1821" y="1830"/>
                  </a:cubicBezTo>
                  <a:cubicBezTo>
                    <a:pt x="2496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5564954" y="2693076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5"/>
                    <a:pt x="528" y="2131"/>
                    <a:pt x="1078" y="2131"/>
                  </a:cubicBezTo>
                  <a:cubicBezTo>
                    <a:pt x="1339" y="2131"/>
                    <a:pt x="1604" y="2036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5564954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5564954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5564954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74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5517421" y="359556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5517421" y="3453120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5517421" y="340558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5517421" y="3358068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4"/>
            <p:cNvSpPr/>
            <p:nvPr/>
          </p:nvSpPr>
          <p:spPr>
            <a:xfrm>
              <a:off x="5517421" y="3310658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4"/>
            <p:cNvSpPr/>
            <p:nvPr/>
          </p:nvSpPr>
          <p:spPr>
            <a:xfrm>
              <a:off x="5517421" y="3263140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5517421" y="321560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5517421" y="3168088"/>
              <a:ext cx="38928" cy="33347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5517421" y="3120679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5517421" y="3073036"/>
              <a:ext cx="38928" cy="33347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5517421" y="302550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4"/>
            <p:cNvSpPr/>
            <p:nvPr/>
          </p:nvSpPr>
          <p:spPr>
            <a:xfrm>
              <a:off x="5517421" y="2977983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4"/>
            <p:cNvSpPr/>
            <p:nvPr/>
          </p:nvSpPr>
          <p:spPr>
            <a:xfrm>
              <a:off x="5517421" y="2930574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4"/>
            <p:cNvSpPr/>
            <p:nvPr/>
          </p:nvSpPr>
          <p:spPr>
            <a:xfrm>
              <a:off x="5517421" y="288305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5517421" y="2835522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4"/>
            <p:cNvSpPr/>
            <p:nvPr/>
          </p:nvSpPr>
          <p:spPr>
            <a:xfrm>
              <a:off x="5517421" y="2788004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4"/>
            <p:cNvSpPr/>
            <p:nvPr/>
          </p:nvSpPr>
          <p:spPr>
            <a:xfrm>
              <a:off x="5517421" y="274047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5517421" y="2693076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5517421" y="2075478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5517421" y="198042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4"/>
            <p:cNvSpPr/>
            <p:nvPr/>
          </p:nvSpPr>
          <p:spPr>
            <a:xfrm>
              <a:off x="5517421" y="193289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4"/>
            <p:cNvSpPr/>
            <p:nvPr/>
          </p:nvSpPr>
          <p:spPr>
            <a:xfrm>
              <a:off x="5517421" y="1885499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4"/>
            <p:cNvSpPr/>
            <p:nvPr/>
          </p:nvSpPr>
          <p:spPr>
            <a:xfrm>
              <a:off x="5517421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4"/>
            <p:cNvSpPr/>
            <p:nvPr/>
          </p:nvSpPr>
          <p:spPr>
            <a:xfrm>
              <a:off x="5517421" y="169551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4"/>
            <p:cNvSpPr/>
            <p:nvPr/>
          </p:nvSpPr>
          <p:spPr>
            <a:xfrm>
              <a:off x="5517421" y="1648001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5517421" y="1362969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5470027" y="359556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4"/>
            <p:cNvSpPr/>
            <p:nvPr/>
          </p:nvSpPr>
          <p:spPr>
            <a:xfrm>
              <a:off x="5470027" y="3548172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4"/>
            <p:cNvSpPr/>
            <p:nvPr/>
          </p:nvSpPr>
          <p:spPr>
            <a:xfrm>
              <a:off x="5470027" y="3500638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4"/>
            <p:cNvSpPr/>
            <p:nvPr/>
          </p:nvSpPr>
          <p:spPr>
            <a:xfrm>
              <a:off x="5470027" y="3453120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4"/>
            <p:cNvSpPr/>
            <p:nvPr/>
          </p:nvSpPr>
          <p:spPr>
            <a:xfrm>
              <a:off x="5470027" y="340558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5470027" y="3358068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5470027" y="3310658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4"/>
            <p:cNvSpPr/>
            <p:nvPr/>
          </p:nvSpPr>
          <p:spPr>
            <a:xfrm>
              <a:off x="5470027" y="302550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4"/>
            <p:cNvSpPr/>
            <p:nvPr/>
          </p:nvSpPr>
          <p:spPr>
            <a:xfrm>
              <a:off x="5470027" y="2977983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4"/>
            <p:cNvSpPr/>
            <p:nvPr/>
          </p:nvSpPr>
          <p:spPr>
            <a:xfrm>
              <a:off x="5470027" y="2930574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4"/>
            <p:cNvSpPr/>
            <p:nvPr/>
          </p:nvSpPr>
          <p:spPr>
            <a:xfrm>
              <a:off x="5470027" y="288305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4"/>
            <p:cNvSpPr/>
            <p:nvPr/>
          </p:nvSpPr>
          <p:spPr>
            <a:xfrm>
              <a:off x="5469933" y="2835522"/>
              <a:ext cx="38897" cy="33269"/>
            </a:xfrm>
            <a:custGeom>
              <a:rect b="b" l="l" r="r" t="t"/>
              <a:pathLst>
                <a:path extrusionOk="0" h="2134" w="2495">
                  <a:moveTo>
                    <a:pt x="1071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47"/>
                    <a:pt x="2014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4"/>
            <p:cNvSpPr/>
            <p:nvPr/>
          </p:nvSpPr>
          <p:spPr>
            <a:xfrm>
              <a:off x="5469933" y="2788004"/>
              <a:ext cx="38897" cy="33316"/>
            </a:xfrm>
            <a:custGeom>
              <a:rect b="b" l="l" r="r" t="t"/>
              <a:pathLst>
                <a:path extrusionOk="0" h="2137" w="2495">
                  <a:moveTo>
                    <a:pt x="1071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3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4"/>
            <p:cNvSpPr/>
            <p:nvPr/>
          </p:nvSpPr>
          <p:spPr>
            <a:xfrm>
              <a:off x="5469933" y="2740470"/>
              <a:ext cx="38897" cy="33331"/>
            </a:xfrm>
            <a:custGeom>
              <a:rect b="b" l="l" r="r" t="t"/>
              <a:pathLst>
                <a:path extrusionOk="0" h="2138" w="2495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3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4"/>
            <p:cNvSpPr/>
            <p:nvPr/>
          </p:nvSpPr>
          <p:spPr>
            <a:xfrm>
              <a:off x="5470027" y="269307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4"/>
            <p:cNvSpPr/>
            <p:nvPr/>
          </p:nvSpPr>
          <p:spPr>
            <a:xfrm>
              <a:off x="5470027" y="264554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4"/>
            <p:cNvSpPr/>
            <p:nvPr/>
          </p:nvSpPr>
          <p:spPr>
            <a:xfrm>
              <a:off x="5470027" y="255049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4"/>
            <p:cNvSpPr/>
            <p:nvPr/>
          </p:nvSpPr>
          <p:spPr>
            <a:xfrm>
              <a:off x="5470027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4"/>
            <p:cNvSpPr/>
            <p:nvPr/>
          </p:nvSpPr>
          <p:spPr>
            <a:xfrm>
              <a:off x="5470027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4"/>
            <p:cNvSpPr/>
            <p:nvPr/>
          </p:nvSpPr>
          <p:spPr>
            <a:xfrm>
              <a:off x="5470027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4"/>
            <p:cNvSpPr/>
            <p:nvPr/>
          </p:nvSpPr>
          <p:spPr>
            <a:xfrm>
              <a:off x="5470027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4"/>
            <p:cNvSpPr/>
            <p:nvPr/>
          </p:nvSpPr>
          <p:spPr>
            <a:xfrm>
              <a:off x="5470027" y="1885499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4"/>
            <p:cNvSpPr/>
            <p:nvPr/>
          </p:nvSpPr>
          <p:spPr>
            <a:xfrm>
              <a:off x="5470027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4"/>
            <p:cNvSpPr/>
            <p:nvPr/>
          </p:nvSpPr>
          <p:spPr>
            <a:xfrm>
              <a:off x="5470027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4"/>
            <p:cNvSpPr/>
            <p:nvPr/>
          </p:nvSpPr>
          <p:spPr>
            <a:xfrm>
              <a:off x="5470027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4"/>
            <p:cNvSpPr/>
            <p:nvPr/>
          </p:nvSpPr>
          <p:spPr>
            <a:xfrm>
              <a:off x="5470027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4"/>
            <p:cNvSpPr/>
            <p:nvPr/>
          </p:nvSpPr>
          <p:spPr>
            <a:xfrm>
              <a:off x="5470027" y="141048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4"/>
            <p:cNvSpPr/>
            <p:nvPr/>
          </p:nvSpPr>
          <p:spPr>
            <a:xfrm>
              <a:off x="5470027" y="1362969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4"/>
            <p:cNvSpPr/>
            <p:nvPr/>
          </p:nvSpPr>
          <p:spPr>
            <a:xfrm>
              <a:off x="5422493" y="3548172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4"/>
            <p:cNvSpPr/>
            <p:nvPr/>
          </p:nvSpPr>
          <p:spPr>
            <a:xfrm>
              <a:off x="5422493" y="3500638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4"/>
            <p:cNvSpPr/>
            <p:nvPr/>
          </p:nvSpPr>
          <p:spPr>
            <a:xfrm>
              <a:off x="5422493" y="3453120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4"/>
            <p:cNvSpPr/>
            <p:nvPr/>
          </p:nvSpPr>
          <p:spPr>
            <a:xfrm>
              <a:off x="5422493" y="2977983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4"/>
            <p:cNvSpPr/>
            <p:nvPr/>
          </p:nvSpPr>
          <p:spPr>
            <a:xfrm>
              <a:off x="5422493" y="2930574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4"/>
            <p:cNvSpPr/>
            <p:nvPr/>
          </p:nvSpPr>
          <p:spPr>
            <a:xfrm>
              <a:off x="5422493" y="288305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4"/>
            <p:cNvSpPr/>
            <p:nvPr/>
          </p:nvSpPr>
          <p:spPr>
            <a:xfrm>
              <a:off x="5422493" y="283552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4"/>
            <p:cNvSpPr/>
            <p:nvPr/>
          </p:nvSpPr>
          <p:spPr>
            <a:xfrm>
              <a:off x="5422415" y="2788004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4"/>
            <p:cNvSpPr/>
            <p:nvPr/>
          </p:nvSpPr>
          <p:spPr>
            <a:xfrm>
              <a:off x="5422415" y="2740470"/>
              <a:ext cx="38881" cy="33331"/>
            </a:xfrm>
            <a:custGeom>
              <a:rect b="b" l="l" r="r" t="t"/>
              <a:pathLst>
                <a:path extrusionOk="0" h="2138" w="2494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4"/>
            <p:cNvSpPr/>
            <p:nvPr/>
          </p:nvSpPr>
          <p:spPr>
            <a:xfrm>
              <a:off x="5422493" y="269307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4"/>
            <p:cNvSpPr/>
            <p:nvPr/>
          </p:nvSpPr>
          <p:spPr>
            <a:xfrm>
              <a:off x="5422493" y="255049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4"/>
            <p:cNvSpPr/>
            <p:nvPr/>
          </p:nvSpPr>
          <p:spPr>
            <a:xfrm>
              <a:off x="5422493" y="250309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4"/>
            <p:cNvSpPr/>
            <p:nvPr/>
          </p:nvSpPr>
          <p:spPr>
            <a:xfrm>
              <a:off x="5422493" y="2170531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4"/>
            <p:cNvSpPr/>
            <p:nvPr/>
          </p:nvSpPr>
          <p:spPr>
            <a:xfrm>
              <a:off x="5422493" y="2123012"/>
              <a:ext cx="38897" cy="33316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4"/>
            <p:cNvSpPr/>
            <p:nvPr/>
          </p:nvSpPr>
          <p:spPr>
            <a:xfrm>
              <a:off x="5422493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4"/>
            <p:cNvSpPr/>
            <p:nvPr/>
          </p:nvSpPr>
          <p:spPr>
            <a:xfrm>
              <a:off x="5422493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4"/>
            <p:cNvSpPr/>
            <p:nvPr/>
          </p:nvSpPr>
          <p:spPr>
            <a:xfrm>
              <a:off x="5422493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4"/>
            <p:cNvSpPr/>
            <p:nvPr/>
          </p:nvSpPr>
          <p:spPr>
            <a:xfrm>
              <a:off x="5422493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4"/>
            <p:cNvSpPr/>
            <p:nvPr/>
          </p:nvSpPr>
          <p:spPr>
            <a:xfrm>
              <a:off x="5422493" y="1885499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4"/>
            <p:cNvSpPr/>
            <p:nvPr/>
          </p:nvSpPr>
          <p:spPr>
            <a:xfrm>
              <a:off x="5422493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4"/>
            <p:cNvSpPr/>
            <p:nvPr/>
          </p:nvSpPr>
          <p:spPr>
            <a:xfrm>
              <a:off x="5422493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4"/>
            <p:cNvSpPr/>
            <p:nvPr/>
          </p:nvSpPr>
          <p:spPr>
            <a:xfrm>
              <a:off x="5422493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4"/>
            <p:cNvSpPr/>
            <p:nvPr/>
          </p:nvSpPr>
          <p:spPr>
            <a:xfrm>
              <a:off x="5422493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4"/>
            <p:cNvSpPr/>
            <p:nvPr/>
          </p:nvSpPr>
          <p:spPr>
            <a:xfrm>
              <a:off x="5422493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4"/>
            <p:cNvSpPr/>
            <p:nvPr/>
          </p:nvSpPr>
          <p:spPr>
            <a:xfrm>
              <a:off x="5422493" y="141048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4"/>
            <p:cNvSpPr/>
            <p:nvPr/>
          </p:nvSpPr>
          <p:spPr>
            <a:xfrm>
              <a:off x="5422493" y="1362969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4"/>
            <p:cNvSpPr/>
            <p:nvPr/>
          </p:nvSpPr>
          <p:spPr>
            <a:xfrm>
              <a:off x="5374975" y="2930574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4"/>
            <p:cNvSpPr/>
            <p:nvPr/>
          </p:nvSpPr>
          <p:spPr>
            <a:xfrm>
              <a:off x="5374975" y="288305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5374975" y="283552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5374975" y="2788004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8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4"/>
            <p:cNvSpPr/>
            <p:nvPr/>
          </p:nvSpPr>
          <p:spPr>
            <a:xfrm>
              <a:off x="5374975" y="274047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4"/>
            <p:cNvSpPr/>
            <p:nvPr/>
          </p:nvSpPr>
          <p:spPr>
            <a:xfrm>
              <a:off x="5374975" y="269307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5374975" y="250309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4"/>
            <p:cNvSpPr/>
            <p:nvPr/>
          </p:nvSpPr>
          <p:spPr>
            <a:xfrm>
              <a:off x="5374975" y="2408044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4"/>
            <p:cNvSpPr/>
            <p:nvPr/>
          </p:nvSpPr>
          <p:spPr>
            <a:xfrm>
              <a:off x="5374975" y="2218065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4"/>
            <p:cNvSpPr/>
            <p:nvPr/>
          </p:nvSpPr>
          <p:spPr>
            <a:xfrm>
              <a:off x="5374975" y="2170531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4"/>
            <p:cNvSpPr/>
            <p:nvPr/>
          </p:nvSpPr>
          <p:spPr>
            <a:xfrm>
              <a:off x="5374975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4"/>
            <p:cNvSpPr/>
            <p:nvPr/>
          </p:nvSpPr>
          <p:spPr>
            <a:xfrm>
              <a:off x="5374975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5374975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5374975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5374975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5374975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4"/>
            <p:cNvSpPr/>
            <p:nvPr/>
          </p:nvSpPr>
          <p:spPr>
            <a:xfrm>
              <a:off x="5374975" y="145802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4"/>
            <p:cNvSpPr/>
            <p:nvPr/>
          </p:nvSpPr>
          <p:spPr>
            <a:xfrm>
              <a:off x="5374975" y="141048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5327441" y="2693076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5327441" y="2503096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5327441" y="2408044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5327441" y="236051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4"/>
            <p:cNvSpPr/>
            <p:nvPr/>
          </p:nvSpPr>
          <p:spPr>
            <a:xfrm>
              <a:off x="5327441" y="2312992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4"/>
            <p:cNvSpPr/>
            <p:nvPr/>
          </p:nvSpPr>
          <p:spPr>
            <a:xfrm>
              <a:off x="5327441" y="2265583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4"/>
            <p:cNvSpPr/>
            <p:nvPr/>
          </p:nvSpPr>
          <p:spPr>
            <a:xfrm>
              <a:off x="5327441" y="2218065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4"/>
            <p:cNvSpPr/>
            <p:nvPr/>
          </p:nvSpPr>
          <p:spPr>
            <a:xfrm>
              <a:off x="5327441" y="2170531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4"/>
            <p:cNvSpPr/>
            <p:nvPr/>
          </p:nvSpPr>
          <p:spPr>
            <a:xfrm>
              <a:off x="5327441" y="2123012"/>
              <a:ext cx="39022" cy="33316"/>
            </a:xfrm>
            <a:custGeom>
              <a:rect b="b" l="l" r="r" t="t"/>
              <a:pathLst>
                <a:path extrusionOk="0" h="2137" w="2503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4"/>
            <p:cNvSpPr/>
            <p:nvPr/>
          </p:nvSpPr>
          <p:spPr>
            <a:xfrm>
              <a:off x="5327441" y="2075478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5327441" y="202796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4"/>
            <p:cNvSpPr/>
            <p:nvPr/>
          </p:nvSpPr>
          <p:spPr>
            <a:xfrm>
              <a:off x="5327441" y="198042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4"/>
            <p:cNvSpPr/>
            <p:nvPr/>
          </p:nvSpPr>
          <p:spPr>
            <a:xfrm>
              <a:off x="5327441" y="193289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5327441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4"/>
            <p:cNvSpPr/>
            <p:nvPr/>
          </p:nvSpPr>
          <p:spPr>
            <a:xfrm>
              <a:off x="5327441" y="169551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4"/>
            <p:cNvSpPr/>
            <p:nvPr/>
          </p:nvSpPr>
          <p:spPr>
            <a:xfrm>
              <a:off x="5327441" y="1600467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4"/>
            <p:cNvSpPr/>
            <p:nvPr/>
          </p:nvSpPr>
          <p:spPr>
            <a:xfrm>
              <a:off x="5327441" y="1458021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4"/>
            <p:cNvSpPr/>
            <p:nvPr/>
          </p:nvSpPr>
          <p:spPr>
            <a:xfrm>
              <a:off x="5327441" y="1410487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4"/>
            <p:cNvSpPr/>
            <p:nvPr/>
          </p:nvSpPr>
          <p:spPr>
            <a:xfrm>
              <a:off x="5280047" y="269307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4"/>
            <p:cNvSpPr/>
            <p:nvPr/>
          </p:nvSpPr>
          <p:spPr>
            <a:xfrm>
              <a:off x="5280047" y="264554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4"/>
            <p:cNvSpPr/>
            <p:nvPr/>
          </p:nvSpPr>
          <p:spPr>
            <a:xfrm>
              <a:off x="5280047" y="2598024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4"/>
            <p:cNvSpPr/>
            <p:nvPr/>
          </p:nvSpPr>
          <p:spPr>
            <a:xfrm>
              <a:off x="5280047" y="2312992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4"/>
            <p:cNvSpPr/>
            <p:nvPr/>
          </p:nvSpPr>
          <p:spPr>
            <a:xfrm>
              <a:off x="5280047" y="2265583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4"/>
            <p:cNvSpPr/>
            <p:nvPr/>
          </p:nvSpPr>
          <p:spPr>
            <a:xfrm>
              <a:off x="5280047" y="2218065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4"/>
            <p:cNvSpPr/>
            <p:nvPr/>
          </p:nvSpPr>
          <p:spPr>
            <a:xfrm>
              <a:off x="5280047" y="2170531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4"/>
            <p:cNvSpPr/>
            <p:nvPr/>
          </p:nvSpPr>
          <p:spPr>
            <a:xfrm>
              <a:off x="5280047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4"/>
            <p:cNvSpPr/>
            <p:nvPr/>
          </p:nvSpPr>
          <p:spPr>
            <a:xfrm>
              <a:off x="5280047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4"/>
            <p:cNvSpPr/>
            <p:nvPr/>
          </p:nvSpPr>
          <p:spPr>
            <a:xfrm>
              <a:off x="5280047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4"/>
            <p:cNvSpPr/>
            <p:nvPr/>
          </p:nvSpPr>
          <p:spPr>
            <a:xfrm>
              <a:off x="5280047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4"/>
            <p:cNvSpPr/>
            <p:nvPr/>
          </p:nvSpPr>
          <p:spPr>
            <a:xfrm>
              <a:off x="5280047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4"/>
            <p:cNvSpPr/>
            <p:nvPr/>
          </p:nvSpPr>
          <p:spPr>
            <a:xfrm>
              <a:off x="5280047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4"/>
            <p:cNvSpPr/>
            <p:nvPr/>
          </p:nvSpPr>
          <p:spPr>
            <a:xfrm>
              <a:off x="5280047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4"/>
            <p:cNvSpPr/>
            <p:nvPr/>
          </p:nvSpPr>
          <p:spPr>
            <a:xfrm>
              <a:off x="5280047" y="145802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4"/>
            <p:cNvSpPr/>
            <p:nvPr/>
          </p:nvSpPr>
          <p:spPr>
            <a:xfrm>
              <a:off x="5280047" y="141048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4"/>
            <p:cNvSpPr/>
            <p:nvPr/>
          </p:nvSpPr>
          <p:spPr>
            <a:xfrm>
              <a:off x="5232513" y="2598024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4"/>
            <p:cNvSpPr/>
            <p:nvPr/>
          </p:nvSpPr>
          <p:spPr>
            <a:xfrm>
              <a:off x="5232513" y="255049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4"/>
            <p:cNvSpPr/>
            <p:nvPr/>
          </p:nvSpPr>
          <p:spPr>
            <a:xfrm>
              <a:off x="5232513" y="250309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4"/>
            <p:cNvSpPr/>
            <p:nvPr/>
          </p:nvSpPr>
          <p:spPr>
            <a:xfrm>
              <a:off x="5232513" y="2312992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4"/>
            <p:cNvSpPr/>
            <p:nvPr/>
          </p:nvSpPr>
          <p:spPr>
            <a:xfrm>
              <a:off x="5232513" y="2265583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4"/>
            <p:cNvSpPr/>
            <p:nvPr/>
          </p:nvSpPr>
          <p:spPr>
            <a:xfrm>
              <a:off x="5232513" y="2218065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4"/>
            <p:cNvSpPr/>
            <p:nvPr/>
          </p:nvSpPr>
          <p:spPr>
            <a:xfrm>
              <a:off x="5232513" y="2170531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4"/>
            <p:cNvSpPr/>
            <p:nvPr/>
          </p:nvSpPr>
          <p:spPr>
            <a:xfrm>
              <a:off x="5232513" y="2123012"/>
              <a:ext cx="38897" cy="33316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4"/>
            <p:cNvSpPr/>
            <p:nvPr/>
          </p:nvSpPr>
          <p:spPr>
            <a:xfrm>
              <a:off x="5232513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4"/>
            <p:cNvSpPr/>
            <p:nvPr/>
          </p:nvSpPr>
          <p:spPr>
            <a:xfrm>
              <a:off x="5232513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4"/>
            <p:cNvSpPr/>
            <p:nvPr/>
          </p:nvSpPr>
          <p:spPr>
            <a:xfrm>
              <a:off x="5232513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4"/>
            <p:cNvSpPr/>
            <p:nvPr/>
          </p:nvSpPr>
          <p:spPr>
            <a:xfrm>
              <a:off x="5232513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4"/>
            <p:cNvSpPr/>
            <p:nvPr/>
          </p:nvSpPr>
          <p:spPr>
            <a:xfrm>
              <a:off x="5232513" y="1885499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4"/>
            <p:cNvSpPr/>
            <p:nvPr/>
          </p:nvSpPr>
          <p:spPr>
            <a:xfrm>
              <a:off x="5232513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4"/>
            <p:cNvSpPr/>
            <p:nvPr/>
          </p:nvSpPr>
          <p:spPr>
            <a:xfrm>
              <a:off x="5232513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4"/>
            <p:cNvSpPr/>
            <p:nvPr/>
          </p:nvSpPr>
          <p:spPr>
            <a:xfrm>
              <a:off x="5232513" y="141048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4"/>
            <p:cNvSpPr/>
            <p:nvPr/>
          </p:nvSpPr>
          <p:spPr>
            <a:xfrm>
              <a:off x="5184995" y="2550490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4"/>
            <p:cNvSpPr/>
            <p:nvPr/>
          </p:nvSpPr>
          <p:spPr>
            <a:xfrm>
              <a:off x="5184995" y="2503096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4"/>
            <p:cNvSpPr/>
            <p:nvPr/>
          </p:nvSpPr>
          <p:spPr>
            <a:xfrm>
              <a:off x="5184995" y="2312992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4"/>
            <p:cNvSpPr/>
            <p:nvPr/>
          </p:nvSpPr>
          <p:spPr>
            <a:xfrm>
              <a:off x="5184995" y="2265583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4"/>
            <p:cNvSpPr/>
            <p:nvPr/>
          </p:nvSpPr>
          <p:spPr>
            <a:xfrm>
              <a:off x="5184995" y="2218065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4"/>
            <p:cNvSpPr/>
            <p:nvPr/>
          </p:nvSpPr>
          <p:spPr>
            <a:xfrm>
              <a:off x="5184995" y="2170531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4"/>
            <p:cNvSpPr/>
            <p:nvPr/>
          </p:nvSpPr>
          <p:spPr>
            <a:xfrm>
              <a:off x="5184995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4"/>
            <p:cNvSpPr/>
            <p:nvPr/>
          </p:nvSpPr>
          <p:spPr>
            <a:xfrm>
              <a:off x="5184995" y="2075478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4"/>
            <p:cNvSpPr/>
            <p:nvPr/>
          </p:nvSpPr>
          <p:spPr>
            <a:xfrm>
              <a:off x="5184995" y="202796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4"/>
            <p:cNvSpPr/>
            <p:nvPr/>
          </p:nvSpPr>
          <p:spPr>
            <a:xfrm>
              <a:off x="5184995" y="1980426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4"/>
            <p:cNvSpPr/>
            <p:nvPr/>
          </p:nvSpPr>
          <p:spPr>
            <a:xfrm>
              <a:off x="5184995" y="193289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4"/>
            <p:cNvSpPr/>
            <p:nvPr/>
          </p:nvSpPr>
          <p:spPr>
            <a:xfrm>
              <a:off x="5184995" y="1885499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4"/>
            <p:cNvSpPr/>
            <p:nvPr/>
          </p:nvSpPr>
          <p:spPr>
            <a:xfrm>
              <a:off x="5184995" y="179044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4"/>
            <p:cNvSpPr/>
            <p:nvPr/>
          </p:nvSpPr>
          <p:spPr>
            <a:xfrm>
              <a:off x="5184995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4"/>
            <p:cNvSpPr/>
            <p:nvPr/>
          </p:nvSpPr>
          <p:spPr>
            <a:xfrm>
              <a:off x="5184995" y="169551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4"/>
            <p:cNvSpPr/>
            <p:nvPr/>
          </p:nvSpPr>
          <p:spPr>
            <a:xfrm>
              <a:off x="5184995" y="164800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4"/>
            <p:cNvSpPr/>
            <p:nvPr/>
          </p:nvSpPr>
          <p:spPr>
            <a:xfrm>
              <a:off x="5184995" y="1505414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4"/>
            <p:cNvSpPr/>
            <p:nvPr/>
          </p:nvSpPr>
          <p:spPr>
            <a:xfrm>
              <a:off x="5184995" y="141048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4"/>
            <p:cNvSpPr/>
            <p:nvPr/>
          </p:nvSpPr>
          <p:spPr>
            <a:xfrm>
              <a:off x="5137461" y="255049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4"/>
            <p:cNvSpPr/>
            <p:nvPr/>
          </p:nvSpPr>
          <p:spPr>
            <a:xfrm>
              <a:off x="5137461" y="2503096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4"/>
            <p:cNvSpPr/>
            <p:nvPr/>
          </p:nvSpPr>
          <p:spPr>
            <a:xfrm>
              <a:off x="5137461" y="2312992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4"/>
            <p:cNvSpPr/>
            <p:nvPr/>
          </p:nvSpPr>
          <p:spPr>
            <a:xfrm>
              <a:off x="5137461" y="2265583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5137461" y="2218065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5137461" y="2170531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5137461" y="2123012"/>
              <a:ext cx="39022" cy="33316"/>
            </a:xfrm>
            <a:custGeom>
              <a:rect b="b" l="l" r="r" t="t"/>
              <a:pathLst>
                <a:path extrusionOk="0" h="2137" w="2503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5137461" y="2075478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4"/>
            <p:cNvSpPr/>
            <p:nvPr/>
          </p:nvSpPr>
          <p:spPr>
            <a:xfrm>
              <a:off x="5137461" y="202796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5137461" y="198042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5137461" y="193289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5137461" y="1885499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5137461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5137461" y="179044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5137461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5137461" y="155293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5089943" y="2503096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5089943" y="2455563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5089943" y="2408044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5089943" y="236051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5089943" y="2312992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5089943" y="2265583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5089943" y="2218065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5089943" y="2170531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5089943" y="2123012"/>
              <a:ext cx="39006" cy="33316"/>
            </a:xfrm>
            <a:custGeom>
              <a:rect b="b" l="l" r="r" t="t"/>
              <a:pathLst>
                <a:path extrusionOk="0" h="2137" w="2502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5089943" y="2075478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5089943" y="202796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5089943" y="198042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5089943" y="193289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5089943" y="1885499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5089943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5089943" y="179044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5089943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5089943" y="169551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5089943" y="1505414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5042534" y="2455563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5042534" y="2408044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5042534" y="236051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4"/>
            <p:cNvSpPr/>
            <p:nvPr/>
          </p:nvSpPr>
          <p:spPr>
            <a:xfrm>
              <a:off x="5042534" y="2312992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4"/>
            <p:cNvSpPr/>
            <p:nvPr/>
          </p:nvSpPr>
          <p:spPr>
            <a:xfrm>
              <a:off x="5042534" y="2265583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4"/>
            <p:cNvSpPr/>
            <p:nvPr/>
          </p:nvSpPr>
          <p:spPr>
            <a:xfrm>
              <a:off x="5042534" y="2218065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4"/>
            <p:cNvSpPr/>
            <p:nvPr/>
          </p:nvSpPr>
          <p:spPr>
            <a:xfrm>
              <a:off x="5042534" y="2170531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4"/>
            <p:cNvSpPr/>
            <p:nvPr/>
          </p:nvSpPr>
          <p:spPr>
            <a:xfrm>
              <a:off x="5042534" y="2123012"/>
              <a:ext cx="38897" cy="33316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4"/>
            <p:cNvSpPr/>
            <p:nvPr/>
          </p:nvSpPr>
          <p:spPr>
            <a:xfrm>
              <a:off x="5042534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4"/>
            <p:cNvSpPr/>
            <p:nvPr/>
          </p:nvSpPr>
          <p:spPr>
            <a:xfrm>
              <a:off x="5042534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4"/>
            <p:cNvSpPr/>
            <p:nvPr/>
          </p:nvSpPr>
          <p:spPr>
            <a:xfrm>
              <a:off x="5042534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4"/>
            <p:cNvSpPr/>
            <p:nvPr/>
          </p:nvSpPr>
          <p:spPr>
            <a:xfrm>
              <a:off x="5042534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4"/>
            <p:cNvSpPr/>
            <p:nvPr/>
          </p:nvSpPr>
          <p:spPr>
            <a:xfrm>
              <a:off x="5042534" y="1885499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4"/>
            <p:cNvSpPr/>
            <p:nvPr/>
          </p:nvSpPr>
          <p:spPr>
            <a:xfrm>
              <a:off x="5042534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4"/>
            <p:cNvSpPr/>
            <p:nvPr/>
          </p:nvSpPr>
          <p:spPr>
            <a:xfrm>
              <a:off x="5042534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4"/>
            <p:cNvSpPr/>
            <p:nvPr/>
          </p:nvSpPr>
          <p:spPr>
            <a:xfrm>
              <a:off x="5042534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4"/>
            <p:cNvSpPr/>
            <p:nvPr/>
          </p:nvSpPr>
          <p:spPr>
            <a:xfrm>
              <a:off x="5042534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4"/>
            <p:cNvSpPr/>
            <p:nvPr/>
          </p:nvSpPr>
          <p:spPr>
            <a:xfrm>
              <a:off x="5042534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4"/>
            <p:cNvSpPr/>
            <p:nvPr/>
          </p:nvSpPr>
          <p:spPr>
            <a:xfrm>
              <a:off x="4995015" y="2312992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4"/>
            <p:cNvSpPr/>
            <p:nvPr/>
          </p:nvSpPr>
          <p:spPr>
            <a:xfrm>
              <a:off x="4995015" y="2265583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4"/>
            <p:cNvSpPr/>
            <p:nvPr/>
          </p:nvSpPr>
          <p:spPr>
            <a:xfrm>
              <a:off x="4995015" y="2218065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4995015" y="2170531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4995015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4995015" y="2075478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4"/>
            <p:cNvSpPr/>
            <p:nvPr/>
          </p:nvSpPr>
          <p:spPr>
            <a:xfrm>
              <a:off x="4995015" y="202796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4"/>
            <p:cNvSpPr/>
            <p:nvPr/>
          </p:nvSpPr>
          <p:spPr>
            <a:xfrm>
              <a:off x="4995015" y="1980426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4"/>
            <p:cNvSpPr/>
            <p:nvPr/>
          </p:nvSpPr>
          <p:spPr>
            <a:xfrm>
              <a:off x="4995015" y="193289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4"/>
            <p:cNvSpPr/>
            <p:nvPr/>
          </p:nvSpPr>
          <p:spPr>
            <a:xfrm>
              <a:off x="4995015" y="1885499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4"/>
            <p:cNvSpPr/>
            <p:nvPr/>
          </p:nvSpPr>
          <p:spPr>
            <a:xfrm>
              <a:off x="4995015" y="183798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4"/>
            <p:cNvSpPr/>
            <p:nvPr/>
          </p:nvSpPr>
          <p:spPr>
            <a:xfrm>
              <a:off x="4995015" y="179044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4"/>
            <p:cNvSpPr/>
            <p:nvPr/>
          </p:nvSpPr>
          <p:spPr>
            <a:xfrm>
              <a:off x="4995015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4"/>
            <p:cNvSpPr/>
            <p:nvPr/>
          </p:nvSpPr>
          <p:spPr>
            <a:xfrm>
              <a:off x="4995015" y="169551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4"/>
            <p:cNvSpPr/>
            <p:nvPr/>
          </p:nvSpPr>
          <p:spPr>
            <a:xfrm>
              <a:off x="4995015" y="164800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4"/>
            <p:cNvSpPr/>
            <p:nvPr/>
          </p:nvSpPr>
          <p:spPr>
            <a:xfrm>
              <a:off x="4995015" y="160046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4"/>
            <p:cNvSpPr/>
            <p:nvPr/>
          </p:nvSpPr>
          <p:spPr>
            <a:xfrm>
              <a:off x="4995015" y="145802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4"/>
            <p:cNvSpPr/>
            <p:nvPr/>
          </p:nvSpPr>
          <p:spPr>
            <a:xfrm>
              <a:off x="4947481" y="2408044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4"/>
            <p:cNvSpPr/>
            <p:nvPr/>
          </p:nvSpPr>
          <p:spPr>
            <a:xfrm>
              <a:off x="4947481" y="236051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4"/>
            <p:cNvSpPr/>
            <p:nvPr/>
          </p:nvSpPr>
          <p:spPr>
            <a:xfrm>
              <a:off x="4947481" y="2312992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4"/>
            <p:cNvSpPr/>
            <p:nvPr/>
          </p:nvSpPr>
          <p:spPr>
            <a:xfrm>
              <a:off x="4947481" y="2265583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4"/>
            <p:cNvSpPr/>
            <p:nvPr/>
          </p:nvSpPr>
          <p:spPr>
            <a:xfrm>
              <a:off x="4947481" y="2218065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4"/>
            <p:cNvSpPr/>
            <p:nvPr/>
          </p:nvSpPr>
          <p:spPr>
            <a:xfrm>
              <a:off x="4947481" y="2170531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4"/>
            <p:cNvSpPr/>
            <p:nvPr/>
          </p:nvSpPr>
          <p:spPr>
            <a:xfrm>
              <a:off x="4947481" y="2123012"/>
              <a:ext cx="38897" cy="33316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4"/>
            <p:cNvSpPr/>
            <p:nvPr/>
          </p:nvSpPr>
          <p:spPr>
            <a:xfrm>
              <a:off x="4947481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4"/>
            <p:cNvSpPr/>
            <p:nvPr/>
          </p:nvSpPr>
          <p:spPr>
            <a:xfrm>
              <a:off x="4947481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4"/>
            <p:cNvSpPr/>
            <p:nvPr/>
          </p:nvSpPr>
          <p:spPr>
            <a:xfrm>
              <a:off x="4947481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4"/>
            <p:cNvSpPr/>
            <p:nvPr/>
          </p:nvSpPr>
          <p:spPr>
            <a:xfrm>
              <a:off x="4947481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4"/>
            <p:cNvSpPr/>
            <p:nvPr/>
          </p:nvSpPr>
          <p:spPr>
            <a:xfrm>
              <a:off x="4947481" y="1885499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4"/>
            <p:cNvSpPr/>
            <p:nvPr/>
          </p:nvSpPr>
          <p:spPr>
            <a:xfrm>
              <a:off x="4947481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4"/>
            <p:cNvSpPr/>
            <p:nvPr/>
          </p:nvSpPr>
          <p:spPr>
            <a:xfrm>
              <a:off x="4947481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4"/>
            <p:cNvSpPr/>
            <p:nvPr/>
          </p:nvSpPr>
          <p:spPr>
            <a:xfrm>
              <a:off x="4947481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4"/>
            <p:cNvSpPr/>
            <p:nvPr/>
          </p:nvSpPr>
          <p:spPr>
            <a:xfrm>
              <a:off x="4947481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4"/>
            <p:cNvSpPr/>
            <p:nvPr/>
          </p:nvSpPr>
          <p:spPr>
            <a:xfrm>
              <a:off x="4947481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4"/>
            <p:cNvSpPr/>
            <p:nvPr/>
          </p:nvSpPr>
          <p:spPr>
            <a:xfrm>
              <a:off x="4947481" y="1505414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4"/>
            <p:cNvSpPr/>
            <p:nvPr/>
          </p:nvSpPr>
          <p:spPr>
            <a:xfrm>
              <a:off x="4899963" y="2312992"/>
              <a:ext cx="38913" cy="33316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4"/>
            <p:cNvSpPr/>
            <p:nvPr/>
          </p:nvSpPr>
          <p:spPr>
            <a:xfrm>
              <a:off x="4899963" y="2265583"/>
              <a:ext cx="38913" cy="33238"/>
            </a:xfrm>
            <a:custGeom>
              <a:rect b="b" l="l" r="r" t="t"/>
              <a:pathLst>
                <a:path extrusionOk="0" h="2132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4"/>
            <p:cNvSpPr/>
            <p:nvPr/>
          </p:nvSpPr>
          <p:spPr>
            <a:xfrm>
              <a:off x="4899963" y="2218065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4"/>
            <p:cNvSpPr/>
            <p:nvPr/>
          </p:nvSpPr>
          <p:spPr>
            <a:xfrm>
              <a:off x="4899963" y="2170531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4"/>
            <p:cNvSpPr/>
            <p:nvPr/>
          </p:nvSpPr>
          <p:spPr>
            <a:xfrm>
              <a:off x="4899963" y="2123012"/>
              <a:ext cx="39006" cy="33316"/>
            </a:xfrm>
            <a:custGeom>
              <a:rect b="b" l="l" r="r" t="t"/>
              <a:pathLst>
                <a:path extrusionOk="0" h="2137" w="2502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4"/>
            <p:cNvSpPr/>
            <p:nvPr/>
          </p:nvSpPr>
          <p:spPr>
            <a:xfrm>
              <a:off x="4899963" y="2075478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4"/>
            <p:cNvSpPr/>
            <p:nvPr/>
          </p:nvSpPr>
          <p:spPr>
            <a:xfrm>
              <a:off x="4899963" y="2027960"/>
              <a:ext cx="38913" cy="33253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4"/>
            <p:cNvSpPr/>
            <p:nvPr/>
          </p:nvSpPr>
          <p:spPr>
            <a:xfrm>
              <a:off x="4899963" y="1980426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4"/>
            <p:cNvSpPr/>
            <p:nvPr/>
          </p:nvSpPr>
          <p:spPr>
            <a:xfrm>
              <a:off x="4899963" y="1932892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4"/>
            <p:cNvSpPr/>
            <p:nvPr/>
          </p:nvSpPr>
          <p:spPr>
            <a:xfrm>
              <a:off x="4899963" y="1885499"/>
              <a:ext cx="38913" cy="33222"/>
            </a:xfrm>
            <a:custGeom>
              <a:rect b="b" l="l" r="r" t="t"/>
              <a:pathLst>
                <a:path extrusionOk="0" h="2131" w="2496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4"/>
            <p:cNvSpPr/>
            <p:nvPr/>
          </p:nvSpPr>
          <p:spPr>
            <a:xfrm>
              <a:off x="4899963" y="1837980"/>
              <a:ext cx="38913" cy="33253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4"/>
            <p:cNvSpPr/>
            <p:nvPr/>
          </p:nvSpPr>
          <p:spPr>
            <a:xfrm>
              <a:off x="4899963" y="1790446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4"/>
            <p:cNvSpPr/>
            <p:nvPr/>
          </p:nvSpPr>
          <p:spPr>
            <a:xfrm>
              <a:off x="4899963" y="1742913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4"/>
            <p:cNvSpPr/>
            <p:nvPr/>
          </p:nvSpPr>
          <p:spPr>
            <a:xfrm>
              <a:off x="4899963" y="1695519"/>
              <a:ext cx="38913" cy="33207"/>
            </a:xfrm>
            <a:custGeom>
              <a:rect b="b" l="l" r="r" t="t"/>
              <a:pathLst>
                <a:path extrusionOk="0" h="2130" w="2496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4"/>
            <p:cNvSpPr/>
            <p:nvPr/>
          </p:nvSpPr>
          <p:spPr>
            <a:xfrm>
              <a:off x="4899963" y="1552933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4"/>
            <p:cNvSpPr/>
            <p:nvPr/>
          </p:nvSpPr>
          <p:spPr>
            <a:xfrm>
              <a:off x="4852429" y="2218065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4"/>
            <p:cNvSpPr/>
            <p:nvPr/>
          </p:nvSpPr>
          <p:spPr>
            <a:xfrm>
              <a:off x="4852429" y="2170531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4"/>
            <p:cNvSpPr/>
            <p:nvPr/>
          </p:nvSpPr>
          <p:spPr>
            <a:xfrm>
              <a:off x="4852429" y="2123012"/>
              <a:ext cx="39022" cy="33316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4"/>
            <p:cNvSpPr/>
            <p:nvPr/>
          </p:nvSpPr>
          <p:spPr>
            <a:xfrm>
              <a:off x="4852429" y="2075478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4"/>
            <p:cNvSpPr/>
            <p:nvPr/>
          </p:nvSpPr>
          <p:spPr>
            <a:xfrm>
              <a:off x="4852429" y="202796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4"/>
            <p:cNvSpPr/>
            <p:nvPr/>
          </p:nvSpPr>
          <p:spPr>
            <a:xfrm>
              <a:off x="4852429" y="198042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4"/>
            <p:cNvSpPr/>
            <p:nvPr/>
          </p:nvSpPr>
          <p:spPr>
            <a:xfrm>
              <a:off x="4852429" y="193289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4"/>
            <p:cNvSpPr/>
            <p:nvPr/>
          </p:nvSpPr>
          <p:spPr>
            <a:xfrm>
              <a:off x="4852429" y="1885499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4"/>
            <p:cNvSpPr/>
            <p:nvPr/>
          </p:nvSpPr>
          <p:spPr>
            <a:xfrm>
              <a:off x="4852429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4"/>
            <p:cNvSpPr/>
            <p:nvPr/>
          </p:nvSpPr>
          <p:spPr>
            <a:xfrm>
              <a:off x="4852429" y="179044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4"/>
            <p:cNvSpPr/>
            <p:nvPr/>
          </p:nvSpPr>
          <p:spPr>
            <a:xfrm>
              <a:off x="4852429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4"/>
            <p:cNvSpPr/>
            <p:nvPr/>
          </p:nvSpPr>
          <p:spPr>
            <a:xfrm>
              <a:off x="4852429" y="169551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4"/>
            <p:cNvSpPr/>
            <p:nvPr/>
          </p:nvSpPr>
          <p:spPr>
            <a:xfrm>
              <a:off x="4852429" y="1600467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4"/>
            <p:cNvSpPr/>
            <p:nvPr/>
          </p:nvSpPr>
          <p:spPr>
            <a:xfrm>
              <a:off x="4852429" y="155293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4"/>
            <p:cNvSpPr/>
            <p:nvPr/>
          </p:nvSpPr>
          <p:spPr>
            <a:xfrm>
              <a:off x="4852429" y="1505414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6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4"/>
            <p:cNvSpPr/>
            <p:nvPr/>
          </p:nvSpPr>
          <p:spPr>
            <a:xfrm>
              <a:off x="4805035" y="202796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4"/>
            <p:cNvSpPr/>
            <p:nvPr/>
          </p:nvSpPr>
          <p:spPr>
            <a:xfrm>
              <a:off x="4805035" y="1980426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4"/>
            <p:cNvSpPr/>
            <p:nvPr/>
          </p:nvSpPr>
          <p:spPr>
            <a:xfrm>
              <a:off x="4805035" y="193289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4"/>
            <p:cNvSpPr/>
            <p:nvPr/>
          </p:nvSpPr>
          <p:spPr>
            <a:xfrm>
              <a:off x="4805035" y="1885499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4"/>
            <p:cNvSpPr/>
            <p:nvPr/>
          </p:nvSpPr>
          <p:spPr>
            <a:xfrm>
              <a:off x="4805035" y="183798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4"/>
            <p:cNvSpPr/>
            <p:nvPr/>
          </p:nvSpPr>
          <p:spPr>
            <a:xfrm>
              <a:off x="4805035" y="179044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4"/>
            <p:cNvSpPr/>
            <p:nvPr/>
          </p:nvSpPr>
          <p:spPr>
            <a:xfrm>
              <a:off x="4805035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4"/>
            <p:cNvSpPr/>
            <p:nvPr/>
          </p:nvSpPr>
          <p:spPr>
            <a:xfrm>
              <a:off x="4805035" y="169551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2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4"/>
            <p:cNvSpPr/>
            <p:nvPr/>
          </p:nvSpPr>
          <p:spPr>
            <a:xfrm>
              <a:off x="4805035" y="155293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4"/>
            <p:cNvSpPr/>
            <p:nvPr/>
          </p:nvSpPr>
          <p:spPr>
            <a:xfrm>
              <a:off x="4757502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4"/>
            <p:cNvSpPr/>
            <p:nvPr/>
          </p:nvSpPr>
          <p:spPr>
            <a:xfrm>
              <a:off x="4757502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4"/>
            <p:cNvSpPr/>
            <p:nvPr/>
          </p:nvSpPr>
          <p:spPr>
            <a:xfrm>
              <a:off x="4757502" y="1885499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4"/>
            <p:cNvSpPr/>
            <p:nvPr/>
          </p:nvSpPr>
          <p:spPr>
            <a:xfrm>
              <a:off x="4757502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4"/>
            <p:cNvSpPr/>
            <p:nvPr/>
          </p:nvSpPr>
          <p:spPr>
            <a:xfrm>
              <a:off x="4757502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4"/>
            <p:cNvSpPr/>
            <p:nvPr/>
          </p:nvSpPr>
          <p:spPr>
            <a:xfrm>
              <a:off x="4757502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4"/>
            <p:cNvSpPr/>
            <p:nvPr/>
          </p:nvSpPr>
          <p:spPr>
            <a:xfrm>
              <a:off x="4757502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4"/>
            <p:cNvSpPr/>
            <p:nvPr/>
          </p:nvSpPr>
          <p:spPr>
            <a:xfrm>
              <a:off x="4709983" y="193289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4"/>
            <p:cNvSpPr/>
            <p:nvPr/>
          </p:nvSpPr>
          <p:spPr>
            <a:xfrm>
              <a:off x="4709983" y="1885499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4"/>
            <p:cNvSpPr/>
            <p:nvPr/>
          </p:nvSpPr>
          <p:spPr>
            <a:xfrm>
              <a:off x="4709983" y="183798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4"/>
            <p:cNvSpPr/>
            <p:nvPr/>
          </p:nvSpPr>
          <p:spPr>
            <a:xfrm>
              <a:off x="4709983" y="179044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4"/>
            <p:cNvSpPr/>
            <p:nvPr/>
          </p:nvSpPr>
          <p:spPr>
            <a:xfrm>
              <a:off x="4709983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4"/>
            <p:cNvSpPr/>
            <p:nvPr/>
          </p:nvSpPr>
          <p:spPr>
            <a:xfrm>
              <a:off x="4709983" y="169551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4"/>
            <p:cNvSpPr/>
            <p:nvPr/>
          </p:nvSpPr>
          <p:spPr>
            <a:xfrm>
              <a:off x="4662449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4"/>
            <p:cNvSpPr/>
            <p:nvPr/>
          </p:nvSpPr>
          <p:spPr>
            <a:xfrm>
              <a:off x="4662449" y="179044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4"/>
            <p:cNvSpPr/>
            <p:nvPr/>
          </p:nvSpPr>
          <p:spPr>
            <a:xfrm>
              <a:off x="4662449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4"/>
            <p:cNvSpPr/>
            <p:nvPr/>
          </p:nvSpPr>
          <p:spPr>
            <a:xfrm>
              <a:off x="4662449" y="169551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4"/>
            <p:cNvSpPr/>
            <p:nvPr/>
          </p:nvSpPr>
          <p:spPr>
            <a:xfrm>
              <a:off x="4614931" y="183798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4"/>
            <p:cNvSpPr/>
            <p:nvPr/>
          </p:nvSpPr>
          <p:spPr>
            <a:xfrm>
              <a:off x="4614931" y="179044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4"/>
            <p:cNvSpPr/>
            <p:nvPr/>
          </p:nvSpPr>
          <p:spPr>
            <a:xfrm>
              <a:off x="4614931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4"/>
            <p:cNvSpPr/>
            <p:nvPr/>
          </p:nvSpPr>
          <p:spPr>
            <a:xfrm>
              <a:off x="4614931" y="169551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4"/>
            <p:cNvSpPr/>
            <p:nvPr/>
          </p:nvSpPr>
          <p:spPr>
            <a:xfrm>
              <a:off x="4567397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4"/>
            <p:cNvSpPr/>
            <p:nvPr/>
          </p:nvSpPr>
          <p:spPr>
            <a:xfrm>
              <a:off x="4567397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4"/>
            <p:cNvSpPr/>
            <p:nvPr/>
          </p:nvSpPr>
          <p:spPr>
            <a:xfrm>
              <a:off x="4567397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4"/>
            <p:cNvSpPr/>
            <p:nvPr/>
          </p:nvSpPr>
          <p:spPr>
            <a:xfrm>
              <a:off x="4567397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4"/>
            <p:cNvSpPr/>
            <p:nvPr/>
          </p:nvSpPr>
          <p:spPr>
            <a:xfrm>
              <a:off x="4519879" y="1837980"/>
              <a:ext cx="38913" cy="33253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4"/>
            <p:cNvSpPr/>
            <p:nvPr/>
          </p:nvSpPr>
          <p:spPr>
            <a:xfrm>
              <a:off x="4519879" y="1790446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4"/>
            <p:cNvSpPr/>
            <p:nvPr/>
          </p:nvSpPr>
          <p:spPr>
            <a:xfrm>
              <a:off x="4519879" y="1742913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4"/>
            <p:cNvSpPr/>
            <p:nvPr/>
          </p:nvSpPr>
          <p:spPr>
            <a:xfrm>
              <a:off x="4519879" y="1695519"/>
              <a:ext cx="38913" cy="33207"/>
            </a:xfrm>
            <a:custGeom>
              <a:rect b="b" l="l" r="r" t="t"/>
              <a:pathLst>
                <a:path extrusionOk="0" h="2130" w="2496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4"/>
            <p:cNvSpPr/>
            <p:nvPr/>
          </p:nvSpPr>
          <p:spPr>
            <a:xfrm>
              <a:off x="4472345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4"/>
            <p:cNvSpPr/>
            <p:nvPr/>
          </p:nvSpPr>
          <p:spPr>
            <a:xfrm>
              <a:off x="4472345" y="179044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4"/>
            <p:cNvSpPr/>
            <p:nvPr/>
          </p:nvSpPr>
          <p:spPr>
            <a:xfrm>
              <a:off x="4472345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4"/>
            <p:cNvSpPr/>
            <p:nvPr/>
          </p:nvSpPr>
          <p:spPr>
            <a:xfrm>
              <a:off x="4472345" y="169551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4"/>
            <p:cNvSpPr/>
            <p:nvPr/>
          </p:nvSpPr>
          <p:spPr>
            <a:xfrm>
              <a:off x="4424951" y="1885499"/>
              <a:ext cx="38881" cy="33222"/>
            </a:xfrm>
            <a:custGeom>
              <a:rect b="b" l="l" r="r" t="t"/>
              <a:pathLst>
                <a:path extrusionOk="0" h="2131" w="2494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4"/>
            <p:cNvSpPr/>
            <p:nvPr/>
          </p:nvSpPr>
          <p:spPr>
            <a:xfrm>
              <a:off x="4424951" y="1837965"/>
              <a:ext cx="38881" cy="33238"/>
            </a:xfrm>
            <a:custGeom>
              <a:rect b="b" l="l" r="r" t="t"/>
              <a:pathLst>
                <a:path extrusionOk="0" h="2132" w="2494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1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3" y="1150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4"/>
            <p:cNvSpPr/>
            <p:nvPr/>
          </p:nvSpPr>
          <p:spPr>
            <a:xfrm>
              <a:off x="4424951" y="1790446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39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4"/>
            <p:cNvSpPr/>
            <p:nvPr/>
          </p:nvSpPr>
          <p:spPr>
            <a:xfrm>
              <a:off x="4424951" y="1742913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4"/>
            <p:cNvSpPr/>
            <p:nvPr/>
          </p:nvSpPr>
          <p:spPr>
            <a:xfrm>
              <a:off x="4424951" y="1695519"/>
              <a:ext cx="38881" cy="33222"/>
            </a:xfrm>
            <a:custGeom>
              <a:rect b="b" l="l" r="r" t="t"/>
              <a:pathLst>
                <a:path extrusionOk="0" h="2131" w="2494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4"/>
            <p:cNvSpPr/>
            <p:nvPr/>
          </p:nvSpPr>
          <p:spPr>
            <a:xfrm>
              <a:off x="4377417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4"/>
            <p:cNvSpPr/>
            <p:nvPr/>
          </p:nvSpPr>
          <p:spPr>
            <a:xfrm>
              <a:off x="4377417" y="1885499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4"/>
            <p:cNvSpPr/>
            <p:nvPr/>
          </p:nvSpPr>
          <p:spPr>
            <a:xfrm>
              <a:off x="4377417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4377417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4"/>
            <p:cNvSpPr/>
            <p:nvPr/>
          </p:nvSpPr>
          <p:spPr>
            <a:xfrm>
              <a:off x="4377417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4"/>
            <p:cNvSpPr/>
            <p:nvPr/>
          </p:nvSpPr>
          <p:spPr>
            <a:xfrm>
              <a:off x="4377417" y="1695519"/>
              <a:ext cx="38757" cy="33207"/>
            </a:xfrm>
            <a:custGeom>
              <a:rect b="b" l="l" r="r" t="t"/>
              <a:pathLst>
                <a:path extrusionOk="0" h="2130" w="2486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4329899" y="193289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4"/>
            <p:cNvSpPr/>
            <p:nvPr/>
          </p:nvSpPr>
          <p:spPr>
            <a:xfrm>
              <a:off x="4329899" y="183798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4"/>
            <p:cNvSpPr/>
            <p:nvPr/>
          </p:nvSpPr>
          <p:spPr>
            <a:xfrm>
              <a:off x="4329899" y="179044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4"/>
            <p:cNvSpPr/>
            <p:nvPr/>
          </p:nvSpPr>
          <p:spPr>
            <a:xfrm>
              <a:off x="4329899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4"/>
            <p:cNvSpPr/>
            <p:nvPr/>
          </p:nvSpPr>
          <p:spPr>
            <a:xfrm>
              <a:off x="6942596" y="236051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4"/>
            <p:cNvSpPr/>
            <p:nvPr/>
          </p:nvSpPr>
          <p:spPr>
            <a:xfrm>
              <a:off x="6942596" y="2408044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4"/>
            <p:cNvSpPr/>
            <p:nvPr/>
          </p:nvSpPr>
          <p:spPr>
            <a:xfrm>
              <a:off x="6990130" y="2408044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4"/>
            <p:cNvSpPr/>
            <p:nvPr/>
          </p:nvSpPr>
          <p:spPr>
            <a:xfrm>
              <a:off x="6990130" y="2503096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4"/>
            <p:cNvSpPr/>
            <p:nvPr/>
          </p:nvSpPr>
          <p:spPr>
            <a:xfrm>
              <a:off x="7037648" y="2455563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4"/>
            <p:cNvSpPr/>
            <p:nvPr/>
          </p:nvSpPr>
          <p:spPr>
            <a:xfrm>
              <a:off x="6990130" y="2455563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4"/>
            <p:cNvSpPr/>
            <p:nvPr/>
          </p:nvSpPr>
          <p:spPr>
            <a:xfrm>
              <a:off x="7370089" y="1648001"/>
              <a:ext cx="38913" cy="33253"/>
            </a:xfrm>
            <a:custGeom>
              <a:rect b="b" l="l" r="r" t="t"/>
              <a:pathLst>
                <a:path extrusionOk="0" h="2133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4"/>
            <p:cNvSpPr/>
            <p:nvPr/>
          </p:nvSpPr>
          <p:spPr>
            <a:xfrm>
              <a:off x="7370089" y="1695519"/>
              <a:ext cx="38913" cy="33207"/>
            </a:xfrm>
            <a:custGeom>
              <a:rect b="b" l="l" r="r" t="t"/>
              <a:pathLst>
                <a:path extrusionOk="0" h="2130" w="2496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4"/>
            <p:cNvSpPr/>
            <p:nvPr/>
          </p:nvSpPr>
          <p:spPr>
            <a:xfrm>
              <a:off x="7370089" y="1742913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4"/>
            <p:cNvSpPr/>
            <p:nvPr/>
          </p:nvSpPr>
          <p:spPr>
            <a:xfrm>
              <a:off x="7370089" y="1790446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4"/>
            <p:cNvSpPr/>
            <p:nvPr/>
          </p:nvSpPr>
          <p:spPr>
            <a:xfrm>
              <a:off x="7370089" y="1837980"/>
              <a:ext cx="38913" cy="33253"/>
            </a:xfrm>
            <a:custGeom>
              <a:rect b="b" l="l" r="r" t="t"/>
              <a:pathLst>
                <a:path extrusionOk="0" h="2133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4"/>
            <p:cNvSpPr/>
            <p:nvPr/>
          </p:nvSpPr>
          <p:spPr>
            <a:xfrm>
              <a:off x="7370089" y="1885499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4"/>
            <p:cNvSpPr/>
            <p:nvPr/>
          </p:nvSpPr>
          <p:spPr>
            <a:xfrm>
              <a:off x="7370089" y="1932892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4"/>
            <p:cNvSpPr/>
            <p:nvPr/>
          </p:nvSpPr>
          <p:spPr>
            <a:xfrm>
              <a:off x="7370089" y="1980426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4"/>
            <p:cNvSpPr/>
            <p:nvPr/>
          </p:nvSpPr>
          <p:spPr>
            <a:xfrm>
              <a:off x="7370089" y="2027960"/>
              <a:ext cx="38913" cy="33253"/>
            </a:xfrm>
            <a:custGeom>
              <a:rect b="b" l="l" r="r" t="t"/>
              <a:pathLst>
                <a:path extrusionOk="0" h="2133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4"/>
            <p:cNvSpPr/>
            <p:nvPr/>
          </p:nvSpPr>
          <p:spPr>
            <a:xfrm>
              <a:off x="7370089" y="2075478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4"/>
            <p:cNvSpPr/>
            <p:nvPr/>
          </p:nvSpPr>
          <p:spPr>
            <a:xfrm>
              <a:off x="7370089" y="2123012"/>
              <a:ext cx="39006" cy="33316"/>
            </a:xfrm>
            <a:custGeom>
              <a:rect b="b" l="l" r="r" t="t"/>
              <a:pathLst>
                <a:path extrusionOk="0" h="2137" w="2502">
                  <a:moveTo>
                    <a:pt x="1083" y="0"/>
                  </a:moveTo>
                  <a:cubicBezTo>
                    <a:pt x="1080" y="0"/>
                    <a:pt x="1077" y="0"/>
                    <a:pt x="1073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4"/>
            <p:cNvSpPr/>
            <p:nvPr/>
          </p:nvSpPr>
          <p:spPr>
            <a:xfrm>
              <a:off x="7370089" y="2170531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4"/>
            <p:cNvSpPr/>
            <p:nvPr/>
          </p:nvSpPr>
          <p:spPr>
            <a:xfrm>
              <a:off x="7370089" y="2218065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4"/>
            <p:cNvSpPr/>
            <p:nvPr/>
          </p:nvSpPr>
          <p:spPr>
            <a:xfrm>
              <a:off x="7370089" y="2265583"/>
              <a:ext cx="38913" cy="33238"/>
            </a:xfrm>
            <a:custGeom>
              <a:rect b="b" l="l" r="r" t="t"/>
              <a:pathLst>
                <a:path extrusionOk="0" h="2132" w="2496">
                  <a:moveTo>
                    <a:pt x="1073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4"/>
            <p:cNvSpPr/>
            <p:nvPr/>
          </p:nvSpPr>
          <p:spPr>
            <a:xfrm>
              <a:off x="7132576" y="1648001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4"/>
            <p:cNvSpPr/>
            <p:nvPr/>
          </p:nvSpPr>
          <p:spPr>
            <a:xfrm>
              <a:off x="7132576" y="169551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4"/>
            <p:cNvSpPr/>
            <p:nvPr/>
          </p:nvSpPr>
          <p:spPr>
            <a:xfrm>
              <a:off x="7132576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4"/>
            <p:cNvSpPr/>
            <p:nvPr/>
          </p:nvSpPr>
          <p:spPr>
            <a:xfrm>
              <a:off x="7132576" y="179044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7132576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4"/>
            <p:cNvSpPr/>
            <p:nvPr/>
          </p:nvSpPr>
          <p:spPr>
            <a:xfrm>
              <a:off x="7132576" y="1885499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4"/>
            <p:cNvSpPr/>
            <p:nvPr/>
          </p:nvSpPr>
          <p:spPr>
            <a:xfrm>
              <a:off x="7132576" y="193289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4"/>
            <p:cNvSpPr/>
            <p:nvPr/>
          </p:nvSpPr>
          <p:spPr>
            <a:xfrm>
              <a:off x="7132576" y="198042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4"/>
            <p:cNvSpPr/>
            <p:nvPr/>
          </p:nvSpPr>
          <p:spPr>
            <a:xfrm>
              <a:off x="7132576" y="202796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4"/>
            <p:cNvSpPr/>
            <p:nvPr/>
          </p:nvSpPr>
          <p:spPr>
            <a:xfrm>
              <a:off x="7132576" y="2075478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4"/>
            <p:cNvSpPr/>
            <p:nvPr/>
          </p:nvSpPr>
          <p:spPr>
            <a:xfrm>
              <a:off x="7132576" y="2123012"/>
              <a:ext cx="39022" cy="33316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4"/>
            <p:cNvSpPr/>
            <p:nvPr/>
          </p:nvSpPr>
          <p:spPr>
            <a:xfrm>
              <a:off x="7132576" y="2170531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4"/>
            <p:cNvSpPr/>
            <p:nvPr/>
          </p:nvSpPr>
          <p:spPr>
            <a:xfrm>
              <a:off x="6895062" y="2123012"/>
              <a:ext cx="39022" cy="33316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6895062" y="2265583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4"/>
            <p:cNvSpPr/>
            <p:nvPr/>
          </p:nvSpPr>
          <p:spPr>
            <a:xfrm>
              <a:off x="6895062" y="2218065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4"/>
            <p:cNvSpPr/>
            <p:nvPr/>
          </p:nvSpPr>
          <p:spPr>
            <a:xfrm>
              <a:off x="6895062" y="2170531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4"/>
            <p:cNvSpPr/>
            <p:nvPr/>
          </p:nvSpPr>
          <p:spPr>
            <a:xfrm>
              <a:off x="6942596" y="2123012"/>
              <a:ext cx="39022" cy="33316"/>
            </a:xfrm>
            <a:custGeom>
              <a:rect b="b" l="l" r="r" t="t"/>
              <a:pathLst>
                <a:path extrusionOk="0" h="2137" w="2503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6942596" y="2170531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6990130" y="169551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6990130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6990130" y="179044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6990130" y="183798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4"/>
            <p:cNvSpPr/>
            <p:nvPr/>
          </p:nvSpPr>
          <p:spPr>
            <a:xfrm>
              <a:off x="6990130" y="1885499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4"/>
            <p:cNvSpPr/>
            <p:nvPr/>
          </p:nvSpPr>
          <p:spPr>
            <a:xfrm>
              <a:off x="6990130" y="193289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4"/>
            <p:cNvSpPr/>
            <p:nvPr/>
          </p:nvSpPr>
          <p:spPr>
            <a:xfrm>
              <a:off x="6990130" y="1980426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6990130" y="202796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6990130" y="2075478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6990130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4"/>
            <p:cNvSpPr/>
            <p:nvPr/>
          </p:nvSpPr>
          <p:spPr>
            <a:xfrm>
              <a:off x="6990130" y="2170531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4"/>
            <p:cNvSpPr/>
            <p:nvPr/>
          </p:nvSpPr>
          <p:spPr>
            <a:xfrm>
              <a:off x="6990130" y="2218065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4"/>
            <p:cNvSpPr/>
            <p:nvPr/>
          </p:nvSpPr>
          <p:spPr>
            <a:xfrm>
              <a:off x="7037648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4"/>
            <p:cNvSpPr/>
            <p:nvPr/>
          </p:nvSpPr>
          <p:spPr>
            <a:xfrm>
              <a:off x="7037648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4"/>
            <p:cNvSpPr/>
            <p:nvPr/>
          </p:nvSpPr>
          <p:spPr>
            <a:xfrm>
              <a:off x="7037648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4"/>
            <p:cNvSpPr/>
            <p:nvPr/>
          </p:nvSpPr>
          <p:spPr>
            <a:xfrm>
              <a:off x="7037648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4"/>
            <p:cNvSpPr/>
            <p:nvPr/>
          </p:nvSpPr>
          <p:spPr>
            <a:xfrm>
              <a:off x="7037648" y="1885499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7037648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7037648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4"/>
            <p:cNvSpPr/>
            <p:nvPr/>
          </p:nvSpPr>
          <p:spPr>
            <a:xfrm>
              <a:off x="7037648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7037648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7037648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7037648" y="2170531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7037648" y="2218065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4"/>
            <p:cNvSpPr/>
            <p:nvPr/>
          </p:nvSpPr>
          <p:spPr>
            <a:xfrm>
              <a:off x="7085182" y="169551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4"/>
            <p:cNvSpPr/>
            <p:nvPr/>
          </p:nvSpPr>
          <p:spPr>
            <a:xfrm>
              <a:off x="7085182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4"/>
            <p:cNvSpPr/>
            <p:nvPr/>
          </p:nvSpPr>
          <p:spPr>
            <a:xfrm>
              <a:off x="7085182" y="179044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7085182" y="183798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7085182" y="1885499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7085182" y="193289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7085182" y="1980426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7085182" y="202796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4"/>
            <p:cNvSpPr/>
            <p:nvPr/>
          </p:nvSpPr>
          <p:spPr>
            <a:xfrm>
              <a:off x="7085182" y="2075478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4"/>
            <p:cNvSpPr/>
            <p:nvPr/>
          </p:nvSpPr>
          <p:spPr>
            <a:xfrm>
              <a:off x="7085182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4"/>
            <p:cNvSpPr/>
            <p:nvPr/>
          </p:nvSpPr>
          <p:spPr>
            <a:xfrm>
              <a:off x="7085182" y="2170531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4"/>
            <p:cNvSpPr/>
            <p:nvPr/>
          </p:nvSpPr>
          <p:spPr>
            <a:xfrm>
              <a:off x="7085182" y="2218065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4"/>
            <p:cNvSpPr/>
            <p:nvPr/>
          </p:nvSpPr>
          <p:spPr>
            <a:xfrm>
              <a:off x="7132576" y="2218065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4"/>
            <p:cNvSpPr/>
            <p:nvPr/>
          </p:nvSpPr>
          <p:spPr>
            <a:xfrm>
              <a:off x="7132576" y="2265583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4"/>
            <p:cNvSpPr/>
            <p:nvPr/>
          </p:nvSpPr>
          <p:spPr>
            <a:xfrm>
              <a:off x="7180110" y="1648001"/>
              <a:ext cx="38913" cy="33253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4"/>
            <p:cNvSpPr/>
            <p:nvPr/>
          </p:nvSpPr>
          <p:spPr>
            <a:xfrm>
              <a:off x="7180110" y="1695519"/>
              <a:ext cx="38913" cy="33207"/>
            </a:xfrm>
            <a:custGeom>
              <a:rect b="b" l="l" r="r" t="t"/>
              <a:pathLst>
                <a:path extrusionOk="0" h="2130" w="2496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4"/>
            <p:cNvSpPr/>
            <p:nvPr/>
          </p:nvSpPr>
          <p:spPr>
            <a:xfrm>
              <a:off x="7180110" y="1742913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4"/>
            <p:cNvSpPr/>
            <p:nvPr/>
          </p:nvSpPr>
          <p:spPr>
            <a:xfrm>
              <a:off x="7180110" y="1790446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4"/>
            <p:cNvSpPr/>
            <p:nvPr/>
          </p:nvSpPr>
          <p:spPr>
            <a:xfrm>
              <a:off x="7180110" y="1837980"/>
              <a:ext cx="38913" cy="33253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4"/>
            <p:cNvSpPr/>
            <p:nvPr/>
          </p:nvSpPr>
          <p:spPr>
            <a:xfrm>
              <a:off x="7180110" y="1885499"/>
              <a:ext cx="38913" cy="33222"/>
            </a:xfrm>
            <a:custGeom>
              <a:rect b="b" l="l" r="r" t="t"/>
              <a:pathLst>
                <a:path extrusionOk="0" h="2131" w="2496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4"/>
            <p:cNvSpPr/>
            <p:nvPr/>
          </p:nvSpPr>
          <p:spPr>
            <a:xfrm>
              <a:off x="7180110" y="1932892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4"/>
            <p:cNvSpPr/>
            <p:nvPr/>
          </p:nvSpPr>
          <p:spPr>
            <a:xfrm>
              <a:off x="7180110" y="1980426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4"/>
            <p:cNvSpPr/>
            <p:nvPr/>
          </p:nvSpPr>
          <p:spPr>
            <a:xfrm>
              <a:off x="7180110" y="2027960"/>
              <a:ext cx="38913" cy="33253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4"/>
            <p:cNvSpPr/>
            <p:nvPr/>
          </p:nvSpPr>
          <p:spPr>
            <a:xfrm>
              <a:off x="7180110" y="2075478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4"/>
            <p:cNvSpPr/>
            <p:nvPr/>
          </p:nvSpPr>
          <p:spPr>
            <a:xfrm>
              <a:off x="7180110" y="2123012"/>
              <a:ext cx="39006" cy="33316"/>
            </a:xfrm>
            <a:custGeom>
              <a:rect b="b" l="l" r="r" t="t"/>
              <a:pathLst>
                <a:path extrusionOk="0" h="2137" w="2502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4"/>
            <p:cNvSpPr/>
            <p:nvPr/>
          </p:nvSpPr>
          <p:spPr>
            <a:xfrm>
              <a:off x="7180110" y="2170531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4"/>
            <p:cNvSpPr/>
            <p:nvPr/>
          </p:nvSpPr>
          <p:spPr>
            <a:xfrm>
              <a:off x="7180110" y="2218065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4"/>
            <p:cNvSpPr/>
            <p:nvPr/>
          </p:nvSpPr>
          <p:spPr>
            <a:xfrm>
              <a:off x="7180110" y="2265583"/>
              <a:ext cx="38913" cy="33238"/>
            </a:xfrm>
            <a:custGeom>
              <a:rect b="b" l="l" r="r" t="t"/>
              <a:pathLst>
                <a:path extrusionOk="0" h="2132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4"/>
            <p:cNvSpPr/>
            <p:nvPr/>
          </p:nvSpPr>
          <p:spPr>
            <a:xfrm>
              <a:off x="7227628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4"/>
            <p:cNvSpPr/>
            <p:nvPr/>
          </p:nvSpPr>
          <p:spPr>
            <a:xfrm>
              <a:off x="7227628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4"/>
            <p:cNvSpPr/>
            <p:nvPr/>
          </p:nvSpPr>
          <p:spPr>
            <a:xfrm>
              <a:off x="7227628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4"/>
            <p:cNvSpPr/>
            <p:nvPr/>
          </p:nvSpPr>
          <p:spPr>
            <a:xfrm>
              <a:off x="7227628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4"/>
            <p:cNvSpPr/>
            <p:nvPr/>
          </p:nvSpPr>
          <p:spPr>
            <a:xfrm>
              <a:off x="7227628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4"/>
            <p:cNvSpPr/>
            <p:nvPr/>
          </p:nvSpPr>
          <p:spPr>
            <a:xfrm>
              <a:off x="7227628" y="1885499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4"/>
            <p:cNvSpPr/>
            <p:nvPr/>
          </p:nvSpPr>
          <p:spPr>
            <a:xfrm>
              <a:off x="7227628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4"/>
            <p:cNvSpPr/>
            <p:nvPr/>
          </p:nvSpPr>
          <p:spPr>
            <a:xfrm>
              <a:off x="7227628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4"/>
            <p:cNvSpPr/>
            <p:nvPr/>
          </p:nvSpPr>
          <p:spPr>
            <a:xfrm>
              <a:off x="7227628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4"/>
            <p:cNvSpPr/>
            <p:nvPr/>
          </p:nvSpPr>
          <p:spPr>
            <a:xfrm>
              <a:off x="7227628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4"/>
            <p:cNvSpPr/>
            <p:nvPr/>
          </p:nvSpPr>
          <p:spPr>
            <a:xfrm>
              <a:off x="7227628" y="2123012"/>
              <a:ext cx="38897" cy="33316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4"/>
            <p:cNvSpPr/>
            <p:nvPr/>
          </p:nvSpPr>
          <p:spPr>
            <a:xfrm>
              <a:off x="7227628" y="2170531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4"/>
            <p:cNvSpPr/>
            <p:nvPr/>
          </p:nvSpPr>
          <p:spPr>
            <a:xfrm>
              <a:off x="7227628" y="2218065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4"/>
            <p:cNvSpPr/>
            <p:nvPr/>
          </p:nvSpPr>
          <p:spPr>
            <a:xfrm>
              <a:off x="7227628" y="2265583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4"/>
            <p:cNvSpPr/>
            <p:nvPr/>
          </p:nvSpPr>
          <p:spPr>
            <a:xfrm>
              <a:off x="7227628" y="2312992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4"/>
            <p:cNvSpPr/>
            <p:nvPr/>
          </p:nvSpPr>
          <p:spPr>
            <a:xfrm>
              <a:off x="7275162" y="169551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4"/>
            <p:cNvSpPr/>
            <p:nvPr/>
          </p:nvSpPr>
          <p:spPr>
            <a:xfrm>
              <a:off x="7275162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4"/>
            <p:cNvSpPr/>
            <p:nvPr/>
          </p:nvSpPr>
          <p:spPr>
            <a:xfrm>
              <a:off x="7275162" y="179044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4"/>
            <p:cNvSpPr/>
            <p:nvPr/>
          </p:nvSpPr>
          <p:spPr>
            <a:xfrm>
              <a:off x="7275162" y="183798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4"/>
            <p:cNvSpPr/>
            <p:nvPr/>
          </p:nvSpPr>
          <p:spPr>
            <a:xfrm>
              <a:off x="7275162" y="1885499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4"/>
            <p:cNvSpPr/>
            <p:nvPr/>
          </p:nvSpPr>
          <p:spPr>
            <a:xfrm>
              <a:off x="7275162" y="193289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4"/>
            <p:cNvSpPr/>
            <p:nvPr/>
          </p:nvSpPr>
          <p:spPr>
            <a:xfrm>
              <a:off x="7275162" y="1980426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4"/>
            <p:cNvSpPr/>
            <p:nvPr/>
          </p:nvSpPr>
          <p:spPr>
            <a:xfrm>
              <a:off x="7275162" y="202796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4"/>
            <p:cNvSpPr/>
            <p:nvPr/>
          </p:nvSpPr>
          <p:spPr>
            <a:xfrm>
              <a:off x="7275162" y="2075478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4"/>
            <p:cNvSpPr/>
            <p:nvPr/>
          </p:nvSpPr>
          <p:spPr>
            <a:xfrm>
              <a:off x="7275162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4"/>
            <p:cNvSpPr/>
            <p:nvPr/>
          </p:nvSpPr>
          <p:spPr>
            <a:xfrm>
              <a:off x="7275162" y="2170531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4"/>
            <p:cNvSpPr/>
            <p:nvPr/>
          </p:nvSpPr>
          <p:spPr>
            <a:xfrm>
              <a:off x="7275162" y="2218065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4"/>
            <p:cNvSpPr/>
            <p:nvPr/>
          </p:nvSpPr>
          <p:spPr>
            <a:xfrm>
              <a:off x="7275162" y="2265583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4"/>
            <p:cNvSpPr/>
            <p:nvPr/>
          </p:nvSpPr>
          <p:spPr>
            <a:xfrm>
              <a:off x="7275162" y="2312992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4"/>
            <p:cNvSpPr/>
            <p:nvPr/>
          </p:nvSpPr>
          <p:spPr>
            <a:xfrm>
              <a:off x="7322680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4"/>
            <p:cNvSpPr/>
            <p:nvPr/>
          </p:nvSpPr>
          <p:spPr>
            <a:xfrm>
              <a:off x="7322680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4"/>
            <p:cNvSpPr/>
            <p:nvPr/>
          </p:nvSpPr>
          <p:spPr>
            <a:xfrm>
              <a:off x="7322680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7322680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7322680" y="1885499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7322680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7322680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7322680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7322680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7322680" y="2123012"/>
              <a:ext cx="38897" cy="33316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7322680" y="2170531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4"/>
            <p:cNvSpPr/>
            <p:nvPr/>
          </p:nvSpPr>
          <p:spPr>
            <a:xfrm>
              <a:off x="7322680" y="2218065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4"/>
            <p:cNvSpPr/>
            <p:nvPr/>
          </p:nvSpPr>
          <p:spPr>
            <a:xfrm>
              <a:off x="7322680" y="2265583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4"/>
            <p:cNvSpPr/>
            <p:nvPr/>
          </p:nvSpPr>
          <p:spPr>
            <a:xfrm>
              <a:off x="7322680" y="2312992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4"/>
            <p:cNvSpPr/>
            <p:nvPr/>
          </p:nvSpPr>
          <p:spPr>
            <a:xfrm>
              <a:off x="7370089" y="2312992"/>
              <a:ext cx="38913" cy="33316"/>
            </a:xfrm>
            <a:custGeom>
              <a:rect b="b" l="l" r="r" t="t"/>
              <a:pathLst>
                <a:path extrusionOk="0" h="2137" w="2496">
                  <a:moveTo>
                    <a:pt x="1073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4"/>
            <p:cNvSpPr/>
            <p:nvPr/>
          </p:nvSpPr>
          <p:spPr>
            <a:xfrm>
              <a:off x="7370089" y="2360510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8" y="2137"/>
                    <a:pt x="1076" y="2137"/>
                  </a:cubicBezTo>
                  <a:cubicBezTo>
                    <a:pt x="1339" y="2137"/>
                    <a:pt x="1605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4"/>
            <p:cNvSpPr/>
            <p:nvPr/>
          </p:nvSpPr>
          <p:spPr>
            <a:xfrm>
              <a:off x="7417608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4"/>
            <p:cNvSpPr/>
            <p:nvPr/>
          </p:nvSpPr>
          <p:spPr>
            <a:xfrm>
              <a:off x="7417608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4"/>
            <p:cNvSpPr/>
            <p:nvPr/>
          </p:nvSpPr>
          <p:spPr>
            <a:xfrm>
              <a:off x="7417608" y="1695519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51" y="0"/>
                  </a:moveTo>
                  <a:cubicBezTo>
                    <a:pt x="472" y="0"/>
                    <a:pt x="1" y="477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ubicBezTo>
                    <a:pt x="1061" y="1"/>
                    <a:pt x="1056" y="0"/>
                    <a:pt x="10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4"/>
            <p:cNvSpPr/>
            <p:nvPr/>
          </p:nvSpPr>
          <p:spPr>
            <a:xfrm>
              <a:off x="7417608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8"/>
                    <a:pt x="1068" y="2138"/>
                  </a:cubicBezTo>
                  <a:cubicBezTo>
                    <a:pt x="1329" y="2138"/>
                    <a:pt x="1596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4"/>
            <p:cNvSpPr/>
            <p:nvPr/>
          </p:nvSpPr>
          <p:spPr>
            <a:xfrm>
              <a:off x="7417608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4"/>
            <p:cNvSpPr/>
            <p:nvPr/>
          </p:nvSpPr>
          <p:spPr>
            <a:xfrm>
              <a:off x="7417608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4"/>
            <p:cNvSpPr/>
            <p:nvPr/>
          </p:nvSpPr>
          <p:spPr>
            <a:xfrm>
              <a:off x="7417608" y="1885499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4"/>
            <p:cNvSpPr/>
            <p:nvPr/>
          </p:nvSpPr>
          <p:spPr>
            <a:xfrm>
              <a:off x="7417608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4"/>
            <p:cNvSpPr/>
            <p:nvPr/>
          </p:nvSpPr>
          <p:spPr>
            <a:xfrm>
              <a:off x="7417608" y="198042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4"/>
            <p:cNvSpPr/>
            <p:nvPr/>
          </p:nvSpPr>
          <p:spPr>
            <a:xfrm>
              <a:off x="7417608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7417608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7417608" y="2123012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7417608" y="2170531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7417608" y="2218065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7417608" y="2265583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7417608" y="2312992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7417608" y="2408044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5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7417608" y="236051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7465142" y="1552933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7465142" y="160046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4"/>
            <p:cNvSpPr/>
            <p:nvPr/>
          </p:nvSpPr>
          <p:spPr>
            <a:xfrm>
              <a:off x="7465142" y="164800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4"/>
            <p:cNvSpPr/>
            <p:nvPr/>
          </p:nvSpPr>
          <p:spPr>
            <a:xfrm>
              <a:off x="7465142" y="1695519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51" y="0"/>
                  </a:moveTo>
                  <a:cubicBezTo>
                    <a:pt x="472" y="0"/>
                    <a:pt x="0" y="477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ubicBezTo>
                    <a:pt x="1060" y="1"/>
                    <a:pt x="1055" y="0"/>
                    <a:pt x="10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7465142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8"/>
                    <a:pt x="1068" y="2138"/>
                  </a:cubicBezTo>
                  <a:cubicBezTo>
                    <a:pt x="1329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7465142" y="179044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4"/>
            <p:cNvSpPr/>
            <p:nvPr/>
          </p:nvSpPr>
          <p:spPr>
            <a:xfrm>
              <a:off x="7465142" y="183798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4"/>
            <p:cNvSpPr/>
            <p:nvPr/>
          </p:nvSpPr>
          <p:spPr>
            <a:xfrm>
              <a:off x="7465142" y="1885499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7465142" y="193289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74"/>
                  </a:cubicBezTo>
                  <a:cubicBezTo>
                    <a:pt x="0" y="1712"/>
                    <a:pt x="521" y="2138"/>
                    <a:pt x="1067" y="2138"/>
                  </a:cubicBezTo>
                  <a:cubicBezTo>
                    <a:pt x="1328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4"/>
            <p:cNvSpPr/>
            <p:nvPr/>
          </p:nvSpPr>
          <p:spPr>
            <a:xfrm>
              <a:off x="7465142" y="198042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1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4"/>
            <p:cNvSpPr/>
            <p:nvPr/>
          </p:nvSpPr>
          <p:spPr>
            <a:xfrm>
              <a:off x="7465142" y="202796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4"/>
            <p:cNvSpPr/>
            <p:nvPr/>
          </p:nvSpPr>
          <p:spPr>
            <a:xfrm>
              <a:off x="7465142" y="2075478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4"/>
            <p:cNvSpPr/>
            <p:nvPr/>
          </p:nvSpPr>
          <p:spPr>
            <a:xfrm>
              <a:off x="7465142" y="2123012"/>
              <a:ext cx="38913" cy="33316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4"/>
            <p:cNvSpPr/>
            <p:nvPr/>
          </p:nvSpPr>
          <p:spPr>
            <a:xfrm>
              <a:off x="7465142" y="2170531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4"/>
            <p:cNvSpPr/>
            <p:nvPr/>
          </p:nvSpPr>
          <p:spPr>
            <a:xfrm>
              <a:off x="7465142" y="2218065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4"/>
            <p:cNvSpPr/>
            <p:nvPr/>
          </p:nvSpPr>
          <p:spPr>
            <a:xfrm>
              <a:off x="7465142" y="2265583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4"/>
            <p:cNvSpPr/>
            <p:nvPr/>
          </p:nvSpPr>
          <p:spPr>
            <a:xfrm>
              <a:off x="7465142" y="2312992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4"/>
            <p:cNvSpPr/>
            <p:nvPr/>
          </p:nvSpPr>
          <p:spPr>
            <a:xfrm>
              <a:off x="7465142" y="2360510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4"/>
            <p:cNvSpPr/>
            <p:nvPr/>
          </p:nvSpPr>
          <p:spPr>
            <a:xfrm>
              <a:off x="7512660" y="155293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4"/>
            <p:cNvSpPr/>
            <p:nvPr/>
          </p:nvSpPr>
          <p:spPr>
            <a:xfrm>
              <a:off x="7512660" y="1600467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4"/>
            <p:cNvSpPr/>
            <p:nvPr/>
          </p:nvSpPr>
          <p:spPr>
            <a:xfrm>
              <a:off x="7512660" y="1648001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4"/>
            <p:cNvSpPr/>
            <p:nvPr/>
          </p:nvSpPr>
          <p:spPr>
            <a:xfrm>
              <a:off x="7512660" y="1695519"/>
              <a:ext cx="38897" cy="33207"/>
            </a:xfrm>
            <a:custGeom>
              <a:rect b="b" l="l" r="r" t="t"/>
              <a:pathLst>
                <a:path extrusionOk="0" h="2130" w="2495">
                  <a:moveTo>
                    <a:pt x="1084" y="1"/>
                  </a:moveTo>
                  <a:cubicBezTo>
                    <a:pt x="1080" y="1"/>
                    <a:pt x="1077" y="1"/>
                    <a:pt x="1074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4" y="1149"/>
                    <a:pt x="2020" y="1"/>
                    <a:pt x="1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4"/>
            <p:cNvSpPr/>
            <p:nvPr/>
          </p:nvSpPr>
          <p:spPr>
            <a:xfrm>
              <a:off x="7512660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4"/>
            <p:cNvSpPr/>
            <p:nvPr/>
          </p:nvSpPr>
          <p:spPr>
            <a:xfrm>
              <a:off x="7512660" y="179044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4"/>
            <p:cNvSpPr/>
            <p:nvPr/>
          </p:nvSpPr>
          <p:spPr>
            <a:xfrm>
              <a:off x="7512660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4"/>
            <p:cNvSpPr/>
            <p:nvPr/>
          </p:nvSpPr>
          <p:spPr>
            <a:xfrm>
              <a:off x="7512660" y="1885499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4"/>
            <p:cNvSpPr/>
            <p:nvPr/>
          </p:nvSpPr>
          <p:spPr>
            <a:xfrm>
              <a:off x="7512660" y="193289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4"/>
            <p:cNvSpPr/>
            <p:nvPr/>
          </p:nvSpPr>
          <p:spPr>
            <a:xfrm>
              <a:off x="7512660" y="198042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4"/>
            <p:cNvSpPr/>
            <p:nvPr/>
          </p:nvSpPr>
          <p:spPr>
            <a:xfrm>
              <a:off x="7512660" y="202796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4"/>
            <p:cNvSpPr/>
            <p:nvPr/>
          </p:nvSpPr>
          <p:spPr>
            <a:xfrm>
              <a:off x="7512660" y="2075478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4"/>
            <p:cNvSpPr/>
            <p:nvPr/>
          </p:nvSpPr>
          <p:spPr>
            <a:xfrm>
              <a:off x="7512660" y="2123012"/>
              <a:ext cx="39022" cy="33316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4"/>
            <p:cNvSpPr/>
            <p:nvPr/>
          </p:nvSpPr>
          <p:spPr>
            <a:xfrm>
              <a:off x="7512660" y="2170531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4"/>
            <p:cNvSpPr/>
            <p:nvPr/>
          </p:nvSpPr>
          <p:spPr>
            <a:xfrm>
              <a:off x="7512660" y="2265583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4"/>
            <p:cNvSpPr/>
            <p:nvPr/>
          </p:nvSpPr>
          <p:spPr>
            <a:xfrm>
              <a:off x="7512660" y="2312992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4"/>
            <p:cNvSpPr/>
            <p:nvPr/>
          </p:nvSpPr>
          <p:spPr>
            <a:xfrm>
              <a:off x="7512660" y="236051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4"/>
            <p:cNvSpPr/>
            <p:nvPr/>
          </p:nvSpPr>
          <p:spPr>
            <a:xfrm>
              <a:off x="7560194" y="155293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4"/>
            <p:cNvSpPr/>
            <p:nvPr/>
          </p:nvSpPr>
          <p:spPr>
            <a:xfrm>
              <a:off x="7560194" y="1600467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4"/>
            <p:cNvSpPr/>
            <p:nvPr/>
          </p:nvSpPr>
          <p:spPr>
            <a:xfrm>
              <a:off x="7560194" y="1648001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4"/>
            <p:cNvSpPr/>
            <p:nvPr/>
          </p:nvSpPr>
          <p:spPr>
            <a:xfrm>
              <a:off x="7560194" y="169551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4"/>
            <p:cNvSpPr/>
            <p:nvPr/>
          </p:nvSpPr>
          <p:spPr>
            <a:xfrm>
              <a:off x="7560194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4"/>
            <p:cNvSpPr/>
            <p:nvPr/>
          </p:nvSpPr>
          <p:spPr>
            <a:xfrm>
              <a:off x="7560194" y="179044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4"/>
            <p:cNvSpPr/>
            <p:nvPr/>
          </p:nvSpPr>
          <p:spPr>
            <a:xfrm>
              <a:off x="7560194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4"/>
            <p:cNvSpPr/>
            <p:nvPr/>
          </p:nvSpPr>
          <p:spPr>
            <a:xfrm>
              <a:off x="7560194" y="1885499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4"/>
            <p:cNvSpPr/>
            <p:nvPr/>
          </p:nvSpPr>
          <p:spPr>
            <a:xfrm>
              <a:off x="7560194" y="193289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4"/>
            <p:cNvSpPr/>
            <p:nvPr/>
          </p:nvSpPr>
          <p:spPr>
            <a:xfrm>
              <a:off x="7560194" y="198042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4"/>
            <p:cNvSpPr/>
            <p:nvPr/>
          </p:nvSpPr>
          <p:spPr>
            <a:xfrm>
              <a:off x="7560194" y="202796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4"/>
            <p:cNvSpPr/>
            <p:nvPr/>
          </p:nvSpPr>
          <p:spPr>
            <a:xfrm>
              <a:off x="7560194" y="2075478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4"/>
            <p:cNvSpPr/>
            <p:nvPr/>
          </p:nvSpPr>
          <p:spPr>
            <a:xfrm>
              <a:off x="7560194" y="2123012"/>
              <a:ext cx="39006" cy="33316"/>
            </a:xfrm>
            <a:custGeom>
              <a:rect b="b" l="l" r="r" t="t"/>
              <a:pathLst>
                <a:path extrusionOk="0" h="2137" w="2502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4"/>
            <p:cNvSpPr/>
            <p:nvPr/>
          </p:nvSpPr>
          <p:spPr>
            <a:xfrm>
              <a:off x="7560194" y="2170531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4"/>
            <p:cNvSpPr/>
            <p:nvPr/>
          </p:nvSpPr>
          <p:spPr>
            <a:xfrm>
              <a:off x="7560194" y="2265583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4"/>
            <p:cNvSpPr/>
            <p:nvPr/>
          </p:nvSpPr>
          <p:spPr>
            <a:xfrm>
              <a:off x="7560194" y="2312992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4"/>
            <p:cNvSpPr/>
            <p:nvPr/>
          </p:nvSpPr>
          <p:spPr>
            <a:xfrm>
              <a:off x="7560194" y="236051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4"/>
            <p:cNvSpPr/>
            <p:nvPr/>
          </p:nvSpPr>
          <p:spPr>
            <a:xfrm>
              <a:off x="7560194" y="2408044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4"/>
            <p:cNvSpPr/>
            <p:nvPr/>
          </p:nvSpPr>
          <p:spPr>
            <a:xfrm>
              <a:off x="7607712" y="1505414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4"/>
            <p:cNvSpPr/>
            <p:nvPr/>
          </p:nvSpPr>
          <p:spPr>
            <a:xfrm>
              <a:off x="7607712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4"/>
            <p:cNvSpPr/>
            <p:nvPr/>
          </p:nvSpPr>
          <p:spPr>
            <a:xfrm>
              <a:off x="7607712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4"/>
            <p:cNvSpPr/>
            <p:nvPr/>
          </p:nvSpPr>
          <p:spPr>
            <a:xfrm>
              <a:off x="7607712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4"/>
            <p:cNvSpPr/>
            <p:nvPr/>
          </p:nvSpPr>
          <p:spPr>
            <a:xfrm>
              <a:off x="7607712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4"/>
            <p:cNvSpPr/>
            <p:nvPr/>
          </p:nvSpPr>
          <p:spPr>
            <a:xfrm>
              <a:off x="8130258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4"/>
            <p:cNvSpPr/>
            <p:nvPr/>
          </p:nvSpPr>
          <p:spPr>
            <a:xfrm>
              <a:off x="8130258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4"/>
            <p:cNvSpPr/>
            <p:nvPr/>
          </p:nvSpPr>
          <p:spPr>
            <a:xfrm>
              <a:off x="8177651" y="1600467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4"/>
            <p:cNvSpPr/>
            <p:nvPr/>
          </p:nvSpPr>
          <p:spPr>
            <a:xfrm>
              <a:off x="8177651" y="1648001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4"/>
            <p:cNvSpPr/>
            <p:nvPr/>
          </p:nvSpPr>
          <p:spPr>
            <a:xfrm>
              <a:off x="8225185" y="155293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4"/>
            <p:cNvSpPr/>
            <p:nvPr/>
          </p:nvSpPr>
          <p:spPr>
            <a:xfrm>
              <a:off x="8225185" y="1600467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4"/>
            <p:cNvSpPr/>
            <p:nvPr/>
          </p:nvSpPr>
          <p:spPr>
            <a:xfrm>
              <a:off x="8225185" y="1648001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4"/>
            <p:cNvSpPr/>
            <p:nvPr/>
          </p:nvSpPr>
          <p:spPr>
            <a:xfrm>
              <a:off x="8272719" y="160046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4"/>
            <p:cNvSpPr/>
            <p:nvPr/>
          </p:nvSpPr>
          <p:spPr>
            <a:xfrm>
              <a:off x="8272719" y="164800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4"/>
            <p:cNvSpPr/>
            <p:nvPr/>
          </p:nvSpPr>
          <p:spPr>
            <a:xfrm>
              <a:off x="8320237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4"/>
            <p:cNvSpPr/>
            <p:nvPr/>
          </p:nvSpPr>
          <p:spPr>
            <a:xfrm>
              <a:off x="8605269" y="1648001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4"/>
            <p:cNvSpPr/>
            <p:nvPr/>
          </p:nvSpPr>
          <p:spPr>
            <a:xfrm>
              <a:off x="8367771" y="160046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4"/>
            <p:cNvSpPr/>
            <p:nvPr/>
          </p:nvSpPr>
          <p:spPr>
            <a:xfrm>
              <a:off x="8415165" y="1600467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4"/>
            <p:cNvSpPr/>
            <p:nvPr/>
          </p:nvSpPr>
          <p:spPr>
            <a:xfrm>
              <a:off x="8462824" y="160046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4"/>
            <p:cNvSpPr/>
            <p:nvPr/>
          </p:nvSpPr>
          <p:spPr>
            <a:xfrm>
              <a:off x="8557751" y="1648001"/>
              <a:ext cx="38913" cy="33253"/>
            </a:xfrm>
            <a:custGeom>
              <a:rect b="b" l="l" r="r" t="t"/>
              <a:pathLst>
                <a:path extrusionOk="0" h="2133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4"/>
            <p:cNvSpPr/>
            <p:nvPr/>
          </p:nvSpPr>
          <p:spPr>
            <a:xfrm>
              <a:off x="8510342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4"/>
            <p:cNvSpPr/>
            <p:nvPr/>
          </p:nvSpPr>
          <p:spPr>
            <a:xfrm>
              <a:off x="8462824" y="164800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4"/>
            <p:cNvSpPr/>
            <p:nvPr/>
          </p:nvSpPr>
          <p:spPr>
            <a:xfrm>
              <a:off x="8415165" y="1648001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4"/>
            <p:cNvSpPr/>
            <p:nvPr/>
          </p:nvSpPr>
          <p:spPr>
            <a:xfrm>
              <a:off x="8367771" y="164800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4"/>
            <p:cNvSpPr/>
            <p:nvPr/>
          </p:nvSpPr>
          <p:spPr>
            <a:xfrm>
              <a:off x="8320237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4"/>
            <p:cNvSpPr/>
            <p:nvPr/>
          </p:nvSpPr>
          <p:spPr>
            <a:xfrm>
              <a:off x="8320237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4"/>
            <p:cNvSpPr/>
            <p:nvPr/>
          </p:nvSpPr>
          <p:spPr>
            <a:xfrm>
              <a:off x="8272719" y="169551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4"/>
            <p:cNvSpPr/>
            <p:nvPr/>
          </p:nvSpPr>
          <p:spPr>
            <a:xfrm>
              <a:off x="8225185" y="169551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4"/>
            <p:cNvSpPr/>
            <p:nvPr/>
          </p:nvSpPr>
          <p:spPr>
            <a:xfrm>
              <a:off x="8177651" y="169551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4"/>
            <p:cNvSpPr/>
            <p:nvPr/>
          </p:nvSpPr>
          <p:spPr>
            <a:xfrm>
              <a:off x="8130258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4"/>
            <p:cNvSpPr/>
            <p:nvPr/>
          </p:nvSpPr>
          <p:spPr>
            <a:xfrm>
              <a:off x="7845226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4"/>
            <p:cNvSpPr/>
            <p:nvPr/>
          </p:nvSpPr>
          <p:spPr>
            <a:xfrm>
              <a:off x="7845226" y="2218065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4"/>
            <p:cNvSpPr/>
            <p:nvPr/>
          </p:nvSpPr>
          <p:spPr>
            <a:xfrm>
              <a:off x="7892744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4"/>
            <p:cNvSpPr/>
            <p:nvPr/>
          </p:nvSpPr>
          <p:spPr>
            <a:xfrm>
              <a:off x="7892744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4"/>
            <p:cNvSpPr/>
            <p:nvPr/>
          </p:nvSpPr>
          <p:spPr>
            <a:xfrm>
              <a:off x="7892744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4"/>
            <p:cNvSpPr/>
            <p:nvPr/>
          </p:nvSpPr>
          <p:spPr>
            <a:xfrm>
              <a:off x="7892744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4"/>
            <p:cNvSpPr/>
            <p:nvPr/>
          </p:nvSpPr>
          <p:spPr>
            <a:xfrm>
              <a:off x="7892744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4"/>
            <p:cNvSpPr/>
            <p:nvPr/>
          </p:nvSpPr>
          <p:spPr>
            <a:xfrm>
              <a:off x="7892744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4"/>
            <p:cNvSpPr/>
            <p:nvPr/>
          </p:nvSpPr>
          <p:spPr>
            <a:xfrm>
              <a:off x="7892744" y="1885499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4"/>
            <p:cNvSpPr/>
            <p:nvPr/>
          </p:nvSpPr>
          <p:spPr>
            <a:xfrm>
              <a:off x="7892744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4"/>
            <p:cNvSpPr/>
            <p:nvPr/>
          </p:nvSpPr>
          <p:spPr>
            <a:xfrm>
              <a:off x="7892744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4"/>
            <p:cNvSpPr/>
            <p:nvPr/>
          </p:nvSpPr>
          <p:spPr>
            <a:xfrm>
              <a:off x="7940153" y="1600467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4"/>
            <p:cNvSpPr/>
            <p:nvPr/>
          </p:nvSpPr>
          <p:spPr>
            <a:xfrm>
              <a:off x="7940153" y="1648001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4"/>
            <p:cNvSpPr/>
            <p:nvPr/>
          </p:nvSpPr>
          <p:spPr>
            <a:xfrm>
              <a:off x="7940153" y="169551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4"/>
            <p:cNvSpPr/>
            <p:nvPr/>
          </p:nvSpPr>
          <p:spPr>
            <a:xfrm>
              <a:off x="7940153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4"/>
            <p:cNvSpPr/>
            <p:nvPr/>
          </p:nvSpPr>
          <p:spPr>
            <a:xfrm>
              <a:off x="7940153" y="179044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4"/>
            <p:cNvSpPr/>
            <p:nvPr/>
          </p:nvSpPr>
          <p:spPr>
            <a:xfrm>
              <a:off x="7940153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4"/>
            <p:cNvSpPr/>
            <p:nvPr/>
          </p:nvSpPr>
          <p:spPr>
            <a:xfrm>
              <a:off x="7940153" y="1885499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4"/>
            <p:cNvSpPr/>
            <p:nvPr/>
          </p:nvSpPr>
          <p:spPr>
            <a:xfrm>
              <a:off x="7940153" y="193289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9"/>
                    <a:pt x="9" y="481"/>
                    <a:pt x="0" y="1074"/>
                  </a:cubicBezTo>
                  <a:cubicBezTo>
                    <a:pt x="0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4"/>
            <p:cNvSpPr/>
            <p:nvPr/>
          </p:nvSpPr>
          <p:spPr>
            <a:xfrm>
              <a:off x="7987672" y="1600467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4"/>
            <p:cNvSpPr/>
            <p:nvPr/>
          </p:nvSpPr>
          <p:spPr>
            <a:xfrm>
              <a:off x="7987672" y="1648001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4"/>
            <p:cNvSpPr/>
            <p:nvPr/>
          </p:nvSpPr>
          <p:spPr>
            <a:xfrm>
              <a:off x="7987672" y="169551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4"/>
            <p:cNvSpPr/>
            <p:nvPr/>
          </p:nvSpPr>
          <p:spPr>
            <a:xfrm>
              <a:off x="7987672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4"/>
            <p:cNvSpPr/>
            <p:nvPr/>
          </p:nvSpPr>
          <p:spPr>
            <a:xfrm>
              <a:off x="7987672" y="179044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4"/>
            <p:cNvSpPr/>
            <p:nvPr/>
          </p:nvSpPr>
          <p:spPr>
            <a:xfrm>
              <a:off x="7987672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4"/>
            <p:cNvSpPr/>
            <p:nvPr/>
          </p:nvSpPr>
          <p:spPr>
            <a:xfrm>
              <a:off x="7987672" y="1885499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4"/>
            <p:cNvSpPr/>
            <p:nvPr/>
          </p:nvSpPr>
          <p:spPr>
            <a:xfrm>
              <a:off x="7987672" y="193289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4"/>
            <p:cNvSpPr/>
            <p:nvPr/>
          </p:nvSpPr>
          <p:spPr>
            <a:xfrm>
              <a:off x="8035206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4"/>
            <p:cNvSpPr/>
            <p:nvPr/>
          </p:nvSpPr>
          <p:spPr>
            <a:xfrm>
              <a:off x="8035206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4"/>
            <p:cNvSpPr/>
            <p:nvPr/>
          </p:nvSpPr>
          <p:spPr>
            <a:xfrm>
              <a:off x="8035206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4"/>
            <p:cNvSpPr/>
            <p:nvPr/>
          </p:nvSpPr>
          <p:spPr>
            <a:xfrm>
              <a:off x="8082739" y="160046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4"/>
            <p:cNvSpPr/>
            <p:nvPr/>
          </p:nvSpPr>
          <p:spPr>
            <a:xfrm>
              <a:off x="8082739" y="164800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4"/>
            <p:cNvSpPr/>
            <p:nvPr/>
          </p:nvSpPr>
          <p:spPr>
            <a:xfrm>
              <a:off x="8082739" y="169551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4"/>
            <p:cNvSpPr/>
            <p:nvPr/>
          </p:nvSpPr>
          <p:spPr>
            <a:xfrm>
              <a:off x="8082739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4"/>
            <p:cNvSpPr/>
            <p:nvPr/>
          </p:nvSpPr>
          <p:spPr>
            <a:xfrm>
              <a:off x="8035206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4"/>
            <p:cNvSpPr/>
            <p:nvPr/>
          </p:nvSpPr>
          <p:spPr>
            <a:xfrm>
              <a:off x="8035206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4"/>
            <p:cNvSpPr/>
            <p:nvPr/>
          </p:nvSpPr>
          <p:spPr>
            <a:xfrm>
              <a:off x="8035206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4"/>
            <p:cNvSpPr/>
            <p:nvPr/>
          </p:nvSpPr>
          <p:spPr>
            <a:xfrm>
              <a:off x="8035206" y="1885499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4"/>
            <p:cNvSpPr/>
            <p:nvPr/>
          </p:nvSpPr>
          <p:spPr>
            <a:xfrm>
              <a:off x="8035206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4"/>
            <p:cNvSpPr/>
            <p:nvPr/>
          </p:nvSpPr>
          <p:spPr>
            <a:xfrm>
              <a:off x="8035206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4"/>
            <p:cNvSpPr/>
            <p:nvPr/>
          </p:nvSpPr>
          <p:spPr>
            <a:xfrm>
              <a:off x="7987672" y="198042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4"/>
            <p:cNvSpPr/>
            <p:nvPr/>
          </p:nvSpPr>
          <p:spPr>
            <a:xfrm>
              <a:off x="7940153" y="198042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4"/>
            <p:cNvSpPr/>
            <p:nvPr/>
          </p:nvSpPr>
          <p:spPr>
            <a:xfrm>
              <a:off x="7940153" y="202796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4"/>
            <p:cNvSpPr/>
            <p:nvPr/>
          </p:nvSpPr>
          <p:spPr>
            <a:xfrm>
              <a:off x="7892744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4"/>
            <p:cNvSpPr/>
            <p:nvPr/>
          </p:nvSpPr>
          <p:spPr>
            <a:xfrm>
              <a:off x="7607712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4"/>
            <p:cNvSpPr/>
            <p:nvPr/>
          </p:nvSpPr>
          <p:spPr>
            <a:xfrm>
              <a:off x="7607712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4"/>
            <p:cNvSpPr/>
            <p:nvPr/>
          </p:nvSpPr>
          <p:spPr>
            <a:xfrm>
              <a:off x="7607712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4"/>
            <p:cNvSpPr/>
            <p:nvPr/>
          </p:nvSpPr>
          <p:spPr>
            <a:xfrm>
              <a:off x="7607712" y="1885499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5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4"/>
            <p:cNvSpPr/>
            <p:nvPr/>
          </p:nvSpPr>
          <p:spPr>
            <a:xfrm>
              <a:off x="7607712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4"/>
            <p:cNvSpPr/>
            <p:nvPr/>
          </p:nvSpPr>
          <p:spPr>
            <a:xfrm>
              <a:off x="7607712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4"/>
            <p:cNvSpPr/>
            <p:nvPr/>
          </p:nvSpPr>
          <p:spPr>
            <a:xfrm>
              <a:off x="7607712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4"/>
            <p:cNvSpPr/>
            <p:nvPr/>
          </p:nvSpPr>
          <p:spPr>
            <a:xfrm>
              <a:off x="7607712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4"/>
            <p:cNvSpPr/>
            <p:nvPr/>
          </p:nvSpPr>
          <p:spPr>
            <a:xfrm>
              <a:off x="7607712" y="2123012"/>
              <a:ext cx="38897" cy="33316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4"/>
            <p:cNvSpPr/>
            <p:nvPr/>
          </p:nvSpPr>
          <p:spPr>
            <a:xfrm>
              <a:off x="7607712" y="2170531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4"/>
            <p:cNvSpPr/>
            <p:nvPr/>
          </p:nvSpPr>
          <p:spPr>
            <a:xfrm>
              <a:off x="7607712" y="2265583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4"/>
            <p:cNvSpPr/>
            <p:nvPr/>
          </p:nvSpPr>
          <p:spPr>
            <a:xfrm>
              <a:off x="7607712" y="2312992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2" y="2137"/>
                    <a:pt x="1067" y="2137"/>
                  </a:cubicBezTo>
                  <a:cubicBezTo>
                    <a:pt x="1329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4"/>
            <p:cNvSpPr/>
            <p:nvPr/>
          </p:nvSpPr>
          <p:spPr>
            <a:xfrm>
              <a:off x="7607712" y="236051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4"/>
            <p:cNvSpPr/>
            <p:nvPr/>
          </p:nvSpPr>
          <p:spPr>
            <a:xfrm>
              <a:off x="7607712" y="2408044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4"/>
            <p:cNvSpPr/>
            <p:nvPr/>
          </p:nvSpPr>
          <p:spPr>
            <a:xfrm>
              <a:off x="7607712" y="2455563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4"/>
            <p:cNvSpPr/>
            <p:nvPr/>
          </p:nvSpPr>
          <p:spPr>
            <a:xfrm>
              <a:off x="7655246" y="1505414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4"/>
            <p:cNvSpPr/>
            <p:nvPr/>
          </p:nvSpPr>
          <p:spPr>
            <a:xfrm>
              <a:off x="7655246" y="155293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4"/>
            <p:cNvSpPr/>
            <p:nvPr/>
          </p:nvSpPr>
          <p:spPr>
            <a:xfrm>
              <a:off x="7655246" y="160046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4"/>
            <p:cNvSpPr/>
            <p:nvPr/>
          </p:nvSpPr>
          <p:spPr>
            <a:xfrm>
              <a:off x="7655246" y="164800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4"/>
            <p:cNvSpPr/>
            <p:nvPr/>
          </p:nvSpPr>
          <p:spPr>
            <a:xfrm>
              <a:off x="7655246" y="169551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4"/>
            <p:cNvSpPr/>
            <p:nvPr/>
          </p:nvSpPr>
          <p:spPr>
            <a:xfrm>
              <a:off x="7655246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4"/>
            <p:cNvSpPr/>
            <p:nvPr/>
          </p:nvSpPr>
          <p:spPr>
            <a:xfrm>
              <a:off x="7655246" y="179044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4"/>
            <p:cNvSpPr/>
            <p:nvPr/>
          </p:nvSpPr>
          <p:spPr>
            <a:xfrm>
              <a:off x="7655246" y="183798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4"/>
            <p:cNvSpPr/>
            <p:nvPr/>
          </p:nvSpPr>
          <p:spPr>
            <a:xfrm>
              <a:off x="7655246" y="1885499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4"/>
            <p:cNvSpPr/>
            <p:nvPr/>
          </p:nvSpPr>
          <p:spPr>
            <a:xfrm>
              <a:off x="7655246" y="193289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4"/>
            <p:cNvSpPr/>
            <p:nvPr/>
          </p:nvSpPr>
          <p:spPr>
            <a:xfrm>
              <a:off x="7655246" y="1980426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4"/>
            <p:cNvSpPr/>
            <p:nvPr/>
          </p:nvSpPr>
          <p:spPr>
            <a:xfrm>
              <a:off x="7655246" y="202796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4"/>
            <p:cNvSpPr/>
            <p:nvPr/>
          </p:nvSpPr>
          <p:spPr>
            <a:xfrm>
              <a:off x="7655246" y="2075478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4"/>
            <p:cNvSpPr/>
            <p:nvPr/>
          </p:nvSpPr>
          <p:spPr>
            <a:xfrm>
              <a:off x="7655246" y="2123012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4"/>
            <p:cNvSpPr/>
            <p:nvPr/>
          </p:nvSpPr>
          <p:spPr>
            <a:xfrm>
              <a:off x="7655246" y="2170531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4"/>
            <p:cNvSpPr/>
            <p:nvPr/>
          </p:nvSpPr>
          <p:spPr>
            <a:xfrm>
              <a:off x="7655246" y="2265583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4"/>
            <p:cNvSpPr/>
            <p:nvPr/>
          </p:nvSpPr>
          <p:spPr>
            <a:xfrm>
              <a:off x="7655246" y="2312992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4"/>
            <p:cNvSpPr/>
            <p:nvPr/>
          </p:nvSpPr>
          <p:spPr>
            <a:xfrm>
              <a:off x="7655246" y="2360510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4"/>
            <p:cNvSpPr/>
            <p:nvPr/>
          </p:nvSpPr>
          <p:spPr>
            <a:xfrm>
              <a:off x="7655246" y="2503096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4"/>
            <p:cNvSpPr/>
            <p:nvPr/>
          </p:nvSpPr>
          <p:spPr>
            <a:xfrm>
              <a:off x="7655246" y="2455563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4"/>
            <p:cNvSpPr/>
            <p:nvPr/>
          </p:nvSpPr>
          <p:spPr>
            <a:xfrm>
              <a:off x="7655246" y="2408044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4"/>
            <p:cNvSpPr/>
            <p:nvPr/>
          </p:nvSpPr>
          <p:spPr>
            <a:xfrm>
              <a:off x="7702764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4"/>
            <p:cNvSpPr/>
            <p:nvPr/>
          </p:nvSpPr>
          <p:spPr>
            <a:xfrm>
              <a:off x="7702764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4"/>
            <p:cNvSpPr/>
            <p:nvPr/>
          </p:nvSpPr>
          <p:spPr>
            <a:xfrm>
              <a:off x="7702764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4"/>
            <p:cNvSpPr/>
            <p:nvPr/>
          </p:nvSpPr>
          <p:spPr>
            <a:xfrm>
              <a:off x="7702764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4"/>
            <p:cNvSpPr/>
            <p:nvPr/>
          </p:nvSpPr>
          <p:spPr>
            <a:xfrm>
              <a:off x="7702764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4"/>
            <p:cNvSpPr/>
            <p:nvPr/>
          </p:nvSpPr>
          <p:spPr>
            <a:xfrm>
              <a:off x="7702764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4"/>
            <p:cNvSpPr/>
            <p:nvPr/>
          </p:nvSpPr>
          <p:spPr>
            <a:xfrm>
              <a:off x="7702764" y="1885499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4"/>
            <p:cNvSpPr/>
            <p:nvPr/>
          </p:nvSpPr>
          <p:spPr>
            <a:xfrm>
              <a:off x="7702764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4"/>
            <p:cNvSpPr/>
            <p:nvPr/>
          </p:nvSpPr>
          <p:spPr>
            <a:xfrm>
              <a:off x="7702764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4"/>
            <p:cNvSpPr/>
            <p:nvPr/>
          </p:nvSpPr>
          <p:spPr>
            <a:xfrm>
              <a:off x="7702764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4"/>
            <p:cNvSpPr/>
            <p:nvPr/>
          </p:nvSpPr>
          <p:spPr>
            <a:xfrm>
              <a:off x="7702764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4"/>
            <p:cNvSpPr/>
            <p:nvPr/>
          </p:nvSpPr>
          <p:spPr>
            <a:xfrm>
              <a:off x="7702764" y="2123012"/>
              <a:ext cx="38897" cy="33316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4"/>
            <p:cNvSpPr/>
            <p:nvPr/>
          </p:nvSpPr>
          <p:spPr>
            <a:xfrm>
              <a:off x="7702764" y="2170531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4"/>
            <p:cNvSpPr/>
            <p:nvPr/>
          </p:nvSpPr>
          <p:spPr>
            <a:xfrm>
              <a:off x="7702764" y="2265583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4"/>
            <p:cNvSpPr/>
            <p:nvPr/>
          </p:nvSpPr>
          <p:spPr>
            <a:xfrm>
              <a:off x="7702764" y="2312992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4"/>
            <p:cNvSpPr/>
            <p:nvPr/>
          </p:nvSpPr>
          <p:spPr>
            <a:xfrm>
              <a:off x="7702764" y="2408044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4"/>
            <p:cNvSpPr/>
            <p:nvPr/>
          </p:nvSpPr>
          <p:spPr>
            <a:xfrm>
              <a:off x="7702764" y="236051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4"/>
            <p:cNvSpPr/>
            <p:nvPr/>
          </p:nvSpPr>
          <p:spPr>
            <a:xfrm>
              <a:off x="7750298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4"/>
            <p:cNvSpPr/>
            <p:nvPr/>
          </p:nvSpPr>
          <p:spPr>
            <a:xfrm>
              <a:off x="7750298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4"/>
            <p:cNvSpPr/>
            <p:nvPr/>
          </p:nvSpPr>
          <p:spPr>
            <a:xfrm>
              <a:off x="7750298" y="1695519"/>
              <a:ext cx="38757" cy="33207"/>
            </a:xfrm>
            <a:custGeom>
              <a:rect b="b" l="l" r="r" t="t"/>
              <a:pathLst>
                <a:path extrusionOk="0" h="2130" w="2486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6" y="1149"/>
                    <a:pt x="2012" y="1"/>
                    <a:pt x="1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4"/>
            <p:cNvSpPr/>
            <p:nvPr/>
          </p:nvSpPr>
          <p:spPr>
            <a:xfrm>
              <a:off x="7750298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4"/>
            <p:cNvSpPr/>
            <p:nvPr/>
          </p:nvSpPr>
          <p:spPr>
            <a:xfrm>
              <a:off x="7750298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4"/>
            <p:cNvSpPr/>
            <p:nvPr/>
          </p:nvSpPr>
          <p:spPr>
            <a:xfrm>
              <a:off x="7750298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4"/>
            <p:cNvSpPr/>
            <p:nvPr/>
          </p:nvSpPr>
          <p:spPr>
            <a:xfrm>
              <a:off x="7750298" y="1885499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4"/>
            <p:cNvSpPr/>
            <p:nvPr/>
          </p:nvSpPr>
          <p:spPr>
            <a:xfrm>
              <a:off x="7750298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4"/>
            <p:cNvSpPr/>
            <p:nvPr/>
          </p:nvSpPr>
          <p:spPr>
            <a:xfrm>
              <a:off x="7750298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4"/>
            <p:cNvSpPr/>
            <p:nvPr/>
          </p:nvSpPr>
          <p:spPr>
            <a:xfrm>
              <a:off x="7750298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4"/>
            <p:cNvSpPr/>
            <p:nvPr/>
          </p:nvSpPr>
          <p:spPr>
            <a:xfrm>
              <a:off x="7750298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4"/>
            <p:cNvSpPr/>
            <p:nvPr/>
          </p:nvSpPr>
          <p:spPr>
            <a:xfrm>
              <a:off x="7750298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4"/>
            <p:cNvSpPr/>
            <p:nvPr/>
          </p:nvSpPr>
          <p:spPr>
            <a:xfrm>
              <a:off x="7750298" y="2170531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4"/>
            <p:cNvSpPr/>
            <p:nvPr/>
          </p:nvSpPr>
          <p:spPr>
            <a:xfrm>
              <a:off x="7750174" y="2265583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4"/>
            <p:cNvSpPr/>
            <p:nvPr/>
          </p:nvSpPr>
          <p:spPr>
            <a:xfrm>
              <a:off x="7750298" y="2312992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7750174" y="236051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4"/>
            <p:cNvSpPr/>
            <p:nvPr/>
          </p:nvSpPr>
          <p:spPr>
            <a:xfrm>
              <a:off x="7797832" y="160046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4"/>
            <p:cNvSpPr/>
            <p:nvPr/>
          </p:nvSpPr>
          <p:spPr>
            <a:xfrm>
              <a:off x="7797832" y="1648001"/>
              <a:ext cx="38757" cy="33222"/>
            </a:xfrm>
            <a:custGeom>
              <a:rect b="b" l="l" r="r" t="t"/>
              <a:pathLst>
                <a:path extrusionOk="0" h="2131" w="2486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0"/>
                    <a:pt x="1067" y="2130"/>
                  </a:cubicBezTo>
                  <a:cubicBezTo>
                    <a:pt x="1329" y="2130"/>
                    <a:pt x="1596" y="2032"/>
                    <a:pt x="1813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4"/>
            <p:cNvSpPr/>
            <p:nvPr/>
          </p:nvSpPr>
          <p:spPr>
            <a:xfrm>
              <a:off x="7797832" y="1695519"/>
              <a:ext cx="38757" cy="33222"/>
            </a:xfrm>
            <a:custGeom>
              <a:rect b="b" l="l" r="r" t="t"/>
              <a:pathLst>
                <a:path extrusionOk="0" h="2131" w="2486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1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4"/>
            <p:cNvSpPr/>
            <p:nvPr/>
          </p:nvSpPr>
          <p:spPr>
            <a:xfrm>
              <a:off x="7797832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4"/>
            <p:cNvSpPr/>
            <p:nvPr/>
          </p:nvSpPr>
          <p:spPr>
            <a:xfrm>
              <a:off x="7797832" y="179044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4"/>
            <p:cNvSpPr/>
            <p:nvPr/>
          </p:nvSpPr>
          <p:spPr>
            <a:xfrm>
              <a:off x="7797832" y="1837965"/>
              <a:ext cx="38757" cy="33238"/>
            </a:xfrm>
            <a:custGeom>
              <a:rect b="b" l="l" r="r" t="t"/>
              <a:pathLst>
                <a:path extrusionOk="0" h="2132" w="2486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1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5" y="1150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4"/>
            <p:cNvSpPr/>
            <p:nvPr/>
          </p:nvSpPr>
          <p:spPr>
            <a:xfrm>
              <a:off x="7797832" y="1885499"/>
              <a:ext cx="38757" cy="33222"/>
            </a:xfrm>
            <a:custGeom>
              <a:rect b="b" l="l" r="r" t="t"/>
              <a:pathLst>
                <a:path extrusionOk="0" h="2131" w="2486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4"/>
            <p:cNvSpPr/>
            <p:nvPr/>
          </p:nvSpPr>
          <p:spPr>
            <a:xfrm>
              <a:off x="7797832" y="1932892"/>
              <a:ext cx="38788" cy="33363"/>
            </a:xfrm>
            <a:custGeom>
              <a:rect b="b" l="l" r="r" t="t"/>
              <a:pathLst>
                <a:path extrusionOk="0" h="2140" w="2488">
                  <a:moveTo>
                    <a:pt x="1057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6"/>
                    <a:pt x="522" y="2139"/>
                    <a:pt x="1069" y="2139"/>
                  </a:cubicBezTo>
                  <a:cubicBezTo>
                    <a:pt x="1333" y="2139"/>
                    <a:pt x="1602" y="2041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4"/>
            <p:cNvSpPr/>
            <p:nvPr/>
          </p:nvSpPr>
          <p:spPr>
            <a:xfrm>
              <a:off x="7797832" y="1980426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57" y="1"/>
                  </a:moveTo>
                  <a:cubicBezTo>
                    <a:pt x="472" y="9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4"/>
            <p:cNvSpPr/>
            <p:nvPr/>
          </p:nvSpPr>
          <p:spPr>
            <a:xfrm>
              <a:off x="7845226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4"/>
            <p:cNvSpPr/>
            <p:nvPr/>
          </p:nvSpPr>
          <p:spPr>
            <a:xfrm>
              <a:off x="7845226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4"/>
            <p:cNvSpPr/>
            <p:nvPr/>
          </p:nvSpPr>
          <p:spPr>
            <a:xfrm>
              <a:off x="7845226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4"/>
            <p:cNvSpPr/>
            <p:nvPr/>
          </p:nvSpPr>
          <p:spPr>
            <a:xfrm>
              <a:off x="7845226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4"/>
            <p:cNvSpPr/>
            <p:nvPr/>
          </p:nvSpPr>
          <p:spPr>
            <a:xfrm>
              <a:off x="7845226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4"/>
            <p:cNvSpPr/>
            <p:nvPr/>
          </p:nvSpPr>
          <p:spPr>
            <a:xfrm>
              <a:off x="7845226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4"/>
            <p:cNvSpPr/>
            <p:nvPr/>
          </p:nvSpPr>
          <p:spPr>
            <a:xfrm>
              <a:off x="7845226" y="1885499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4"/>
            <p:cNvSpPr/>
            <p:nvPr/>
          </p:nvSpPr>
          <p:spPr>
            <a:xfrm>
              <a:off x="7845226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4"/>
            <p:cNvSpPr/>
            <p:nvPr/>
          </p:nvSpPr>
          <p:spPr>
            <a:xfrm>
              <a:off x="7845226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4"/>
            <p:cNvSpPr/>
            <p:nvPr/>
          </p:nvSpPr>
          <p:spPr>
            <a:xfrm>
              <a:off x="7845226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4"/>
            <p:cNvSpPr/>
            <p:nvPr/>
          </p:nvSpPr>
          <p:spPr>
            <a:xfrm>
              <a:off x="7797832" y="202796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7797832" y="2075478"/>
              <a:ext cx="38757" cy="33222"/>
            </a:xfrm>
            <a:custGeom>
              <a:rect b="b" l="l" r="r" t="t"/>
              <a:pathLst>
                <a:path extrusionOk="0" h="2131" w="2486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4"/>
            <p:cNvSpPr/>
            <p:nvPr/>
          </p:nvSpPr>
          <p:spPr>
            <a:xfrm>
              <a:off x="7797832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3" y="1149"/>
                    <a:pt x="2019" y="0"/>
                    <a:pt x="10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4"/>
            <p:cNvSpPr/>
            <p:nvPr/>
          </p:nvSpPr>
          <p:spPr>
            <a:xfrm>
              <a:off x="7797832" y="2170531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57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4"/>
            <p:cNvSpPr/>
            <p:nvPr/>
          </p:nvSpPr>
          <p:spPr>
            <a:xfrm>
              <a:off x="7797692" y="236051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4"/>
            <p:cNvSpPr/>
            <p:nvPr/>
          </p:nvSpPr>
          <p:spPr>
            <a:xfrm>
              <a:off x="7797832" y="2312992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57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7797692" y="2265583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4"/>
            <p:cNvSpPr/>
            <p:nvPr/>
          </p:nvSpPr>
          <p:spPr>
            <a:xfrm>
              <a:off x="7797832" y="2218065"/>
              <a:ext cx="38757" cy="33222"/>
            </a:xfrm>
            <a:custGeom>
              <a:rect b="b" l="l" r="r" t="t"/>
              <a:pathLst>
                <a:path extrusionOk="0" h="2131" w="2486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4"/>
            <p:cNvSpPr/>
            <p:nvPr/>
          </p:nvSpPr>
          <p:spPr>
            <a:xfrm>
              <a:off x="7750298" y="2218065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4"/>
            <p:cNvSpPr/>
            <p:nvPr/>
          </p:nvSpPr>
          <p:spPr>
            <a:xfrm>
              <a:off x="7702764" y="2218065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4"/>
            <p:cNvSpPr/>
            <p:nvPr/>
          </p:nvSpPr>
          <p:spPr>
            <a:xfrm>
              <a:off x="7655246" y="2218065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4"/>
            <p:cNvSpPr/>
            <p:nvPr/>
          </p:nvSpPr>
          <p:spPr>
            <a:xfrm>
              <a:off x="7607712" y="2218065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4"/>
            <p:cNvSpPr/>
            <p:nvPr/>
          </p:nvSpPr>
          <p:spPr>
            <a:xfrm>
              <a:off x="7560194" y="2218065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4"/>
            <p:cNvSpPr/>
            <p:nvPr/>
          </p:nvSpPr>
          <p:spPr>
            <a:xfrm>
              <a:off x="7512660" y="2218065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4"/>
            <p:cNvSpPr/>
            <p:nvPr/>
          </p:nvSpPr>
          <p:spPr>
            <a:xfrm>
              <a:off x="7940153" y="2835522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4"/>
            <p:cNvSpPr/>
            <p:nvPr/>
          </p:nvSpPr>
          <p:spPr>
            <a:xfrm>
              <a:off x="7940153" y="2788004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4"/>
            <p:cNvSpPr/>
            <p:nvPr/>
          </p:nvSpPr>
          <p:spPr>
            <a:xfrm>
              <a:off x="7987672" y="2693076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4"/>
            <p:cNvSpPr/>
            <p:nvPr/>
          </p:nvSpPr>
          <p:spPr>
            <a:xfrm>
              <a:off x="7987672" y="2645542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4"/>
            <p:cNvSpPr/>
            <p:nvPr/>
          </p:nvSpPr>
          <p:spPr>
            <a:xfrm>
              <a:off x="7892744" y="264554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4"/>
            <p:cNvSpPr/>
            <p:nvPr/>
          </p:nvSpPr>
          <p:spPr>
            <a:xfrm>
              <a:off x="7892744" y="255049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4"/>
            <p:cNvSpPr/>
            <p:nvPr/>
          </p:nvSpPr>
          <p:spPr>
            <a:xfrm>
              <a:off x="7845226" y="283552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4"/>
            <p:cNvSpPr/>
            <p:nvPr/>
          </p:nvSpPr>
          <p:spPr>
            <a:xfrm>
              <a:off x="7845226" y="2788004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7845226" y="274047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4"/>
            <p:cNvSpPr/>
            <p:nvPr/>
          </p:nvSpPr>
          <p:spPr>
            <a:xfrm>
              <a:off x="7797739" y="2835522"/>
              <a:ext cx="38881" cy="33331"/>
            </a:xfrm>
            <a:custGeom>
              <a:rect b="b" l="l" r="r" t="t"/>
              <a:pathLst>
                <a:path extrusionOk="0" h="2138" w="2494">
                  <a:moveTo>
                    <a:pt x="1063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47"/>
                    <a:pt x="2014" y="1"/>
                    <a:pt x="1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4"/>
            <p:cNvSpPr/>
            <p:nvPr/>
          </p:nvSpPr>
          <p:spPr>
            <a:xfrm>
              <a:off x="7797739" y="2788004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63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4"/>
            <p:cNvSpPr/>
            <p:nvPr/>
          </p:nvSpPr>
          <p:spPr>
            <a:xfrm>
              <a:off x="7940153" y="2930574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4"/>
            <p:cNvSpPr/>
            <p:nvPr/>
          </p:nvSpPr>
          <p:spPr>
            <a:xfrm>
              <a:off x="7892744" y="2930574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4"/>
            <p:cNvSpPr/>
            <p:nvPr/>
          </p:nvSpPr>
          <p:spPr>
            <a:xfrm>
              <a:off x="7845226" y="2930574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4"/>
            <p:cNvSpPr/>
            <p:nvPr/>
          </p:nvSpPr>
          <p:spPr>
            <a:xfrm>
              <a:off x="7797692" y="2930574"/>
              <a:ext cx="38897" cy="33238"/>
            </a:xfrm>
            <a:custGeom>
              <a:rect b="b" l="l" r="r" t="t"/>
              <a:pathLst>
                <a:path extrusionOk="0" h="2132" w="2495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80"/>
                    <a:pt x="9" y="1066"/>
                  </a:cubicBezTo>
                  <a:cubicBezTo>
                    <a:pt x="9" y="1708"/>
                    <a:pt x="531" y="2131"/>
                    <a:pt x="1078" y="2131"/>
                  </a:cubicBezTo>
                  <a:cubicBezTo>
                    <a:pt x="1342" y="2131"/>
                    <a:pt x="1611" y="2033"/>
                    <a:pt x="1830" y="1814"/>
                  </a:cubicBezTo>
                  <a:cubicBezTo>
                    <a:pt x="2494" y="1141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4"/>
            <p:cNvSpPr/>
            <p:nvPr/>
          </p:nvSpPr>
          <p:spPr>
            <a:xfrm>
              <a:off x="7750298" y="2930574"/>
              <a:ext cx="38757" cy="33238"/>
            </a:xfrm>
            <a:custGeom>
              <a:rect b="b" l="l" r="r" t="t"/>
              <a:pathLst>
                <a:path extrusionOk="0" h="2132" w="2486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6" y="1141"/>
                    <a:pt x="2012" y="1"/>
                    <a:pt x="1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4"/>
            <p:cNvSpPr/>
            <p:nvPr/>
          </p:nvSpPr>
          <p:spPr>
            <a:xfrm>
              <a:off x="7750298" y="288305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4"/>
            <p:cNvSpPr/>
            <p:nvPr/>
          </p:nvSpPr>
          <p:spPr>
            <a:xfrm>
              <a:off x="7702764" y="288305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4"/>
            <p:cNvSpPr/>
            <p:nvPr/>
          </p:nvSpPr>
          <p:spPr>
            <a:xfrm>
              <a:off x="7702686" y="2835522"/>
              <a:ext cx="38881" cy="33269"/>
            </a:xfrm>
            <a:custGeom>
              <a:rect b="b" l="l" r="r" t="t"/>
              <a:pathLst>
                <a:path extrusionOk="0" h="2134" w="2494">
                  <a:moveTo>
                    <a:pt x="1071" y="1"/>
                  </a:moveTo>
                  <a:cubicBezTo>
                    <a:pt x="477" y="1"/>
                    <a:pt x="6" y="480"/>
                    <a:pt x="6" y="1066"/>
                  </a:cubicBezTo>
                  <a:cubicBezTo>
                    <a:pt x="0" y="1709"/>
                    <a:pt x="528" y="2134"/>
                    <a:pt x="1076" y="2134"/>
                  </a:cubicBezTo>
                  <a:cubicBezTo>
                    <a:pt x="1337" y="2134"/>
                    <a:pt x="1603" y="2037"/>
                    <a:pt x="1819" y="1822"/>
                  </a:cubicBezTo>
                  <a:cubicBezTo>
                    <a:pt x="2494" y="1147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4"/>
            <p:cNvSpPr/>
            <p:nvPr/>
          </p:nvSpPr>
          <p:spPr>
            <a:xfrm>
              <a:off x="7655153" y="2835522"/>
              <a:ext cx="38881" cy="33269"/>
            </a:xfrm>
            <a:custGeom>
              <a:rect b="b" l="l" r="r" t="t"/>
              <a:pathLst>
                <a:path extrusionOk="0" h="2134" w="2494">
                  <a:moveTo>
                    <a:pt x="1071" y="1"/>
                  </a:moveTo>
                  <a:cubicBezTo>
                    <a:pt x="486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4"/>
            <p:cNvSpPr/>
            <p:nvPr/>
          </p:nvSpPr>
          <p:spPr>
            <a:xfrm>
              <a:off x="7655153" y="2788004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4"/>
            <p:cNvSpPr/>
            <p:nvPr/>
          </p:nvSpPr>
          <p:spPr>
            <a:xfrm>
              <a:off x="7607634" y="2788004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5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3" y="1154"/>
                    <a:pt x="2022" y="8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4"/>
            <p:cNvSpPr/>
            <p:nvPr/>
          </p:nvSpPr>
          <p:spPr>
            <a:xfrm>
              <a:off x="7607634" y="2740470"/>
              <a:ext cx="38881" cy="33363"/>
            </a:xfrm>
            <a:custGeom>
              <a:rect b="b" l="l" r="r" t="t"/>
              <a:pathLst>
                <a:path extrusionOk="0" h="2140" w="2494">
                  <a:moveTo>
                    <a:pt x="1071" y="1"/>
                  </a:moveTo>
                  <a:cubicBezTo>
                    <a:pt x="485" y="1"/>
                    <a:pt x="6" y="480"/>
                    <a:pt x="6" y="1066"/>
                  </a:cubicBezTo>
                  <a:cubicBezTo>
                    <a:pt x="0" y="1711"/>
                    <a:pt x="527" y="2140"/>
                    <a:pt x="1077" y="2140"/>
                  </a:cubicBezTo>
                  <a:cubicBezTo>
                    <a:pt x="1337" y="2140"/>
                    <a:pt x="1602" y="2044"/>
                    <a:pt x="1819" y="1830"/>
                  </a:cubicBezTo>
                  <a:cubicBezTo>
                    <a:pt x="2493" y="1155"/>
                    <a:pt x="2022" y="9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4"/>
            <p:cNvSpPr/>
            <p:nvPr/>
          </p:nvSpPr>
          <p:spPr>
            <a:xfrm>
              <a:off x="7702686" y="2740470"/>
              <a:ext cx="38881" cy="33331"/>
            </a:xfrm>
            <a:custGeom>
              <a:rect b="b" l="l" r="r" t="t"/>
              <a:pathLst>
                <a:path extrusionOk="0" h="2138" w="2494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7655246" y="269307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7607712" y="264554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8747731" y="1648001"/>
              <a:ext cx="38913" cy="33253"/>
            </a:xfrm>
            <a:custGeom>
              <a:rect b="b" l="l" r="r" t="t"/>
              <a:pathLst>
                <a:path extrusionOk="0" h="2133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8700322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8700322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8652803" y="164800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8652803" y="160046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8605269" y="169551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8605269" y="1600467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4"/>
            <p:cNvSpPr/>
            <p:nvPr/>
          </p:nvSpPr>
          <p:spPr>
            <a:xfrm>
              <a:off x="8557751" y="1695519"/>
              <a:ext cx="38913" cy="33207"/>
            </a:xfrm>
            <a:custGeom>
              <a:rect b="b" l="l" r="r" t="t"/>
              <a:pathLst>
                <a:path extrusionOk="0" h="2130" w="2496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8" y="2129"/>
                    <a:pt x="1076" y="2129"/>
                  </a:cubicBezTo>
                  <a:cubicBezTo>
                    <a:pt x="1339" y="2129"/>
                    <a:pt x="1605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4"/>
            <p:cNvSpPr/>
            <p:nvPr/>
          </p:nvSpPr>
          <p:spPr>
            <a:xfrm>
              <a:off x="8557751" y="1600467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8510342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8510342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8510342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8510342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8462824" y="179044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8462824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8462824" y="169551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8462824" y="155293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8415165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8415165" y="179044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8415165" y="169551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8415165" y="155293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8367771" y="1885499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8367771" y="183798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8367771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8367771" y="169551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8367771" y="155293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4"/>
            <p:cNvSpPr/>
            <p:nvPr/>
          </p:nvSpPr>
          <p:spPr>
            <a:xfrm>
              <a:off x="8320237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4"/>
            <p:cNvSpPr/>
            <p:nvPr/>
          </p:nvSpPr>
          <p:spPr>
            <a:xfrm>
              <a:off x="8320237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8272719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8272719" y="155293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8272719" y="1505414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4"/>
            <p:cNvSpPr/>
            <p:nvPr/>
          </p:nvSpPr>
          <p:spPr>
            <a:xfrm>
              <a:off x="8225185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4"/>
            <p:cNvSpPr/>
            <p:nvPr/>
          </p:nvSpPr>
          <p:spPr>
            <a:xfrm>
              <a:off x="8225185" y="1505414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4"/>
            <p:cNvSpPr/>
            <p:nvPr/>
          </p:nvSpPr>
          <p:spPr>
            <a:xfrm>
              <a:off x="8177651" y="2170531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8177651" y="2123012"/>
              <a:ext cx="39022" cy="33316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4"/>
            <p:cNvSpPr/>
            <p:nvPr/>
          </p:nvSpPr>
          <p:spPr>
            <a:xfrm>
              <a:off x="8177651" y="202796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4"/>
            <p:cNvSpPr/>
            <p:nvPr/>
          </p:nvSpPr>
          <p:spPr>
            <a:xfrm>
              <a:off x="8177651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4"/>
            <p:cNvSpPr/>
            <p:nvPr/>
          </p:nvSpPr>
          <p:spPr>
            <a:xfrm>
              <a:off x="8177651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8177651" y="155293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8177651" y="1505414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4"/>
            <p:cNvSpPr/>
            <p:nvPr/>
          </p:nvSpPr>
          <p:spPr>
            <a:xfrm>
              <a:off x="8130258" y="2218065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4"/>
            <p:cNvSpPr/>
            <p:nvPr/>
          </p:nvSpPr>
          <p:spPr>
            <a:xfrm>
              <a:off x="8130258" y="2170531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4"/>
            <p:cNvSpPr/>
            <p:nvPr/>
          </p:nvSpPr>
          <p:spPr>
            <a:xfrm>
              <a:off x="8130258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4"/>
            <p:cNvSpPr/>
            <p:nvPr/>
          </p:nvSpPr>
          <p:spPr>
            <a:xfrm>
              <a:off x="8130258" y="1885499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4"/>
            <p:cNvSpPr/>
            <p:nvPr/>
          </p:nvSpPr>
          <p:spPr>
            <a:xfrm>
              <a:off x="8130258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4"/>
            <p:cNvSpPr/>
            <p:nvPr/>
          </p:nvSpPr>
          <p:spPr>
            <a:xfrm>
              <a:off x="8130258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4"/>
            <p:cNvSpPr/>
            <p:nvPr/>
          </p:nvSpPr>
          <p:spPr>
            <a:xfrm>
              <a:off x="8130258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4"/>
            <p:cNvSpPr/>
            <p:nvPr/>
          </p:nvSpPr>
          <p:spPr>
            <a:xfrm>
              <a:off x="8082739" y="2265583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4"/>
            <p:cNvSpPr/>
            <p:nvPr/>
          </p:nvSpPr>
          <p:spPr>
            <a:xfrm>
              <a:off x="8082739" y="2218065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4"/>
            <p:cNvSpPr/>
            <p:nvPr/>
          </p:nvSpPr>
          <p:spPr>
            <a:xfrm>
              <a:off x="8082739" y="1980426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8082739" y="193289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4"/>
            <p:cNvSpPr/>
            <p:nvPr/>
          </p:nvSpPr>
          <p:spPr>
            <a:xfrm>
              <a:off x="8082739" y="1885499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4"/>
            <p:cNvSpPr/>
            <p:nvPr/>
          </p:nvSpPr>
          <p:spPr>
            <a:xfrm>
              <a:off x="8082739" y="183798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4"/>
            <p:cNvSpPr/>
            <p:nvPr/>
          </p:nvSpPr>
          <p:spPr>
            <a:xfrm>
              <a:off x="8082739" y="179044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4"/>
            <p:cNvSpPr/>
            <p:nvPr/>
          </p:nvSpPr>
          <p:spPr>
            <a:xfrm>
              <a:off x="8082739" y="155293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8035206" y="2265583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4"/>
            <p:cNvSpPr/>
            <p:nvPr/>
          </p:nvSpPr>
          <p:spPr>
            <a:xfrm>
              <a:off x="8035206" y="2218065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4"/>
            <p:cNvSpPr/>
            <p:nvPr/>
          </p:nvSpPr>
          <p:spPr>
            <a:xfrm>
              <a:off x="8035206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4"/>
            <p:cNvSpPr/>
            <p:nvPr/>
          </p:nvSpPr>
          <p:spPr>
            <a:xfrm>
              <a:off x="8035206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4"/>
            <p:cNvSpPr/>
            <p:nvPr/>
          </p:nvSpPr>
          <p:spPr>
            <a:xfrm>
              <a:off x="7987672" y="2170531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4"/>
            <p:cNvSpPr/>
            <p:nvPr/>
          </p:nvSpPr>
          <p:spPr>
            <a:xfrm>
              <a:off x="7987672" y="2123012"/>
              <a:ext cx="39022" cy="33316"/>
            </a:xfrm>
            <a:custGeom>
              <a:rect b="b" l="l" r="r" t="t"/>
              <a:pathLst>
                <a:path extrusionOk="0" h="2137" w="2503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4"/>
            <p:cNvSpPr/>
            <p:nvPr/>
          </p:nvSpPr>
          <p:spPr>
            <a:xfrm>
              <a:off x="7987672" y="2075478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4"/>
            <p:cNvSpPr/>
            <p:nvPr/>
          </p:nvSpPr>
          <p:spPr>
            <a:xfrm>
              <a:off x="7987672" y="202796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4"/>
            <p:cNvSpPr/>
            <p:nvPr/>
          </p:nvSpPr>
          <p:spPr>
            <a:xfrm>
              <a:off x="7987672" y="155293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4"/>
            <p:cNvSpPr/>
            <p:nvPr/>
          </p:nvSpPr>
          <p:spPr>
            <a:xfrm>
              <a:off x="7940153" y="2075478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4"/>
            <p:cNvSpPr/>
            <p:nvPr/>
          </p:nvSpPr>
          <p:spPr>
            <a:xfrm>
              <a:off x="7940153" y="155293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4"/>
            <p:cNvSpPr/>
            <p:nvPr/>
          </p:nvSpPr>
          <p:spPr>
            <a:xfrm>
              <a:off x="7892744" y="2265583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4"/>
            <p:cNvSpPr/>
            <p:nvPr/>
          </p:nvSpPr>
          <p:spPr>
            <a:xfrm>
              <a:off x="7892744" y="2218065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7892744" y="2170531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7892744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7892744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7845226" y="2408044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4"/>
            <p:cNvSpPr/>
            <p:nvPr/>
          </p:nvSpPr>
          <p:spPr>
            <a:xfrm>
              <a:off x="7845226" y="236051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4"/>
            <p:cNvSpPr/>
            <p:nvPr/>
          </p:nvSpPr>
          <p:spPr>
            <a:xfrm>
              <a:off x="7845226" y="2312992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4"/>
            <p:cNvSpPr/>
            <p:nvPr/>
          </p:nvSpPr>
          <p:spPr>
            <a:xfrm>
              <a:off x="7845226" y="2265583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4"/>
            <p:cNvSpPr/>
            <p:nvPr/>
          </p:nvSpPr>
          <p:spPr>
            <a:xfrm>
              <a:off x="7845226" y="2170531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4"/>
            <p:cNvSpPr/>
            <p:nvPr/>
          </p:nvSpPr>
          <p:spPr>
            <a:xfrm>
              <a:off x="7845226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4"/>
            <p:cNvSpPr/>
            <p:nvPr/>
          </p:nvSpPr>
          <p:spPr>
            <a:xfrm>
              <a:off x="7845226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4"/>
            <p:cNvSpPr/>
            <p:nvPr/>
          </p:nvSpPr>
          <p:spPr>
            <a:xfrm>
              <a:off x="7797832" y="2408044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4"/>
            <p:cNvSpPr/>
            <p:nvPr/>
          </p:nvSpPr>
          <p:spPr>
            <a:xfrm>
              <a:off x="7797832" y="155293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4"/>
            <p:cNvSpPr/>
            <p:nvPr/>
          </p:nvSpPr>
          <p:spPr>
            <a:xfrm>
              <a:off x="7797739" y="1458021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63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4"/>
            <p:cNvSpPr/>
            <p:nvPr/>
          </p:nvSpPr>
          <p:spPr>
            <a:xfrm>
              <a:off x="7750298" y="264554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4"/>
            <p:cNvSpPr/>
            <p:nvPr/>
          </p:nvSpPr>
          <p:spPr>
            <a:xfrm>
              <a:off x="7750298" y="2598024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7750298" y="255049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7750298" y="2408044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7750298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7750205" y="1458021"/>
              <a:ext cx="38897" cy="33316"/>
            </a:xfrm>
            <a:custGeom>
              <a:rect b="b" l="l" r="r" t="t"/>
              <a:pathLst>
                <a:path extrusionOk="0" h="2137" w="2495">
                  <a:moveTo>
                    <a:pt x="1071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46"/>
                    <a:pt x="2014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7702764" y="2598024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7702764" y="250309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7702764" y="2455563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7702764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7702764" y="1505414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7702686" y="1458021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7655246" y="2598024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7655246" y="2550490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7655153" y="1458021"/>
              <a:ext cx="38881" cy="33253"/>
            </a:xfrm>
            <a:custGeom>
              <a:rect b="b" l="l" r="r" t="t"/>
              <a:pathLst>
                <a:path extrusionOk="0" h="2133" w="2494">
                  <a:moveTo>
                    <a:pt x="1071" y="0"/>
                  </a:moveTo>
                  <a:cubicBezTo>
                    <a:pt x="486" y="0"/>
                    <a:pt x="6" y="472"/>
                    <a:pt x="6" y="1065"/>
                  </a:cubicBezTo>
                  <a:cubicBezTo>
                    <a:pt x="1" y="1709"/>
                    <a:pt x="524" y="2133"/>
                    <a:pt x="1073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7607712" y="255049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7607712" y="250309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7607634" y="1458021"/>
              <a:ext cx="38881" cy="33253"/>
            </a:xfrm>
            <a:custGeom>
              <a:rect b="b" l="l" r="r" t="t"/>
              <a:pathLst>
                <a:path extrusionOk="0" h="2133" w="2494">
                  <a:moveTo>
                    <a:pt x="1071" y="0"/>
                  </a:moveTo>
                  <a:cubicBezTo>
                    <a:pt x="485" y="0"/>
                    <a:pt x="6" y="472"/>
                    <a:pt x="6" y="1065"/>
                  </a:cubicBezTo>
                  <a:cubicBezTo>
                    <a:pt x="0" y="1709"/>
                    <a:pt x="524" y="2133"/>
                    <a:pt x="1072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7560194" y="2503096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7560194" y="2455563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7560194" y="1505414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7560194" y="1458021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7512660" y="2408044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7512660" y="1505414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7465142" y="2455563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7465142" y="2408044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7465142" y="1505414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0"/>
                    <a:pt x="0" y="480"/>
                    <a:pt x="0" y="1074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7417608" y="2503096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7417608" y="2455563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7417608" y="1552933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7370089" y="2645542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7370089" y="2598024"/>
              <a:ext cx="38913" cy="33316"/>
            </a:xfrm>
            <a:custGeom>
              <a:rect b="b" l="l" r="r" t="t"/>
              <a:pathLst>
                <a:path extrusionOk="0" h="2137" w="2496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7370089" y="2550490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7370089" y="2503096"/>
              <a:ext cx="38913" cy="33222"/>
            </a:xfrm>
            <a:custGeom>
              <a:rect b="b" l="l" r="r" t="t"/>
              <a:pathLst>
                <a:path extrusionOk="0" h="2131" w="2496">
                  <a:moveTo>
                    <a:pt x="1073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7370089" y="2455563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7370089" y="2408044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7370089" y="1600467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7370089" y="1552933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7322680" y="2598024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7322680" y="255049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7322680" y="250309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7322680" y="2455563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7322680" y="2408044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7322680" y="236051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7322680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7275162" y="2408044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7275162" y="2360510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7275162" y="164800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7275162" y="160046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7275162" y="155293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7275162" y="1505414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7227628" y="236051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7227628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7227628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7227628" y="145802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7180110" y="2360510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7180110" y="2312992"/>
              <a:ext cx="38913" cy="33316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7180110" y="1600467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7180110" y="1552933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7180110" y="1458021"/>
              <a:ext cx="38913" cy="33253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7180110" y="1362969"/>
              <a:ext cx="38913" cy="33253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7132576" y="2455563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7132576" y="2408044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7132576" y="2312992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7132576" y="1600467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7132576" y="1458021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7085182" y="2503096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7085182" y="2455563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7085182" y="2408044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7085182" y="2265583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7085182" y="164800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7085182" y="160046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7085182" y="1505414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7085182" y="1362969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7037648" y="255049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7037648" y="250309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7037648" y="2408044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7037648" y="236051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7037648" y="2265583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7037648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7037648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7037648" y="1505414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990130" y="2550490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990130" y="2360510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990130" y="2312992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6990130" y="2265583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6990130" y="164800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6990130" y="141048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6942596" y="255049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6942596" y="2503096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6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6942596" y="2455563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6942596" y="2312992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6942596" y="2265583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6942596" y="2218065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6895062" y="2455563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6895062" y="2408044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6895062" y="236051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6895062" y="2312992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4"/>
            <p:cNvSpPr/>
            <p:nvPr/>
          </p:nvSpPr>
          <p:spPr>
            <a:xfrm>
              <a:off x="6847668" y="236051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4"/>
            <p:cNvSpPr/>
            <p:nvPr/>
          </p:nvSpPr>
          <p:spPr>
            <a:xfrm>
              <a:off x="6847668" y="2312992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4"/>
            <p:cNvSpPr/>
            <p:nvPr/>
          </p:nvSpPr>
          <p:spPr>
            <a:xfrm>
              <a:off x="6847668" y="2265583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4"/>
            <p:cNvSpPr/>
            <p:nvPr/>
          </p:nvSpPr>
          <p:spPr>
            <a:xfrm>
              <a:off x="6847668" y="2218065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4"/>
            <p:cNvSpPr/>
            <p:nvPr/>
          </p:nvSpPr>
          <p:spPr>
            <a:xfrm>
              <a:off x="6847668" y="2170531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4"/>
            <p:cNvSpPr/>
            <p:nvPr/>
          </p:nvSpPr>
          <p:spPr>
            <a:xfrm>
              <a:off x="6847668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4"/>
            <p:cNvSpPr/>
            <p:nvPr/>
          </p:nvSpPr>
          <p:spPr>
            <a:xfrm>
              <a:off x="6800150" y="2265583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4"/>
            <p:cNvSpPr/>
            <p:nvPr/>
          </p:nvSpPr>
          <p:spPr>
            <a:xfrm>
              <a:off x="6800150" y="2170531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4"/>
            <p:cNvSpPr/>
            <p:nvPr/>
          </p:nvSpPr>
          <p:spPr>
            <a:xfrm>
              <a:off x="6800150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19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4"/>
            <p:cNvSpPr/>
            <p:nvPr/>
          </p:nvSpPr>
          <p:spPr>
            <a:xfrm>
              <a:off x="6752616" y="2170531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34"/>
            <p:cNvSpPr/>
            <p:nvPr/>
          </p:nvSpPr>
          <p:spPr>
            <a:xfrm>
              <a:off x="6752616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35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2151" name="Google Shape;2151;p35"/>
          <p:cNvSpPr txBox="1"/>
          <p:nvPr>
            <p:ph idx="2" type="title"/>
          </p:nvPr>
        </p:nvSpPr>
        <p:spPr>
          <a:xfrm>
            <a:off x="2598738" y="1649048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Haskell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152" name="Google Shape;2152;p35"/>
          <p:cNvSpPr txBox="1"/>
          <p:nvPr>
            <p:ph idx="1" type="subTitle"/>
          </p:nvPr>
        </p:nvSpPr>
        <p:spPr>
          <a:xfrm>
            <a:off x="2941028" y="2054950"/>
            <a:ext cx="4793400" cy="17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&lt; </a:t>
            </a:r>
            <a:r>
              <a:rPr lang="en" sz="1100">
                <a:solidFill>
                  <a:srgbClr val="E7E7E7"/>
                </a:solidFill>
              </a:rPr>
              <a:t>Haskell es un </a:t>
            </a:r>
            <a:r>
              <a:rPr lang="en" sz="1100">
                <a:solidFill>
                  <a:schemeClr val="lt2"/>
                </a:solidFill>
              </a:rPr>
              <a:t>lenguaje funcional puro</a:t>
            </a:r>
            <a:r>
              <a:rPr lang="en" sz="1100">
                <a:solidFill>
                  <a:srgbClr val="E7E7E7"/>
                </a:solidFill>
              </a:rPr>
              <a:t>, </a:t>
            </a:r>
            <a:r>
              <a:rPr lang="en" sz="1100">
                <a:solidFill>
                  <a:srgbClr val="E7E7E7"/>
                </a:solidFill>
              </a:rPr>
              <a:t>las </a:t>
            </a:r>
            <a:r>
              <a:rPr lang="en" sz="1100">
                <a:solidFill>
                  <a:schemeClr val="accent1"/>
                </a:solidFill>
              </a:rPr>
              <a:t>funciones</a:t>
            </a:r>
            <a:r>
              <a:rPr lang="en" sz="1100">
                <a:solidFill>
                  <a:srgbClr val="E7E7E7"/>
                </a:solidFill>
              </a:rPr>
              <a:t> son ciudadanos de primera clase y la </a:t>
            </a:r>
            <a:r>
              <a:rPr lang="en" sz="1100">
                <a:solidFill>
                  <a:srgbClr val="E7E7E7"/>
                </a:solidFill>
              </a:rPr>
              <a:t>programación se hace sin efectos secundarios.</a:t>
            </a:r>
            <a:endParaRPr sz="1100">
              <a:solidFill>
                <a:srgbClr val="E7E7E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7E7E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7E7E7"/>
                </a:solidFill>
              </a:rPr>
              <a:t>Para el ordenamiento, Haskell utiliza la función</a:t>
            </a:r>
            <a:r>
              <a:rPr lang="en" sz="1100">
                <a:solidFill>
                  <a:srgbClr val="000000"/>
                </a:solidFill>
              </a:rPr>
              <a:t> </a:t>
            </a:r>
            <a:r>
              <a:rPr lang="en" sz="1100">
                <a:solidFill>
                  <a:srgbClr val="188038"/>
                </a:solidFill>
              </a:rPr>
              <a:t>sort</a:t>
            </a:r>
            <a:r>
              <a:rPr lang="en" sz="1100">
                <a:solidFill>
                  <a:srgbClr val="000000"/>
                </a:solidFill>
              </a:rPr>
              <a:t> </a:t>
            </a:r>
            <a:r>
              <a:rPr lang="en" sz="1100">
                <a:solidFill>
                  <a:srgbClr val="E7E7E7"/>
                </a:solidFill>
              </a:rPr>
              <a:t>del módulo</a:t>
            </a:r>
            <a:r>
              <a:rPr lang="en" sz="1100">
                <a:solidFill>
                  <a:srgbClr val="000000"/>
                </a:solidFill>
              </a:rPr>
              <a:t> </a:t>
            </a:r>
            <a:r>
              <a:rPr lang="en" sz="1100">
                <a:solidFill>
                  <a:srgbClr val="188038"/>
                </a:solidFill>
              </a:rPr>
              <a:t>Data.List </a:t>
            </a:r>
            <a:r>
              <a:rPr lang="en" sz="1100"/>
              <a:t>&gt;</a:t>
            </a:r>
            <a:endParaRPr sz="1100"/>
          </a:p>
        </p:txBody>
      </p:sp>
      <p:sp>
        <p:nvSpPr>
          <p:cNvPr id="2153" name="Google Shape;2153;p35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2154" name="Google Shape;2154;p35"/>
          <p:cNvCxnSpPr>
            <a:endCxn id="215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5" name="Google Shape;2155;p35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Sintaxis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156" name="Google Shape;2156;p35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Semantica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0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p36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02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2162" name="Google Shape;2162;p36"/>
          <p:cNvSpPr txBox="1"/>
          <p:nvPr>
            <p:ph idx="2" type="title"/>
          </p:nvPr>
        </p:nvSpPr>
        <p:spPr>
          <a:xfrm>
            <a:off x="3854638" y="8715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Haskell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163" name="Google Shape;2163;p36"/>
          <p:cNvSpPr txBox="1"/>
          <p:nvPr>
            <p:ph idx="1" type="subTitle"/>
          </p:nvPr>
        </p:nvSpPr>
        <p:spPr>
          <a:xfrm>
            <a:off x="2807875" y="1560700"/>
            <a:ext cx="5862000" cy="6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r>
              <a:rPr lang="en" sz="1100"/>
              <a:t>&lt; </a:t>
            </a:r>
            <a:r>
              <a:rPr lang="en" sz="1100"/>
              <a:t>Algoritmo de ordenamiento basado en la fusión (merge sort), eficiente y estable, con una complejidad temporal de O(n log n) &gt;</a:t>
            </a:r>
            <a:endParaRPr sz="1700"/>
          </a:p>
        </p:txBody>
      </p:sp>
      <p:sp>
        <p:nvSpPr>
          <p:cNvPr id="2164" name="Google Shape;2164;p36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2165" name="Google Shape;2165;p36"/>
          <p:cNvCxnSpPr>
            <a:endCxn id="2164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6" name="Google Shape;2166;p36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Sintaxis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167" name="Google Shape;2167;p36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Semantica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168" name="Google Shape;2168;p36"/>
          <p:cNvSpPr txBox="1"/>
          <p:nvPr>
            <p:ph idx="1" type="subTitle"/>
          </p:nvPr>
        </p:nvSpPr>
        <p:spPr>
          <a:xfrm>
            <a:off x="2899425" y="2385175"/>
            <a:ext cx="4686600" cy="14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</a:rPr>
              <a:t>import Data.List (sort) 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</a:rPr>
              <a:t>main :: IO () 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</a:rPr>
              <a:t>main = do 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</a:rPr>
              <a:t>    let list = [4, 2, 3, 1, 5] 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</a:rPr>
              <a:t>    let sortedList = sort list 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</a:rPr>
              <a:t>    print sortedList</a:t>
            </a:r>
            <a:r>
              <a:rPr lang="en" sz="1200">
                <a:solidFill>
                  <a:schemeClr val="accent2"/>
                </a:solidFill>
              </a:rPr>
              <a:t> 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2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p37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2174" name="Google Shape;2174;p37"/>
          <p:cNvSpPr txBox="1"/>
          <p:nvPr>
            <p:ph idx="2" type="title"/>
          </p:nvPr>
        </p:nvSpPr>
        <p:spPr>
          <a:xfrm>
            <a:off x="2633466" y="1574025"/>
            <a:ext cx="14289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Java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175" name="Google Shape;2175;p37"/>
          <p:cNvSpPr txBox="1"/>
          <p:nvPr>
            <p:ph idx="1" type="subTitle"/>
          </p:nvPr>
        </p:nvSpPr>
        <p:spPr>
          <a:xfrm>
            <a:off x="2977625" y="2177275"/>
            <a:ext cx="5117700" cy="15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 </a:t>
            </a:r>
            <a:r>
              <a:rPr lang="en" sz="1200">
                <a:solidFill>
                  <a:srgbClr val="E7E7E7"/>
                </a:solidFill>
              </a:rPr>
              <a:t>Java es un lenguaje </a:t>
            </a:r>
            <a:r>
              <a:rPr lang="en" sz="1200">
                <a:solidFill>
                  <a:schemeClr val="lt2"/>
                </a:solidFill>
              </a:rPr>
              <a:t>orientado a objetos </a:t>
            </a:r>
            <a:r>
              <a:rPr lang="en" sz="1200">
                <a:solidFill>
                  <a:srgbClr val="E7E7E7"/>
                </a:solidFill>
              </a:rPr>
              <a:t>que también soporta programación funcional desde Java 8. </a:t>
            </a:r>
            <a:endParaRPr sz="1200">
              <a:solidFill>
                <a:srgbClr val="E7E7E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7E7E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7E7E7"/>
                </a:solidFill>
              </a:rPr>
              <a:t>Para el ordenamiento, Java proporciona el método</a:t>
            </a:r>
            <a:r>
              <a:rPr lang="en" sz="1200">
                <a:solidFill>
                  <a:srgbClr val="000000"/>
                </a:solidFill>
              </a:rPr>
              <a:t> </a:t>
            </a:r>
            <a:r>
              <a:rPr lang="en" sz="1200">
                <a:solidFill>
                  <a:srgbClr val="188038"/>
                </a:solidFill>
              </a:rPr>
              <a:t>Arrays.sort</a:t>
            </a:r>
            <a:r>
              <a:rPr lang="en" sz="1200">
                <a:solidFill>
                  <a:srgbClr val="000000"/>
                </a:solidFill>
              </a:rPr>
              <a:t> </a:t>
            </a:r>
            <a:r>
              <a:rPr lang="en" sz="1200">
                <a:solidFill>
                  <a:srgbClr val="F2F2F2"/>
                </a:solidFill>
              </a:rPr>
              <a:t>para </a:t>
            </a:r>
            <a:r>
              <a:rPr lang="en" sz="1200">
                <a:solidFill>
                  <a:schemeClr val="accent1"/>
                </a:solidFill>
              </a:rPr>
              <a:t>arreglos</a:t>
            </a:r>
            <a:r>
              <a:rPr lang="en" sz="1200">
                <a:solidFill>
                  <a:srgbClr val="F2F2F2"/>
                </a:solidFill>
              </a:rPr>
              <a:t> y</a:t>
            </a:r>
            <a:r>
              <a:rPr lang="en" sz="1200">
                <a:solidFill>
                  <a:srgbClr val="000000"/>
                </a:solidFill>
              </a:rPr>
              <a:t> </a:t>
            </a:r>
            <a:r>
              <a:rPr lang="en" sz="1200">
                <a:solidFill>
                  <a:srgbClr val="188038"/>
                </a:solidFill>
              </a:rPr>
              <a:t>Collections.sort</a:t>
            </a:r>
            <a:r>
              <a:rPr lang="en" sz="1200">
                <a:solidFill>
                  <a:srgbClr val="000000"/>
                </a:solidFill>
              </a:rPr>
              <a:t> </a:t>
            </a:r>
            <a:r>
              <a:rPr lang="en" sz="1200">
                <a:solidFill>
                  <a:srgbClr val="E7E7E7"/>
                </a:solidFill>
              </a:rPr>
              <a:t>para </a:t>
            </a:r>
            <a:r>
              <a:rPr lang="en" sz="1200">
                <a:solidFill>
                  <a:schemeClr val="accent1"/>
                </a:solidFill>
              </a:rPr>
              <a:t>listas</a:t>
            </a:r>
            <a:r>
              <a:rPr lang="en" sz="1200">
                <a:solidFill>
                  <a:srgbClr val="E7E7E7"/>
                </a:solidFill>
              </a:rPr>
              <a:t> </a:t>
            </a:r>
            <a:r>
              <a:rPr lang="en" sz="1200"/>
              <a:t>&gt;</a:t>
            </a:r>
            <a:endParaRPr sz="1200"/>
          </a:p>
        </p:txBody>
      </p:sp>
      <p:sp>
        <p:nvSpPr>
          <p:cNvPr id="2176" name="Google Shape;2176;p37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2177" name="Google Shape;2177;p37"/>
          <p:cNvCxnSpPr>
            <a:endCxn id="2176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8" name="Google Shape;2178;p37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Sintaxis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179" name="Google Shape;2179;p37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Semantica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p38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02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2185" name="Google Shape;2185;p38"/>
          <p:cNvSpPr txBox="1"/>
          <p:nvPr>
            <p:ph idx="2" type="title"/>
          </p:nvPr>
        </p:nvSpPr>
        <p:spPr>
          <a:xfrm>
            <a:off x="3854638" y="8715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Java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186" name="Google Shape;2186;p38"/>
          <p:cNvSpPr txBox="1"/>
          <p:nvPr>
            <p:ph idx="1" type="subTitle"/>
          </p:nvPr>
        </p:nvSpPr>
        <p:spPr>
          <a:xfrm>
            <a:off x="2986200" y="1524725"/>
            <a:ext cx="51177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&lt; Java utiliza una combinación de </a:t>
            </a:r>
            <a:r>
              <a:rPr lang="en" sz="1100">
                <a:solidFill>
                  <a:schemeClr val="dk2"/>
                </a:solidFill>
              </a:rPr>
              <a:t>quicksort </a:t>
            </a:r>
            <a:r>
              <a:rPr lang="en" sz="1100"/>
              <a:t>y </a:t>
            </a:r>
            <a:r>
              <a:rPr lang="en" sz="1100">
                <a:solidFill>
                  <a:schemeClr val="dk2"/>
                </a:solidFill>
              </a:rPr>
              <a:t>mergesort </a:t>
            </a:r>
            <a:r>
              <a:rPr lang="en" sz="1100"/>
              <a:t>para arreglos de primitivas y Timsort para listas de objetos. La complejidad temporal también es </a:t>
            </a:r>
            <a:r>
              <a:rPr lang="en" sz="1100">
                <a:solidFill>
                  <a:schemeClr val="dk2"/>
                </a:solidFill>
              </a:rPr>
              <a:t>O(n log n)</a:t>
            </a:r>
            <a:r>
              <a:rPr lang="en" sz="1100"/>
              <a:t> &gt;</a:t>
            </a:r>
            <a:endParaRPr sz="1100"/>
          </a:p>
        </p:txBody>
      </p:sp>
      <p:sp>
        <p:nvSpPr>
          <p:cNvPr id="2187" name="Google Shape;2187;p38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2188" name="Google Shape;2188;p38"/>
          <p:cNvCxnSpPr>
            <a:endCxn id="2187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9" name="Google Shape;2189;p38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Sintaxis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190" name="Google Shape;2190;p38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Semantica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191" name="Google Shape;2191;p38"/>
          <p:cNvSpPr txBox="1"/>
          <p:nvPr>
            <p:ph idx="1" type="subTitle"/>
          </p:nvPr>
        </p:nvSpPr>
        <p:spPr>
          <a:xfrm>
            <a:off x="2986200" y="2340325"/>
            <a:ext cx="5117700" cy="14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5CF27"/>
                </a:solidFill>
              </a:rPr>
              <a:t>import java.util.Arrays; </a:t>
            </a:r>
            <a:endParaRPr sz="1100">
              <a:solidFill>
                <a:srgbClr val="A5CF2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5CF27"/>
                </a:solidFill>
              </a:rPr>
              <a:t>public class Main { </a:t>
            </a:r>
            <a:endParaRPr sz="1100">
              <a:solidFill>
                <a:srgbClr val="A5CF27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5CF27"/>
                </a:solidFill>
              </a:rPr>
              <a:t>public static void main(String[] args) { </a:t>
            </a:r>
            <a:endParaRPr sz="1100">
              <a:solidFill>
                <a:srgbClr val="A5CF27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5CF27"/>
                </a:solidFill>
              </a:rPr>
              <a:t>int[] array = {4, 2, 3, 1, 5}; </a:t>
            </a:r>
            <a:endParaRPr sz="1100">
              <a:solidFill>
                <a:srgbClr val="A5CF27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5CF27"/>
                </a:solidFill>
              </a:rPr>
              <a:t>Arrays.sort(array); </a:t>
            </a:r>
            <a:endParaRPr sz="1100">
              <a:solidFill>
                <a:srgbClr val="A5CF27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5CF27"/>
                </a:solidFill>
              </a:rPr>
              <a:t>System.out.println(Arrays.toString(array)); </a:t>
            </a:r>
            <a:endParaRPr sz="1100">
              <a:solidFill>
                <a:srgbClr val="A5CF2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5CF27"/>
                </a:solidFill>
              </a:rPr>
              <a:t>} </a:t>
            </a:r>
            <a:endParaRPr sz="1100">
              <a:solidFill>
                <a:srgbClr val="A5CF2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5CF27"/>
                </a:solidFill>
              </a:rPr>
              <a:t>}</a:t>
            </a:r>
            <a:endParaRPr>
              <a:solidFill>
                <a:srgbClr val="A5CF27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p39"/>
          <p:cNvSpPr txBox="1"/>
          <p:nvPr>
            <p:ph type="title"/>
          </p:nvPr>
        </p:nvSpPr>
        <p:spPr>
          <a:xfrm>
            <a:off x="1120075" y="724775"/>
            <a:ext cx="4045200" cy="5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Consideraciones de Rendimiento</a:t>
            </a:r>
            <a:r>
              <a:rPr lang="en"/>
              <a:t>;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2197" name="Google Shape;2197;p39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2198" name="Google Shape;2198;p39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199" name="Google Shape;2199;p39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00" name="Google Shape;2200;p39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Sintaxis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201" name="Google Shape;2201;p39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Semantica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202" name="Google Shape;2202;p39"/>
          <p:cNvSpPr txBox="1"/>
          <p:nvPr/>
        </p:nvSpPr>
        <p:spPr>
          <a:xfrm>
            <a:off x="1697500" y="1064850"/>
            <a:ext cx="5879400" cy="17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Optimización del Compilador &gt;</a:t>
            </a: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Haskell</a:t>
            </a: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usa el compilador GHC, que realiza </a:t>
            </a:r>
            <a:r>
              <a:rPr lang="en" sz="11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optimizaciones agresivas</a:t>
            </a: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&gt;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Java</a:t>
            </a: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usa el JIT (Just-In-Time) compiler, que optimiza el código </a:t>
            </a:r>
            <a:r>
              <a:rPr lang="en" sz="11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en tiempo de ejecución</a:t>
            </a: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&gt;</a:t>
            </a:r>
            <a:endParaRPr sz="16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3" name="Google Shape;2203;p39"/>
          <p:cNvSpPr txBox="1"/>
          <p:nvPr/>
        </p:nvSpPr>
        <p:spPr>
          <a:xfrm>
            <a:off x="1697500" y="2506175"/>
            <a:ext cx="6695400" cy="17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&lt; Gestión de memoria &gt;</a:t>
            </a: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Haskell</a:t>
            </a: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usa recolección de basura </a:t>
            </a:r>
            <a:r>
              <a:rPr lang="en" sz="11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basada en copias </a:t>
            </a: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y limpieza paulatina &gt;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Java</a:t>
            </a: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usa recolección de basura</a:t>
            </a:r>
            <a:r>
              <a:rPr lang="en" sz="11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 generacional</a:t>
            </a: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&gt;</a:t>
            </a: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7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p40"/>
          <p:cNvSpPr txBox="1"/>
          <p:nvPr>
            <p:ph type="title"/>
          </p:nvPr>
        </p:nvSpPr>
        <p:spPr>
          <a:xfrm>
            <a:off x="1120075" y="724775"/>
            <a:ext cx="4045200" cy="5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Consideraciones de Rendimiento</a:t>
            </a:r>
            <a:r>
              <a:rPr lang="en"/>
              <a:t>;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2209" name="Google Shape;2209;p40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2210" name="Google Shape;2210;p40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211" name="Google Shape;2211;p40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12" name="Google Shape;2212;p40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Sintaxis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213" name="Google Shape;2213;p40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Semantica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214" name="Google Shape;2214;p40"/>
          <p:cNvSpPr txBox="1"/>
          <p:nvPr/>
        </p:nvSpPr>
        <p:spPr>
          <a:xfrm>
            <a:off x="1752125" y="2582975"/>
            <a:ext cx="6483900" cy="1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en" sz="12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Ambos lenguajes pueden tener 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rendimientos similares</a:t>
            </a:r>
            <a:r>
              <a:rPr lang="en" sz="12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 en términos de complejidad, pero el 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tiempo de ejecución</a:t>
            </a:r>
            <a:r>
              <a:rPr lang="en" sz="12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 exacto puede variar según la implementación específica y las optimizaciones del compilador &gt;</a:t>
            </a:r>
            <a:endParaRPr sz="15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5" name="Google Shape;2215;p40"/>
          <p:cNvSpPr txBox="1"/>
          <p:nvPr/>
        </p:nvSpPr>
        <p:spPr>
          <a:xfrm>
            <a:off x="1697500" y="1293450"/>
            <a:ext cx="5879400" cy="17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&lt; Paralelismo y Concurrente &gt;</a:t>
            </a: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Ambos</a:t>
            </a: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lenguajes soportan paralelismo y concurrencia </a:t>
            </a: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Haskell</a:t>
            </a: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tiene un modelo </a:t>
            </a: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más</a:t>
            </a: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nativo para ello &gt;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Haskell</a:t>
            </a: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cuenta con lazy evaluation, lo que permite trabajar con listas potencialmente infinitas&gt;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9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p41"/>
          <p:cNvSpPr txBox="1"/>
          <p:nvPr>
            <p:ph type="title"/>
          </p:nvPr>
        </p:nvSpPr>
        <p:spPr>
          <a:xfrm>
            <a:off x="1274975" y="746625"/>
            <a:ext cx="42201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2"/>
                </a:solidFill>
              </a:rPr>
              <a:t>Para cerrar…</a:t>
            </a:r>
            <a:r>
              <a:rPr lang="en" sz="3900">
                <a:solidFill>
                  <a:schemeClr val="lt2"/>
                </a:solidFill>
              </a:rPr>
              <a:t> </a:t>
            </a:r>
            <a:endParaRPr sz="3900">
              <a:solidFill>
                <a:schemeClr val="lt2"/>
              </a:solidFill>
            </a:endParaRPr>
          </a:p>
        </p:txBody>
      </p:sp>
      <p:sp>
        <p:nvSpPr>
          <p:cNvPr id="2221" name="Google Shape;2221;p41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Sintaxis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222" name="Google Shape;2222;p41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Semantica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223" name="Google Shape;2223;p41"/>
          <p:cNvSpPr txBox="1"/>
          <p:nvPr/>
        </p:nvSpPr>
        <p:spPr>
          <a:xfrm>
            <a:off x="1522650" y="1537225"/>
            <a:ext cx="7183500" cy="2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Fira Code"/>
                <a:ea typeface="Fira Code"/>
                <a:cs typeface="Fira Code"/>
                <a:sym typeface="Fira Code"/>
              </a:rPr>
              <a:t>--</a:t>
            </a:r>
            <a:r>
              <a:rPr lang="en">
                <a:solidFill>
                  <a:srgbClr val="6AA84F"/>
                </a:solidFill>
                <a:latin typeface="Fira Code"/>
                <a:ea typeface="Fira Code"/>
                <a:cs typeface="Fira Code"/>
                <a:sym typeface="Fira Code"/>
              </a:rPr>
              <a:t> Armamos un Quizizz con 10 preguntas sobre </a:t>
            </a:r>
            <a:r>
              <a:rPr lang="en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Haskell</a:t>
            </a:r>
            <a:r>
              <a:rPr lang="en">
                <a:solidFill>
                  <a:srgbClr val="6AA84F"/>
                </a:solidFill>
                <a:latin typeface="Fira Code"/>
                <a:ea typeface="Fira Code"/>
                <a:cs typeface="Fira Code"/>
                <a:sym typeface="Fira Code"/>
              </a:rPr>
              <a:t> y </a:t>
            </a:r>
            <a:r>
              <a:rPr lang="en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Java</a:t>
            </a:r>
            <a:r>
              <a:rPr lang="en">
                <a:solidFill>
                  <a:srgbClr val="6AA84F"/>
                </a:solidFill>
                <a:latin typeface="Fira Code"/>
                <a:ea typeface="Fira Code"/>
                <a:cs typeface="Fira Code"/>
                <a:sym typeface="Fira Code"/>
              </a:rPr>
              <a:t>, al final de este</a:t>
            </a:r>
            <a:r>
              <a:rPr lang="en">
                <a:solidFill>
                  <a:srgbClr val="6AA84F"/>
                </a:solidFill>
                <a:latin typeface="Fira Code"/>
                <a:ea typeface="Fira Code"/>
                <a:cs typeface="Fira Code"/>
                <a:sym typeface="Fira Code"/>
              </a:rPr>
              <a:t> se</a:t>
            </a:r>
            <a:r>
              <a:rPr lang="en">
                <a:solidFill>
                  <a:srgbClr val="6AA84F"/>
                </a:solidFill>
                <a:latin typeface="Fira Code"/>
                <a:ea typeface="Fira Code"/>
                <a:cs typeface="Fira Code"/>
                <a:sym typeface="Fira Code"/>
              </a:rPr>
              <a:t> verá quienes consiguieron </a:t>
            </a:r>
            <a:r>
              <a:rPr lang="en">
                <a:solidFill>
                  <a:srgbClr val="6AA84F"/>
                </a:solidFill>
                <a:latin typeface="Fira Code"/>
                <a:ea typeface="Fira Code"/>
                <a:cs typeface="Fira Code"/>
                <a:sym typeface="Fira Code"/>
              </a:rPr>
              <a:t>más</a:t>
            </a:r>
            <a:r>
              <a:rPr lang="en">
                <a:solidFill>
                  <a:srgbClr val="6AA84F"/>
                </a:solidFill>
                <a:latin typeface="Fira Code"/>
                <a:ea typeface="Fira Code"/>
                <a:cs typeface="Fira Code"/>
                <a:sym typeface="Fira Code"/>
              </a:rPr>
              <a:t> respuestas correctas!</a:t>
            </a:r>
            <a:endParaRPr>
              <a:solidFill>
                <a:srgbClr val="6AA84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--Para acceder al cuestionario deben entrar a </a:t>
            </a:r>
            <a:r>
              <a:rPr b="1" lang="en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joinmyquiz.com</a:t>
            </a: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y introducir el codigo que les vamos a decir.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Mucha suerte a todos! }}</a:t>
            </a:r>
            <a:endParaRPr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7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p42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Sintaxis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229" name="Google Shape;2229;p42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Semantica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230" name="Google Shape;2230;p42"/>
          <p:cNvSpPr txBox="1"/>
          <p:nvPr>
            <p:ph idx="4294967295"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Muchas gracias </a:t>
            </a:r>
            <a:r>
              <a:rPr lang="en">
                <a:solidFill>
                  <a:schemeClr val="accent3"/>
                </a:solidFill>
              </a:rPr>
              <a:t>[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231" name="Google Shape;2231;p42"/>
          <p:cNvSpPr txBox="1"/>
          <p:nvPr>
            <p:ph idx="1" type="subTitle"/>
          </p:nvPr>
        </p:nvSpPr>
        <p:spPr>
          <a:xfrm>
            <a:off x="710125" y="4694725"/>
            <a:ext cx="26706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Trabajo Práctico Nro 2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232" name="Google Shape;2232;p42"/>
          <p:cNvSpPr txBox="1"/>
          <p:nvPr>
            <p:ph idx="4294967295" type="subTitle"/>
          </p:nvPr>
        </p:nvSpPr>
        <p:spPr>
          <a:xfrm>
            <a:off x="1788725" y="1820934"/>
            <a:ext cx="57888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6"/>
                </a:solidFill>
              </a:rPr>
              <a:t>Grupo 10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2233" name="Google Shape;2233;p42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2234" name="Google Shape;2234;p42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35" name="Google Shape;2235;p42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]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Sintaxis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8" name="Google Shape;468;p26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Semantica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9" name="Google Shape;469;p26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Lenguajes y BNF: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70" name="Google Shape;470;p26"/>
          <p:cNvSpPr txBox="1"/>
          <p:nvPr>
            <p:ph idx="2" type="subTitle"/>
          </p:nvPr>
        </p:nvSpPr>
        <p:spPr>
          <a:xfrm>
            <a:off x="1788725" y="1932175"/>
            <a:ext cx="5788800" cy="12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“Haskell”: </a:t>
            </a:r>
            <a:r>
              <a:rPr lang="en" sz="2000" u="sng">
                <a:solidFill>
                  <a:srgbClr val="3C78D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Haskell BNF</a:t>
            </a:r>
            <a:r>
              <a:rPr lang="en">
                <a:solidFill>
                  <a:schemeClr val="accent6"/>
                </a:solidFill>
              </a:rPr>
              <a:t>,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“Java”: </a:t>
            </a:r>
            <a:r>
              <a:rPr lang="en" sz="2000" u="sng">
                <a:solidFill>
                  <a:srgbClr val="4A86E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 BNF</a:t>
            </a:r>
            <a:endParaRPr sz="3900">
              <a:solidFill>
                <a:schemeClr val="accent6"/>
              </a:solidFill>
            </a:endParaRPr>
          </a:p>
        </p:txBody>
      </p:sp>
      <p:grpSp>
        <p:nvGrpSpPr>
          <p:cNvPr id="471" name="Google Shape;471;p26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72" name="Google Shape;472;p26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3" name="Google Shape;473;p26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Historia de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‘Haskell’;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79" name="Google Shape;479;p27"/>
          <p:cNvSpPr txBox="1"/>
          <p:nvPr>
            <p:ph idx="1" type="body"/>
          </p:nvPr>
        </p:nvSpPr>
        <p:spPr>
          <a:xfrm>
            <a:off x="1354975" y="817888"/>
            <a:ext cx="6969600" cy="18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AA84F"/>
                </a:solidFill>
              </a:rPr>
              <a:t>&lt; Orígen y Desarrollo 80’ &gt;</a:t>
            </a:r>
            <a:endParaRPr sz="1300">
              <a:solidFill>
                <a:srgbClr val="6AA84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</a:rPr>
              <a:t>&lt; Investigación en lenguajes funcionales en auge &gt;</a:t>
            </a:r>
            <a:endParaRPr sz="1100">
              <a:solidFill>
                <a:schemeClr val="accent3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accent3"/>
                </a:solidFill>
              </a:rPr>
              <a:t>&lt; Varios lenguajes en desarrollo &gt;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80" name="Google Shape;480;p27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Sintaxis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81" name="Google Shape;481;p27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Semantica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82" name="Google Shape;482;p27"/>
          <p:cNvSpPr txBox="1"/>
          <p:nvPr/>
        </p:nvSpPr>
        <p:spPr>
          <a:xfrm>
            <a:off x="1354975" y="3175875"/>
            <a:ext cx="75915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Un grupo de investigadores en una conferencia decide crear un lenguaje funcional estándar. </a:t>
            </a: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(1987)</a:t>
            </a: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Publicación del </a:t>
            </a: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primer informe</a:t>
            </a:r>
            <a:r>
              <a:rPr lang="en" sz="11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de Haskell. </a:t>
            </a: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(1988)</a:t>
            </a:r>
            <a:endParaRPr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3" name="Google Shape;483;p27"/>
          <p:cNvSpPr txBox="1"/>
          <p:nvPr/>
        </p:nvSpPr>
        <p:spPr>
          <a:xfrm>
            <a:off x="1354975" y="2393125"/>
            <a:ext cx="3081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Fragmentación del campo &gt; </a:t>
            </a:r>
            <a:endParaRPr sz="11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4" name="Google Shape;484;p27"/>
          <p:cNvSpPr txBox="1"/>
          <p:nvPr/>
        </p:nvSpPr>
        <p:spPr>
          <a:xfrm>
            <a:off x="1354975" y="2693500"/>
            <a:ext cx="59082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&lt; D</a:t>
            </a:r>
            <a:r>
              <a:rPr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ificultad de comparación de resultados y de comunicación &gt;</a:t>
            </a:r>
            <a:endParaRPr sz="11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5" name="Google Shape;485;p27"/>
          <p:cNvSpPr txBox="1"/>
          <p:nvPr/>
        </p:nvSpPr>
        <p:spPr>
          <a:xfrm>
            <a:off x="1777650" y="2949975"/>
            <a:ext cx="69696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----------------------------------------</a:t>
            </a:r>
            <a:endParaRPr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486" name="Google Shape;4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6400" y="1123900"/>
            <a:ext cx="1440750" cy="59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0588" y="1877938"/>
            <a:ext cx="912375" cy="91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9850" y="1781043"/>
            <a:ext cx="1098683" cy="8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8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Historia de </a:t>
            </a:r>
            <a:r>
              <a:rPr lang="en">
                <a:solidFill>
                  <a:schemeClr val="accent2"/>
                </a:solidFill>
              </a:rPr>
              <a:t>‘Haskell’;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4" name="Google Shape;4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550" y="1300939"/>
            <a:ext cx="2309774" cy="5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28"/>
          <p:cNvSpPr txBox="1"/>
          <p:nvPr/>
        </p:nvSpPr>
        <p:spPr>
          <a:xfrm>
            <a:off x="1368775" y="14796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1200">
                <a:solidFill>
                  <a:schemeClr val="accent2"/>
                </a:solidFill>
              </a:rPr>
              <a:t>&lt; Evolución y Estándares 90’ &gt;</a:t>
            </a:r>
            <a:endParaRPr b="1" sz="1200">
              <a:solidFill>
                <a:schemeClr val="accent2"/>
              </a:solidFill>
            </a:endParaRPr>
          </a:p>
        </p:txBody>
      </p:sp>
      <p:sp>
        <p:nvSpPr>
          <p:cNvPr id="496" name="Google Shape;496;p28"/>
          <p:cNvSpPr txBox="1"/>
          <p:nvPr>
            <p:ph idx="4294967295" type="title"/>
          </p:nvPr>
        </p:nvSpPr>
        <p:spPr>
          <a:xfrm flipH="1">
            <a:off x="1284375" y="2025263"/>
            <a:ext cx="7335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7" name="Google Shape;497;p28"/>
          <p:cNvSpPr txBox="1"/>
          <p:nvPr>
            <p:ph idx="4294967295" type="subTitle"/>
          </p:nvPr>
        </p:nvSpPr>
        <p:spPr>
          <a:xfrm>
            <a:off x="2017875" y="2076413"/>
            <a:ext cx="5418600" cy="5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3"/>
                </a:solidFill>
              </a:rPr>
              <a:t>&lt; Publicaciones de varias versiones del informe Haskell (1.1 - 1.4)&gt;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98" name="Google Shape;498;p28"/>
          <p:cNvSpPr txBox="1"/>
          <p:nvPr>
            <p:ph idx="4294967295" type="title"/>
          </p:nvPr>
        </p:nvSpPr>
        <p:spPr>
          <a:xfrm flipH="1">
            <a:off x="1608950" y="2720800"/>
            <a:ext cx="7335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99" name="Google Shape;499;p28"/>
          <p:cNvSpPr txBox="1"/>
          <p:nvPr>
            <p:ph idx="4294967295" type="subTitle"/>
          </p:nvPr>
        </p:nvSpPr>
        <p:spPr>
          <a:xfrm>
            <a:off x="2342450" y="2746375"/>
            <a:ext cx="5418600" cy="5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3"/>
                </a:solidFill>
              </a:rPr>
              <a:t>&lt; Desarrollo de implementaciones como </a:t>
            </a:r>
            <a:r>
              <a:rPr lang="en">
                <a:solidFill>
                  <a:schemeClr val="lt1"/>
                </a:solidFill>
              </a:rPr>
              <a:t>Hugs</a:t>
            </a:r>
            <a:r>
              <a:rPr lang="en">
                <a:solidFill>
                  <a:schemeClr val="accent3"/>
                </a:solidFill>
              </a:rPr>
              <a:t> y </a:t>
            </a:r>
            <a:r>
              <a:rPr lang="en">
                <a:solidFill>
                  <a:schemeClr val="lt1"/>
                </a:solidFill>
              </a:rPr>
              <a:t>GHC </a:t>
            </a:r>
            <a:r>
              <a:rPr lang="en">
                <a:solidFill>
                  <a:schemeClr val="accent3"/>
                </a:solidFill>
              </a:rPr>
              <a:t>(Glasgow Haskell Compiler)&gt;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00" name="Google Shape;500;p28"/>
          <p:cNvSpPr txBox="1"/>
          <p:nvPr>
            <p:ph idx="4294967295" type="title"/>
          </p:nvPr>
        </p:nvSpPr>
        <p:spPr>
          <a:xfrm flipH="1">
            <a:off x="1923925" y="3515250"/>
            <a:ext cx="7335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01" name="Google Shape;501;p28"/>
          <p:cNvSpPr txBox="1"/>
          <p:nvPr>
            <p:ph idx="4294967295" type="subTitle"/>
          </p:nvPr>
        </p:nvSpPr>
        <p:spPr>
          <a:xfrm>
            <a:off x="2760975" y="3547875"/>
            <a:ext cx="5418600" cy="5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3"/>
                </a:solidFill>
              </a:rPr>
              <a:t>&lt; 1997. Lanzamiento de </a:t>
            </a:r>
            <a:r>
              <a:rPr lang="en">
                <a:solidFill>
                  <a:schemeClr val="lt1"/>
                </a:solidFill>
              </a:rPr>
              <a:t>Haskell 98</a:t>
            </a:r>
            <a:r>
              <a:rPr lang="en">
                <a:solidFill>
                  <a:schemeClr val="accent3"/>
                </a:solidFill>
              </a:rPr>
              <a:t>, una </a:t>
            </a:r>
            <a:r>
              <a:rPr lang="en">
                <a:solidFill>
                  <a:schemeClr val="accent3"/>
                </a:solidFill>
              </a:rPr>
              <a:t>versión</a:t>
            </a:r>
            <a:r>
              <a:rPr lang="en">
                <a:solidFill>
                  <a:schemeClr val="accent3"/>
                </a:solidFill>
              </a:rPr>
              <a:t> estable del lenguaje&gt;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02" name="Google Shape;502;p28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Sintaxis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3" name="Google Shape;503;p28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Semantica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Historia de </a:t>
            </a:r>
            <a:r>
              <a:rPr lang="en">
                <a:solidFill>
                  <a:schemeClr val="accent2"/>
                </a:solidFill>
              </a:rPr>
              <a:t>‘Haskell’;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9"/>
          <p:cNvSpPr txBox="1"/>
          <p:nvPr>
            <p:ph idx="1" type="body"/>
          </p:nvPr>
        </p:nvSpPr>
        <p:spPr>
          <a:xfrm>
            <a:off x="1361725" y="1235563"/>
            <a:ext cx="6969600" cy="17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2"/>
                </a:solidFill>
              </a:rPr>
              <a:t>&lt; Modernización y Comunidad &gt;</a:t>
            </a:r>
            <a:endParaRPr b="1" sz="11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   </a:t>
            </a:r>
            <a:r>
              <a:rPr lang="en" sz="1100">
                <a:solidFill>
                  <a:schemeClr val="lt1"/>
                </a:solidFill>
              </a:rPr>
              <a:t> &lt; 2000 - 2010 &gt;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 </a:t>
            </a:r>
            <a:r>
              <a:rPr lang="en">
                <a:solidFill>
                  <a:schemeClr val="accent1"/>
                </a:solidFill>
              </a:rPr>
              <a:t>GHC</a:t>
            </a:r>
            <a:r>
              <a:rPr lang="en"/>
              <a:t> como compilador principal, incorpora extensiones y optimizaciones &gt;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 Crece la comunidad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/>
              <a:t>Haskell &gt;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 </a:t>
            </a:r>
            <a:r>
              <a:rPr lang="en"/>
              <a:t>Aparición</a:t>
            </a:r>
            <a:r>
              <a:rPr lang="en"/>
              <a:t> de herramientas como </a:t>
            </a:r>
            <a:r>
              <a:rPr lang="en">
                <a:solidFill>
                  <a:schemeClr val="accent1"/>
                </a:solidFill>
              </a:rPr>
              <a:t>Hackage</a:t>
            </a:r>
            <a:r>
              <a:rPr lang="en"/>
              <a:t> o </a:t>
            </a:r>
            <a:r>
              <a:rPr lang="en">
                <a:solidFill>
                  <a:schemeClr val="accent1"/>
                </a:solidFill>
              </a:rPr>
              <a:t>Cabal </a:t>
            </a:r>
            <a:r>
              <a:rPr lang="en"/>
              <a:t>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10" name="Google Shape;510;p29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Sintaxis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11" name="Google Shape;511;p29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Semantica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12" name="Google Shape;512;p29"/>
          <p:cNvSpPr txBox="1"/>
          <p:nvPr/>
        </p:nvSpPr>
        <p:spPr>
          <a:xfrm>
            <a:off x="1361725" y="2807450"/>
            <a:ext cx="76413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&lt; 2010 - Presente&gt;</a:t>
            </a:r>
            <a:endParaRPr b="1" sz="1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&lt; Publicación de </a:t>
            </a:r>
            <a:r>
              <a:rPr lang="en" sz="1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Haskell 2010</a:t>
            </a:r>
            <a:r>
              <a:rPr lang="en" sz="1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&gt;</a:t>
            </a:r>
            <a:endParaRPr sz="1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&lt; A</a:t>
            </a:r>
            <a:r>
              <a:rPr lang="en" sz="1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umento de la popularidad en la industria &gt;</a:t>
            </a:r>
            <a:endParaRPr sz="1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en" sz="1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Continuos avances en investigación de</a:t>
            </a:r>
            <a:r>
              <a:rPr lang="en" sz="1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 lenguajes funcionales </a:t>
            </a:r>
            <a:r>
              <a:rPr lang="en" sz="1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endParaRPr sz="1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513" name="Google Shape;5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2200" y="906117"/>
            <a:ext cx="1295850" cy="129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7875" y="2465050"/>
            <a:ext cx="1810999" cy="109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0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Historia de </a:t>
            </a:r>
            <a:r>
              <a:rPr lang="en">
                <a:solidFill>
                  <a:schemeClr val="accent2"/>
                </a:solidFill>
              </a:rPr>
              <a:t>‘Haskell’;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0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Sintaxis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21" name="Google Shape;521;p30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Semantica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22" name="Google Shape;522;p30"/>
          <p:cNvPicPr preferRelativeResize="0"/>
          <p:nvPr/>
        </p:nvPicPr>
        <p:blipFill>
          <a:blip r:embed="rId3">
            <a:alphaModFix amt="88000"/>
          </a:blip>
          <a:stretch>
            <a:fillRect/>
          </a:stretch>
        </p:blipFill>
        <p:spPr>
          <a:xfrm>
            <a:off x="5674925" y="1309325"/>
            <a:ext cx="3227675" cy="971175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30"/>
          <p:cNvSpPr txBox="1"/>
          <p:nvPr>
            <p:ph idx="4294967295" type="subTitle"/>
          </p:nvPr>
        </p:nvSpPr>
        <p:spPr>
          <a:xfrm>
            <a:off x="2090725" y="2645825"/>
            <a:ext cx="5827800" cy="8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accent3"/>
                </a:solidFill>
              </a:rPr>
              <a:t>&lt; Haskell ha influido significativamente en el diseño de otros lenguajes de </a:t>
            </a:r>
            <a:r>
              <a:rPr lang="en" sz="1100">
                <a:solidFill>
                  <a:schemeClr val="accent3"/>
                </a:solidFill>
              </a:rPr>
              <a:t>programación</a:t>
            </a:r>
            <a:r>
              <a:rPr lang="en" sz="1100">
                <a:solidFill>
                  <a:schemeClr val="accent3"/>
                </a:solidFill>
              </a:rPr>
              <a:t> y ha </a:t>
            </a:r>
            <a:r>
              <a:rPr lang="en" sz="1100">
                <a:solidFill>
                  <a:schemeClr val="accent3"/>
                </a:solidFill>
              </a:rPr>
              <a:t>establecido</a:t>
            </a:r>
            <a:r>
              <a:rPr lang="en" sz="1100">
                <a:solidFill>
                  <a:schemeClr val="accent3"/>
                </a:solidFill>
              </a:rPr>
              <a:t> un </a:t>
            </a:r>
            <a:r>
              <a:rPr lang="en" sz="1100">
                <a:solidFill>
                  <a:schemeClr val="accent3"/>
                </a:solidFill>
              </a:rPr>
              <a:t>estándar</a:t>
            </a:r>
            <a:r>
              <a:rPr lang="en" sz="1100">
                <a:solidFill>
                  <a:schemeClr val="accent3"/>
                </a:solidFill>
              </a:rPr>
              <a:t> alto en </a:t>
            </a:r>
            <a:r>
              <a:rPr lang="en" sz="1100">
                <a:solidFill>
                  <a:schemeClr val="accent3"/>
                </a:solidFill>
              </a:rPr>
              <a:t>programación</a:t>
            </a:r>
            <a:r>
              <a:rPr lang="en" sz="1100">
                <a:solidFill>
                  <a:schemeClr val="accent3"/>
                </a:solidFill>
              </a:rPr>
              <a:t> funcional &gt;</a:t>
            </a:r>
            <a:endParaRPr sz="1100">
              <a:solidFill>
                <a:schemeClr val="accent3"/>
              </a:solidFill>
            </a:endParaRPr>
          </a:p>
        </p:txBody>
      </p:sp>
      <p:sp>
        <p:nvSpPr>
          <p:cNvPr id="524" name="Google Shape;524;p30"/>
          <p:cNvSpPr txBox="1"/>
          <p:nvPr>
            <p:ph type="title"/>
          </p:nvPr>
        </p:nvSpPr>
        <p:spPr>
          <a:xfrm>
            <a:off x="1434800" y="2145250"/>
            <a:ext cx="54609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&lt; Influencia y legado  /&gt; </a:t>
            </a:r>
            <a:r>
              <a:rPr lang="en" sz="1600">
                <a:solidFill>
                  <a:schemeClr val="accent6"/>
                </a:solidFill>
              </a:rPr>
              <a:t>{</a:t>
            </a:r>
            <a:r>
              <a:rPr lang="en" sz="1600"/>
              <a:t> </a:t>
            </a:r>
            <a:endParaRPr sz="1600"/>
          </a:p>
        </p:txBody>
      </p:sp>
      <p:grpSp>
        <p:nvGrpSpPr>
          <p:cNvPr id="525" name="Google Shape;525;p30"/>
          <p:cNvGrpSpPr/>
          <p:nvPr/>
        </p:nvGrpSpPr>
        <p:grpSpPr>
          <a:xfrm>
            <a:off x="1376375" y="2732049"/>
            <a:ext cx="506100" cy="1366863"/>
            <a:chOff x="1084825" y="3203163"/>
            <a:chExt cx="506100" cy="1366863"/>
          </a:xfrm>
        </p:grpSpPr>
        <p:cxnSp>
          <p:nvCxnSpPr>
            <p:cNvPr id="526" name="Google Shape;526;p30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7" name="Google Shape;527;p30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Historia de </a:t>
            </a:r>
            <a:r>
              <a:rPr lang="en">
                <a:solidFill>
                  <a:srgbClr val="6AA84F"/>
                </a:solidFill>
              </a:rPr>
              <a:t>‘Java’;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1"/>
          <p:cNvSpPr txBox="1"/>
          <p:nvPr>
            <p:ph idx="1" type="body"/>
          </p:nvPr>
        </p:nvSpPr>
        <p:spPr>
          <a:xfrm>
            <a:off x="1495775" y="3231450"/>
            <a:ext cx="6765300" cy="9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/* 95’:</a:t>
            </a:r>
            <a:r>
              <a:rPr lang="en">
                <a:solidFill>
                  <a:srgbClr val="6AA84F"/>
                </a:solidFill>
              </a:rPr>
              <a:t> Lanzamiento público de Java </a:t>
            </a:r>
            <a:r>
              <a:rPr lang="en">
                <a:solidFill>
                  <a:schemeClr val="lt1"/>
                </a:solidFill>
              </a:rPr>
              <a:t>(Java 1.0)</a:t>
            </a:r>
            <a:r>
              <a:rPr lang="en">
                <a:solidFill>
                  <a:srgbClr val="6AA84F"/>
                </a:solidFill>
              </a:rPr>
              <a:t> con el lema </a:t>
            </a:r>
            <a:r>
              <a:rPr lang="en">
                <a:solidFill>
                  <a:schemeClr val="lt1"/>
                </a:solidFill>
              </a:rPr>
              <a:t>"Write Once, Run Anywhere"</a:t>
            </a:r>
            <a:r>
              <a:rPr lang="en">
                <a:solidFill>
                  <a:srgbClr val="6AA84F"/>
                </a:solidFill>
              </a:rPr>
              <a:t>, destacando su portabilidad gracias a la máquina virtual Java (JVM). */</a:t>
            </a:r>
            <a:endParaRPr sz="900">
              <a:solidFill>
                <a:srgbClr val="6AA84F"/>
              </a:solidFill>
            </a:endParaRPr>
          </a:p>
        </p:txBody>
      </p:sp>
      <p:sp>
        <p:nvSpPr>
          <p:cNvPr id="534" name="Google Shape;534;p31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Sintaxis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35" name="Google Shape;535;p31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Semantica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36" name="Google Shape;5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500" y="901987"/>
            <a:ext cx="3292001" cy="1843725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31"/>
          <p:cNvSpPr txBox="1"/>
          <p:nvPr/>
        </p:nvSpPr>
        <p:spPr>
          <a:xfrm>
            <a:off x="1466150" y="16476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1200">
                <a:solidFill>
                  <a:srgbClr val="6AA84F"/>
                </a:solidFill>
                <a:latin typeface="Fira Code"/>
                <a:ea typeface="Fira Code"/>
                <a:cs typeface="Fira Code"/>
                <a:sym typeface="Fira Code"/>
              </a:rPr>
              <a:t>//</a:t>
            </a:r>
            <a:r>
              <a:rPr b="1" lang="en" sz="1200">
                <a:solidFill>
                  <a:srgbClr val="6AA84F"/>
                </a:solidFill>
                <a:latin typeface="Fira Code"/>
                <a:ea typeface="Fira Code"/>
                <a:cs typeface="Fira Code"/>
                <a:sym typeface="Fira Code"/>
              </a:rPr>
              <a:t> Orígenes y Desarrollo 90’ </a:t>
            </a:r>
            <a:endParaRPr b="1" sz="1200">
              <a:solidFill>
                <a:srgbClr val="6AA84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8" name="Google Shape;538;p31"/>
          <p:cNvSpPr txBox="1"/>
          <p:nvPr/>
        </p:nvSpPr>
        <p:spPr>
          <a:xfrm>
            <a:off x="1466150" y="2293350"/>
            <a:ext cx="4150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rgbClr val="6AA84F"/>
                </a:solidFill>
                <a:latin typeface="Fira Code"/>
                <a:ea typeface="Fira Code"/>
                <a:cs typeface="Fira Code"/>
                <a:sym typeface="Fira Code"/>
              </a:rPr>
              <a:t>/* 91’:</a:t>
            </a:r>
            <a:r>
              <a:rPr lang="en" sz="1000">
                <a:solidFill>
                  <a:srgbClr val="6AA84F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Proyecto "Green"</a:t>
            </a:r>
            <a:r>
              <a:rPr lang="en" sz="1000">
                <a:solidFill>
                  <a:srgbClr val="6AA84F"/>
                </a:solidFill>
                <a:latin typeface="Fira Code"/>
                <a:ea typeface="Fira Code"/>
                <a:cs typeface="Fira Code"/>
                <a:sym typeface="Fira Code"/>
              </a:rPr>
              <a:t> iniciado por James Gosling, Mike Sheridan y Patrick Naughton en </a:t>
            </a:r>
            <a:r>
              <a:rPr lang="en" sz="1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Sun Microsystems</a:t>
            </a:r>
            <a:r>
              <a:rPr lang="en" sz="1000">
                <a:solidFill>
                  <a:srgbClr val="6AA84F"/>
                </a:solidFill>
                <a:latin typeface="Fira Code"/>
                <a:ea typeface="Fira Code"/>
                <a:cs typeface="Fira Code"/>
                <a:sym typeface="Fira Code"/>
              </a:rPr>
              <a:t> para crear un lenguaje para dispositivos electrónicos, inicialmente llamado </a:t>
            </a:r>
            <a:r>
              <a:rPr lang="en" sz="1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Oak</a:t>
            </a:r>
            <a:r>
              <a:rPr lang="en" sz="1000">
                <a:solidFill>
                  <a:srgbClr val="6AA84F"/>
                </a:solidFill>
                <a:latin typeface="Fira Code"/>
                <a:ea typeface="Fira Code"/>
                <a:cs typeface="Fira Code"/>
                <a:sym typeface="Fira Code"/>
              </a:rPr>
              <a:t> y luego renombrado a </a:t>
            </a:r>
            <a:r>
              <a:rPr lang="en" sz="1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Java</a:t>
            </a:r>
            <a:r>
              <a:rPr lang="en" sz="1000">
                <a:solidFill>
                  <a:srgbClr val="6AA84F"/>
                </a:solidFill>
                <a:latin typeface="Fira Code"/>
                <a:ea typeface="Fira Code"/>
                <a:cs typeface="Fira Code"/>
                <a:sym typeface="Fira Code"/>
              </a:rPr>
              <a:t>. */</a:t>
            </a:r>
            <a:endParaRPr sz="1300"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2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Historia de </a:t>
            </a:r>
            <a:r>
              <a:rPr lang="en">
                <a:solidFill>
                  <a:schemeClr val="accent2"/>
                </a:solidFill>
              </a:rPr>
              <a:t>‘Java’;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2"/>
          <p:cNvSpPr txBox="1"/>
          <p:nvPr>
            <p:ph idx="1" type="body"/>
          </p:nvPr>
        </p:nvSpPr>
        <p:spPr>
          <a:xfrm>
            <a:off x="1524675" y="1137125"/>
            <a:ext cx="25626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" sz="1200"/>
              <a:t>&lt; Evolución y Estándares &gt;</a:t>
            </a:r>
            <a:endParaRPr sz="1200"/>
          </a:p>
        </p:txBody>
      </p:sp>
      <p:sp>
        <p:nvSpPr>
          <p:cNvPr id="545" name="Google Shape;545;p32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Sintaxis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6" name="Google Shape;546;p32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Semantica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7" name="Google Shape;547;p32"/>
          <p:cNvSpPr txBox="1"/>
          <p:nvPr/>
        </p:nvSpPr>
        <p:spPr>
          <a:xfrm>
            <a:off x="1448475" y="2899625"/>
            <a:ext cx="7485900" cy="17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    &lt; Década del 2000 &gt;</a:t>
            </a:r>
            <a:endParaRPr b="1" sz="1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&lt; Evolución Continua &gt;</a:t>
            </a: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1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M</a:t>
            </a:r>
            <a:r>
              <a:rPr lang="en" sz="11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ejoras en el recolector de basura, introducción de Swing para interfaces gráficas y mejoras en sintaxis y rendimiento.</a:t>
            </a:r>
            <a:endParaRPr sz="11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&lt;</a:t>
            </a:r>
            <a:r>
              <a:rPr b="1" lang="en" sz="1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Java Community Process (JCP)&gt;</a:t>
            </a: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1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Establecido para permitir la participación de la comunidad en la evolución de Java.</a:t>
            </a:r>
            <a:endParaRPr sz="11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8" name="Google Shape;548;p32"/>
          <p:cNvSpPr txBox="1"/>
          <p:nvPr/>
        </p:nvSpPr>
        <p:spPr>
          <a:xfrm>
            <a:off x="1524675" y="1544525"/>
            <a:ext cx="6052200" cy="13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   &lt; </a:t>
            </a: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Finales de los 90 &gt;</a:t>
            </a: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en" sz="11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Java gana popularidad por su</a:t>
            </a: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1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portabilidad</a:t>
            </a: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1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y</a:t>
            </a: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1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manejo robusto </a:t>
            </a:r>
            <a:r>
              <a:rPr lang="en" sz="11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de la memoria &gt;</a:t>
            </a:r>
            <a:endParaRPr sz="11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Lanzamiento de</a:t>
            </a: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1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Java 2 (J2SE, J2EE, J2ME)</a:t>
            </a:r>
            <a:r>
              <a:rPr lang="en" sz="11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dividiendo Java en ediciones para diferentes aplicaciones</a:t>
            </a: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(1988)</a:t>
            </a: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1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549" name="Google Shape;5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075" y="2164875"/>
            <a:ext cx="1369900" cy="95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1456" y="829593"/>
            <a:ext cx="1285825" cy="7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3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Historia de </a:t>
            </a:r>
            <a:r>
              <a:rPr lang="en">
                <a:solidFill>
                  <a:schemeClr val="accent2"/>
                </a:solidFill>
              </a:rPr>
              <a:t>‘Java’;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3"/>
          <p:cNvSpPr txBox="1"/>
          <p:nvPr>
            <p:ph idx="1" type="body"/>
          </p:nvPr>
        </p:nvSpPr>
        <p:spPr>
          <a:xfrm>
            <a:off x="1432300" y="3125600"/>
            <a:ext cx="7036800" cy="131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7E7E7"/>
                </a:solidFill>
              </a:rPr>
              <a:t>Java 7 y 8:</a:t>
            </a:r>
            <a:r>
              <a:rPr lang="en" sz="900">
                <a:solidFill>
                  <a:srgbClr val="E7E7E7"/>
                </a:solidFill>
              </a:rPr>
              <a:t> Java 7 lanzado en 2011 y Java 8 en 2014, introduciendo expresiones lambda, API de Stream y soporte para programación funcional.</a:t>
            </a:r>
            <a:endParaRPr sz="900">
              <a:solidFill>
                <a:srgbClr val="E7E7E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900">
                <a:solidFill>
                  <a:srgbClr val="E7E7E7"/>
                </a:solidFill>
              </a:rPr>
              <a:t>OpenJDK:</a:t>
            </a:r>
            <a:r>
              <a:rPr lang="en" sz="900">
                <a:solidFill>
                  <a:srgbClr val="E7E7E7"/>
                </a:solidFill>
              </a:rPr>
              <a:t> Oracle promueve OpenJDK como la implementación de referencia de Java, fomentando una comunidad más abierta y colaborativa.</a:t>
            </a:r>
            <a:endParaRPr b="1">
              <a:solidFill>
                <a:srgbClr val="E7E7E7"/>
              </a:solidFill>
            </a:endParaRPr>
          </a:p>
        </p:txBody>
      </p:sp>
      <p:sp>
        <p:nvSpPr>
          <p:cNvPr id="557" name="Google Shape;557;p33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Sintaxis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58" name="Google Shape;558;p33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Semantica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59" name="Google Shape;559;p33"/>
          <p:cNvSpPr txBox="1"/>
          <p:nvPr/>
        </p:nvSpPr>
        <p:spPr>
          <a:xfrm>
            <a:off x="1234725" y="14111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b="1"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Modernización y Comunidad &gt;</a:t>
            </a:r>
            <a:endParaRPr b="1" sz="11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0" name="Google Shape;560;p33"/>
          <p:cNvSpPr txBox="1"/>
          <p:nvPr/>
        </p:nvSpPr>
        <p:spPr>
          <a:xfrm>
            <a:off x="1432300" y="1765100"/>
            <a:ext cx="67734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Java 5.0 (Tiger)</a:t>
            </a:r>
            <a:r>
              <a:rPr b="1" lang="en" sz="9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en" sz="9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Introduce genéricos, enumeraciones, anotaciones y un bucle for mejorado.</a:t>
            </a:r>
            <a:endParaRPr sz="9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9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Java 6 (Mustang):</a:t>
            </a:r>
            <a:r>
              <a:rPr lang="en" sz="9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Mejoras de rendimiento y en la integración con otros lenguajes y plataformas.</a:t>
            </a:r>
            <a:endParaRPr sz="1300"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1" name="Google Shape;561;p33"/>
          <p:cNvSpPr txBox="1"/>
          <p:nvPr/>
        </p:nvSpPr>
        <p:spPr>
          <a:xfrm>
            <a:off x="1281300" y="23947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b="1"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Adquisición</a:t>
            </a:r>
            <a:r>
              <a:rPr b="1"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 por Oracle &gt;</a:t>
            </a:r>
            <a:endParaRPr b="1" sz="11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2" name="Google Shape;562;p33"/>
          <p:cNvSpPr txBox="1"/>
          <p:nvPr/>
        </p:nvSpPr>
        <p:spPr>
          <a:xfrm>
            <a:off x="1432300" y="2695225"/>
            <a:ext cx="67452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En </a:t>
            </a:r>
            <a:r>
              <a:rPr b="1" lang="en" sz="9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2009 </a:t>
            </a:r>
            <a:r>
              <a:rPr lang="en" sz="9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Oracle adquiere </a:t>
            </a:r>
            <a:r>
              <a:rPr b="1" lang="en" sz="9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Sun Microsystems</a:t>
            </a:r>
            <a:r>
              <a:rPr lang="en" sz="9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tomando control del desarrollo de Java, trayendo cambios en la dirección y administración del lenguaje.</a:t>
            </a:r>
            <a:endParaRPr sz="1300"/>
          </a:p>
        </p:txBody>
      </p:sp>
      <p:pic>
        <p:nvPicPr>
          <p:cNvPr id="563" name="Google Shape;56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300" y="448825"/>
            <a:ext cx="2852552" cy="160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