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ira Code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FiraCode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g27fbde6727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7" name="Google Shape;2147;g27fbde6727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7fbde6727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7fbde6727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27fbde6727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27fbde6727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0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Google Shape;2181;ge7b3cc9d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2" name="Google Shape;2182;ge7b3cc9d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g2202a8d158b_5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4" name="Google Shape;2194;g2202a8d158b_5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2202a8d158b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6" name="Google Shape;2206;g2202a8d158b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2202a8d158b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2202a8d158b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19efa70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19efa70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e7f9c6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e7f9c6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7fbde672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7fbde672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7fbde672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7fbde672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7fbde672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7fbde672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fbde672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7fbde672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7fbde672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7fbde672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7fbde672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7fbde672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gorbea/SS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haskell.org/onlinereport/syntax-iso.html" TargetMode="External"/><Relationship Id="rId4" Type="http://schemas.openxmlformats.org/officeDocument/2006/relationships/hyperlink" Target="https://cs.au.dk/~amoeller/RegAut/JavaBNF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Grupo 10</a:t>
            </a:r>
            <a:r>
              <a:rPr lang="en">
                <a:solidFill>
                  <a:schemeClr val="accent2"/>
                </a:solidFill>
              </a:rPr>
              <a:t>: </a:t>
            </a:r>
            <a:r>
              <a:rPr lang="en">
                <a:solidFill>
                  <a:schemeClr val="accent3"/>
                </a:solidFill>
              </a:rPr>
              <a:t>[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145675" y="4722950"/>
            <a:ext cx="1674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TP 2 - SSL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932175"/>
            <a:ext cx="57888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“Gorbea Santiago”,</a:t>
            </a:r>
            <a:endParaRPr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“Alo Jerónimo Gabriel”,</a:t>
            </a:r>
            <a:endParaRPr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“Basso Benjamin”,</a:t>
            </a:r>
            <a:endParaRPr sz="25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6"/>
                </a:solidFill>
              </a:rPr>
              <a:t>“Matias Nicolas Tsoutsos”</a:t>
            </a:r>
            <a:endParaRPr sz="2500"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]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650175" y="4694725"/>
            <a:ext cx="42915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Github: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https://github.com/sgorbea/SSL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34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39" name="Google Shape;2139;p34"/>
          <p:cNvSpPr txBox="1"/>
          <p:nvPr>
            <p:ph idx="2" type="title"/>
          </p:nvPr>
        </p:nvSpPr>
        <p:spPr>
          <a:xfrm>
            <a:off x="2598738" y="1649048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Haskell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40" name="Google Shape;2140;p34"/>
          <p:cNvSpPr txBox="1"/>
          <p:nvPr>
            <p:ph idx="1" type="subTitle"/>
          </p:nvPr>
        </p:nvSpPr>
        <p:spPr>
          <a:xfrm>
            <a:off x="2941028" y="2054950"/>
            <a:ext cx="4793400" cy="17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</a:t>
            </a:r>
            <a:r>
              <a:rPr lang="en" sz="1100">
                <a:solidFill>
                  <a:srgbClr val="E7E7E7"/>
                </a:solidFill>
              </a:rPr>
              <a:t>Haskell es un </a:t>
            </a:r>
            <a:r>
              <a:rPr lang="en" sz="1100">
                <a:solidFill>
                  <a:schemeClr val="lt2"/>
                </a:solidFill>
              </a:rPr>
              <a:t>lenguaje funcional puro</a:t>
            </a:r>
            <a:r>
              <a:rPr lang="en" sz="1100">
                <a:solidFill>
                  <a:srgbClr val="E7E7E7"/>
                </a:solidFill>
              </a:rPr>
              <a:t>, </a:t>
            </a:r>
            <a:r>
              <a:rPr lang="en" sz="1100">
                <a:solidFill>
                  <a:srgbClr val="E7E7E7"/>
                </a:solidFill>
              </a:rPr>
              <a:t>las </a:t>
            </a:r>
            <a:r>
              <a:rPr lang="en" sz="1100">
                <a:solidFill>
                  <a:schemeClr val="accent1"/>
                </a:solidFill>
              </a:rPr>
              <a:t>funciones</a:t>
            </a:r>
            <a:r>
              <a:rPr lang="en" sz="1100">
                <a:solidFill>
                  <a:srgbClr val="E7E7E7"/>
                </a:solidFill>
              </a:rPr>
              <a:t> son ciudadanos de primera clase y la </a:t>
            </a:r>
            <a:r>
              <a:rPr lang="en" sz="1100">
                <a:solidFill>
                  <a:srgbClr val="E7E7E7"/>
                </a:solidFill>
              </a:rPr>
              <a:t>programación se hace sin efectos secundarios.</a:t>
            </a:r>
            <a:endParaRPr sz="11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7E7E7"/>
                </a:solidFill>
              </a:rPr>
              <a:t>Para el ordenamiento, Haskell utiliza la función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</a:rPr>
              <a:t>sort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E7E7E7"/>
                </a:solidFill>
              </a:rPr>
              <a:t>del módulo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</a:rPr>
              <a:t>Data.List </a:t>
            </a:r>
            <a:r>
              <a:rPr lang="en" sz="1100"/>
              <a:t>&gt;</a:t>
            </a:r>
            <a:endParaRPr sz="1100"/>
          </a:p>
        </p:txBody>
      </p:sp>
      <p:sp>
        <p:nvSpPr>
          <p:cNvPr id="2141" name="Google Shape;2141;p34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42" name="Google Shape;2142;p34"/>
          <p:cNvCxnSpPr>
            <a:endCxn id="2141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3" name="Google Shape;2143;p3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44" name="Google Shape;2144;p3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35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50" name="Google Shape;2150;p35"/>
          <p:cNvSpPr txBox="1"/>
          <p:nvPr>
            <p:ph idx="2" type="title"/>
          </p:nvPr>
        </p:nvSpPr>
        <p:spPr>
          <a:xfrm>
            <a:off x="3854638" y="8715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Haskell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51" name="Google Shape;2151;p35"/>
          <p:cNvSpPr txBox="1"/>
          <p:nvPr>
            <p:ph idx="1" type="subTitle"/>
          </p:nvPr>
        </p:nvSpPr>
        <p:spPr>
          <a:xfrm>
            <a:off x="2807875" y="1560700"/>
            <a:ext cx="5862000" cy="6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100"/>
              <a:t>&lt; </a:t>
            </a:r>
            <a:r>
              <a:rPr lang="en" sz="1100"/>
              <a:t>Algoritmo de ordenamiento basado en la fusión (merge sort), eficiente y estable, con una complejidad temporal de O(n log n) &gt;</a:t>
            </a:r>
            <a:endParaRPr sz="1700"/>
          </a:p>
        </p:txBody>
      </p:sp>
      <p:sp>
        <p:nvSpPr>
          <p:cNvPr id="2152" name="Google Shape;2152;p35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53" name="Google Shape;2153;p35"/>
          <p:cNvCxnSpPr>
            <a:endCxn id="2152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4" name="Google Shape;2154;p35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55" name="Google Shape;2155;p35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56" name="Google Shape;2156;p35"/>
          <p:cNvSpPr txBox="1"/>
          <p:nvPr>
            <p:ph idx="1" type="subTitle"/>
          </p:nvPr>
        </p:nvSpPr>
        <p:spPr>
          <a:xfrm>
            <a:off x="2899425" y="2385175"/>
            <a:ext cx="4686600" cy="14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import Data.List (sort)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main :: IO ()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main = do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    let list = [4, 2, 3, 1, 5]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    let sortedList = sort list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</a:rPr>
              <a:t>    print sortedList</a:t>
            </a:r>
            <a:r>
              <a:rPr lang="en" sz="1200">
                <a:solidFill>
                  <a:schemeClr val="accent2"/>
                </a:solidFill>
              </a:rPr>
              <a:t> </a:t>
            </a:r>
            <a:endParaRPr sz="12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p3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62" name="Google Shape;2162;p36"/>
          <p:cNvSpPr txBox="1"/>
          <p:nvPr>
            <p:ph idx="2" type="title"/>
          </p:nvPr>
        </p:nvSpPr>
        <p:spPr>
          <a:xfrm>
            <a:off x="2633466" y="1574025"/>
            <a:ext cx="1428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63" name="Google Shape;2163;p36"/>
          <p:cNvSpPr txBox="1"/>
          <p:nvPr>
            <p:ph idx="1" type="subTitle"/>
          </p:nvPr>
        </p:nvSpPr>
        <p:spPr>
          <a:xfrm>
            <a:off x="2977625" y="2177275"/>
            <a:ext cx="51177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>
                <a:solidFill>
                  <a:srgbClr val="E7E7E7"/>
                </a:solidFill>
              </a:rPr>
              <a:t>Java es un lenguaje </a:t>
            </a:r>
            <a:r>
              <a:rPr lang="en" sz="1200">
                <a:solidFill>
                  <a:schemeClr val="lt2"/>
                </a:solidFill>
              </a:rPr>
              <a:t>orientado a objetos </a:t>
            </a:r>
            <a:r>
              <a:rPr lang="en" sz="1200">
                <a:solidFill>
                  <a:srgbClr val="E7E7E7"/>
                </a:solidFill>
              </a:rPr>
              <a:t>que también soporta programación funcional desde Java 8. </a:t>
            </a:r>
            <a:endParaRPr sz="12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7E7E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7E7E7"/>
                </a:solidFill>
              </a:rPr>
              <a:t>Para el ordenamiento, Java proporciona el método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8038"/>
                </a:solidFill>
              </a:rPr>
              <a:t>Arrays.sort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F2F2F2"/>
                </a:solidFill>
              </a:rPr>
              <a:t>para </a:t>
            </a:r>
            <a:r>
              <a:rPr lang="en" sz="1200">
                <a:solidFill>
                  <a:schemeClr val="accent1"/>
                </a:solidFill>
              </a:rPr>
              <a:t>arreglos</a:t>
            </a:r>
            <a:r>
              <a:rPr lang="en" sz="1200">
                <a:solidFill>
                  <a:srgbClr val="F2F2F2"/>
                </a:solidFill>
              </a:rPr>
              <a:t> y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188038"/>
                </a:solidFill>
              </a:rPr>
              <a:t>Collections.sort</a:t>
            </a:r>
            <a:r>
              <a:rPr lang="en" sz="1200">
                <a:solidFill>
                  <a:srgbClr val="000000"/>
                </a:solidFill>
              </a:rPr>
              <a:t> </a:t>
            </a:r>
            <a:r>
              <a:rPr lang="en" sz="1200">
                <a:solidFill>
                  <a:srgbClr val="E7E7E7"/>
                </a:solidFill>
              </a:rPr>
              <a:t>para </a:t>
            </a:r>
            <a:r>
              <a:rPr lang="en" sz="1200">
                <a:solidFill>
                  <a:schemeClr val="accent1"/>
                </a:solidFill>
              </a:rPr>
              <a:t>listas</a:t>
            </a:r>
            <a:r>
              <a:rPr lang="en" sz="1200">
                <a:solidFill>
                  <a:srgbClr val="E7E7E7"/>
                </a:solidFill>
              </a:rPr>
              <a:t> 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2164" name="Google Shape;2164;p3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65" name="Google Shape;2165;p36"/>
          <p:cNvCxnSpPr>
            <a:endCxn id="2164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6" name="Google Shape;2166;p3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67" name="Google Shape;2167;p3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3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73" name="Google Shape;2173;p37"/>
          <p:cNvSpPr txBox="1"/>
          <p:nvPr>
            <p:ph idx="2" type="title"/>
          </p:nvPr>
        </p:nvSpPr>
        <p:spPr>
          <a:xfrm>
            <a:off x="3854638" y="8715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Java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174" name="Google Shape;2174;p37"/>
          <p:cNvSpPr txBox="1"/>
          <p:nvPr>
            <p:ph idx="1" type="subTitle"/>
          </p:nvPr>
        </p:nvSpPr>
        <p:spPr>
          <a:xfrm>
            <a:off x="2986200" y="1524725"/>
            <a:ext cx="5117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&lt; Java utiliza una combinación de </a:t>
            </a:r>
            <a:r>
              <a:rPr lang="en" sz="1100">
                <a:solidFill>
                  <a:schemeClr val="dk2"/>
                </a:solidFill>
              </a:rPr>
              <a:t>quicksort </a:t>
            </a:r>
            <a:r>
              <a:rPr lang="en" sz="1100"/>
              <a:t>y </a:t>
            </a:r>
            <a:r>
              <a:rPr lang="en" sz="1100">
                <a:solidFill>
                  <a:schemeClr val="dk2"/>
                </a:solidFill>
              </a:rPr>
              <a:t>mergesort </a:t>
            </a:r>
            <a:r>
              <a:rPr lang="en" sz="1100"/>
              <a:t>para arreglos de primitivas y Timsort para listas de objetos. La complejidad temporal también es </a:t>
            </a:r>
            <a:r>
              <a:rPr lang="en" sz="1100">
                <a:solidFill>
                  <a:schemeClr val="dk2"/>
                </a:solidFill>
              </a:rPr>
              <a:t>O(n log n)</a:t>
            </a:r>
            <a:r>
              <a:rPr lang="en" sz="1100"/>
              <a:t> &gt;</a:t>
            </a:r>
            <a:endParaRPr sz="1100"/>
          </a:p>
        </p:txBody>
      </p:sp>
      <p:sp>
        <p:nvSpPr>
          <p:cNvPr id="2175" name="Google Shape;2175;p3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176" name="Google Shape;2176;p37"/>
          <p:cNvCxnSpPr>
            <a:endCxn id="2175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7" name="Google Shape;2177;p3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78" name="Google Shape;2178;p3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79" name="Google Shape;2179;p37"/>
          <p:cNvSpPr txBox="1"/>
          <p:nvPr>
            <p:ph idx="1" type="subTitle"/>
          </p:nvPr>
        </p:nvSpPr>
        <p:spPr>
          <a:xfrm>
            <a:off x="2986200" y="2340325"/>
            <a:ext cx="5117700" cy="14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import java.util.Arrays; </a:t>
            </a:r>
            <a:endParaRPr sz="1100">
              <a:solidFill>
                <a:srgbClr val="A5CF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public class Main { </a:t>
            </a:r>
            <a:endParaRPr sz="1100">
              <a:solidFill>
                <a:srgbClr val="A5CF27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public static void main(String[] args) { </a:t>
            </a:r>
            <a:endParaRPr sz="1100">
              <a:solidFill>
                <a:srgbClr val="A5CF27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int[] array = {4, 2, 3, 1, 5}; </a:t>
            </a:r>
            <a:endParaRPr sz="1100">
              <a:solidFill>
                <a:srgbClr val="A5CF27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Arrays.sort(array); </a:t>
            </a:r>
            <a:endParaRPr sz="1100">
              <a:solidFill>
                <a:srgbClr val="A5CF27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System.out.println(Arrays.toString(array)); </a:t>
            </a:r>
            <a:endParaRPr sz="1100">
              <a:solidFill>
                <a:srgbClr val="A5CF27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} </a:t>
            </a:r>
            <a:endParaRPr sz="1100">
              <a:solidFill>
                <a:srgbClr val="A5CF2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5CF27"/>
                </a:solidFill>
              </a:rPr>
              <a:t>}</a:t>
            </a:r>
            <a:endParaRPr>
              <a:solidFill>
                <a:srgbClr val="A5CF2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38"/>
          <p:cNvSpPr txBox="1"/>
          <p:nvPr>
            <p:ph type="title"/>
          </p:nvPr>
        </p:nvSpPr>
        <p:spPr>
          <a:xfrm>
            <a:off x="1120075" y="724775"/>
            <a:ext cx="4045200" cy="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Consideraciones de Rendimiento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185" name="Google Shape;2185;p38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2186" name="Google Shape;2186;p38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187" name="Google Shape;2187;p38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88" name="Google Shape;2188;p38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89" name="Google Shape;2189;p38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90" name="Google Shape;2190;p38"/>
          <p:cNvSpPr txBox="1"/>
          <p:nvPr/>
        </p:nvSpPr>
        <p:spPr>
          <a:xfrm>
            <a:off x="1632300" y="957700"/>
            <a:ext cx="5879400" cy="17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Optimización del Compilador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el compilador GHC, que realiza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optimizaciones agresivas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el JIT (Just-In-Time) compiler, que optimiza el código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en tiempo de ejecución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&gt;</a:t>
            </a:r>
            <a:endParaRPr sz="16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1" name="Google Shape;2191;p38"/>
          <p:cNvSpPr txBox="1"/>
          <p:nvPr/>
        </p:nvSpPr>
        <p:spPr>
          <a:xfrm>
            <a:off x="1697500" y="2506175"/>
            <a:ext cx="7043700" cy="1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Gestión de memoria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recolección de basura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basada en copias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y limpieza paulatina (Lo que no se necesita se libera de memoria). Cuenta con lazy evaluation, lo que permite trabajar con listas potencialmente infinitas &gt;</a:t>
            </a:r>
            <a:endParaRPr sz="11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usa recolección de basura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generacional (nuevos y antiguos). 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Al trabajar con arrays puede haber sobrecarga por la gestión de objetos temporales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39"/>
          <p:cNvSpPr txBox="1"/>
          <p:nvPr>
            <p:ph type="title"/>
          </p:nvPr>
        </p:nvSpPr>
        <p:spPr>
          <a:xfrm>
            <a:off x="1120075" y="724775"/>
            <a:ext cx="4045200" cy="55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En resumen</a:t>
            </a:r>
            <a:r>
              <a:rPr lang="en" sz="1500"/>
              <a:t>...</a:t>
            </a:r>
            <a:r>
              <a:rPr lang="en"/>
              <a:t>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197" name="Google Shape;2197;p39"/>
          <p:cNvGrpSpPr/>
          <p:nvPr/>
        </p:nvGrpSpPr>
        <p:grpSpPr>
          <a:xfrm>
            <a:off x="1084825" y="1168989"/>
            <a:ext cx="506100" cy="3252082"/>
            <a:chOff x="1084825" y="1168950"/>
            <a:chExt cx="506100" cy="3476675"/>
          </a:xfrm>
        </p:grpSpPr>
        <p:sp>
          <p:nvSpPr>
            <p:cNvPr id="2198" name="Google Shape;2198;p39"/>
            <p:cNvSpPr txBox="1"/>
            <p:nvPr/>
          </p:nvSpPr>
          <p:spPr>
            <a:xfrm>
              <a:off x="1084825" y="3954425"/>
              <a:ext cx="506100" cy="69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199" name="Google Shape;2199;p3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00" name="Google Shape;2200;p3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01" name="Google Shape;2201;p3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02" name="Google Shape;2202;p39"/>
          <p:cNvSpPr txBox="1"/>
          <p:nvPr/>
        </p:nvSpPr>
        <p:spPr>
          <a:xfrm>
            <a:off x="1656875" y="968600"/>
            <a:ext cx="648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&lt; Ambos lenguajes pueden tener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rendimientos similares</a:t>
            </a: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en términos de complejidad, pero el </a:t>
            </a:r>
            <a:r>
              <a:rPr lang="en" sz="12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tiempo de ejecución</a:t>
            </a:r>
            <a:r>
              <a:rPr lang="en" sz="12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exacto puede variar según la implementación específica y las optimizaciones del compilador &gt;</a:t>
            </a:r>
            <a:endParaRPr sz="15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2203" name="Google Shape;22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63" y="1799550"/>
            <a:ext cx="4438075" cy="26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40"/>
          <p:cNvSpPr txBox="1"/>
          <p:nvPr>
            <p:ph type="title"/>
          </p:nvPr>
        </p:nvSpPr>
        <p:spPr>
          <a:xfrm>
            <a:off x="1274975" y="746625"/>
            <a:ext cx="42201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</a:rPr>
              <a:t>Para cerrar…</a:t>
            </a:r>
            <a:r>
              <a:rPr lang="en" sz="3900">
                <a:solidFill>
                  <a:schemeClr val="lt2"/>
                </a:solidFill>
              </a:rPr>
              <a:t> </a:t>
            </a:r>
            <a:endParaRPr sz="3900">
              <a:solidFill>
                <a:schemeClr val="lt2"/>
              </a:solidFill>
            </a:endParaRPr>
          </a:p>
        </p:txBody>
      </p:sp>
      <p:sp>
        <p:nvSpPr>
          <p:cNvPr id="2209" name="Google Shape;2209;p4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10" name="Google Shape;2210;p4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11" name="Google Shape;2211;p40"/>
          <p:cNvSpPr txBox="1"/>
          <p:nvPr/>
        </p:nvSpPr>
        <p:spPr>
          <a:xfrm>
            <a:off x="1522650" y="1537225"/>
            <a:ext cx="71835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--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Armamos un Quizizz con 6 preguntas sobre </a:t>
            </a: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Haskell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y </a:t>
            </a: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, al final de este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se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verá quienes consiguieron 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más</a:t>
            </a:r>
            <a:r>
              <a:rPr lang="en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respuestas correctas!</a:t>
            </a:r>
            <a:endParaRPr>
              <a:solidFill>
                <a:srgbClr val="6AA84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-- Para acceder al cuestionario deben entrar a </a:t>
            </a:r>
            <a:r>
              <a:rPr b="1"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joinmyquiz.com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y introducir el codigo que les vamos a decir a continuación.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endParaRPr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Mucha suerte a todos!</a:t>
            </a:r>
            <a:endParaRPr>
              <a:solidFill>
                <a:schemeClr val="accen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4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17" name="Google Shape;2217;p4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18" name="Google Shape;2218;p41"/>
          <p:cNvSpPr txBox="1"/>
          <p:nvPr>
            <p:ph idx="4294967295"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Muchas gracias </a:t>
            </a:r>
            <a:r>
              <a:rPr lang="en">
                <a:solidFill>
                  <a:schemeClr val="accent3"/>
                </a:solidFill>
              </a:rPr>
              <a:t>[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219" name="Google Shape;2219;p41"/>
          <p:cNvSpPr txBox="1"/>
          <p:nvPr>
            <p:ph idx="1" type="subTitle"/>
          </p:nvPr>
        </p:nvSpPr>
        <p:spPr>
          <a:xfrm>
            <a:off x="710125" y="4694725"/>
            <a:ext cx="2670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Trabajo Práctico Nro 2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220" name="Google Shape;2220;p41"/>
          <p:cNvSpPr txBox="1"/>
          <p:nvPr>
            <p:ph idx="4294967295" type="subTitle"/>
          </p:nvPr>
        </p:nvSpPr>
        <p:spPr>
          <a:xfrm>
            <a:off x="1788725" y="1820934"/>
            <a:ext cx="57888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6"/>
                </a:solidFill>
              </a:rPr>
              <a:t>Grupo 10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221" name="Google Shape;2221;p41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2222" name="Google Shape;2222;p41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3" name="Google Shape;2223;p41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]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8" name="Google Shape;468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9" name="Google Shape;469;p26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Lenguajes y BNF: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1788725" y="1932175"/>
            <a:ext cx="5788800" cy="12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“Haskell”: </a:t>
            </a:r>
            <a:r>
              <a:rPr lang="en" sz="2000" u="sng">
                <a:solidFill>
                  <a:srgbClr val="3C78D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Haskell BNF</a:t>
            </a:r>
            <a:r>
              <a:rPr lang="en">
                <a:solidFill>
                  <a:schemeClr val="accent6"/>
                </a:solidFill>
              </a:rPr>
              <a:t>,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“Java”: </a:t>
            </a:r>
            <a:r>
              <a:rPr lang="en" sz="20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BNF</a:t>
            </a:r>
            <a:endParaRPr sz="3900">
              <a:solidFill>
                <a:schemeClr val="accent6"/>
              </a:solidFill>
            </a:endParaRPr>
          </a:p>
        </p:txBody>
      </p:sp>
      <p:grpSp>
        <p:nvGrpSpPr>
          <p:cNvPr id="471" name="Google Shape;471;p26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72" name="Google Shape;472;p26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3" name="Google Shape;473;p26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79" name="Google Shape;479;p27"/>
          <p:cNvSpPr txBox="1"/>
          <p:nvPr>
            <p:ph idx="1" type="body"/>
          </p:nvPr>
        </p:nvSpPr>
        <p:spPr>
          <a:xfrm>
            <a:off x="1354975" y="817888"/>
            <a:ext cx="6969600" cy="18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AA84F"/>
                </a:solidFill>
              </a:rPr>
              <a:t>&lt; Orígen y Desarrollo 80’ &gt;</a:t>
            </a:r>
            <a:endParaRPr sz="13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&lt; Investigación en lenguajes funcionales en auge &gt;</a:t>
            </a:r>
            <a:endParaRPr sz="1100">
              <a:solidFill>
                <a:schemeClr val="accent3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</a:rPr>
              <a:t>&lt; Varios lenguajes en desarrollo 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0" name="Google Shape;480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1" name="Google Shape;481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2" name="Google Shape;482;p27"/>
          <p:cNvSpPr txBox="1"/>
          <p:nvPr/>
        </p:nvSpPr>
        <p:spPr>
          <a:xfrm>
            <a:off x="1354975" y="3175875"/>
            <a:ext cx="75915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Un grupo de investigadores en una conferencia decide crear un lenguaje funcional estándar.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(1987)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Publicación del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primer informe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de Haskell.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(1988)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3" name="Google Shape;483;p27"/>
          <p:cNvSpPr txBox="1"/>
          <p:nvPr/>
        </p:nvSpPr>
        <p:spPr>
          <a:xfrm>
            <a:off x="1354975" y="2393125"/>
            <a:ext cx="3081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Fragmentación del campo &gt; </a:t>
            </a:r>
            <a:endParaRPr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354975" y="2693500"/>
            <a:ext cx="5908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D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ificultad de comparación de resultados y de comunicación &gt;</a:t>
            </a:r>
            <a:endParaRPr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5" name="Google Shape;485;p27"/>
          <p:cNvSpPr txBox="1"/>
          <p:nvPr/>
        </p:nvSpPr>
        <p:spPr>
          <a:xfrm>
            <a:off x="1777650" y="2949975"/>
            <a:ext cx="69696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----------------------------------------</a:t>
            </a:r>
            <a:endParaRPr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486" name="Google Shape;4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6400" y="1123900"/>
            <a:ext cx="1440750" cy="5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588" y="1877938"/>
            <a:ext cx="912375" cy="9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9850" y="1781043"/>
            <a:ext cx="1098683" cy="8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50" y="1300939"/>
            <a:ext cx="2309774" cy="5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8"/>
          <p:cNvSpPr txBox="1"/>
          <p:nvPr/>
        </p:nvSpPr>
        <p:spPr>
          <a:xfrm>
            <a:off x="1368775" y="1479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chemeClr val="accent2"/>
                </a:solidFill>
              </a:rPr>
              <a:t>&lt; Evolución y Estándares 90’ &gt;</a:t>
            </a:r>
            <a:endParaRPr b="1" sz="1200">
              <a:solidFill>
                <a:schemeClr val="accent2"/>
              </a:solidFill>
            </a:endParaRPr>
          </a:p>
        </p:txBody>
      </p:sp>
      <p:sp>
        <p:nvSpPr>
          <p:cNvPr id="496" name="Google Shape;496;p28"/>
          <p:cNvSpPr txBox="1"/>
          <p:nvPr>
            <p:ph idx="4294967295" type="title"/>
          </p:nvPr>
        </p:nvSpPr>
        <p:spPr>
          <a:xfrm flipH="1">
            <a:off x="1284375" y="2025263"/>
            <a:ext cx="733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7" name="Google Shape;497;p28"/>
          <p:cNvSpPr txBox="1"/>
          <p:nvPr>
            <p:ph idx="4294967295" type="subTitle"/>
          </p:nvPr>
        </p:nvSpPr>
        <p:spPr>
          <a:xfrm>
            <a:off x="2017875" y="2076413"/>
            <a:ext cx="5418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Publicaciones de varias versiones del informe Haskell (1.1 - 1.4)&gt;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8" name="Google Shape;498;p28"/>
          <p:cNvSpPr txBox="1"/>
          <p:nvPr>
            <p:ph idx="4294967295" type="title"/>
          </p:nvPr>
        </p:nvSpPr>
        <p:spPr>
          <a:xfrm flipH="1">
            <a:off x="1608950" y="2720800"/>
            <a:ext cx="733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9" name="Google Shape;499;p28"/>
          <p:cNvSpPr txBox="1"/>
          <p:nvPr>
            <p:ph idx="4294967295" type="subTitle"/>
          </p:nvPr>
        </p:nvSpPr>
        <p:spPr>
          <a:xfrm>
            <a:off x="2342450" y="2746375"/>
            <a:ext cx="5418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Desarrollo de implementaciones como </a:t>
            </a:r>
            <a:r>
              <a:rPr lang="en">
                <a:solidFill>
                  <a:schemeClr val="lt1"/>
                </a:solidFill>
              </a:rPr>
              <a:t>Hugs</a:t>
            </a:r>
            <a:r>
              <a:rPr lang="en">
                <a:solidFill>
                  <a:schemeClr val="accent3"/>
                </a:solidFill>
              </a:rPr>
              <a:t> y </a:t>
            </a:r>
            <a:r>
              <a:rPr lang="en">
                <a:solidFill>
                  <a:schemeClr val="lt1"/>
                </a:solidFill>
              </a:rPr>
              <a:t>GHC </a:t>
            </a:r>
            <a:r>
              <a:rPr lang="en">
                <a:solidFill>
                  <a:schemeClr val="accent3"/>
                </a:solidFill>
              </a:rPr>
              <a:t>(Glasgow Haskell Compiler)&gt;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0" name="Google Shape;500;p28"/>
          <p:cNvSpPr txBox="1"/>
          <p:nvPr>
            <p:ph idx="4294967295" type="title"/>
          </p:nvPr>
        </p:nvSpPr>
        <p:spPr>
          <a:xfrm flipH="1">
            <a:off x="1923925" y="3515250"/>
            <a:ext cx="733500" cy="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1" name="Google Shape;501;p28"/>
          <p:cNvSpPr txBox="1"/>
          <p:nvPr>
            <p:ph idx="4294967295" type="subTitle"/>
          </p:nvPr>
        </p:nvSpPr>
        <p:spPr>
          <a:xfrm>
            <a:off x="2760975" y="3547875"/>
            <a:ext cx="5418600" cy="53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1997. Lanzamiento de </a:t>
            </a:r>
            <a:r>
              <a:rPr lang="en">
                <a:solidFill>
                  <a:schemeClr val="lt1"/>
                </a:solidFill>
              </a:rPr>
              <a:t>Haskell 98</a:t>
            </a:r>
            <a:r>
              <a:rPr lang="en">
                <a:solidFill>
                  <a:schemeClr val="accent3"/>
                </a:solidFill>
              </a:rPr>
              <a:t>, una </a:t>
            </a:r>
            <a:r>
              <a:rPr lang="en">
                <a:solidFill>
                  <a:schemeClr val="accent3"/>
                </a:solidFill>
              </a:rPr>
              <a:t>versión</a:t>
            </a:r>
            <a:r>
              <a:rPr lang="en">
                <a:solidFill>
                  <a:schemeClr val="accent3"/>
                </a:solidFill>
              </a:rPr>
              <a:t> estable del lenguaje&gt;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2" name="Google Shape;502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3" name="Google Shape;503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‘Haskell’;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1361725" y="1235566"/>
            <a:ext cx="6969600" cy="5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accent2"/>
                </a:solidFill>
              </a:rPr>
              <a:t>&lt; Modernización y Comunidad &gt;</a:t>
            </a:r>
            <a:endParaRPr sz="900">
              <a:solidFill>
                <a:schemeClr val="accent2"/>
              </a:solidFill>
            </a:endParaRPr>
          </a:p>
        </p:txBody>
      </p:sp>
      <p:sp>
        <p:nvSpPr>
          <p:cNvPr id="510" name="Google Shape;510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1" name="Google Shape;511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2" name="Google Shape;512;p29"/>
          <p:cNvSpPr txBox="1"/>
          <p:nvPr/>
        </p:nvSpPr>
        <p:spPr>
          <a:xfrm>
            <a:off x="1446375" y="1671500"/>
            <a:ext cx="76413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2000 - Presente&gt;</a:t>
            </a:r>
            <a:endParaRPr b="1"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Publicación de</a:t>
            </a: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Haskell 2010</a:t>
            </a:r>
            <a:r>
              <a:rPr lang="en" sz="1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A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umento de la popularidad &gt;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Continuos avances en investigación de</a:t>
            </a:r>
            <a:r>
              <a:rPr lang="en" sz="10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 lenguajes funcionales 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13" name="Google Shape;5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325" y="2478074"/>
            <a:ext cx="1090850" cy="10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9"/>
          <p:cNvSpPr txBox="1"/>
          <p:nvPr/>
        </p:nvSpPr>
        <p:spPr>
          <a:xfrm>
            <a:off x="1926150" y="3568925"/>
            <a:ext cx="696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&lt; Haskell ha establecido un estándar alto en programación funcional &gt;</a:t>
            </a:r>
            <a:endParaRPr sz="100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15" name="Google Shape;515;p29"/>
          <p:cNvPicPr preferRelativeResize="0"/>
          <p:nvPr/>
        </p:nvPicPr>
        <p:blipFill>
          <a:blip r:embed="rId4">
            <a:alphaModFix amt="88000"/>
          </a:blip>
          <a:stretch>
            <a:fillRect/>
          </a:stretch>
        </p:blipFill>
        <p:spPr>
          <a:xfrm>
            <a:off x="6234815" y="1421925"/>
            <a:ext cx="2519609" cy="7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rgbClr val="6AA84F"/>
                </a:solidFill>
              </a:rPr>
              <a:t>‘Java’;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0"/>
          <p:cNvSpPr txBox="1"/>
          <p:nvPr>
            <p:ph idx="1" type="body"/>
          </p:nvPr>
        </p:nvSpPr>
        <p:spPr>
          <a:xfrm>
            <a:off x="1495775" y="3231450"/>
            <a:ext cx="6765300" cy="9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6AA84F"/>
                </a:solidFill>
              </a:rPr>
              <a:t>/* 95’:</a:t>
            </a:r>
            <a:r>
              <a:rPr lang="en">
                <a:solidFill>
                  <a:srgbClr val="6AA84F"/>
                </a:solidFill>
              </a:rPr>
              <a:t> Lanzamiento público de Java </a:t>
            </a:r>
            <a:r>
              <a:rPr lang="en">
                <a:solidFill>
                  <a:schemeClr val="lt1"/>
                </a:solidFill>
              </a:rPr>
              <a:t>(Java 1.0)</a:t>
            </a:r>
            <a:r>
              <a:rPr lang="en">
                <a:solidFill>
                  <a:srgbClr val="6AA84F"/>
                </a:solidFill>
              </a:rPr>
              <a:t> con el lema </a:t>
            </a:r>
            <a:r>
              <a:rPr lang="en">
                <a:solidFill>
                  <a:schemeClr val="lt1"/>
                </a:solidFill>
              </a:rPr>
              <a:t>"Write Once, Run Anywhere"</a:t>
            </a:r>
            <a:r>
              <a:rPr lang="en">
                <a:solidFill>
                  <a:srgbClr val="6AA84F"/>
                </a:solidFill>
              </a:rPr>
              <a:t>, destacando su portabilidad gracias a la máquina virtual Java (JVM). */</a:t>
            </a:r>
            <a:endParaRPr sz="900">
              <a:solidFill>
                <a:srgbClr val="6AA84F"/>
              </a:solidFill>
            </a:endParaRPr>
          </a:p>
        </p:txBody>
      </p:sp>
      <p:sp>
        <p:nvSpPr>
          <p:cNvPr id="522" name="Google Shape;522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3" name="Google Shape;523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4" name="Google Shape;5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500" y="901987"/>
            <a:ext cx="3292001" cy="18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0"/>
          <p:cNvSpPr txBox="1"/>
          <p:nvPr/>
        </p:nvSpPr>
        <p:spPr>
          <a:xfrm>
            <a:off x="1466150" y="1647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2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//</a:t>
            </a:r>
            <a:r>
              <a:rPr b="1" lang="en" sz="12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Orígenes y Desarrollo 90’ </a:t>
            </a:r>
            <a:endParaRPr b="1" sz="1200">
              <a:solidFill>
                <a:srgbClr val="6AA84F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1466150" y="2293350"/>
            <a:ext cx="4150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/* 91’: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Proyecto "Green"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iniciado por James Gosling, Mike Sheridan y Patrick Naughton en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Sun Microsystems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para crear un lenguaje para dispositivos electrónicos, inicialmente llamado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Oak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 y luego renombrado a 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</a:t>
            </a:r>
            <a:r>
              <a:rPr lang="en" sz="10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. */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‘Java’;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1"/>
          <p:cNvSpPr txBox="1"/>
          <p:nvPr>
            <p:ph idx="1" type="body"/>
          </p:nvPr>
        </p:nvSpPr>
        <p:spPr>
          <a:xfrm>
            <a:off x="1524675" y="1137125"/>
            <a:ext cx="2562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 sz="1200"/>
              <a:t>&lt; Evolución y Estándares &gt;</a:t>
            </a:r>
            <a:endParaRPr sz="1200"/>
          </a:p>
        </p:txBody>
      </p:sp>
      <p:sp>
        <p:nvSpPr>
          <p:cNvPr id="533" name="Google Shape;533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4" name="Google Shape;534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5" name="Google Shape;535;p31"/>
          <p:cNvSpPr txBox="1"/>
          <p:nvPr/>
        </p:nvSpPr>
        <p:spPr>
          <a:xfrm>
            <a:off x="1448475" y="2899625"/>
            <a:ext cx="7485900" cy="17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 &lt; Década del 2000 &gt;</a:t>
            </a:r>
            <a:endParaRPr b="1"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Evolución Continua &gt;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ejoras en el recolector de basura, introducción de Swing para interfaces gráficas y mejoras en sintaxis y rendimiento.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</a:t>
            </a:r>
            <a:r>
              <a:rPr b="1"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Java Community Process (JCP)&gt;</a:t>
            </a:r>
            <a:r>
              <a:rPr lang="en" sz="1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Establecido para permitir la participación de la comunidad en la evolución de Java.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6" name="Google Shape;536;p31"/>
          <p:cNvSpPr txBox="1"/>
          <p:nvPr/>
        </p:nvSpPr>
        <p:spPr>
          <a:xfrm>
            <a:off x="1524675" y="1544525"/>
            <a:ext cx="60522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   &lt;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Finales de los 90 &gt;</a:t>
            </a:r>
            <a:endParaRPr sz="1100"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gana popularidad por su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portabilidad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y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manejo robusto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 la memoria &gt;</a:t>
            </a:r>
            <a:endParaRPr sz="11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Lanzamiento de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Java 2 (J2SE, J2EE, J2ME)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dividiendo Java en ediciones para diferentes aplicaciones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(1988)</a:t>
            </a:r>
            <a:r>
              <a:rPr lang="en" sz="11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 sz="11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537" name="Google Shape;5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3075" y="2164875"/>
            <a:ext cx="1369900" cy="95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1456" y="829593"/>
            <a:ext cx="1285825" cy="7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‘Java’;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2"/>
          <p:cNvSpPr txBox="1"/>
          <p:nvPr>
            <p:ph idx="1" type="body"/>
          </p:nvPr>
        </p:nvSpPr>
        <p:spPr>
          <a:xfrm>
            <a:off x="1432300" y="3125600"/>
            <a:ext cx="7036800" cy="13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7E7E7"/>
                </a:solidFill>
              </a:rPr>
              <a:t>Java 7 y 8:</a:t>
            </a:r>
            <a:r>
              <a:rPr lang="en" sz="900">
                <a:solidFill>
                  <a:srgbClr val="E7E7E7"/>
                </a:solidFill>
              </a:rPr>
              <a:t> Java 7 lanzado en 2011 y Java 8 en 2014, introduciendo expresiones lambda, API de Stream y soporte para programación funcional.</a:t>
            </a:r>
            <a:endParaRPr sz="900">
              <a:solidFill>
                <a:srgbClr val="E7E7E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E7E7E7"/>
                </a:solidFill>
              </a:rPr>
              <a:t>OpenJDK:</a:t>
            </a:r>
            <a:r>
              <a:rPr lang="en" sz="900">
                <a:solidFill>
                  <a:srgbClr val="E7E7E7"/>
                </a:solidFill>
              </a:rPr>
              <a:t> Oracle promueve OpenJDK como la implementación de referencia de Java, fomentando una comunidad más abierta y colaborativa.</a:t>
            </a:r>
            <a:endParaRPr b="1">
              <a:solidFill>
                <a:srgbClr val="E7E7E7"/>
              </a:solidFill>
            </a:endParaRPr>
          </a:p>
        </p:txBody>
      </p:sp>
      <p:sp>
        <p:nvSpPr>
          <p:cNvPr id="545" name="Google Shape;545;p3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6" name="Google Shape;546;p3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7" name="Google Shape;547;p32"/>
          <p:cNvSpPr txBox="1"/>
          <p:nvPr/>
        </p:nvSpPr>
        <p:spPr>
          <a:xfrm>
            <a:off x="1234725" y="1411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Modernización y Comunidad &gt;</a:t>
            </a:r>
            <a:endParaRPr b="1"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8" name="Google Shape;548;p32"/>
          <p:cNvSpPr txBox="1"/>
          <p:nvPr/>
        </p:nvSpPr>
        <p:spPr>
          <a:xfrm>
            <a:off x="1432300" y="1765100"/>
            <a:ext cx="67734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5.0 (Tiger)</a:t>
            </a: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Introduce genéricos, enumeraciones, anotaciones y un bucle for mejorado.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6 (Mustang):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Mejoras de rendimiento y en la integración con otros lenguajes y plataformas.</a:t>
            </a:r>
            <a:endParaRPr sz="1300"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9" name="Google Shape;549;p32"/>
          <p:cNvSpPr txBox="1"/>
          <p:nvPr/>
        </p:nvSpPr>
        <p:spPr>
          <a:xfrm>
            <a:off x="1281300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Adquisición</a:t>
            </a:r>
            <a:r>
              <a:rPr b="1" lang="en" sz="11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por Oracle &gt;</a:t>
            </a:r>
            <a:endParaRPr b="1" sz="11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0" name="Google Shape;550;p32"/>
          <p:cNvSpPr txBox="1"/>
          <p:nvPr/>
        </p:nvSpPr>
        <p:spPr>
          <a:xfrm>
            <a:off x="1432300" y="2695225"/>
            <a:ext cx="67452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En </a:t>
            </a: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2009 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Oracle adquiere </a:t>
            </a:r>
            <a:r>
              <a:rPr b="1"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Sun Microsystems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tomando control del desarrollo de Java, trayendo cambios en la dirección y administración del lenguaje.</a:t>
            </a:r>
            <a:endParaRPr sz="1300"/>
          </a:p>
        </p:txBody>
      </p:sp>
      <p:pic>
        <p:nvPicPr>
          <p:cNvPr id="551" name="Google Shape;55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00" y="448825"/>
            <a:ext cx="2852552" cy="16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3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Historia de </a:t>
            </a:r>
            <a:r>
              <a:rPr lang="en">
                <a:solidFill>
                  <a:schemeClr val="accent2"/>
                </a:solidFill>
              </a:rPr>
              <a:t>‘Java’;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3"/>
          <p:cNvSpPr txBox="1"/>
          <p:nvPr>
            <p:ph idx="1" type="body"/>
          </p:nvPr>
        </p:nvSpPr>
        <p:spPr>
          <a:xfrm>
            <a:off x="1498450" y="1368750"/>
            <a:ext cx="4399500" cy="14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** Oracle adopta un ciclo de lanzamientos semestrales</a:t>
            </a:r>
            <a:r>
              <a:rPr lang="en" sz="900">
                <a:solidFill>
                  <a:srgbClr val="E7E7E7"/>
                </a:solidFill>
              </a:rPr>
              <a:t>, comenzando con Java 9 en 2017 que introduce el sistema de módulos (Project Jigsaw).</a:t>
            </a:r>
            <a:endParaRPr sz="900">
              <a:solidFill>
                <a:srgbClr val="E7E7E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lt1"/>
                </a:solidFill>
              </a:rPr>
              <a:t>** Java 10 a 21:</a:t>
            </a:r>
            <a:r>
              <a:rPr lang="en" sz="900">
                <a:solidFill>
                  <a:schemeClr val="lt1"/>
                </a:solidFill>
              </a:rPr>
              <a:t> </a:t>
            </a:r>
            <a:r>
              <a:rPr lang="en" sz="900">
                <a:solidFill>
                  <a:srgbClr val="E7E7E7"/>
                </a:solidFill>
              </a:rPr>
              <a:t>Mejoras como recolector de basura G1, inferencia de tipos de variables locales (var) en Java 10, y registros en Java 14.</a:t>
            </a:r>
            <a:endParaRPr b="1" sz="900">
              <a:solidFill>
                <a:srgbClr val="E7E7E7"/>
              </a:solidFill>
            </a:endParaRPr>
          </a:p>
        </p:txBody>
      </p:sp>
      <p:sp>
        <p:nvSpPr>
          <p:cNvPr id="558" name="Google Shape;558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Sintaxis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9" name="Google Shape;559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Semantica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1498450" y="2737550"/>
            <a:ext cx="7102200" cy="16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AA84F"/>
                </a:solidFill>
              </a:rPr>
              <a:t>&lt; </a:t>
            </a:r>
            <a:r>
              <a:rPr b="1" lang="en" sz="1100">
                <a:solidFill>
                  <a:srgbClr val="6AA84F"/>
                </a:solidFill>
              </a:rPr>
              <a:t>Influencia y Legado /&gt;</a:t>
            </a:r>
            <a:endParaRPr b="1" sz="1100"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Java ha tenido un impacto profundo en el desarrollo de software, estableciendo estándares para la </a:t>
            </a:r>
            <a:r>
              <a:rPr lang="en" sz="9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programación orientada a objetos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y la </a:t>
            </a:r>
            <a:r>
              <a:rPr lang="en" sz="9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portabilidad del código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 Ha sido fundamental en la creación de aplicaciones empresariales, aplicaciones móviles (especialmente con Android) y grandes sistemas distribuidos. Java sigue siendo uno de los </a:t>
            </a:r>
            <a:r>
              <a:rPr lang="en" sz="900">
                <a:solidFill>
                  <a:srgbClr val="6AA84F"/>
                </a:solidFill>
                <a:latin typeface="Fira Code"/>
                <a:ea typeface="Fira Code"/>
                <a:cs typeface="Fira Code"/>
                <a:sym typeface="Fira Code"/>
              </a:rPr>
              <a:t>lenguajes de programación más populares</a:t>
            </a:r>
            <a:r>
              <a:rPr lang="en" sz="9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y relevantes en el mundo del software.</a:t>
            </a:r>
            <a:endParaRPr sz="9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900">
              <a:solidFill>
                <a:schemeClr val="accent3"/>
              </a:solidFill>
            </a:endParaRPr>
          </a:p>
        </p:txBody>
      </p:sp>
      <p:grpSp>
        <p:nvGrpSpPr>
          <p:cNvPr id="561" name="Google Shape;561;p33"/>
          <p:cNvGrpSpPr/>
          <p:nvPr/>
        </p:nvGrpSpPr>
        <p:grpSpPr>
          <a:xfrm>
            <a:off x="5654595" y="1286319"/>
            <a:ext cx="3235596" cy="1582978"/>
            <a:chOff x="4329899" y="1362969"/>
            <a:chExt cx="4456744" cy="2265929"/>
          </a:xfrm>
        </p:grpSpPr>
        <p:sp>
          <p:nvSpPr>
            <p:cNvPr id="562" name="Google Shape;562;p33"/>
            <p:cNvSpPr/>
            <p:nvPr/>
          </p:nvSpPr>
          <p:spPr>
            <a:xfrm>
              <a:off x="8082739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8082739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8082739" y="316808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8130258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8130258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8177651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8177651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8177651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8225185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8225185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8225185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8225185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8225185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8321126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832112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8321126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8321126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8321126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8369159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8369159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8369159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8177651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8130258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8082739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7892744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7892744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7940153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7940153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5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7940153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7987672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7987672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7987672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7987672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8035206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803520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803520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803520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803520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8652803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8462824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8462824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8510342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8415165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8320237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8082739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1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8225185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8225185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8177651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8177651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813025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8130258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8605269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8557751" y="3453120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557751" y="340558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8510342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8225185" y="345312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8272719" y="335806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8272719" y="3310658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8272719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8272719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8272719" y="316808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8272719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8272719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8225185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8225185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8225185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8177651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8177651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8177651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8177651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8130258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8130258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8130258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8130258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8082739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8082739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8082739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8035206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8035206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7987672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97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7987672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7940153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1"/>
                  </a:cubicBezTo>
                  <a:cubicBezTo>
                    <a:pt x="2496" y="1147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7940153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6" y="1146"/>
                    <a:pt x="2025" y="0"/>
                    <a:pt x="10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7940153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7892744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7892744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7892744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7845226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784522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784522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784522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6990130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6990130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6990130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694259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6942596" y="3120679"/>
              <a:ext cx="38881" cy="33207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4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694259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6895062" y="269307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689506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6657689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6657689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6657689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6657689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6657689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6657689" y="269307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6657689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6657689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6657689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6657689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6657689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6657689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6657689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6657689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657689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657689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70508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705082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70508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0508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0508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70508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70508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705082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6705082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6705082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6705082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6705082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6705082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675261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6752616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6752616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6752616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6752616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6752616" y="269307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6752616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6752616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6752616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6752616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6752616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6752616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3"/>
            <p:cNvSpPr/>
            <p:nvPr/>
          </p:nvSpPr>
          <p:spPr>
            <a:xfrm>
              <a:off x="6800150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3"/>
            <p:cNvSpPr/>
            <p:nvPr/>
          </p:nvSpPr>
          <p:spPr>
            <a:xfrm>
              <a:off x="6800150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6800150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6800150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6847668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6847668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6847668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6847668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6847591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8"/>
                    <a:pt x="6" y="480"/>
                    <a:pt x="6" y="1065"/>
                  </a:cubicBezTo>
                  <a:cubicBezTo>
                    <a:pt x="0" y="1709"/>
                    <a:pt x="527" y="2137"/>
                    <a:pt x="1075" y="2137"/>
                  </a:cubicBezTo>
                  <a:cubicBezTo>
                    <a:pt x="1337" y="2137"/>
                    <a:pt x="1603" y="2039"/>
                    <a:pt x="1818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6800150" y="278800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6800150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6800150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6800150" y="2930574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6800150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6800150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6752616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675261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6705082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7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6705082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6705082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6705082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6657689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6420050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6420050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6420050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6420050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6420050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6420050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6420050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6230071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230071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6230071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6277605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6277605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6277605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277605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6277605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6324998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6324998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6324998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6324998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6324998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6324998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6324998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8" y="2134"/>
                  </a:cubicBezTo>
                  <a:cubicBezTo>
                    <a:pt x="1340" y="2134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637253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637253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637253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6372532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637253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637253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637253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637253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6420050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6467584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6467584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6467584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6467584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6467584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6467584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3"/>
            <p:cNvSpPr/>
            <p:nvPr/>
          </p:nvSpPr>
          <p:spPr>
            <a:xfrm>
              <a:off x="6467584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3"/>
            <p:cNvSpPr/>
            <p:nvPr/>
          </p:nvSpPr>
          <p:spPr>
            <a:xfrm>
              <a:off x="6515103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6515103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6515103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651510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6515103" y="259802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6515103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6515103" y="2693076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5"/>
                    <a:pt x="528" y="2131"/>
                    <a:pt x="1076" y="2131"/>
                  </a:cubicBezTo>
                  <a:cubicBezTo>
                    <a:pt x="1335" y="2131"/>
                    <a:pt x="1599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6515103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6562636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6562636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6562636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6562636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6562636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6562636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6562636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6562636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6562636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6562636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6610155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6610155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6610155" y="3120679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6610155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6610155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6610155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6610155" y="2930574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4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6610155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6610155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6610077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6610155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6610155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6610155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6610155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6610155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6610155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6562636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6515103" y="2503096"/>
              <a:ext cx="38804" cy="33191"/>
            </a:xfrm>
            <a:custGeom>
              <a:rect b="b" l="l" r="r" t="t"/>
              <a:pathLst>
                <a:path extrusionOk="0" h="2129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1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6467584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6990130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6990130" y="269307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6990130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6942596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6942596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3"/>
            <p:cNvSpPr/>
            <p:nvPr/>
          </p:nvSpPr>
          <p:spPr>
            <a:xfrm>
              <a:off x="6942596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3"/>
            <p:cNvSpPr/>
            <p:nvPr/>
          </p:nvSpPr>
          <p:spPr>
            <a:xfrm>
              <a:off x="6942596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3"/>
            <p:cNvSpPr/>
            <p:nvPr/>
          </p:nvSpPr>
          <p:spPr>
            <a:xfrm>
              <a:off x="6942596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3"/>
            <p:cNvSpPr/>
            <p:nvPr/>
          </p:nvSpPr>
          <p:spPr>
            <a:xfrm>
              <a:off x="6895062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3"/>
            <p:cNvSpPr/>
            <p:nvPr/>
          </p:nvSpPr>
          <p:spPr>
            <a:xfrm>
              <a:off x="6895062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3"/>
            <p:cNvSpPr/>
            <p:nvPr/>
          </p:nvSpPr>
          <p:spPr>
            <a:xfrm>
              <a:off x="689506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3"/>
            <p:cNvSpPr/>
            <p:nvPr/>
          </p:nvSpPr>
          <p:spPr>
            <a:xfrm>
              <a:off x="6895062" y="259802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3"/>
            <p:cNvSpPr/>
            <p:nvPr/>
          </p:nvSpPr>
          <p:spPr>
            <a:xfrm>
              <a:off x="6895062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3"/>
            <p:cNvSpPr/>
            <p:nvPr/>
          </p:nvSpPr>
          <p:spPr>
            <a:xfrm>
              <a:off x="6847668" y="3073036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3"/>
            <p:cNvSpPr/>
            <p:nvPr/>
          </p:nvSpPr>
          <p:spPr>
            <a:xfrm>
              <a:off x="6847668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3"/>
            <p:cNvSpPr/>
            <p:nvPr/>
          </p:nvSpPr>
          <p:spPr>
            <a:xfrm>
              <a:off x="6847668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3"/>
            <p:cNvSpPr/>
            <p:nvPr/>
          </p:nvSpPr>
          <p:spPr>
            <a:xfrm>
              <a:off x="6847668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3"/>
            <p:cNvSpPr/>
            <p:nvPr/>
          </p:nvSpPr>
          <p:spPr>
            <a:xfrm>
              <a:off x="684766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3"/>
            <p:cNvSpPr/>
            <p:nvPr/>
          </p:nvSpPr>
          <p:spPr>
            <a:xfrm>
              <a:off x="6847668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3"/>
            <p:cNvSpPr/>
            <p:nvPr/>
          </p:nvSpPr>
          <p:spPr>
            <a:xfrm>
              <a:off x="684766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3"/>
            <p:cNvSpPr/>
            <p:nvPr/>
          </p:nvSpPr>
          <p:spPr>
            <a:xfrm>
              <a:off x="6847668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3"/>
            <p:cNvSpPr/>
            <p:nvPr/>
          </p:nvSpPr>
          <p:spPr>
            <a:xfrm>
              <a:off x="6800150" y="312067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3"/>
            <p:cNvSpPr/>
            <p:nvPr/>
          </p:nvSpPr>
          <p:spPr>
            <a:xfrm>
              <a:off x="6800150" y="3073036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3"/>
            <p:cNvSpPr/>
            <p:nvPr/>
          </p:nvSpPr>
          <p:spPr>
            <a:xfrm>
              <a:off x="6800150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3"/>
            <p:cNvSpPr/>
            <p:nvPr/>
          </p:nvSpPr>
          <p:spPr>
            <a:xfrm>
              <a:off x="6800150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3"/>
            <p:cNvSpPr/>
            <p:nvPr/>
          </p:nvSpPr>
          <p:spPr>
            <a:xfrm>
              <a:off x="6752616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1"/>
                  </a:cubicBezTo>
                  <a:cubicBezTo>
                    <a:pt x="2496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6752616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3"/>
            <p:cNvSpPr/>
            <p:nvPr/>
          </p:nvSpPr>
          <p:spPr>
            <a:xfrm>
              <a:off x="6752616" y="316808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3"/>
            <p:cNvSpPr/>
            <p:nvPr/>
          </p:nvSpPr>
          <p:spPr>
            <a:xfrm>
              <a:off x="6752616" y="312067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3"/>
            <p:cNvSpPr/>
            <p:nvPr/>
          </p:nvSpPr>
          <p:spPr>
            <a:xfrm>
              <a:off x="675261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3"/>
            <p:cNvSpPr/>
            <p:nvPr/>
          </p:nvSpPr>
          <p:spPr>
            <a:xfrm>
              <a:off x="6705082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3"/>
            <p:cNvSpPr/>
            <p:nvPr/>
          </p:nvSpPr>
          <p:spPr>
            <a:xfrm>
              <a:off x="670508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3"/>
            <p:cNvSpPr/>
            <p:nvPr/>
          </p:nvSpPr>
          <p:spPr>
            <a:xfrm>
              <a:off x="670508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3"/>
            <p:cNvSpPr/>
            <p:nvPr/>
          </p:nvSpPr>
          <p:spPr>
            <a:xfrm>
              <a:off x="6657689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3"/>
            <p:cNvSpPr/>
            <p:nvPr/>
          </p:nvSpPr>
          <p:spPr>
            <a:xfrm>
              <a:off x="6657689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3"/>
            <p:cNvSpPr/>
            <p:nvPr/>
          </p:nvSpPr>
          <p:spPr>
            <a:xfrm>
              <a:off x="6657689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6610155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6610155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6610155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610155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6562636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6562636" y="316808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6562636" y="312067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3"/>
            <p:cNvSpPr/>
            <p:nvPr/>
          </p:nvSpPr>
          <p:spPr>
            <a:xfrm>
              <a:off x="6562636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3"/>
            <p:cNvSpPr/>
            <p:nvPr/>
          </p:nvSpPr>
          <p:spPr>
            <a:xfrm>
              <a:off x="6562636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6562636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6562636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562636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6515103" y="3073036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6515103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515103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515103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515025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6515103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467491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467584" y="274047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6467584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6420050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6420050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420050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6372532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6372532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37253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6324998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6324998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0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324998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324998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6277605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6277605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6277605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627760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2" y="2137"/>
                    <a:pt x="1597" y="2039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6230071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6230071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6230071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6230071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182552" y="264554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182552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182552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6182552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618255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6800150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6135018" y="141048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6087625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89506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89506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689506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895062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89506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89506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89506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657689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6657689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6467584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651510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651510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656263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6610155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6610155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6657689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6657689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670508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670508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670508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670508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675261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675261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6752616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675261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675261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675261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6800150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6800150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6800150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800150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6800150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6800150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6800150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684766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684766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684766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684766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684766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684766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684766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684766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689506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94259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694259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694259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942596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694259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694259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94259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694259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6942596" y="1695519"/>
              <a:ext cx="38881" cy="33207"/>
            </a:xfrm>
            <a:custGeom>
              <a:rect b="b" l="l" r="r" t="t"/>
              <a:pathLst>
                <a:path extrusionOk="0" h="2130" w="2494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4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689506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684766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684766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>
              <a:off x="6800150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680015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80015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800150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75261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675261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6752616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6752616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6"/>
                    <a:pt x="1821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752616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4" y="2037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6752616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670508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670508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670508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670508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670508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6705082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6705082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6705082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657689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6657689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6657689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6657689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657689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665768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665768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665768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665768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6610155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6610155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4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6610155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6610155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6610155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6610155" y="1695519"/>
              <a:ext cx="38772" cy="33207"/>
            </a:xfrm>
            <a:custGeom>
              <a:rect b="b" l="l" r="r" t="t"/>
              <a:pathLst>
                <a:path extrusionOk="0" h="2130" w="2487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6610155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6610155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6610155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6610155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656263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562636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656263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6562636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656263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656263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656263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656263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656263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6562636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6562636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51510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51510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515103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5"/>
                    <a:pt x="528" y="2132"/>
                    <a:pt x="1076" y="2132"/>
                  </a:cubicBezTo>
                  <a:cubicBezTo>
                    <a:pt x="1335" y="2132"/>
                    <a:pt x="1599" y="2036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515103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515103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51510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6515103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6515103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51510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6467584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6467584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6467584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6467584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6467584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6420050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6420050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6420050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6420050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6420050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372532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37253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637253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637253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637253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637253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637253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6324998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6324998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6324998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6324998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6324998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6324998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6324998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627760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627760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627760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627760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6230071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6135018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608762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608762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6040091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604009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604009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604009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604009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604009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599257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599257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599257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599257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599257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599257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5992573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5945039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6" y="1"/>
                  </a:moveTo>
                  <a:cubicBezTo>
                    <a:pt x="1072" y="1"/>
                    <a:pt x="1069" y="1"/>
                    <a:pt x="1066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594503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594503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594503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5945039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5945039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594503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5945039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589752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589752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5897520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5897520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5897520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5897520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5897520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5897520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585011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585011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5850111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585011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3"/>
            <p:cNvSpPr/>
            <p:nvPr/>
          </p:nvSpPr>
          <p:spPr>
            <a:xfrm>
              <a:off x="585011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3"/>
            <p:cNvSpPr/>
            <p:nvPr/>
          </p:nvSpPr>
          <p:spPr>
            <a:xfrm>
              <a:off x="585011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>
              <a:off x="585011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>
              <a:off x="5850111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3"/>
            <p:cNvSpPr/>
            <p:nvPr/>
          </p:nvSpPr>
          <p:spPr>
            <a:xfrm>
              <a:off x="5802593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>
              <a:off x="5802593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580259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580259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580259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580259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580259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580259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5802593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5755059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5755059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5755059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5755059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5755059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5755059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5755059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5755059" y="1458021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5755059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5755059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>
              <a:off x="5707541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>
              <a:off x="5707541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>
              <a:off x="5707541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>
              <a:off x="570754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5707541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>
              <a:off x="5707541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5707541" y="1505414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>
              <a:off x="5707541" y="145802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5707541" y="141048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>
              <a:off x="5707541" y="1362969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>
              <a:off x="566013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566013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566013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5660131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5660131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66013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5660131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5660131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5660131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5612613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5612613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612613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5612613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5564954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9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>
              <a:off x="5564954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5564954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5517421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5517421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897520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5897520" y="2930574"/>
              <a:ext cx="38881" cy="33238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4" y="2033"/>
                    <a:pt x="1821" y="1814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5897520" y="2883056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5850111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849986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1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850111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5850111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850111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850111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802593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802593" y="3073036"/>
              <a:ext cx="38913" cy="33347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72" y="0"/>
                    <a:pt x="0" y="480"/>
                    <a:pt x="0" y="1073"/>
                  </a:cubicBezTo>
                  <a:cubicBezTo>
                    <a:pt x="0" y="1715"/>
                    <a:pt x="526" y="2139"/>
                    <a:pt x="1073" y="2139"/>
                  </a:cubicBezTo>
                  <a:cubicBezTo>
                    <a:pt x="1336" y="2139"/>
                    <a:pt x="1604" y="2040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802593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5802593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5802593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5802593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5755059" y="3168088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5755059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5755059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5755059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5755059" y="2977983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66" y="0"/>
                  </a:moveTo>
                  <a:cubicBezTo>
                    <a:pt x="480" y="8"/>
                    <a:pt x="1" y="488"/>
                    <a:pt x="1" y="1073"/>
                  </a:cubicBezTo>
                  <a:cubicBezTo>
                    <a:pt x="1" y="1715"/>
                    <a:pt x="527" y="2139"/>
                    <a:pt x="1073" y="2139"/>
                  </a:cubicBezTo>
                  <a:cubicBezTo>
                    <a:pt x="1337" y="2139"/>
                    <a:pt x="1605" y="2040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5755059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5755059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5755059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>
              <a:off x="5707541" y="3263140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>
              <a:off x="5707541" y="321560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9" y="2134"/>
                    <a:pt x="1078" y="2134"/>
                  </a:cubicBezTo>
                  <a:cubicBezTo>
                    <a:pt x="1339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707541" y="3168088"/>
              <a:ext cx="38788" cy="33347"/>
            </a:xfrm>
            <a:custGeom>
              <a:rect b="b" l="l" r="r" t="t"/>
              <a:pathLst>
                <a:path extrusionOk="0" h="2139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4" y="2041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5707541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5707541" y="3073036"/>
              <a:ext cx="38913" cy="33347"/>
            </a:xfrm>
            <a:custGeom>
              <a:rect b="b" l="l" r="r" t="t"/>
              <a:pathLst>
                <a:path extrusionOk="0" h="2139" w="2496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29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>
              <a:off x="5707541" y="302550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>
              <a:off x="5707541" y="2977983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8" y="2137"/>
                    <a:pt x="1076" y="2137"/>
                  </a:cubicBezTo>
                  <a:cubicBezTo>
                    <a:pt x="1339" y="2137"/>
                    <a:pt x="1605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707541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5707541" y="288305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5707541" y="2835522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5707541" y="2788004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5660131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8" y="1155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5660131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5660131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47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5660131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10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5660007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5660007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5660007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5660131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5660131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5660007" y="2930574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5660007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5660007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5660007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6" y="1154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660007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5612613" y="340558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5612613" y="3358068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5612613" y="3310658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5612613" y="3263140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1"/>
                  </a:cubicBezTo>
                  <a:cubicBezTo>
                    <a:pt x="2488" y="1147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612613" y="321560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10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5612473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1" y="2139"/>
                    <a:pt x="1078" y="2139"/>
                  </a:cubicBezTo>
                  <a:cubicBezTo>
                    <a:pt x="1342" y="2139"/>
                    <a:pt x="1611" y="2041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5612613" y="312067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5612473" y="3073036"/>
              <a:ext cx="39053" cy="33347"/>
            </a:xfrm>
            <a:custGeom>
              <a:rect b="b" l="l" r="r" t="t"/>
              <a:pathLst>
                <a:path extrusionOk="0" h="2139" w="2505">
                  <a:moveTo>
                    <a:pt x="1074" y="0"/>
                  </a:moveTo>
                  <a:cubicBezTo>
                    <a:pt x="481" y="0"/>
                    <a:pt x="1" y="480"/>
                    <a:pt x="9" y="1073"/>
                  </a:cubicBezTo>
                  <a:cubicBezTo>
                    <a:pt x="9" y="1715"/>
                    <a:pt x="535" y="2139"/>
                    <a:pt x="1082" y="2139"/>
                  </a:cubicBezTo>
                  <a:cubicBezTo>
                    <a:pt x="1345" y="2139"/>
                    <a:pt x="1613" y="2040"/>
                    <a:pt x="1830" y="1821"/>
                  </a:cubicBezTo>
                  <a:cubicBezTo>
                    <a:pt x="2505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5612613" y="302550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5612613" y="2977983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5612613" y="2930574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5612613" y="288305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5612613" y="2835522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5612520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4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5612520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5612613" y="269307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2"/>
                    <a:pt x="1813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5612613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5564954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5564954" y="340558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5564954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564954" y="3310658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564954" y="326314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564954" y="321560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564954" y="3168088"/>
              <a:ext cx="38804" cy="33347"/>
            </a:xfrm>
            <a:custGeom>
              <a:rect b="b" l="l" r="r" t="t"/>
              <a:pathLst>
                <a:path extrusionOk="0" h="2139" w="2489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7" y="2139"/>
                    <a:pt x="1605" y="2041"/>
                    <a:pt x="1821" y="1821"/>
                  </a:cubicBezTo>
                  <a:cubicBezTo>
                    <a:pt x="2488" y="1146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5564954" y="312067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5564954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6" y="1715"/>
                    <a:pt x="530" y="2139"/>
                    <a:pt x="1077" y="2139"/>
                  </a:cubicBezTo>
                  <a:cubicBezTo>
                    <a:pt x="1341" y="2139"/>
                    <a:pt x="1610" y="2040"/>
                    <a:pt x="1830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5564954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5564954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74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5564954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5564954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5564954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5564954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7" y="8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5564954" y="2740470"/>
              <a:ext cx="38928" cy="33363"/>
            </a:xfrm>
            <a:custGeom>
              <a:rect b="b" l="l" r="r" t="t"/>
              <a:pathLst>
                <a:path extrusionOk="0" h="2140" w="2497">
                  <a:moveTo>
                    <a:pt x="1074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11"/>
                    <a:pt x="529" y="2140"/>
                    <a:pt x="1079" y="2140"/>
                  </a:cubicBezTo>
                  <a:cubicBezTo>
                    <a:pt x="1339" y="2140"/>
                    <a:pt x="1605" y="2044"/>
                    <a:pt x="1821" y="1830"/>
                  </a:cubicBezTo>
                  <a:cubicBezTo>
                    <a:pt x="2496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5564954" y="2693076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74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5"/>
                    <a:pt x="528" y="2131"/>
                    <a:pt x="1078" y="2131"/>
                  </a:cubicBezTo>
                  <a:cubicBezTo>
                    <a:pt x="1339" y="2131"/>
                    <a:pt x="1604" y="2036"/>
                    <a:pt x="1821" y="1821"/>
                  </a:cubicBezTo>
                  <a:cubicBezTo>
                    <a:pt x="2488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556495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74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556495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556495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74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9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5517421" y="359556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517421" y="345312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5517421" y="340558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>
              <a:off x="5517421" y="3358068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>
              <a:off x="5517421" y="3310658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5517421" y="3263140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7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5517421" y="321560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10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5517421" y="3168088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5" y="2139"/>
                  </a:cubicBezTo>
                  <a:cubicBezTo>
                    <a:pt x="1338" y="2139"/>
                    <a:pt x="1605" y="2041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3"/>
            <p:cNvSpPr/>
            <p:nvPr/>
          </p:nvSpPr>
          <p:spPr>
            <a:xfrm>
              <a:off x="5517421" y="3120679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>
              <a:off x="5517421" y="3073036"/>
              <a:ext cx="38928" cy="33347"/>
            </a:xfrm>
            <a:custGeom>
              <a:rect b="b" l="l" r="r" t="t"/>
              <a:pathLst>
                <a:path extrusionOk="0" h="2139" w="2497">
                  <a:moveTo>
                    <a:pt x="1074" y="0"/>
                  </a:moveTo>
                  <a:cubicBezTo>
                    <a:pt x="481" y="0"/>
                    <a:pt x="1" y="480"/>
                    <a:pt x="1" y="1073"/>
                  </a:cubicBezTo>
                  <a:cubicBezTo>
                    <a:pt x="6" y="1715"/>
                    <a:pt x="530" y="2139"/>
                    <a:pt x="1078" y="2139"/>
                  </a:cubicBezTo>
                  <a:cubicBezTo>
                    <a:pt x="1342" y="2139"/>
                    <a:pt x="1611" y="2040"/>
                    <a:pt x="1830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>
              <a:off x="5517421" y="302550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>
              <a:off x="5517421" y="2977983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>
              <a:off x="5517421" y="2930574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6" y="1708"/>
                    <a:pt x="530" y="2131"/>
                    <a:pt x="1075" y="2131"/>
                  </a:cubicBezTo>
                  <a:cubicBezTo>
                    <a:pt x="1338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>
              <a:off x="5517421" y="288305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>
              <a:off x="5517421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>
              <a:off x="5517421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>
              <a:off x="5517421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>
              <a:off x="5517421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3"/>
            <p:cNvSpPr/>
            <p:nvPr/>
          </p:nvSpPr>
          <p:spPr>
            <a:xfrm>
              <a:off x="551742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3"/>
            <p:cNvSpPr/>
            <p:nvPr/>
          </p:nvSpPr>
          <p:spPr>
            <a:xfrm>
              <a:off x="551742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551742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5517421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551742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551742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5517421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5517421" y="1362969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5470027" y="359556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3"/>
            <p:cNvSpPr/>
            <p:nvPr/>
          </p:nvSpPr>
          <p:spPr>
            <a:xfrm>
              <a:off x="5470027" y="3548172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3"/>
            <p:cNvSpPr/>
            <p:nvPr/>
          </p:nvSpPr>
          <p:spPr>
            <a:xfrm>
              <a:off x="5470027" y="350063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5470027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7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5470027" y="340558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5470027" y="3358068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5470027" y="331065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5470027" y="302550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5470027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5470027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33"/>
            <p:cNvSpPr/>
            <p:nvPr/>
          </p:nvSpPr>
          <p:spPr>
            <a:xfrm>
              <a:off x="5470027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33"/>
            <p:cNvSpPr/>
            <p:nvPr/>
          </p:nvSpPr>
          <p:spPr>
            <a:xfrm>
              <a:off x="5469933" y="2835522"/>
              <a:ext cx="38897" cy="33269"/>
            </a:xfrm>
            <a:custGeom>
              <a:rect b="b" l="l" r="r" t="t"/>
              <a:pathLst>
                <a:path extrusionOk="0" h="2134" w="2495">
                  <a:moveTo>
                    <a:pt x="1071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47"/>
                    <a:pt x="2014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33"/>
            <p:cNvSpPr/>
            <p:nvPr/>
          </p:nvSpPr>
          <p:spPr>
            <a:xfrm>
              <a:off x="5469933" y="2788004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3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33"/>
            <p:cNvSpPr/>
            <p:nvPr/>
          </p:nvSpPr>
          <p:spPr>
            <a:xfrm>
              <a:off x="5469933" y="2740470"/>
              <a:ext cx="38897" cy="33331"/>
            </a:xfrm>
            <a:custGeom>
              <a:rect b="b" l="l" r="r" t="t"/>
              <a:pathLst>
                <a:path extrusionOk="0" h="2138" w="2495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40"/>
                    <a:pt x="1819" y="1822"/>
                  </a:cubicBezTo>
                  <a:cubicBezTo>
                    <a:pt x="2494" y="1155"/>
                    <a:pt x="2023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33"/>
            <p:cNvSpPr/>
            <p:nvPr/>
          </p:nvSpPr>
          <p:spPr>
            <a:xfrm>
              <a:off x="5470027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33"/>
            <p:cNvSpPr/>
            <p:nvPr/>
          </p:nvSpPr>
          <p:spPr>
            <a:xfrm>
              <a:off x="5470027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3"/>
            <p:cNvSpPr/>
            <p:nvPr/>
          </p:nvSpPr>
          <p:spPr>
            <a:xfrm>
              <a:off x="5470027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33"/>
            <p:cNvSpPr/>
            <p:nvPr/>
          </p:nvSpPr>
          <p:spPr>
            <a:xfrm>
              <a:off x="5470027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33"/>
            <p:cNvSpPr/>
            <p:nvPr/>
          </p:nvSpPr>
          <p:spPr>
            <a:xfrm>
              <a:off x="5470027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3"/>
            <p:cNvSpPr/>
            <p:nvPr/>
          </p:nvSpPr>
          <p:spPr>
            <a:xfrm>
              <a:off x="5470027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33"/>
            <p:cNvSpPr/>
            <p:nvPr/>
          </p:nvSpPr>
          <p:spPr>
            <a:xfrm>
              <a:off x="5470027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5470027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547002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547002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5470027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547002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5470027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5470027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5422493" y="3548172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5422493" y="3500638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5422493" y="3453120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7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5422493" y="2977983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1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5422493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5422493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5422493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5422415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8"/>
                    <a:pt x="6" y="480"/>
                    <a:pt x="6" y="1065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5422415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8" y="2137"/>
                    <a:pt x="1075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5422493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542249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5422493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5422493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5422493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542249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542249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542249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542249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5422493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5422493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542249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1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5422493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5422493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5422493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542249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5422493" y="1362969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5374975" y="2930574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5374975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5374975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5374975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5374975" y="274047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5374975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5374975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5374975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5374975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5374975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537497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30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5374975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5374975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5374975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5374975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5374975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5374975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5374975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5327441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5327441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1" y="472"/>
                    <a:pt x="1" y="1065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5327441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5327441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5327441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5327441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5327441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532744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532744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532744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532744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532744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532744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532744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532744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5327441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3"/>
            <p:cNvSpPr/>
            <p:nvPr/>
          </p:nvSpPr>
          <p:spPr>
            <a:xfrm>
              <a:off x="5327441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3"/>
            <p:cNvSpPr/>
            <p:nvPr/>
          </p:nvSpPr>
          <p:spPr>
            <a:xfrm>
              <a:off x="5327441" y="141048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5280047" y="269307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2"/>
                    <a:pt x="1813" y="1813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5280047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5280047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5280047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5280047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4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5280047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5280047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5280047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5280047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5280047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5280047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3"/>
            <p:cNvSpPr/>
            <p:nvPr/>
          </p:nvSpPr>
          <p:spPr>
            <a:xfrm>
              <a:off x="5280047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3"/>
            <p:cNvSpPr/>
            <p:nvPr/>
          </p:nvSpPr>
          <p:spPr>
            <a:xfrm>
              <a:off x="528004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3"/>
            <p:cNvSpPr/>
            <p:nvPr/>
          </p:nvSpPr>
          <p:spPr>
            <a:xfrm>
              <a:off x="528004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5280047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5280047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5232513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5232513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5232513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5232513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5232513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5232513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5232513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5232513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5232513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5232513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5232513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5232513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5232513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5232513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5232513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5232513" y="141048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5184995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5184995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518499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5184995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5184995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18499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518499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518499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518499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18499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18499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18499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18499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18499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18499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184995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184995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5184995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137461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5137461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5137461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97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137461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137461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513746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513746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5137461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513746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137461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137461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5137461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513746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5137461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513746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5137461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5089943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5089943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5089943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3"/>
            <p:cNvSpPr/>
            <p:nvPr/>
          </p:nvSpPr>
          <p:spPr>
            <a:xfrm>
              <a:off x="5089943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3"/>
            <p:cNvSpPr/>
            <p:nvPr/>
          </p:nvSpPr>
          <p:spPr>
            <a:xfrm>
              <a:off x="5089943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5089943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5089943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5089943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5089943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5089943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5089943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5089943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5089943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5089943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5089943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5089943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5089943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5089943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5089943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5042534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5042534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5042534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5042534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504253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504253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504253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5042534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504253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504253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504253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504253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5042534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504253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504253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504253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504253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504253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4995015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4995015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4995015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4995015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4995015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4995015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499501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499501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499501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499501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499501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499501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499501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499501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4995015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4995015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4995015" y="145802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4947481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4947481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4947481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4947481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4947481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4947481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4947481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4947481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4947481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4947481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4947481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4947481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4947481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4947481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4947481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4947481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4947481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4947481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4899963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4899963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899963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899963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899963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4899963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4899963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899963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4899963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4899963" y="1885499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4899963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4899963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4899963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4899963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4899963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4852429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4852429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4852429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4852429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852429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4852429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4852429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4852429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3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4852429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4852429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4852429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485242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4852429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4852429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4852429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6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4805035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4805035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4805035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4805035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4805035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4805035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3"/>
            <p:cNvSpPr/>
            <p:nvPr/>
          </p:nvSpPr>
          <p:spPr>
            <a:xfrm>
              <a:off x="4805035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3"/>
            <p:cNvSpPr/>
            <p:nvPr/>
          </p:nvSpPr>
          <p:spPr>
            <a:xfrm>
              <a:off x="4805035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2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805035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757502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57502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57502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4757502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4757502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75750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75750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4709983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4709983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4709983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3"/>
            <p:cNvSpPr/>
            <p:nvPr/>
          </p:nvSpPr>
          <p:spPr>
            <a:xfrm>
              <a:off x="4709983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3"/>
            <p:cNvSpPr/>
            <p:nvPr/>
          </p:nvSpPr>
          <p:spPr>
            <a:xfrm>
              <a:off x="4709983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3"/>
            <p:cNvSpPr/>
            <p:nvPr/>
          </p:nvSpPr>
          <p:spPr>
            <a:xfrm>
              <a:off x="4709983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3"/>
            <p:cNvSpPr/>
            <p:nvPr/>
          </p:nvSpPr>
          <p:spPr>
            <a:xfrm>
              <a:off x="4662449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3"/>
            <p:cNvSpPr/>
            <p:nvPr/>
          </p:nvSpPr>
          <p:spPr>
            <a:xfrm>
              <a:off x="4662449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4662449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3"/>
            <p:cNvSpPr/>
            <p:nvPr/>
          </p:nvSpPr>
          <p:spPr>
            <a:xfrm>
              <a:off x="466244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3"/>
            <p:cNvSpPr/>
            <p:nvPr/>
          </p:nvSpPr>
          <p:spPr>
            <a:xfrm>
              <a:off x="4614931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4614931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4614931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4614931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3"/>
            <p:cNvSpPr/>
            <p:nvPr/>
          </p:nvSpPr>
          <p:spPr>
            <a:xfrm>
              <a:off x="4567397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3"/>
            <p:cNvSpPr/>
            <p:nvPr/>
          </p:nvSpPr>
          <p:spPr>
            <a:xfrm>
              <a:off x="4567397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3"/>
            <p:cNvSpPr/>
            <p:nvPr/>
          </p:nvSpPr>
          <p:spPr>
            <a:xfrm>
              <a:off x="456739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3"/>
            <p:cNvSpPr/>
            <p:nvPr/>
          </p:nvSpPr>
          <p:spPr>
            <a:xfrm>
              <a:off x="456739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3"/>
            <p:cNvSpPr/>
            <p:nvPr/>
          </p:nvSpPr>
          <p:spPr>
            <a:xfrm>
              <a:off x="4519879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4519879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4519879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4519879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3"/>
            <p:cNvSpPr/>
            <p:nvPr/>
          </p:nvSpPr>
          <p:spPr>
            <a:xfrm>
              <a:off x="4472345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3"/>
            <p:cNvSpPr/>
            <p:nvPr/>
          </p:nvSpPr>
          <p:spPr>
            <a:xfrm>
              <a:off x="4472345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3"/>
            <p:cNvSpPr/>
            <p:nvPr/>
          </p:nvSpPr>
          <p:spPr>
            <a:xfrm>
              <a:off x="4472345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3"/>
            <p:cNvSpPr/>
            <p:nvPr/>
          </p:nvSpPr>
          <p:spPr>
            <a:xfrm>
              <a:off x="447234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3"/>
            <p:cNvSpPr/>
            <p:nvPr/>
          </p:nvSpPr>
          <p:spPr>
            <a:xfrm>
              <a:off x="4424951" y="1885499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3"/>
            <p:cNvSpPr/>
            <p:nvPr/>
          </p:nvSpPr>
          <p:spPr>
            <a:xfrm>
              <a:off x="4424951" y="1837965"/>
              <a:ext cx="38881" cy="33238"/>
            </a:xfrm>
            <a:custGeom>
              <a:rect b="b" l="l" r="r" t="t"/>
              <a:pathLst>
                <a:path extrusionOk="0" h="2132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81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3" y="1150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3"/>
            <p:cNvSpPr/>
            <p:nvPr/>
          </p:nvSpPr>
          <p:spPr>
            <a:xfrm>
              <a:off x="4424951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39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3"/>
            <p:cNvSpPr/>
            <p:nvPr/>
          </p:nvSpPr>
          <p:spPr>
            <a:xfrm>
              <a:off x="4424951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3"/>
            <p:cNvSpPr/>
            <p:nvPr/>
          </p:nvSpPr>
          <p:spPr>
            <a:xfrm>
              <a:off x="4424951" y="1695519"/>
              <a:ext cx="38881" cy="33222"/>
            </a:xfrm>
            <a:custGeom>
              <a:rect b="b" l="l" r="r" t="t"/>
              <a:pathLst>
                <a:path extrusionOk="0" h="2131" w="2494">
                  <a:moveTo>
                    <a:pt x="1075" y="1"/>
                  </a:moveTo>
                  <a:cubicBezTo>
                    <a:pt x="1072" y="1"/>
                    <a:pt x="1068" y="1"/>
                    <a:pt x="1065" y="1"/>
                  </a:cubicBez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3" y="1141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3"/>
            <p:cNvSpPr/>
            <p:nvPr/>
          </p:nvSpPr>
          <p:spPr>
            <a:xfrm>
              <a:off x="4377417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3"/>
            <p:cNvSpPr/>
            <p:nvPr/>
          </p:nvSpPr>
          <p:spPr>
            <a:xfrm>
              <a:off x="4377417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3"/>
            <p:cNvSpPr/>
            <p:nvPr/>
          </p:nvSpPr>
          <p:spPr>
            <a:xfrm>
              <a:off x="4377417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3"/>
            <p:cNvSpPr/>
            <p:nvPr/>
          </p:nvSpPr>
          <p:spPr>
            <a:xfrm>
              <a:off x="4377417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3"/>
            <p:cNvSpPr/>
            <p:nvPr/>
          </p:nvSpPr>
          <p:spPr>
            <a:xfrm>
              <a:off x="437741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3"/>
            <p:cNvSpPr/>
            <p:nvPr/>
          </p:nvSpPr>
          <p:spPr>
            <a:xfrm>
              <a:off x="4377417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86" y="1149"/>
                    <a:pt x="2020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3"/>
            <p:cNvSpPr/>
            <p:nvPr/>
          </p:nvSpPr>
          <p:spPr>
            <a:xfrm>
              <a:off x="4329899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3"/>
            <p:cNvSpPr/>
            <p:nvPr/>
          </p:nvSpPr>
          <p:spPr>
            <a:xfrm>
              <a:off x="4329899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3"/>
            <p:cNvSpPr/>
            <p:nvPr/>
          </p:nvSpPr>
          <p:spPr>
            <a:xfrm>
              <a:off x="4329899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3"/>
            <p:cNvSpPr/>
            <p:nvPr/>
          </p:nvSpPr>
          <p:spPr>
            <a:xfrm>
              <a:off x="432989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3"/>
            <p:cNvSpPr/>
            <p:nvPr/>
          </p:nvSpPr>
          <p:spPr>
            <a:xfrm>
              <a:off x="6942596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3"/>
            <p:cNvSpPr/>
            <p:nvPr/>
          </p:nvSpPr>
          <p:spPr>
            <a:xfrm>
              <a:off x="694259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3"/>
            <p:cNvSpPr/>
            <p:nvPr/>
          </p:nvSpPr>
          <p:spPr>
            <a:xfrm>
              <a:off x="6990130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3"/>
            <p:cNvSpPr/>
            <p:nvPr/>
          </p:nvSpPr>
          <p:spPr>
            <a:xfrm>
              <a:off x="6990130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3"/>
            <p:cNvSpPr/>
            <p:nvPr/>
          </p:nvSpPr>
          <p:spPr>
            <a:xfrm>
              <a:off x="7037648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3"/>
            <p:cNvSpPr/>
            <p:nvPr/>
          </p:nvSpPr>
          <p:spPr>
            <a:xfrm>
              <a:off x="6990130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3"/>
            <p:cNvSpPr/>
            <p:nvPr/>
          </p:nvSpPr>
          <p:spPr>
            <a:xfrm>
              <a:off x="7370089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3"/>
            <p:cNvSpPr/>
            <p:nvPr/>
          </p:nvSpPr>
          <p:spPr>
            <a:xfrm>
              <a:off x="7370089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3"/>
            <p:cNvSpPr/>
            <p:nvPr/>
          </p:nvSpPr>
          <p:spPr>
            <a:xfrm>
              <a:off x="7370089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3"/>
            <p:cNvSpPr/>
            <p:nvPr/>
          </p:nvSpPr>
          <p:spPr>
            <a:xfrm>
              <a:off x="7370089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3"/>
            <p:cNvSpPr/>
            <p:nvPr/>
          </p:nvSpPr>
          <p:spPr>
            <a:xfrm>
              <a:off x="7370089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3"/>
            <p:cNvSpPr/>
            <p:nvPr/>
          </p:nvSpPr>
          <p:spPr>
            <a:xfrm>
              <a:off x="7370089" y="1885499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33"/>
            <p:cNvSpPr/>
            <p:nvPr/>
          </p:nvSpPr>
          <p:spPr>
            <a:xfrm>
              <a:off x="7370089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9"/>
                    <a:pt x="8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7370089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3"/>
            <p:cNvSpPr/>
            <p:nvPr/>
          </p:nvSpPr>
          <p:spPr>
            <a:xfrm>
              <a:off x="7370089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3"/>
            <p:cNvSpPr/>
            <p:nvPr/>
          </p:nvSpPr>
          <p:spPr>
            <a:xfrm>
              <a:off x="7370089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3"/>
            <p:cNvSpPr/>
            <p:nvPr/>
          </p:nvSpPr>
          <p:spPr>
            <a:xfrm>
              <a:off x="7370089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83" y="0"/>
                  </a:moveTo>
                  <a:cubicBezTo>
                    <a:pt x="1080" y="0"/>
                    <a:pt x="1077" y="0"/>
                    <a:pt x="1073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3"/>
            <p:cNvSpPr/>
            <p:nvPr/>
          </p:nvSpPr>
          <p:spPr>
            <a:xfrm>
              <a:off x="7370089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3"/>
            <p:cNvSpPr/>
            <p:nvPr/>
          </p:nvSpPr>
          <p:spPr>
            <a:xfrm>
              <a:off x="7370089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3"/>
            <p:cNvSpPr/>
            <p:nvPr/>
          </p:nvSpPr>
          <p:spPr>
            <a:xfrm>
              <a:off x="7370089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73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4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3"/>
            <p:cNvSpPr/>
            <p:nvPr/>
          </p:nvSpPr>
          <p:spPr>
            <a:xfrm>
              <a:off x="7132576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3"/>
            <p:cNvSpPr/>
            <p:nvPr/>
          </p:nvSpPr>
          <p:spPr>
            <a:xfrm>
              <a:off x="7132576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3"/>
            <p:cNvSpPr/>
            <p:nvPr/>
          </p:nvSpPr>
          <p:spPr>
            <a:xfrm>
              <a:off x="7132576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3"/>
            <p:cNvSpPr/>
            <p:nvPr/>
          </p:nvSpPr>
          <p:spPr>
            <a:xfrm>
              <a:off x="7132576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3"/>
            <p:cNvSpPr/>
            <p:nvPr/>
          </p:nvSpPr>
          <p:spPr>
            <a:xfrm>
              <a:off x="7132576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3"/>
            <p:cNvSpPr/>
            <p:nvPr/>
          </p:nvSpPr>
          <p:spPr>
            <a:xfrm>
              <a:off x="7132576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3"/>
            <p:cNvSpPr/>
            <p:nvPr/>
          </p:nvSpPr>
          <p:spPr>
            <a:xfrm>
              <a:off x="7132576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2" y="1822"/>
                  </a:cubicBezTo>
                  <a:cubicBezTo>
                    <a:pt x="2496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3"/>
            <p:cNvSpPr/>
            <p:nvPr/>
          </p:nvSpPr>
          <p:spPr>
            <a:xfrm>
              <a:off x="7132576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3"/>
            <p:cNvSpPr/>
            <p:nvPr/>
          </p:nvSpPr>
          <p:spPr>
            <a:xfrm>
              <a:off x="7132576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3"/>
            <p:cNvSpPr/>
            <p:nvPr/>
          </p:nvSpPr>
          <p:spPr>
            <a:xfrm>
              <a:off x="7132576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7132576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0" y="0"/>
                    <a:pt x="1077" y="0"/>
                    <a:pt x="1074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713257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6895062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689506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6895062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6895062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7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6942596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694259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6990130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6990130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6990130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6990130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6990130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6990130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6990130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6990130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6990130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6990130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6990130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6990130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703764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703764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703764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703764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703764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703764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703764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703764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703764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703764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703764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703764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7085182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708518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708518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708518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7085182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708518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708518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708518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708518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708518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708518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708518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7132576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7132576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7180110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7180110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7180110" y="174291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7180110" y="1790446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7180110" y="183798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7180110" y="1885499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7180110" y="1932892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7180110" y="1980426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7180110" y="2027960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7180110" y="2075478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7180110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7180110" y="2170531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7180110" y="2218065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7180110" y="2265583"/>
              <a:ext cx="38913" cy="33238"/>
            </a:xfrm>
            <a:custGeom>
              <a:rect b="b" l="l" r="r" t="t"/>
              <a:pathLst>
                <a:path extrusionOk="0" h="2132" w="2496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722762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722762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722762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722762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722762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7227628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722762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3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722762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722762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722762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7227628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722762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722762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722762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722762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39"/>
                    <a:pt x="1822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7275162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727516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727516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727516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7275162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727516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727516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727516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727516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727516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727516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727516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7275162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727516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7322680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7322680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7322680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7322680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7322680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7322680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7322680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7322680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3"/>
            <p:cNvSpPr/>
            <p:nvPr/>
          </p:nvSpPr>
          <p:spPr>
            <a:xfrm>
              <a:off x="7322680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3"/>
            <p:cNvSpPr/>
            <p:nvPr/>
          </p:nvSpPr>
          <p:spPr>
            <a:xfrm>
              <a:off x="7322680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3"/>
            <p:cNvSpPr/>
            <p:nvPr/>
          </p:nvSpPr>
          <p:spPr>
            <a:xfrm>
              <a:off x="7322680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3"/>
            <p:cNvSpPr/>
            <p:nvPr/>
          </p:nvSpPr>
          <p:spPr>
            <a:xfrm>
              <a:off x="7322680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3"/>
            <p:cNvSpPr/>
            <p:nvPr/>
          </p:nvSpPr>
          <p:spPr>
            <a:xfrm>
              <a:off x="7322680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67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3"/>
            <p:cNvSpPr/>
            <p:nvPr/>
          </p:nvSpPr>
          <p:spPr>
            <a:xfrm>
              <a:off x="7322680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8" y="1154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3"/>
            <p:cNvSpPr/>
            <p:nvPr/>
          </p:nvSpPr>
          <p:spPr>
            <a:xfrm>
              <a:off x="7370089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8"/>
                    <a:pt x="8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3"/>
            <p:cNvSpPr/>
            <p:nvPr/>
          </p:nvSpPr>
          <p:spPr>
            <a:xfrm>
              <a:off x="7370089" y="236051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8" y="2137"/>
                    <a:pt x="1076" y="2137"/>
                  </a:cubicBezTo>
                  <a:cubicBezTo>
                    <a:pt x="1339" y="2137"/>
                    <a:pt x="1605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3"/>
            <p:cNvSpPr/>
            <p:nvPr/>
          </p:nvSpPr>
          <p:spPr>
            <a:xfrm>
              <a:off x="741760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3"/>
            <p:cNvSpPr/>
            <p:nvPr/>
          </p:nvSpPr>
          <p:spPr>
            <a:xfrm>
              <a:off x="741760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3"/>
            <p:cNvSpPr/>
            <p:nvPr/>
          </p:nvSpPr>
          <p:spPr>
            <a:xfrm>
              <a:off x="7417608" y="169551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51" y="0"/>
                  </a:moveTo>
                  <a:cubicBezTo>
                    <a:pt x="472" y="0"/>
                    <a:pt x="1" y="477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ubicBezTo>
                    <a:pt x="1061" y="1"/>
                    <a:pt x="1056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3"/>
            <p:cNvSpPr/>
            <p:nvPr/>
          </p:nvSpPr>
          <p:spPr>
            <a:xfrm>
              <a:off x="741760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8"/>
                    <a:pt x="1068" y="2138"/>
                  </a:cubicBezTo>
                  <a:cubicBezTo>
                    <a:pt x="1329" y="2138"/>
                    <a:pt x="1596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3"/>
            <p:cNvSpPr/>
            <p:nvPr/>
          </p:nvSpPr>
          <p:spPr>
            <a:xfrm>
              <a:off x="741760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3"/>
            <p:cNvSpPr/>
            <p:nvPr/>
          </p:nvSpPr>
          <p:spPr>
            <a:xfrm>
              <a:off x="741760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3"/>
            <p:cNvSpPr/>
            <p:nvPr/>
          </p:nvSpPr>
          <p:spPr>
            <a:xfrm>
              <a:off x="7417608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4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3"/>
            <p:cNvSpPr/>
            <p:nvPr/>
          </p:nvSpPr>
          <p:spPr>
            <a:xfrm>
              <a:off x="741760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3"/>
            <p:cNvSpPr/>
            <p:nvPr/>
          </p:nvSpPr>
          <p:spPr>
            <a:xfrm>
              <a:off x="7417608" y="198042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3"/>
            <p:cNvSpPr/>
            <p:nvPr/>
          </p:nvSpPr>
          <p:spPr>
            <a:xfrm>
              <a:off x="741760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3"/>
            <p:cNvSpPr/>
            <p:nvPr/>
          </p:nvSpPr>
          <p:spPr>
            <a:xfrm>
              <a:off x="741760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3"/>
            <p:cNvSpPr/>
            <p:nvPr/>
          </p:nvSpPr>
          <p:spPr>
            <a:xfrm>
              <a:off x="7417608" y="212301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3"/>
            <p:cNvSpPr/>
            <p:nvPr/>
          </p:nvSpPr>
          <p:spPr>
            <a:xfrm>
              <a:off x="7417608" y="2170531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3"/>
            <p:cNvSpPr/>
            <p:nvPr/>
          </p:nvSpPr>
          <p:spPr>
            <a:xfrm>
              <a:off x="741760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3"/>
            <p:cNvSpPr/>
            <p:nvPr/>
          </p:nvSpPr>
          <p:spPr>
            <a:xfrm>
              <a:off x="7417608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3"/>
            <p:cNvSpPr/>
            <p:nvPr/>
          </p:nvSpPr>
          <p:spPr>
            <a:xfrm>
              <a:off x="741760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3"/>
            <p:cNvSpPr/>
            <p:nvPr/>
          </p:nvSpPr>
          <p:spPr>
            <a:xfrm>
              <a:off x="741760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2" y="2133"/>
                    <a:pt x="1069" y="2133"/>
                  </a:cubicBezTo>
                  <a:cubicBezTo>
                    <a:pt x="1329" y="2133"/>
                    <a:pt x="1596" y="2036"/>
                    <a:pt x="1814" y="1821"/>
                  </a:cubicBezTo>
                  <a:cubicBezTo>
                    <a:pt x="2488" y="1155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7417608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7465142" y="155293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746514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746514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7465142" y="169551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51" y="0"/>
                  </a:moveTo>
                  <a:cubicBezTo>
                    <a:pt x="472" y="0"/>
                    <a:pt x="0" y="477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ubicBezTo>
                    <a:pt x="1060" y="1"/>
                    <a:pt x="1055" y="0"/>
                    <a:pt x="10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746514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2" y="2138"/>
                    <a:pt x="1068" y="2138"/>
                  </a:cubicBezTo>
                  <a:cubicBezTo>
                    <a:pt x="1329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746514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7465142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7465142" y="1885499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5"/>
                    <a:pt x="524" y="2132"/>
                    <a:pt x="1072" y="2132"/>
                  </a:cubicBezTo>
                  <a:cubicBezTo>
                    <a:pt x="1331" y="2132"/>
                    <a:pt x="1596" y="2036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7465142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74"/>
                  </a:cubicBezTo>
                  <a:cubicBezTo>
                    <a:pt x="0" y="1712"/>
                    <a:pt x="521" y="2138"/>
                    <a:pt x="1067" y="2138"/>
                  </a:cubicBezTo>
                  <a:cubicBezTo>
                    <a:pt x="1328" y="2138"/>
                    <a:pt x="1595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7465142" y="198042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1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746514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7465142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7465142" y="212301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7465142" y="2170531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7465142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7465142" y="226558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10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746514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0"/>
                    <a:pt x="0" y="480"/>
                    <a:pt x="0" y="1073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7465142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7512660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7512660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7512660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7512660" y="1695519"/>
              <a:ext cx="38897" cy="33207"/>
            </a:xfrm>
            <a:custGeom>
              <a:rect b="b" l="l" r="r" t="t"/>
              <a:pathLst>
                <a:path extrusionOk="0" h="2130" w="2495">
                  <a:moveTo>
                    <a:pt x="1084" y="1"/>
                  </a:moveTo>
                  <a:cubicBezTo>
                    <a:pt x="1080" y="1"/>
                    <a:pt x="1077" y="1"/>
                    <a:pt x="1074" y="1"/>
                  </a:cubicBez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2" y="1813"/>
                  </a:cubicBezTo>
                  <a:cubicBezTo>
                    <a:pt x="2494" y="1149"/>
                    <a:pt x="2020" y="1"/>
                    <a:pt x="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7512660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66"/>
                  </a:cubicBezTo>
                  <a:cubicBezTo>
                    <a:pt x="1" y="1710"/>
                    <a:pt x="530" y="2138"/>
                    <a:pt x="1078" y="2138"/>
                  </a:cubicBezTo>
                  <a:cubicBezTo>
                    <a:pt x="1340" y="2138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7512660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7512660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7512660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7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7512660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1"/>
                    <a:pt x="1" y="1074"/>
                  </a:cubicBezTo>
                  <a:cubicBezTo>
                    <a:pt x="1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7512660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1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7512660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7512660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7512660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8" y="0"/>
                    <a:pt x="1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7512660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7512660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8"/>
                    <a:pt x="527" y="2131"/>
                    <a:pt x="1074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7512660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7512660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7560194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7560194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7560194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7560194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7560194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7560194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7560194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7560194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7560194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7560194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7560194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7560194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7560194" y="2123012"/>
              <a:ext cx="39006" cy="33316"/>
            </a:xfrm>
            <a:custGeom>
              <a:rect b="b" l="l" r="r" t="t"/>
              <a:pathLst>
                <a:path extrusionOk="0" h="2137" w="2502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502" y="1149"/>
                    <a:pt x="2028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7560194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7560194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7560194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7560194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8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7560194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7607712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7607712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760771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760771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760771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813025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813025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8177651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8177651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8225185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8225185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8225185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8272719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8272719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8320237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8605269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8367771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8415165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8462824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855775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851034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8462824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8415165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8367771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8320237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8320237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8272719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822518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5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8177651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8130258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7845226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7845226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7892744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789274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789274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789274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789274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789274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7892744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789274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789274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7940153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7940153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7940153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3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7940153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7940153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7940153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7940153" y="1885499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7940153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9" y="481"/>
                    <a:pt x="0" y="1074"/>
                  </a:cubicBezTo>
                  <a:cubicBezTo>
                    <a:pt x="0" y="1712"/>
                    <a:pt x="529" y="2138"/>
                    <a:pt x="1077" y="2138"/>
                  </a:cubicBezTo>
                  <a:cubicBezTo>
                    <a:pt x="1339" y="2138"/>
                    <a:pt x="1606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7987672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7987672" y="164800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7987672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4" y="2129"/>
                  </a:cubicBezTo>
                  <a:cubicBezTo>
                    <a:pt x="1336" y="2129"/>
                    <a:pt x="1604" y="2032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7987672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7987672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7987672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7987672" y="1885499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1"/>
                  </a:moveTo>
                  <a:cubicBezTo>
                    <a:pt x="481" y="1"/>
                    <a:pt x="9" y="472"/>
                    <a:pt x="1" y="1066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3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7987672" y="1932892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9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803520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803520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803520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8082739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8082739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8082739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4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808273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803520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803520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8035206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8035206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803520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803520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7987672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7940153" y="1980426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40"/>
                    <a:pt x="1821" y="1821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7940153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789274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760771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7607712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7607712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7607712" y="1885499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5"/>
                    <a:pt x="525" y="2132"/>
                    <a:pt x="1072" y="2132"/>
                  </a:cubicBezTo>
                  <a:cubicBezTo>
                    <a:pt x="1332" y="2132"/>
                    <a:pt x="1597" y="2036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7607712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7607712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1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7607712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7607712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7607712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78" y="2137"/>
                  </a:cubicBezTo>
                  <a:cubicBezTo>
                    <a:pt x="1340" y="2137"/>
                    <a:pt x="1606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7607712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7607712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7607712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80" y="0"/>
                    <a:pt x="1" y="480"/>
                    <a:pt x="1" y="1073"/>
                  </a:cubicBezTo>
                  <a:cubicBezTo>
                    <a:pt x="1" y="1711"/>
                    <a:pt x="522" y="2137"/>
                    <a:pt x="1067" y="2137"/>
                  </a:cubicBezTo>
                  <a:cubicBezTo>
                    <a:pt x="1329" y="2137"/>
                    <a:pt x="1595" y="2039"/>
                    <a:pt x="1814" y="1821"/>
                  </a:cubicBezTo>
                  <a:cubicBezTo>
                    <a:pt x="2488" y="1154"/>
                    <a:pt x="2017" y="8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7607712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7607712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7607712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7655246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7655246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7655246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7655246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7655246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7655246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7655246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7655246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7655246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7655246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16" y="9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7655246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7655246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7655246" y="2075478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7655246" y="212301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7655246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7655246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7655246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7655246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7655246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7655246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7655246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7702764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7702764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7702764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7702764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7702764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7702764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7702764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7702764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7702764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1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7702764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770276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7702764" y="2123012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770276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770276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68" y="2131"/>
                  </a:cubicBezTo>
                  <a:cubicBezTo>
                    <a:pt x="1330" y="2131"/>
                    <a:pt x="1597" y="2033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7702764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4" y="1821"/>
                  </a:cubicBezTo>
                  <a:cubicBezTo>
                    <a:pt x="2489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7702764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7702764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9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775029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775029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7750298" y="1695519"/>
              <a:ext cx="38757" cy="33207"/>
            </a:xfrm>
            <a:custGeom>
              <a:rect b="b" l="l" r="r" t="t"/>
              <a:pathLst>
                <a:path extrusionOk="0" h="2130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3" y="1813"/>
                  </a:cubicBezTo>
                  <a:cubicBezTo>
                    <a:pt x="2486" y="1149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775029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775029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7750298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775029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775029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7750298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1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7750298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7750298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3"/>
            <p:cNvSpPr/>
            <p:nvPr/>
          </p:nvSpPr>
          <p:spPr>
            <a:xfrm>
              <a:off x="775029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3"/>
            <p:cNvSpPr/>
            <p:nvPr/>
          </p:nvSpPr>
          <p:spPr>
            <a:xfrm>
              <a:off x="775029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3"/>
            <p:cNvSpPr/>
            <p:nvPr/>
          </p:nvSpPr>
          <p:spPr>
            <a:xfrm>
              <a:off x="7750174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8"/>
                    <a:pt x="526" y="2131"/>
                    <a:pt x="1073" y="2131"/>
                  </a:cubicBezTo>
                  <a:cubicBezTo>
                    <a:pt x="1336" y="2131"/>
                    <a:pt x="1605" y="2033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3"/>
            <p:cNvSpPr/>
            <p:nvPr/>
          </p:nvSpPr>
          <p:spPr>
            <a:xfrm>
              <a:off x="775029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3"/>
            <p:cNvSpPr/>
            <p:nvPr/>
          </p:nvSpPr>
          <p:spPr>
            <a:xfrm>
              <a:off x="7750174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9"/>
                    <a:pt x="8" y="480"/>
                    <a:pt x="0" y="1074"/>
                  </a:cubicBezTo>
                  <a:cubicBezTo>
                    <a:pt x="0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3"/>
            <p:cNvSpPr/>
            <p:nvPr/>
          </p:nvSpPr>
          <p:spPr>
            <a:xfrm>
              <a:off x="779783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3"/>
            <p:cNvSpPr/>
            <p:nvPr/>
          </p:nvSpPr>
          <p:spPr>
            <a:xfrm>
              <a:off x="7797832" y="1648001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0"/>
                    <a:pt x="1067" y="2130"/>
                  </a:cubicBezTo>
                  <a:cubicBezTo>
                    <a:pt x="1329" y="2130"/>
                    <a:pt x="1596" y="2032"/>
                    <a:pt x="1813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3"/>
            <p:cNvSpPr/>
            <p:nvPr/>
          </p:nvSpPr>
          <p:spPr>
            <a:xfrm>
              <a:off x="7797832" y="1695519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1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3"/>
            <p:cNvSpPr/>
            <p:nvPr/>
          </p:nvSpPr>
          <p:spPr>
            <a:xfrm>
              <a:off x="7797832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3"/>
            <p:cNvSpPr/>
            <p:nvPr/>
          </p:nvSpPr>
          <p:spPr>
            <a:xfrm>
              <a:off x="7797832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3"/>
            <p:cNvSpPr/>
            <p:nvPr/>
          </p:nvSpPr>
          <p:spPr>
            <a:xfrm>
              <a:off x="7797832" y="1837965"/>
              <a:ext cx="38757" cy="33238"/>
            </a:xfrm>
            <a:custGeom>
              <a:rect b="b" l="l" r="r" t="t"/>
              <a:pathLst>
                <a:path extrusionOk="0" h="2132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1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5" y="1150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3"/>
            <p:cNvSpPr/>
            <p:nvPr/>
          </p:nvSpPr>
          <p:spPr>
            <a:xfrm>
              <a:off x="7797832" y="1885499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3"/>
            <p:cNvSpPr/>
            <p:nvPr/>
          </p:nvSpPr>
          <p:spPr>
            <a:xfrm>
              <a:off x="7797832" y="1932892"/>
              <a:ext cx="38788" cy="33363"/>
            </a:xfrm>
            <a:custGeom>
              <a:rect b="b" l="l" r="r" t="t"/>
              <a:pathLst>
                <a:path extrusionOk="0" h="2140" w="2488">
                  <a:moveTo>
                    <a:pt x="1057" y="1"/>
                  </a:moveTo>
                  <a:cubicBezTo>
                    <a:pt x="472" y="9"/>
                    <a:pt x="0" y="481"/>
                    <a:pt x="0" y="1074"/>
                  </a:cubicBezTo>
                  <a:cubicBezTo>
                    <a:pt x="0" y="1716"/>
                    <a:pt x="522" y="2139"/>
                    <a:pt x="1069" y="2139"/>
                  </a:cubicBezTo>
                  <a:cubicBezTo>
                    <a:pt x="1333" y="2139"/>
                    <a:pt x="1602" y="2041"/>
                    <a:pt x="1821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3"/>
            <p:cNvSpPr/>
            <p:nvPr/>
          </p:nvSpPr>
          <p:spPr>
            <a:xfrm>
              <a:off x="7797832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5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3"/>
            <p:cNvSpPr/>
            <p:nvPr/>
          </p:nvSpPr>
          <p:spPr>
            <a:xfrm>
              <a:off x="7845226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3"/>
            <p:cNvSpPr/>
            <p:nvPr/>
          </p:nvSpPr>
          <p:spPr>
            <a:xfrm>
              <a:off x="7845226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3"/>
            <p:cNvSpPr/>
            <p:nvPr/>
          </p:nvSpPr>
          <p:spPr>
            <a:xfrm>
              <a:off x="7845226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3"/>
            <p:cNvSpPr/>
            <p:nvPr/>
          </p:nvSpPr>
          <p:spPr>
            <a:xfrm>
              <a:off x="7845226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3"/>
            <p:cNvSpPr/>
            <p:nvPr/>
          </p:nvSpPr>
          <p:spPr>
            <a:xfrm>
              <a:off x="7845226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3"/>
            <p:cNvSpPr/>
            <p:nvPr/>
          </p:nvSpPr>
          <p:spPr>
            <a:xfrm>
              <a:off x="7845226" y="183798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3"/>
            <p:cNvSpPr/>
            <p:nvPr/>
          </p:nvSpPr>
          <p:spPr>
            <a:xfrm>
              <a:off x="7845226" y="1885499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3"/>
            <p:cNvSpPr/>
            <p:nvPr/>
          </p:nvSpPr>
          <p:spPr>
            <a:xfrm>
              <a:off x="7845226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5" y="2138"/>
                    <a:pt x="1073" y="2138"/>
                  </a:cubicBezTo>
                  <a:cubicBezTo>
                    <a:pt x="1335" y="2138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3"/>
            <p:cNvSpPr/>
            <p:nvPr/>
          </p:nvSpPr>
          <p:spPr>
            <a:xfrm>
              <a:off x="7845226" y="1980426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1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3"/>
            <p:cNvSpPr/>
            <p:nvPr/>
          </p:nvSpPr>
          <p:spPr>
            <a:xfrm>
              <a:off x="7845226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3"/>
            <p:cNvSpPr/>
            <p:nvPr/>
          </p:nvSpPr>
          <p:spPr>
            <a:xfrm>
              <a:off x="7797832" y="202796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3"/>
            <p:cNvSpPr/>
            <p:nvPr/>
          </p:nvSpPr>
          <p:spPr>
            <a:xfrm>
              <a:off x="7797832" y="2075478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1"/>
                  </a:moveTo>
                  <a:cubicBezTo>
                    <a:pt x="1064" y="1"/>
                    <a:pt x="1060" y="1"/>
                    <a:pt x="1057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5" y="1149"/>
                    <a:pt x="2011" y="1"/>
                    <a:pt x="1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3"/>
            <p:cNvSpPr/>
            <p:nvPr/>
          </p:nvSpPr>
          <p:spPr>
            <a:xfrm>
              <a:off x="7797832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3" y="1149"/>
                    <a:pt x="2019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3"/>
            <p:cNvSpPr/>
            <p:nvPr/>
          </p:nvSpPr>
          <p:spPr>
            <a:xfrm>
              <a:off x="7797832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0"/>
                    <a:pt x="0" y="1066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3"/>
            <p:cNvSpPr/>
            <p:nvPr/>
          </p:nvSpPr>
          <p:spPr>
            <a:xfrm>
              <a:off x="779769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3"/>
            <p:cNvSpPr/>
            <p:nvPr/>
          </p:nvSpPr>
          <p:spPr>
            <a:xfrm>
              <a:off x="7797832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57" y="0"/>
                  </a:moveTo>
                  <a:cubicBezTo>
                    <a:pt x="472" y="8"/>
                    <a:pt x="0" y="480"/>
                    <a:pt x="0" y="1073"/>
                  </a:cubicBezTo>
                  <a:cubicBezTo>
                    <a:pt x="0" y="1711"/>
                    <a:pt x="524" y="2137"/>
                    <a:pt x="1070" y="2137"/>
                  </a:cubicBezTo>
                  <a:cubicBezTo>
                    <a:pt x="1331" y="2137"/>
                    <a:pt x="1597" y="2039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3"/>
            <p:cNvSpPr/>
            <p:nvPr/>
          </p:nvSpPr>
          <p:spPr>
            <a:xfrm>
              <a:off x="7797692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6" y="1"/>
                  </a:moveTo>
                  <a:cubicBezTo>
                    <a:pt x="481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3"/>
            <p:cNvSpPr/>
            <p:nvPr/>
          </p:nvSpPr>
          <p:spPr>
            <a:xfrm>
              <a:off x="7797832" y="2218065"/>
              <a:ext cx="38757" cy="33222"/>
            </a:xfrm>
            <a:custGeom>
              <a:rect b="b" l="l" r="r" t="t"/>
              <a:pathLst>
                <a:path extrusionOk="0" h="2131" w="2486">
                  <a:moveTo>
                    <a:pt x="1067" y="0"/>
                  </a:moveTo>
                  <a:cubicBezTo>
                    <a:pt x="1064" y="0"/>
                    <a:pt x="1060" y="0"/>
                    <a:pt x="1057" y="0"/>
                  </a:cubicBezTo>
                  <a:cubicBezTo>
                    <a:pt x="472" y="0"/>
                    <a:pt x="0" y="480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5" y="1149"/>
                    <a:pt x="2011" y="0"/>
                    <a:pt x="1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3"/>
            <p:cNvSpPr/>
            <p:nvPr/>
          </p:nvSpPr>
          <p:spPr>
            <a:xfrm>
              <a:off x="775029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3"/>
            <p:cNvSpPr/>
            <p:nvPr/>
          </p:nvSpPr>
          <p:spPr>
            <a:xfrm>
              <a:off x="770276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3"/>
            <p:cNvSpPr/>
            <p:nvPr/>
          </p:nvSpPr>
          <p:spPr>
            <a:xfrm>
              <a:off x="7655246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3"/>
            <p:cNvSpPr/>
            <p:nvPr/>
          </p:nvSpPr>
          <p:spPr>
            <a:xfrm>
              <a:off x="7607712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3"/>
            <p:cNvSpPr/>
            <p:nvPr/>
          </p:nvSpPr>
          <p:spPr>
            <a:xfrm>
              <a:off x="7560194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3"/>
            <p:cNvSpPr/>
            <p:nvPr/>
          </p:nvSpPr>
          <p:spPr>
            <a:xfrm>
              <a:off x="7512660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3"/>
            <p:cNvSpPr/>
            <p:nvPr/>
          </p:nvSpPr>
          <p:spPr>
            <a:xfrm>
              <a:off x="7940153" y="283552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4"/>
                    <a:pt x="1078" y="2134"/>
                  </a:cubicBezTo>
                  <a:cubicBezTo>
                    <a:pt x="1340" y="2134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3"/>
            <p:cNvSpPr/>
            <p:nvPr/>
          </p:nvSpPr>
          <p:spPr>
            <a:xfrm>
              <a:off x="7940153" y="2788004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3" y="0"/>
                  </a:moveTo>
                  <a:cubicBezTo>
                    <a:pt x="480" y="0"/>
                    <a:pt x="9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6" y="1154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3"/>
            <p:cNvSpPr/>
            <p:nvPr/>
          </p:nvSpPr>
          <p:spPr>
            <a:xfrm>
              <a:off x="7987672" y="269307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1" y="0"/>
                    <a:pt x="9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3"/>
            <p:cNvSpPr/>
            <p:nvPr/>
          </p:nvSpPr>
          <p:spPr>
            <a:xfrm>
              <a:off x="7987672" y="2645542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3"/>
            <p:cNvSpPr/>
            <p:nvPr/>
          </p:nvSpPr>
          <p:spPr>
            <a:xfrm>
              <a:off x="7892744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3"/>
            <p:cNvSpPr/>
            <p:nvPr/>
          </p:nvSpPr>
          <p:spPr>
            <a:xfrm>
              <a:off x="7892744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3"/>
            <p:cNvSpPr/>
            <p:nvPr/>
          </p:nvSpPr>
          <p:spPr>
            <a:xfrm>
              <a:off x="7845226" y="283552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3"/>
            <p:cNvSpPr/>
            <p:nvPr/>
          </p:nvSpPr>
          <p:spPr>
            <a:xfrm>
              <a:off x="7845226" y="278800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3"/>
            <p:cNvSpPr/>
            <p:nvPr/>
          </p:nvSpPr>
          <p:spPr>
            <a:xfrm>
              <a:off x="7845226" y="274047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3"/>
            <p:cNvSpPr/>
            <p:nvPr/>
          </p:nvSpPr>
          <p:spPr>
            <a:xfrm>
              <a:off x="7797739" y="2835522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63" y="1"/>
                  </a:moveTo>
                  <a:cubicBezTo>
                    <a:pt x="478" y="1"/>
                    <a:pt x="6" y="480"/>
                    <a:pt x="6" y="1066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40"/>
                    <a:pt x="1819" y="1822"/>
                  </a:cubicBezTo>
                  <a:cubicBezTo>
                    <a:pt x="2494" y="1147"/>
                    <a:pt x="2014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3"/>
            <p:cNvSpPr/>
            <p:nvPr/>
          </p:nvSpPr>
          <p:spPr>
            <a:xfrm>
              <a:off x="7797739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8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3"/>
            <p:cNvSpPr/>
            <p:nvPr/>
          </p:nvSpPr>
          <p:spPr>
            <a:xfrm>
              <a:off x="7940153" y="2930574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3" y="1"/>
                  </a:moveTo>
                  <a:cubicBezTo>
                    <a:pt x="480" y="1"/>
                    <a:pt x="9" y="472"/>
                    <a:pt x="0" y="1066"/>
                  </a:cubicBezTo>
                  <a:cubicBezTo>
                    <a:pt x="0" y="1704"/>
                    <a:pt x="529" y="2129"/>
                    <a:pt x="1077" y="2129"/>
                  </a:cubicBezTo>
                  <a:cubicBezTo>
                    <a:pt x="1339" y="2129"/>
                    <a:pt x="1606" y="2032"/>
                    <a:pt x="1821" y="1814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3"/>
            <p:cNvSpPr/>
            <p:nvPr/>
          </p:nvSpPr>
          <p:spPr>
            <a:xfrm>
              <a:off x="7892744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4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3"/>
            <p:cNvSpPr/>
            <p:nvPr/>
          </p:nvSpPr>
          <p:spPr>
            <a:xfrm>
              <a:off x="7845226" y="2930574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4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3"/>
            <p:cNvSpPr/>
            <p:nvPr/>
          </p:nvSpPr>
          <p:spPr>
            <a:xfrm>
              <a:off x="7797692" y="2930574"/>
              <a:ext cx="38897" cy="33238"/>
            </a:xfrm>
            <a:custGeom>
              <a:rect b="b" l="l" r="r" t="t"/>
              <a:pathLst>
                <a:path extrusionOk="0" h="2132" w="2495">
                  <a:moveTo>
                    <a:pt x="1076" y="1"/>
                  </a:moveTo>
                  <a:cubicBezTo>
                    <a:pt x="1073" y="1"/>
                    <a:pt x="1069" y="1"/>
                    <a:pt x="1066" y="1"/>
                  </a:cubicBezTo>
                  <a:cubicBezTo>
                    <a:pt x="481" y="1"/>
                    <a:pt x="1" y="480"/>
                    <a:pt x="9" y="1066"/>
                  </a:cubicBezTo>
                  <a:cubicBezTo>
                    <a:pt x="9" y="1708"/>
                    <a:pt x="531" y="2131"/>
                    <a:pt x="1078" y="2131"/>
                  </a:cubicBezTo>
                  <a:cubicBezTo>
                    <a:pt x="1342" y="2131"/>
                    <a:pt x="1611" y="2033"/>
                    <a:pt x="1830" y="1814"/>
                  </a:cubicBezTo>
                  <a:cubicBezTo>
                    <a:pt x="2494" y="1141"/>
                    <a:pt x="2020" y="1"/>
                    <a:pt x="1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3"/>
            <p:cNvSpPr/>
            <p:nvPr/>
          </p:nvSpPr>
          <p:spPr>
            <a:xfrm>
              <a:off x="7750298" y="2930574"/>
              <a:ext cx="38757" cy="33238"/>
            </a:xfrm>
            <a:custGeom>
              <a:rect b="b" l="l" r="r" t="t"/>
              <a:pathLst>
                <a:path extrusionOk="0" h="2132" w="2486">
                  <a:moveTo>
                    <a:pt x="1075" y="1"/>
                  </a:moveTo>
                  <a:cubicBezTo>
                    <a:pt x="1072" y="1"/>
                    <a:pt x="1069" y="1"/>
                    <a:pt x="1065" y="1"/>
                  </a:cubicBez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6" y="1141"/>
                    <a:pt x="2012" y="1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3"/>
            <p:cNvSpPr/>
            <p:nvPr/>
          </p:nvSpPr>
          <p:spPr>
            <a:xfrm>
              <a:off x="7750298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3"/>
            <p:cNvSpPr/>
            <p:nvPr/>
          </p:nvSpPr>
          <p:spPr>
            <a:xfrm>
              <a:off x="7702764" y="288305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3"/>
            <p:cNvSpPr/>
            <p:nvPr/>
          </p:nvSpPr>
          <p:spPr>
            <a:xfrm>
              <a:off x="7702686" y="2835522"/>
              <a:ext cx="38881" cy="33269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77" y="1"/>
                    <a:pt x="6" y="480"/>
                    <a:pt x="6" y="1066"/>
                  </a:cubicBezTo>
                  <a:cubicBezTo>
                    <a:pt x="0" y="1709"/>
                    <a:pt x="528" y="2134"/>
                    <a:pt x="1076" y="2134"/>
                  </a:cubicBezTo>
                  <a:cubicBezTo>
                    <a:pt x="1337" y="2134"/>
                    <a:pt x="1603" y="2037"/>
                    <a:pt x="1819" y="1822"/>
                  </a:cubicBezTo>
                  <a:cubicBezTo>
                    <a:pt x="2494" y="1147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3"/>
            <p:cNvSpPr/>
            <p:nvPr/>
          </p:nvSpPr>
          <p:spPr>
            <a:xfrm>
              <a:off x="7655153" y="2835522"/>
              <a:ext cx="38881" cy="33269"/>
            </a:xfrm>
            <a:custGeom>
              <a:rect b="b" l="l" r="r" t="t"/>
              <a:pathLst>
                <a:path extrusionOk="0" h="2134" w="2494">
                  <a:moveTo>
                    <a:pt x="1071" y="1"/>
                  </a:moveTo>
                  <a:cubicBezTo>
                    <a:pt x="486" y="1"/>
                    <a:pt x="6" y="480"/>
                    <a:pt x="6" y="1066"/>
                  </a:cubicBezTo>
                  <a:cubicBezTo>
                    <a:pt x="1" y="1709"/>
                    <a:pt x="528" y="2134"/>
                    <a:pt x="1076" y="2134"/>
                  </a:cubicBezTo>
                  <a:cubicBezTo>
                    <a:pt x="1338" y="2134"/>
                    <a:pt x="1604" y="2037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3"/>
            <p:cNvSpPr/>
            <p:nvPr/>
          </p:nvSpPr>
          <p:spPr>
            <a:xfrm>
              <a:off x="7655153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3"/>
            <p:cNvSpPr/>
            <p:nvPr/>
          </p:nvSpPr>
          <p:spPr>
            <a:xfrm>
              <a:off x="7607634" y="2788004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5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3" y="1154"/>
                    <a:pt x="2022" y="8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3"/>
            <p:cNvSpPr/>
            <p:nvPr/>
          </p:nvSpPr>
          <p:spPr>
            <a:xfrm>
              <a:off x="7607634" y="2740470"/>
              <a:ext cx="38881" cy="33363"/>
            </a:xfrm>
            <a:custGeom>
              <a:rect b="b" l="l" r="r" t="t"/>
              <a:pathLst>
                <a:path extrusionOk="0" h="2140" w="2494">
                  <a:moveTo>
                    <a:pt x="1071" y="1"/>
                  </a:moveTo>
                  <a:cubicBezTo>
                    <a:pt x="485" y="1"/>
                    <a:pt x="6" y="480"/>
                    <a:pt x="6" y="1066"/>
                  </a:cubicBezTo>
                  <a:cubicBezTo>
                    <a:pt x="0" y="1711"/>
                    <a:pt x="527" y="2140"/>
                    <a:pt x="1077" y="2140"/>
                  </a:cubicBezTo>
                  <a:cubicBezTo>
                    <a:pt x="1337" y="2140"/>
                    <a:pt x="1602" y="2044"/>
                    <a:pt x="1819" y="1830"/>
                  </a:cubicBezTo>
                  <a:cubicBezTo>
                    <a:pt x="2493" y="1155"/>
                    <a:pt x="2022" y="9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3"/>
            <p:cNvSpPr/>
            <p:nvPr/>
          </p:nvSpPr>
          <p:spPr>
            <a:xfrm>
              <a:off x="7702686" y="2740470"/>
              <a:ext cx="38881" cy="33331"/>
            </a:xfrm>
            <a:custGeom>
              <a:rect b="b" l="l" r="r" t="t"/>
              <a:pathLst>
                <a:path extrusionOk="0" h="2138" w="2494">
                  <a:moveTo>
                    <a:pt x="1071" y="1"/>
                  </a:moveTo>
                  <a:cubicBezTo>
                    <a:pt x="486" y="9"/>
                    <a:pt x="6" y="480"/>
                    <a:pt x="6" y="1066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40"/>
                    <a:pt x="1819" y="1822"/>
                  </a:cubicBezTo>
                  <a:cubicBezTo>
                    <a:pt x="2494" y="1155"/>
                    <a:pt x="2022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3"/>
            <p:cNvSpPr/>
            <p:nvPr/>
          </p:nvSpPr>
          <p:spPr>
            <a:xfrm>
              <a:off x="7655246" y="269307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3"/>
            <p:cNvSpPr/>
            <p:nvPr/>
          </p:nvSpPr>
          <p:spPr>
            <a:xfrm>
              <a:off x="7607712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7" y="2134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3"/>
            <p:cNvSpPr/>
            <p:nvPr/>
          </p:nvSpPr>
          <p:spPr>
            <a:xfrm>
              <a:off x="8747731" y="164800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73" y="0"/>
                  </a:moveTo>
                  <a:cubicBezTo>
                    <a:pt x="480" y="0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3"/>
            <p:cNvSpPr/>
            <p:nvPr/>
          </p:nvSpPr>
          <p:spPr>
            <a:xfrm>
              <a:off x="8700322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3"/>
            <p:cNvSpPr/>
            <p:nvPr/>
          </p:nvSpPr>
          <p:spPr>
            <a:xfrm>
              <a:off x="870032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3"/>
            <p:cNvSpPr/>
            <p:nvPr/>
          </p:nvSpPr>
          <p:spPr>
            <a:xfrm>
              <a:off x="8652803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3"/>
            <p:cNvSpPr/>
            <p:nvPr/>
          </p:nvSpPr>
          <p:spPr>
            <a:xfrm>
              <a:off x="8652803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3"/>
            <p:cNvSpPr/>
            <p:nvPr/>
          </p:nvSpPr>
          <p:spPr>
            <a:xfrm>
              <a:off x="8605269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6" y="2129"/>
                    <a:pt x="1603" y="2032"/>
                    <a:pt x="1822" y="1813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3"/>
            <p:cNvSpPr/>
            <p:nvPr/>
          </p:nvSpPr>
          <p:spPr>
            <a:xfrm>
              <a:off x="8605269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3"/>
            <p:cNvSpPr/>
            <p:nvPr/>
          </p:nvSpPr>
          <p:spPr>
            <a:xfrm>
              <a:off x="8557751" y="1695519"/>
              <a:ext cx="38913" cy="33207"/>
            </a:xfrm>
            <a:custGeom>
              <a:rect b="b" l="l" r="r" t="t"/>
              <a:pathLst>
                <a:path extrusionOk="0" h="2130" w="2496">
                  <a:moveTo>
                    <a:pt x="1073" y="1"/>
                  </a:moveTo>
                  <a:cubicBezTo>
                    <a:pt x="480" y="1"/>
                    <a:pt x="8" y="472"/>
                    <a:pt x="0" y="1066"/>
                  </a:cubicBezTo>
                  <a:cubicBezTo>
                    <a:pt x="0" y="1703"/>
                    <a:pt x="528" y="2129"/>
                    <a:pt x="1076" y="2129"/>
                  </a:cubicBezTo>
                  <a:cubicBezTo>
                    <a:pt x="1339" y="2129"/>
                    <a:pt x="1605" y="2032"/>
                    <a:pt x="1821" y="1813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3"/>
            <p:cNvSpPr/>
            <p:nvPr/>
          </p:nvSpPr>
          <p:spPr>
            <a:xfrm>
              <a:off x="8557751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3"/>
            <p:cNvSpPr/>
            <p:nvPr/>
          </p:nvSpPr>
          <p:spPr>
            <a:xfrm>
              <a:off x="8510342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3"/>
            <p:cNvSpPr/>
            <p:nvPr/>
          </p:nvSpPr>
          <p:spPr>
            <a:xfrm>
              <a:off x="8510342" y="1695519"/>
              <a:ext cx="38804" cy="33207"/>
            </a:xfrm>
            <a:custGeom>
              <a:rect b="b" l="l" r="r" t="t"/>
              <a:pathLst>
                <a:path extrusionOk="0" h="2130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3"/>
                    <a:pt x="525" y="2129"/>
                    <a:pt x="1071" y="2129"/>
                  </a:cubicBezTo>
                  <a:cubicBezTo>
                    <a:pt x="1332" y="2129"/>
                    <a:pt x="1598" y="2032"/>
                    <a:pt x="1814" y="1813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3"/>
            <p:cNvSpPr/>
            <p:nvPr/>
          </p:nvSpPr>
          <p:spPr>
            <a:xfrm>
              <a:off x="8510342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3"/>
            <p:cNvSpPr/>
            <p:nvPr/>
          </p:nvSpPr>
          <p:spPr>
            <a:xfrm>
              <a:off x="8510342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3"/>
            <p:cNvSpPr/>
            <p:nvPr/>
          </p:nvSpPr>
          <p:spPr>
            <a:xfrm>
              <a:off x="8462824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3"/>
            <p:cNvSpPr/>
            <p:nvPr/>
          </p:nvSpPr>
          <p:spPr>
            <a:xfrm>
              <a:off x="8462824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3"/>
            <p:cNvSpPr/>
            <p:nvPr/>
          </p:nvSpPr>
          <p:spPr>
            <a:xfrm>
              <a:off x="8462824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1" y="1813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3"/>
            <p:cNvSpPr/>
            <p:nvPr/>
          </p:nvSpPr>
          <p:spPr>
            <a:xfrm>
              <a:off x="8462824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3"/>
            <p:cNvSpPr/>
            <p:nvPr/>
          </p:nvSpPr>
          <p:spPr>
            <a:xfrm>
              <a:off x="8415165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25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8415165" y="1790446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8415165" y="1695519"/>
              <a:ext cx="38928" cy="33207"/>
            </a:xfrm>
            <a:custGeom>
              <a:rect b="b" l="l" r="r" t="t"/>
              <a:pathLst>
                <a:path extrusionOk="0" h="2130" w="2497">
                  <a:moveTo>
                    <a:pt x="1074" y="1"/>
                  </a:moveTo>
                  <a:cubicBezTo>
                    <a:pt x="480" y="1"/>
                    <a:pt x="9" y="472"/>
                    <a:pt x="1" y="1066"/>
                  </a:cubicBezTo>
                  <a:cubicBezTo>
                    <a:pt x="1" y="1703"/>
                    <a:pt x="525" y="2129"/>
                    <a:pt x="1073" y="2129"/>
                  </a:cubicBezTo>
                  <a:cubicBezTo>
                    <a:pt x="1335" y="2129"/>
                    <a:pt x="1603" y="2032"/>
                    <a:pt x="1822" y="1813"/>
                  </a:cubicBezTo>
                  <a:cubicBezTo>
                    <a:pt x="2496" y="1147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8415165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0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96" y="1155"/>
                    <a:pt x="2025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8367771" y="1885499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7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8367771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8367771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8367771" y="1695519"/>
              <a:ext cx="38788" cy="33207"/>
            </a:xfrm>
            <a:custGeom>
              <a:rect b="b" l="l" r="r" t="t"/>
              <a:pathLst>
                <a:path extrusionOk="0" h="2130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3"/>
                    <a:pt x="525" y="2129"/>
                    <a:pt x="1070" y="2129"/>
                  </a:cubicBezTo>
                  <a:cubicBezTo>
                    <a:pt x="1331" y="2129"/>
                    <a:pt x="1597" y="2032"/>
                    <a:pt x="1813" y="1813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8367771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8320237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8320237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8272719" y="174291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8272719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8272719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4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8225185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8225185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2" y="1821"/>
                  </a:cubicBezTo>
                  <a:cubicBezTo>
                    <a:pt x="2496" y="1155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8177651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8177651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84" y="0"/>
                  </a:moveTo>
                  <a:cubicBezTo>
                    <a:pt x="1081" y="0"/>
                    <a:pt x="1077" y="0"/>
                    <a:pt x="1074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8177651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8177651" y="183798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8177651" y="174291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8177651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8177651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1" y="9"/>
                    <a:pt x="9" y="480"/>
                    <a:pt x="1" y="1074"/>
                  </a:cubicBezTo>
                  <a:cubicBezTo>
                    <a:pt x="1" y="1711"/>
                    <a:pt x="525" y="2137"/>
                    <a:pt x="1074" y="2137"/>
                  </a:cubicBezTo>
                  <a:cubicBezTo>
                    <a:pt x="1336" y="2137"/>
                    <a:pt x="1604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813025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813025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8130258" y="1932892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74"/>
                  </a:cubicBezTo>
                  <a:cubicBezTo>
                    <a:pt x="1" y="1712"/>
                    <a:pt x="525" y="2138"/>
                    <a:pt x="1071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55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8130258" y="1885499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1"/>
                  </a:moveTo>
                  <a:cubicBezTo>
                    <a:pt x="472" y="1"/>
                    <a:pt x="1" y="472"/>
                    <a:pt x="1" y="1066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29" y="2131"/>
                    <a:pt x="1597" y="2033"/>
                    <a:pt x="1813" y="1813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8130258" y="1790446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8130258" y="174291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813025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3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8082739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7" y="2131"/>
                  </a:cubicBezTo>
                  <a:cubicBezTo>
                    <a:pt x="1329" y="2131"/>
                    <a:pt x="1596" y="2033"/>
                    <a:pt x="1813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8082739" y="2218065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8082739" y="1980426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7"/>
                    <a:pt x="1071" y="2137"/>
                  </a:cubicBezTo>
                  <a:cubicBezTo>
                    <a:pt x="1332" y="2137"/>
                    <a:pt x="1597" y="2040"/>
                    <a:pt x="1813" y="1821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8082739" y="1932892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1"/>
                    <a:pt x="0" y="1074"/>
                  </a:cubicBezTo>
                  <a:cubicBezTo>
                    <a:pt x="0" y="1712"/>
                    <a:pt x="524" y="2138"/>
                    <a:pt x="1070" y="2138"/>
                  </a:cubicBezTo>
                  <a:cubicBezTo>
                    <a:pt x="1331" y="2138"/>
                    <a:pt x="1597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8082739" y="1885499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3"/>
            <p:cNvSpPr/>
            <p:nvPr/>
          </p:nvSpPr>
          <p:spPr>
            <a:xfrm>
              <a:off x="8082739" y="1837980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3"/>
            <p:cNvSpPr/>
            <p:nvPr/>
          </p:nvSpPr>
          <p:spPr>
            <a:xfrm>
              <a:off x="8082739" y="1790446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3"/>
            <p:cNvSpPr/>
            <p:nvPr/>
          </p:nvSpPr>
          <p:spPr>
            <a:xfrm>
              <a:off x="8082739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3"/>
            <p:cNvSpPr/>
            <p:nvPr/>
          </p:nvSpPr>
          <p:spPr>
            <a:xfrm>
              <a:off x="8035206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8035206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8035206" y="2027960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8035206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7987672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7987672" y="2123012"/>
              <a:ext cx="39022" cy="33316"/>
            </a:xfrm>
            <a:custGeom>
              <a:rect b="b" l="l" r="r" t="t"/>
              <a:pathLst>
                <a:path extrusionOk="0" h="2137" w="2503">
                  <a:moveTo>
                    <a:pt x="1076" y="0"/>
                  </a:moveTo>
                  <a:cubicBezTo>
                    <a:pt x="1073" y="0"/>
                    <a:pt x="1069" y="0"/>
                    <a:pt x="1066" y="0"/>
                  </a:cubicBezTo>
                  <a:cubicBezTo>
                    <a:pt x="481" y="0"/>
                    <a:pt x="1" y="480"/>
                    <a:pt x="1" y="1065"/>
                  </a:cubicBezTo>
                  <a:cubicBezTo>
                    <a:pt x="1" y="1709"/>
                    <a:pt x="530" y="2137"/>
                    <a:pt x="1081" y="2137"/>
                  </a:cubicBezTo>
                  <a:cubicBezTo>
                    <a:pt x="1344" y="2137"/>
                    <a:pt x="1612" y="2039"/>
                    <a:pt x="1830" y="1821"/>
                  </a:cubicBezTo>
                  <a:cubicBezTo>
                    <a:pt x="2502" y="1149"/>
                    <a:pt x="2029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7987672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6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7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7987672" y="2027960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6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7" y="2133"/>
                    <a:pt x="1604" y="2036"/>
                    <a:pt x="1822" y="1821"/>
                  </a:cubicBezTo>
                  <a:cubicBezTo>
                    <a:pt x="2497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7987672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6" y="1"/>
                  </a:moveTo>
                  <a:cubicBezTo>
                    <a:pt x="481" y="1"/>
                    <a:pt x="9" y="481"/>
                    <a:pt x="1" y="1066"/>
                  </a:cubicBezTo>
                  <a:cubicBezTo>
                    <a:pt x="1" y="1710"/>
                    <a:pt x="526" y="2138"/>
                    <a:pt x="1075" y="2138"/>
                  </a:cubicBezTo>
                  <a:cubicBezTo>
                    <a:pt x="1337" y="2138"/>
                    <a:pt x="1604" y="2040"/>
                    <a:pt x="1822" y="1822"/>
                  </a:cubicBezTo>
                  <a:cubicBezTo>
                    <a:pt x="2497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7940153" y="2075478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3" y="1"/>
                  </a:moveTo>
                  <a:cubicBezTo>
                    <a:pt x="480" y="1"/>
                    <a:pt x="9" y="480"/>
                    <a:pt x="0" y="1066"/>
                  </a:cubicBezTo>
                  <a:cubicBezTo>
                    <a:pt x="0" y="1709"/>
                    <a:pt x="529" y="2133"/>
                    <a:pt x="1078" y="2133"/>
                  </a:cubicBezTo>
                  <a:cubicBezTo>
                    <a:pt x="1340" y="2133"/>
                    <a:pt x="1606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7940153" y="1552933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3" y="1"/>
                  </a:moveTo>
                  <a:cubicBezTo>
                    <a:pt x="480" y="1"/>
                    <a:pt x="9" y="481"/>
                    <a:pt x="0" y="1066"/>
                  </a:cubicBezTo>
                  <a:cubicBezTo>
                    <a:pt x="0" y="1710"/>
                    <a:pt x="529" y="2138"/>
                    <a:pt x="1078" y="2138"/>
                  </a:cubicBezTo>
                  <a:cubicBezTo>
                    <a:pt x="1340" y="2138"/>
                    <a:pt x="1606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7892744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3" y="2033"/>
                    <a:pt x="1822" y="1814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7892744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7892744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7892744" y="2075478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7892744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7845226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7845226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7845226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7845226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7845226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784522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40" y="2137"/>
                    <a:pt x="1606" y="2039"/>
                    <a:pt x="1821" y="1821"/>
                  </a:cubicBezTo>
                  <a:cubicBezTo>
                    <a:pt x="2494" y="1149"/>
                    <a:pt x="2020" y="0"/>
                    <a:pt x="10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7845226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779783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57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1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7797832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57" y="1"/>
                  </a:moveTo>
                  <a:cubicBezTo>
                    <a:pt x="472" y="9"/>
                    <a:pt x="0" y="481"/>
                    <a:pt x="0" y="1066"/>
                  </a:cubicBezTo>
                  <a:cubicBezTo>
                    <a:pt x="0" y="1710"/>
                    <a:pt x="525" y="2138"/>
                    <a:pt x="1071" y="2138"/>
                  </a:cubicBezTo>
                  <a:cubicBezTo>
                    <a:pt x="1332" y="2138"/>
                    <a:pt x="1597" y="2040"/>
                    <a:pt x="1813" y="1822"/>
                  </a:cubicBezTo>
                  <a:cubicBezTo>
                    <a:pt x="2488" y="1147"/>
                    <a:pt x="2008" y="1"/>
                    <a:pt x="10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7797739" y="1458021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63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8" y="2137"/>
                    <a:pt x="1076" y="2137"/>
                  </a:cubicBezTo>
                  <a:cubicBezTo>
                    <a:pt x="1337" y="2137"/>
                    <a:pt x="1603" y="2039"/>
                    <a:pt x="1819" y="1821"/>
                  </a:cubicBezTo>
                  <a:cubicBezTo>
                    <a:pt x="2494" y="1146"/>
                    <a:pt x="2014" y="0"/>
                    <a:pt x="10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7750298" y="2645542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7750298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775029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775029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08" y="0"/>
                    <a:pt x="10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775029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5" y="1"/>
                  </a:moveTo>
                  <a:cubicBezTo>
                    <a:pt x="472" y="1"/>
                    <a:pt x="0" y="481"/>
                    <a:pt x="0" y="1066"/>
                  </a:cubicBezTo>
                  <a:cubicBezTo>
                    <a:pt x="0" y="1710"/>
                    <a:pt x="526" y="2138"/>
                    <a:pt x="1072" y="2138"/>
                  </a:cubicBezTo>
                  <a:cubicBezTo>
                    <a:pt x="1332" y="2138"/>
                    <a:pt x="1598" y="2040"/>
                    <a:pt x="1813" y="1822"/>
                  </a:cubicBezTo>
                  <a:cubicBezTo>
                    <a:pt x="2488" y="1147"/>
                    <a:pt x="2008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7750205" y="1458021"/>
              <a:ext cx="38897" cy="33316"/>
            </a:xfrm>
            <a:custGeom>
              <a:rect b="b" l="l" r="r" t="t"/>
              <a:pathLst>
                <a:path extrusionOk="0" h="2137" w="2495">
                  <a:moveTo>
                    <a:pt x="1071" y="0"/>
                  </a:moveTo>
                  <a:cubicBezTo>
                    <a:pt x="478" y="0"/>
                    <a:pt x="6" y="480"/>
                    <a:pt x="6" y="1065"/>
                  </a:cubicBezTo>
                  <a:cubicBezTo>
                    <a:pt x="1" y="1709"/>
                    <a:pt x="524" y="2137"/>
                    <a:pt x="1072" y="2137"/>
                  </a:cubicBezTo>
                  <a:cubicBezTo>
                    <a:pt x="1334" y="2137"/>
                    <a:pt x="1601" y="2039"/>
                    <a:pt x="1819" y="1821"/>
                  </a:cubicBezTo>
                  <a:cubicBezTo>
                    <a:pt x="2494" y="1146"/>
                    <a:pt x="2014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7702764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7702764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8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9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7702764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3"/>
            <p:cNvSpPr/>
            <p:nvPr/>
          </p:nvSpPr>
          <p:spPr>
            <a:xfrm>
              <a:off x="7702764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2" y="2138"/>
                  </a:cubicBezTo>
                  <a:cubicBezTo>
                    <a:pt x="1333" y="2138"/>
                    <a:pt x="1598" y="2040"/>
                    <a:pt x="1814" y="1822"/>
                  </a:cubicBezTo>
                  <a:cubicBezTo>
                    <a:pt x="2489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3"/>
            <p:cNvSpPr/>
            <p:nvPr/>
          </p:nvSpPr>
          <p:spPr>
            <a:xfrm>
              <a:off x="7702764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1"/>
                  </a:cubicBezTo>
                  <a:cubicBezTo>
                    <a:pt x="2489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3"/>
            <p:cNvSpPr/>
            <p:nvPr/>
          </p:nvSpPr>
          <p:spPr>
            <a:xfrm>
              <a:off x="7702686" y="1458021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1" y="0"/>
                  </a:moveTo>
                  <a:cubicBezTo>
                    <a:pt x="486" y="0"/>
                    <a:pt x="6" y="480"/>
                    <a:pt x="6" y="1065"/>
                  </a:cubicBezTo>
                  <a:cubicBezTo>
                    <a:pt x="0" y="1709"/>
                    <a:pt x="524" y="2137"/>
                    <a:pt x="1072" y="2137"/>
                  </a:cubicBezTo>
                  <a:cubicBezTo>
                    <a:pt x="1333" y="2137"/>
                    <a:pt x="1601" y="2039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3"/>
            <p:cNvSpPr/>
            <p:nvPr/>
          </p:nvSpPr>
          <p:spPr>
            <a:xfrm>
              <a:off x="7655246" y="2598024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6" y="2137"/>
                    <a:pt x="1072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3"/>
            <p:cNvSpPr/>
            <p:nvPr/>
          </p:nvSpPr>
          <p:spPr>
            <a:xfrm>
              <a:off x="7655246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72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3"/>
            <p:cNvSpPr/>
            <p:nvPr/>
          </p:nvSpPr>
          <p:spPr>
            <a:xfrm>
              <a:off x="7655153" y="1458021"/>
              <a:ext cx="38881" cy="33253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6" y="0"/>
                    <a:pt x="6" y="472"/>
                    <a:pt x="6" y="1065"/>
                  </a:cubicBezTo>
                  <a:cubicBezTo>
                    <a:pt x="1" y="1709"/>
                    <a:pt x="524" y="2133"/>
                    <a:pt x="1073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4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3"/>
            <p:cNvSpPr/>
            <p:nvPr/>
          </p:nvSpPr>
          <p:spPr>
            <a:xfrm>
              <a:off x="7607712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5" y="2137"/>
                  </a:cubicBezTo>
                  <a:cubicBezTo>
                    <a:pt x="1337" y="2137"/>
                    <a:pt x="1604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3"/>
            <p:cNvSpPr/>
            <p:nvPr/>
          </p:nvSpPr>
          <p:spPr>
            <a:xfrm>
              <a:off x="7607712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3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3"/>
            <p:cNvSpPr/>
            <p:nvPr/>
          </p:nvSpPr>
          <p:spPr>
            <a:xfrm>
              <a:off x="7607634" y="1458021"/>
              <a:ext cx="38881" cy="33253"/>
            </a:xfrm>
            <a:custGeom>
              <a:rect b="b" l="l" r="r" t="t"/>
              <a:pathLst>
                <a:path extrusionOk="0" h="2133" w="2494">
                  <a:moveTo>
                    <a:pt x="1071" y="0"/>
                  </a:moveTo>
                  <a:cubicBezTo>
                    <a:pt x="485" y="0"/>
                    <a:pt x="6" y="472"/>
                    <a:pt x="6" y="1065"/>
                  </a:cubicBezTo>
                  <a:cubicBezTo>
                    <a:pt x="0" y="1709"/>
                    <a:pt x="524" y="2133"/>
                    <a:pt x="1072" y="2133"/>
                  </a:cubicBezTo>
                  <a:cubicBezTo>
                    <a:pt x="1334" y="2133"/>
                    <a:pt x="1601" y="2036"/>
                    <a:pt x="1819" y="1821"/>
                  </a:cubicBezTo>
                  <a:cubicBezTo>
                    <a:pt x="2493" y="1154"/>
                    <a:pt x="2022" y="0"/>
                    <a:pt x="10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3"/>
            <p:cNvSpPr/>
            <p:nvPr/>
          </p:nvSpPr>
          <p:spPr>
            <a:xfrm>
              <a:off x="7560194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5" y="2032"/>
                    <a:pt x="1821" y="1813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3"/>
            <p:cNvSpPr/>
            <p:nvPr/>
          </p:nvSpPr>
          <p:spPr>
            <a:xfrm>
              <a:off x="7560194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3"/>
            <p:cNvSpPr/>
            <p:nvPr/>
          </p:nvSpPr>
          <p:spPr>
            <a:xfrm>
              <a:off x="7560194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96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3"/>
            <p:cNvSpPr/>
            <p:nvPr/>
          </p:nvSpPr>
          <p:spPr>
            <a:xfrm>
              <a:off x="7560194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6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3"/>
            <p:cNvSpPr/>
            <p:nvPr/>
          </p:nvSpPr>
          <p:spPr>
            <a:xfrm>
              <a:off x="7512660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8" y="2133"/>
                  </a:cubicBezTo>
                  <a:cubicBezTo>
                    <a:pt x="1340" y="2133"/>
                    <a:pt x="1606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3"/>
            <p:cNvSpPr/>
            <p:nvPr/>
          </p:nvSpPr>
          <p:spPr>
            <a:xfrm>
              <a:off x="7512660" y="1505414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0"/>
                  </a:moveTo>
                  <a:cubicBezTo>
                    <a:pt x="480" y="9"/>
                    <a:pt x="9" y="480"/>
                    <a:pt x="1" y="1074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1"/>
                  </a:cubicBezTo>
                  <a:cubicBezTo>
                    <a:pt x="2497" y="1155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3"/>
            <p:cNvSpPr/>
            <p:nvPr/>
          </p:nvSpPr>
          <p:spPr>
            <a:xfrm>
              <a:off x="746514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9"/>
                    <a:pt x="522" y="2134"/>
                    <a:pt x="1068" y="2134"/>
                  </a:cubicBezTo>
                  <a:cubicBezTo>
                    <a:pt x="1329" y="2134"/>
                    <a:pt x="1595" y="2037"/>
                    <a:pt x="1813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3"/>
            <p:cNvSpPr/>
            <p:nvPr/>
          </p:nvSpPr>
          <p:spPr>
            <a:xfrm>
              <a:off x="746514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2" y="2133"/>
                    <a:pt x="1068" y="2133"/>
                  </a:cubicBezTo>
                  <a:cubicBezTo>
                    <a:pt x="1329" y="2133"/>
                    <a:pt x="1595" y="2036"/>
                    <a:pt x="1813" y="1821"/>
                  </a:cubicBezTo>
                  <a:cubicBezTo>
                    <a:pt x="2488" y="1155"/>
                    <a:pt x="2016" y="8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3"/>
            <p:cNvSpPr/>
            <p:nvPr/>
          </p:nvSpPr>
          <p:spPr>
            <a:xfrm>
              <a:off x="746514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0"/>
                    <a:pt x="0" y="480"/>
                    <a:pt x="0" y="1074"/>
                  </a:cubicBezTo>
                  <a:cubicBezTo>
                    <a:pt x="0" y="1711"/>
                    <a:pt x="521" y="2137"/>
                    <a:pt x="1067" y="2137"/>
                  </a:cubicBezTo>
                  <a:cubicBezTo>
                    <a:pt x="1328" y="2137"/>
                    <a:pt x="1595" y="2040"/>
                    <a:pt x="1813" y="1821"/>
                  </a:cubicBezTo>
                  <a:cubicBezTo>
                    <a:pt x="2488" y="1155"/>
                    <a:pt x="2016" y="9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3"/>
            <p:cNvSpPr/>
            <p:nvPr/>
          </p:nvSpPr>
          <p:spPr>
            <a:xfrm>
              <a:off x="7417608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96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3"/>
            <p:cNvSpPr/>
            <p:nvPr/>
          </p:nvSpPr>
          <p:spPr>
            <a:xfrm>
              <a:off x="7417608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9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3"/>
            <p:cNvSpPr/>
            <p:nvPr/>
          </p:nvSpPr>
          <p:spPr>
            <a:xfrm>
              <a:off x="7417608" y="155293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2" y="2134"/>
                    <a:pt x="1069" y="2134"/>
                  </a:cubicBezTo>
                  <a:cubicBezTo>
                    <a:pt x="1329" y="2134"/>
                    <a:pt x="1596" y="2037"/>
                    <a:pt x="1814" y="1822"/>
                  </a:cubicBezTo>
                  <a:cubicBezTo>
                    <a:pt x="2488" y="1155"/>
                    <a:pt x="2017" y="9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3"/>
            <p:cNvSpPr/>
            <p:nvPr/>
          </p:nvSpPr>
          <p:spPr>
            <a:xfrm>
              <a:off x="7370089" y="2645542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3"/>
            <p:cNvSpPr/>
            <p:nvPr/>
          </p:nvSpPr>
          <p:spPr>
            <a:xfrm>
              <a:off x="7370089" y="2598024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78" y="2137"/>
                  </a:cubicBezTo>
                  <a:cubicBezTo>
                    <a:pt x="1339" y="2137"/>
                    <a:pt x="1606" y="2039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3"/>
            <p:cNvSpPr/>
            <p:nvPr/>
          </p:nvSpPr>
          <p:spPr>
            <a:xfrm>
              <a:off x="7370089" y="255049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55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3"/>
            <p:cNvSpPr/>
            <p:nvPr/>
          </p:nvSpPr>
          <p:spPr>
            <a:xfrm>
              <a:off x="7370089" y="2503096"/>
              <a:ext cx="38913" cy="33222"/>
            </a:xfrm>
            <a:custGeom>
              <a:rect b="b" l="l" r="r" t="t"/>
              <a:pathLst>
                <a:path extrusionOk="0" h="2131" w="2496">
                  <a:moveTo>
                    <a:pt x="1073" y="0"/>
                  </a:moveTo>
                  <a:cubicBezTo>
                    <a:pt x="480" y="0"/>
                    <a:pt x="0" y="472"/>
                    <a:pt x="0" y="1065"/>
                  </a:cubicBezTo>
                  <a:cubicBezTo>
                    <a:pt x="0" y="1707"/>
                    <a:pt x="526" y="2131"/>
                    <a:pt x="1073" y="2131"/>
                  </a:cubicBezTo>
                  <a:cubicBezTo>
                    <a:pt x="1336" y="2131"/>
                    <a:pt x="1604" y="2032"/>
                    <a:pt x="1821" y="1813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3"/>
            <p:cNvSpPr/>
            <p:nvPr/>
          </p:nvSpPr>
          <p:spPr>
            <a:xfrm>
              <a:off x="7370089" y="2455563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6"/>
                  </a:cubicBezTo>
                  <a:cubicBezTo>
                    <a:pt x="0" y="1709"/>
                    <a:pt x="525" y="2134"/>
                    <a:pt x="1074" y="2134"/>
                  </a:cubicBezTo>
                  <a:cubicBezTo>
                    <a:pt x="1336" y="2134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3"/>
            <p:cNvSpPr/>
            <p:nvPr/>
          </p:nvSpPr>
          <p:spPr>
            <a:xfrm>
              <a:off x="7370089" y="2408044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3"/>
            <p:cNvSpPr/>
            <p:nvPr/>
          </p:nvSpPr>
          <p:spPr>
            <a:xfrm>
              <a:off x="7370089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73" y="1"/>
                  </a:moveTo>
                  <a:cubicBezTo>
                    <a:pt x="480" y="1"/>
                    <a:pt x="8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3"/>
            <p:cNvSpPr/>
            <p:nvPr/>
          </p:nvSpPr>
          <p:spPr>
            <a:xfrm>
              <a:off x="7370089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73" y="1"/>
                  </a:moveTo>
                  <a:cubicBezTo>
                    <a:pt x="480" y="1"/>
                    <a:pt x="8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3"/>
            <p:cNvSpPr/>
            <p:nvPr/>
          </p:nvSpPr>
          <p:spPr>
            <a:xfrm>
              <a:off x="7322680" y="2598024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39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3"/>
            <p:cNvSpPr/>
            <p:nvPr/>
          </p:nvSpPr>
          <p:spPr>
            <a:xfrm>
              <a:off x="7322680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3"/>
            <p:cNvSpPr/>
            <p:nvPr/>
          </p:nvSpPr>
          <p:spPr>
            <a:xfrm>
              <a:off x="7322680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72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67" y="2131"/>
                  </a:cubicBezTo>
                  <a:cubicBezTo>
                    <a:pt x="1330" y="2131"/>
                    <a:pt x="1597" y="2032"/>
                    <a:pt x="1814" y="1813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3"/>
            <p:cNvSpPr/>
            <p:nvPr/>
          </p:nvSpPr>
          <p:spPr>
            <a:xfrm>
              <a:off x="7322680" y="2455563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4"/>
                    <a:pt x="1072" y="2134"/>
                  </a:cubicBezTo>
                  <a:cubicBezTo>
                    <a:pt x="1333" y="2134"/>
                    <a:pt x="1598" y="2037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3"/>
            <p:cNvSpPr/>
            <p:nvPr/>
          </p:nvSpPr>
          <p:spPr>
            <a:xfrm>
              <a:off x="7322680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3"/>
            <p:cNvSpPr/>
            <p:nvPr/>
          </p:nvSpPr>
          <p:spPr>
            <a:xfrm>
              <a:off x="7322680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1" y="2137"/>
                  </a:cubicBezTo>
                  <a:cubicBezTo>
                    <a:pt x="1332" y="2137"/>
                    <a:pt x="1598" y="2040"/>
                    <a:pt x="1814" y="1822"/>
                  </a:cubicBezTo>
                  <a:cubicBezTo>
                    <a:pt x="2488" y="1147"/>
                    <a:pt x="2009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3"/>
            <p:cNvSpPr/>
            <p:nvPr/>
          </p:nvSpPr>
          <p:spPr>
            <a:xfrm>
              <a:off x="7322680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4" y="1821"/>
                  </a:cubicBezTo>
                  <a:cubicBezTo>
                    <a:pt x="2488" y="1146"/>
                    <a:pt x="2009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3"/>
            <p:cNvSpPr/>
            <p:nvPr/>
          </p:nvSpPr>
          <p:spPr>
            <a:xfrm>
              <a:off x="727516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3"/>
            <p:cNvSpPr/>
            <p:nvPr/>
          </p:nvSpPr>
          <p:spPr>
            <a:xfrm>
              <a:off x="7275162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3"/>
            <p:cNvSpPr/>
            <p:nvPr/>
          </p:nvSpPr>
          <p:spPr>
            <a:xfrm>
              <a:off x="727516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3"/>
            <p:cNvSpPr/>
            <p:nvPr/>
          </p:nvSpPr>
          <p:spPr>
            <a:xfrm>
              <a:off x="727516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3"/>
            <p:cNvSpPr/>
            <p:nvPr/>
          </p:nvSpPr>
          <p:spPr>
            <a:xfrm>
              <a:off x="7275162" y="1552933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3"/>
            <p:cNvSpPr/>
            <p:nvPr/>
          </p:nvSpPr>
          <p:spPr>
            <a:xfrm>
              <a:off x="727516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3"/>
            <p:cNvSpPr/>
            <p:nvPr/>
          </p:nvSpPr>
          <p:spPr>
            <a:xfrm>
              <a:off x="722762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55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3"/>
            <p:cNvSpPr/>
            <p:nvPr/>
          </p:nvSpPr>
          <p:spPr>
            <a:xfrm>
              <a:off x="7227628" y="1600467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1"/>
                  </a:moveTo>
                  <a:cubicBezTo>
                    <a:pt x="480" y="1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3"/>
            <p:cNvSpPr/>
            <p:nvPr/>
          </p:nvSpPr>
          <p:spPr>
            <a:xfrm>
              <a:off x="722762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3"/>
            <p:cNvSpPr/>
            <p:nvPr/>
          </p:nvSpPr>
          <p:spPr>
            <a:xfrm>
              <a:off x="7227628" y="145802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3"/>
            <p:cNvSpPr/>
            <p:nvPr/>
          </p:nvSpPr>
          <p:spPr>
            <a:xfrm>
              <a:off x="7180110" y="2360510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9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7180110" y="2312992"/>
              <a:ext cx="38913" cy="33316"/>
            </a:xfrm>
            <a:custGeom>
              <a:rect b="b" l="l" r="r" t="t"/>
              <a:pathLst>
                <a:path extrusionOk="0" h="2137" w="2496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96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7180110" y="1600467"/>
              <a:ext cx="38913" cy="33269"/>
            </a:xfrm>
            <a:custGeom>
              <a:rect b="b" l="l" r="r" t="t"/>
              <a:pathLst>
                <a:path extrusionOk="0" h="2134" w="2496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7180110" y="1552933"/>
              <a:ext cx="38913" cy="33331"/>
            </a:xfrm>
            <a:custGeom>
              <a:rect b="b" l="l" r="r" t="t"/>
              <a:pathLst>
                <a:path extrusionOk="0" h="2138" w="2496">
                  <a:moveTo>
                    <a:pt x="1065" y="1"/>
                  </a:moveTo>
                  <a:cubicBezTo>
                    <a:pt x="480" y="1"/>
                    <a:pt x="0" y="481"/>
                    <a:pt x="0" y="1066"/>
                  </a:cubicBezTo>
                  <a:cubicBezTo>
                    <a:pt x="0" y="1710"/>
                    <a:pt x="525" y="2138"/>
                    <a:pt x="1074" y="2138"/>
                  </a:cubicBezTo>
                  <a:cubicBezTo>
                    <a:pt x="1336" y="2138"/>
                    <a:pt x="1603" y="2040"/>
                    <a:pt x="1821" y="1822"/>
                  </a:cubicBezTo>
                  <a:cubicBezTo>
                    <a:pt x="2496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7180110" y="1458021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7180110" y="1362969"/>
              <a:ext cx="38913" cy="33253"/>
            </a:xfrm>
            <a:custGeom>
              <a:rect b="b" l="l" r="r" t="t"/>
              <a:pathLst>
                <a:path extrusionOk="0" h="2133" w="2496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96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713257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7132576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7132576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7132576" y="1600467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0" y="1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7132576" y="1458021"/>
              <a:ext cx="38928" cy="33253"/>
            </a:xfrm>
            <a:custGeom>
              <a:rect b="b" l="l" r="r" t="t"/>
              <a:pathLst>
                <a:path extrusionOk="0" h="2133" w="2497">
                  <a:moveTo>
                    <a:pt x="1074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7085182" y="2503096"/>
              <a:ext cx="38788" cy="33222"/>
            </a:xfrm>
            <a:custGeom>
              <a:rect b="b" l="l" r="r" t="t"/>
              <a:pathLst>
                <a:path extrusionOk="0" h="2131" w="2488">
                  <a:moveTo>
                    <a:pt x="1065" y="0"/>
                  </a:moveTo>
                  <a:cubicBezTo>
                    <a:pt x="472" y="0"/>
                    <a:pt x="0" y="472"/>
                    <a:pt x="0" y="1065"/>
                  </a:cubicBezTo>
                  <a:cubicBezTo>
                    <a:pt x="0" y="1707"/>
                    <a:pt x="522" y="2131"/>
                    <a:pt x="1069" y="2131"/>
                  </a:cubicBezTo>
                  <a:cubicBezTo>
                    <a:pt x="1333" y="2131"/>
                    <a:pt x="1602" y="2032"/>
                    <a:pt x="1821" y="1813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7085182" y="2455563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9"/>
                    <a:pt x="525" y="2134"/>
                    <a:pt x="1072" y="2134"/>
                  </a:cubicBezTo>
                  <a:cubicBezTo>
                    <a:pt x="1332" y="2134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7085182" y="2408044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085182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72" y="1"/>
                    <a:pt x="0" y="480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085182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085182" y="160046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72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7"/>
                    <a:pt x="1813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085182" y="1505414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0"/>
                  </a:moveTo>
                  <a:cubicBezTo>
                    <a:pt x="472" y="9"/>
                    <a:pt x="0" y="480"/>
                    <a:pt x="0" y="1074"/>
                  </a:cubicBezTo>
                  <a:cubicBezTo>
                    <a:pt x="0" y="1711"/>
                    <a:pt x="525" y="2137"/>
                    <a:pt x="1070" y="2137"/>
                  </a:cubicBezTo>
                  <a:cubicBezTo>
                    <a:pt x="1331" y="2137"/>
                    <a:pt x="1597" y="2040"/>
                    <a:pt x="1813" y="1821"/>
                  </a:cubicBezTo>
                  <a:cubicBezTo>
                    <a:pt x="2488" y="1155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7085182" y="1362969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72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2" y="2133"/>
                  </a:cubicBezTo>
                  <a:cubicBezTo>
                    <a:pt x="1332" y="2133"/>
                    <a:pt x="1598" y="2036"/>
                    <a:pt x="1813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7037648" y="255049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7037648" y="2503096"/>
              <a:ext cx="38804" cy="33222"/>
            </a:xfrm>
            <a:custGeom>
              <a:rect b="b" l="l" r="r" t="t"/>
              <a:pathLst>
                <a:path extrusionOk="0" h="2131" w="2489">
                  <a:moveTo>
                    <a:pt x="1066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3" y="2131"/>
                    <a:pt x="1070" y="2131"/>
                  </a:cubicBezTo>
                  <a:cubicBezTo>
                    <a:pt x="1333" y="2131"/>
                    <a:pt x="1602" y="2032"/>
                    <a:pt x="1822" y="1813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7037648" y="2408044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703764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703764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80" y="1"/>
                    <a:pt x="1" y="472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7037648" y="1648001"/>
              <a:ext cx="38804" cy="33253"/>
            </a:xfrm>
            <a:custGeom>
              <a:rect b="b" l="l" r="r" t="t"/>
              <a:pathLst>
                <a:path extrusionOk="0" h="2133" w="2489">
                  <a:moveTo>
                    <a:pt x="1066" y="0"/>
                  </a:moveTo>
                  <a:cubicBezTo>
                    <a:pt x="480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7037648" y="1552933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80" y="1"/>
                    <a:pt x="1" y="481"/>
                    <a:pt x="1" y="1066"/>
                  </a:cubicBezTo>
                  <a:cubicBezTo>
                    <a:pt x="1" y="1710"/>
                    <a:pt x="526" y="2138"/>
                    <a:pt x="1074" y="2138"/>
                  </a:cubicBezTo>
                  <a:cubicBezTo>
                    <a:pt x="1336" y="2138"/>
                    <a:pt x="1604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7037648" y="1505414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0"/>
                  </a:moveTo>
                  <a:cubicBezTo>
                    <a:pt x="480" y="9"/>
                    <a:pt x="1" y="480"/>
                    <a:pt x="1" y="1074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1"/>
                  </a:cubicBezTo>
                  <a:cubicBezTo>
                    <a:pt x="2488" y="1155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6990130" y="255049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6990130" y="2360510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74"/>
                  </a:cubicBezTo>
                  <a:cubicBezTo>
                    <a:pt x="0" y="1712"/>
                    <a:pt x="525" y="2137"/>
                    <a:pt x="1073" y="2137"/>
                  </a:cubicBezTo>
                  <a:cubicBezTo>
                    <a:pt x="1335" y="2137"/>
                    <a:pt x="1603" y="2040"/>
                    <a:pt x="1821" y="1822"/>
                  </a:cubicBezTo>
                  <a:cubicBezTo>
                    <a:pt x="2488" y="1155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6990130" y="2312992"/>
              <a:ext cx="38788" cy="33316"/>
            </a:xfrm>
            <a:custGeom>
              <a:rect b="b" l="l" r="r" t="t"/>
              <a:pathLst>
                <a:path extrusionOk="0" h="2137" w="2488">
                  <a:moveTo>
                    <a:pt x="1065" y="0"/>
                  </a:moveTo>
                  <a:cubicBezTo>
                    <a:pt x="480" y="8"/>
                    <a:pt x="0" y="480"/>
                    <a:pt x="0" y="1073"/>
                  </a:cubicBezTo>
                  <a:cubicBezTo>
                    <a:pt x="0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1" y="1821"/>
                  </a:cubicBezTo>
                  <a:cubicBezTo>
                    <a:pt x="2488" y="1154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6990130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3"/>
            <p:cNvSpPr/>
            <p:nvPr/>
          </p:nvSpPr>
          <p:spPr>
            <a:xfrm>
              <a:off x="6990130" y="1648001"/>
              <a:ext cx="38788" cy="33253"/>
            </a:xfrm>
            <a:custGeom>
              <a:rect b="b" l="l" r="r" t="t"/>
              <a:pathLst>
                <a:path extrusionOk="0" h="2133" w="2488">
                  <a:moveTo>
                    <a:pt x="1065" y="0"/>
                  </a:move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6"/>
                    <a:pt x="1821" y="1821"/>
                  </a:cubicBezTo>
                  <a:cubicBezTo>
                    <a:pt x="2488" y="1146"/>
                    <a:pt x="2016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3"/>
            <p:cNvSpPr/>
            <p:nvPr/>
          </p:nvSpPr>
          <p:spPr>
            <a:xfrm>
              <a:off x="6990130" y="1410487"/>
              <a:ext cx="38788" cy="33269"/>
            </a:xfrm>
            <a:custGeom>
              <a:rect b="b" l="l" r="r" t="t"/>
              <a:pathLst>
                <a:path extrusionOk="0" h="2134" w="2488">
                  <a:moveTo>
                    <a:pt x="1065" y="1"/>
                  </a:moveTo>
                  <a:cubicBezTo>
                    <a:pt x="480" y="1"/>
                    <a:pt x="0" y="480"/>
                    <a:pt x="0" y="1065"/>
                  </a:cubicBezTo>
                  <a:cubicBezTo>
                    <a:pt x="0" y="1709"/>
                    <a:pt x="525" y="2133"/>
                    <a:pt x="1074" y="2133"/>
                  </a:cubicBezTo>
                  <a:cubicBezTo>
                    <a:pt x="1336" y="2133"/>
                    <a:pt x="1603" y="2037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3"/>
            <p:cNvSpPr/>
            <p:nvPr/>
          </p:nvSpPr>
          <p:spPr>
            <a:xfrm>
              <a:off x="6942596" y="255049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9"/>
                    <a:pt x="9" y="480"/>
                    <a:pt x="1" y="1066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6942596" y="2503096"/>
              <a:ext cx="38928" cy="33222"/>
            </a:xfrm>
            <a:custGeom>
              <a:rect b="b" l="l" r="r" t="t"/>
              <a:pathLst>
                <a:path extrusionOk="0" h="2131" w="2497">
                  <a:moveTo>
                    <a:pt x="1065" y="0"/>
                  </a:moveTo>
                  <a:cubicBezTo>
                    <a:pt x="480" y="0"/>
                    <a:pt x="1" y="472"/>
                    <a:pt x="1" y="1065"/>
                  </a:cubicBezTo>
                  <a:cubicBezTo>
                    <a:pt x="1" y="1707"/>
                    <a:pt x="526" y="2131"/>
                    <a:pt x="1073" y="2131"/>
                  </a:cubicBezTo>
                  <a:cubicBezTo>
                    <a:pt x="1337" y="2131"/>
                    <a:pt x="1605" y="2032"/>
                    <a:pt x="1822" y="1813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6942596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1"/>
                  </a:moveTo>
                  <a:cubicBezTo>
                    <a:pt x="480" y="1"/>
                    <a:pt x="9" y="480"/>
                    <a:pt x="1" y="1066"/>
                  </a:cubicBezTo>
                  <a:cubicBezTo>
                    <a:pt x="1" y="1709"/>
                    <a:pt x="526" y="2134"/>
                    <a:pt x="1075" y="2134"/>
                  </a:cubicBezTo>
                  <a:cubicBezTo>
                    <a:pt x="1336" y="2134"/>
                    <a:pt x="1604" y="2037"/>
                    <a:pt x="1822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6942596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65" y="0"/>
                  </a:moveTo>
                  <a:cubicBezTo>
                    <a:pt x="480" y="8"/>
                    <a:pt x="9" y="480"/>
                    <a:pt x="1" y="1073"/>
                  </a:cubicBezTo>
                  <a:cubicBezTo>
                    <a:pt x="1" y="1711"/>
                    <a:pt x="525" y="2137"/>
                    <a:pt x="1073" y="2137"/>
                  </a:cubicBezTo>
                  <a:cubicBezTo>
                    <a:pt x="1335" y="2137"/>
                    <a:pt x="1603" y="2039"/>
                    <a:pt x="1822" y="1821"/>
                  </a:cubicBezTo>
                  <a:cubicBezTo>
                    <a:pt x="2496" y="1154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6942596" y="2265583"/>
              <a:ext cx="38928" cy="33238"/>
            </a:xfrm>
            <a:custGeom>
              <a:rect b="b" l="l" r="r" t="t"/>
              <a:pathLst>
                <a:path extrusionOk="0" h="2132" w="2497">
                  <a:moveTo>
                    <a:pt x="1065" y="1"/>
                  </a:moveTo>
                  <a:cubicBezTo>
                    <a:pt x="480" y="1"/>
                    <a:pt x="1" y="480"/>
                    <a:pt x="1" y="1066"/>
                  </a:cubicBezTo>
                  <a:cubicBezTo>
                    <a:pt x="1" y="1708"/>
                    <a:pt x="526" y="2131"/>
                    <a:pt x="1073" y="2131"/>
                  </a:cubicBezTo>
                  <a:cubicBezTo>
                    <a:pt x="1337" y="2131"/>
                    <a:pt x="1605" y="2033"/>
                    <a:pt x="1822" y="1814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6942596" y="2218065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65" y="0"/>
                  </a:moveTo>
                  <a:cubicBezTo>
                    <a:pt x="480" y="0"/>
                    <a:pt x="9" y="480"/>
                    <a:pt x="1" y="1065"/>
                  </a:cubicBezTo>
                  <a:cubicBezTo>
                    <a:pt x="1" y="1709"/>
                    <a:pt x="526" y="2133"/>
                    <a:pt x="1075" y="2133"/>
                  </a:cubicBezTo>
                  <a:cubicBezTo>
                    <a:pt x="1336" y="2133"/>
                    <a:pt x="1604" y="2036"/>
                    <a:pt x="1822" y="1821"/>
                  </a:cubicBezTo>
                  <a:cubicBezTo>
                    <a:pt x="2496" y="1146"/>
                    <a:pt x="2017" y="0"/>
                    <a:pt x="1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6895062" y="2455563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1"/>
                  </a:moveTo>
                  <a:cubicBezTo>
                    <a:pt x="481" y="1"/>
                    <a:pt x="9" y="480"/>
                    <a:pt x="1" y="1066"/>
                  </a:cubicBezTo>
                  <a:cubicBezTo>
                    <a:pt x="1" y="1709"/>
                    <a:pt x="530" y="2134"/>
                    <a:pt x="1079" y="2134"/>
                  </a:cubicBezTo>
                  <a:cubicBezTo>
                    <a:pt x="1340" y="2134"/>
                    <a:pt x="1607" y="2037"/>
                    <a:pt x="1822" y="1822"/>
                  </a:cubicBezTo>
                  <a:cubicBezTo>
                    <a:pt x="2497" y="1147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6895062" y="2408044"/>
              <a:ext cx="38928" cy="33269"/>
            </a:xfrm>
            <a:custGeom>
              <a:rect b="b" l="l" r="r" t="t"/>
              <a:pathLst>
                <a:path extrusionOk="0" h="2134" w="2497">
                  <a:moveTo>
                    <a:pt x="1074" y="0"/>
                  </a:moveTo>
                  <a:cubicBezTo>
                    <a:pt x="481" y="0"/>
                    <a:pt x="9" y="480"/>
                    <a:pt x="1" y="1065"/>
                  </a:cubicBezTo>
                  <a:cubicBezTo>
                    <a:pt x="1" y="1709"/>
                    <a:pt x="530" y="2133"/>
                    <a:pt x="1079" y="2133"/>
                  </a:cubicBezTo>
                  <a:cubicBezTo>
                    <a:pt x="1340" y="2133"/>
                    <a:pt x="1607" y="2036"/>
                    <a:pt x="1822" y="1821"/>
                  </a:cubicBezTo>
                  <a:cubicBezTo>
                    <a:pt x="2497" y="1146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6895062" y="2360510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74" y="1"/>
                  </a:moveTo>
                  <a:cubicBezTo>
                    <a:pt x="481" y="1"/>
                    <a:pt x="9" y="480"/>
                    <a:pt x="1" y="1074"/>
                  </a:cubicBezTo>
                  <a:cubicBezTo>
                    <a:pt x="1" y="1712"/>
                    <a:pt x="529" y="2137"/>
                    <a:pt x="1077" y="2137"/>
                  </a:cubicBezTo>
                  <a:cubicBezTo>
                    <a:pt x="1339" y="2137"/>
                    <a:pt x="1606" y="2040"/>
                    <a:pt x="1822" y="1822"/>
                  </a:cubicBezTo>
                  <a:cubicBezTo>
                    <a:pt x="2497" y="1155"/>
                    <a:pt x="2017" y="1"/>
                    <a:pt x="1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6895062" y="2312992"/>
              <a:ext cx="38928" cy="33316"/>
            </a:xfrm>
            <a:custGeom>
              <a:rect b="b" l="l" r="r" t="t"/>
              <a:pathLst>
                <a:path extrusionOk="0" h="2137" w="2497">
                  <a:moveTo>
                    <a:pt x="1074" y="0"/>
                  </a:moveTo>
                  <a:cubicBezTo>
                    <a:pt x="481" y="8"/>
                    <a:pt x="9" y="480"/>
                    <a:pt x="1" y="1073"/>
                  </a:cubicBezTo>
                  <a:cubicBezTo>
                    <a:pt x="1" y="1711"/>
                    <a:pt x="529" y="2137"/>
                    <a:pt x="1077" y="2137"/>
                  </a:cubicBezTo>
                  <a:cubicBezTo>
                    <a:pt x="1339" y="2137"/>
                    <a:pt x="1606" y="2039"/>
                    <a:pt x="1822" y="1821"/>
                  </a:cubicBezTo>
                  <a:cubicBezTo>
                    <a:pt x="2497" y="1154"/>
                    <a:pt x="2017" y="0"/>
                    <a:pt x="10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6847668" y="2360510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9"/>
                    <a:pt x="1" y="480"/>
                    <a:pt x="1" y="1074"/>
                  </a:cubicBezTo>
                  <a:cubicBezTo>
                    <a:pt x="1" y="1712"/>
                    <a:pt x="525" y="2137"/>
                    <a:pt x="1073" y="2137"/>
                  </a:cubicBezTo>
                  <a:cubicBezTo>
                    <a:pt x="1336" y="2137"/>
                    <a:pt x="1603" y="2040"/>
                    <a:pt x="1822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6847668" y="2312992"/>
              <a:ext cx="38804" cy="33316"/>
            </a:xfrm>
            <a:custGeom>
              <a:rect b="b" l="l" r="r" t="t"/>
              <a:pathLst>
                <a:path extrusionOk="0" h="2137" w="2489">
                  <a:moveTo>
                    <a:pt x="1066" y="0"/>
                  </a:moveTo>
                  <a:cubicBezTo>
                    <a:pt x="472" y="8"/>
                    <a:pt x="1" y="480"/>
                    <a:pt x="1" y="1073"/>
                  </a:cubicBezTo>
                  <a:cubicBezTo>
                    <a:pt x="1" y="1711"/>
                    <a:pt x="525" y="2137"/>
                    <a:pt x="1071" y="2137"/>
                  </a:cubicBezTo>
                  <a:cubicBezTo>
                    <a:pt x="1332" y="2137"/>
                    <a:pt x="1598" y="2039"/>
                    <a:pt x="1813" y="1821"/>
                  </a:cubicBezTo>
                  <a:cubicBezTo>
                    <a:pt x="2488" y="1154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6847668" y="2265583"/>
              <a:ext cx="38804" cy="33238"/>
            </a:xfrm>
            <a:custGeom>
              <a:rect b="b" l="l" r="r" t="t"/>
              <a:pathLst>
                <a:path extrusionOk="0" h="2132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8"/>
                    <a:pt x="523" y="2131"/>
                    <a:pt x="1070" y="2131"/>
                  </a:cubicBezTo>
                  <a:cubicBezTo>
                    <a:pt x="1333" y="2131"/>
                    <a:pt x="1602" y="2033"/>
                    <a:pt x="1822" y="1814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6847668" y="2218065"/>
              <a:ext cx="38804" cy="33269"/>
            </a:xfrm>
            <a:custGeom>
              <a:rect b="b" l="l" r="r" t="t"/>
              <a:pathLst>
                <a:path extrusionOk="0" h="2134" w="2489">
                  <a:moveTo>
                    <a:pt x="1066" y="0"/>
                  </a:move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3"/>
                    <a:pt x="1072" y="2133"/>
                  </a:cubicBezTo>
                  <a:cubicBezTo>
                    <a:pt x="1333" y="2133"/>
                    <a:pt x="1598" y="2036"/>
                    <a:pt x="1813" y="1821"/>
                  </a:cubicBezTo>
                  <a:cubicBezTo>
                    <a:pt x="2488" y="1146"/>
                    <a:pt x="2017" y="0"/>
                    <a:pt x="1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6847668" y="2170531"/>
              <a:ext cx="38804" cy="33331"/>
            </a:xfrm>
            <a:custGeom>
              <a:rect b="b" l="l" r="r" t="t"/>
              <a:pathLst>
                <a:path extrusionOk="0" h="2138" w="2489">
                  <a:moveTo>
                    <a:pt x="1066" y="1"/>
                  </a:moveTo>
                  <a:cubicBezTo>
                    <a:pt x="472" y="1"/>
                    <a:pt x="1" y="480"/>
                    <a:pt x="1" y="1066"/>
                  </a:cubicBezTo>
                  <a:cubicBezTo>
                    <a:pt x="1" y="1709"/>
                    <a:pt x="526" y="2137"/>
                    <a:pt x="1072" y="2137"/>
                  </a:cubicBezTo>
                  <a:cubicBezTo>
                    <a:pt x="1333" y="2137"/>
                    <a:pt x="1598" y="2040"/>
                    <a:pt x="1813" y="1822"/>
                  </a:cubicBezTo>
                  <a:cubicBezTo>
                    <a:pt x="2488" y="1147"/>
                    <a:pt x="2017" y="1"/>
                    <a:pt x="10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3"/>
            <p:cNvSpPr/>
            <p:nvPr/>
          </p:nvSpPr>
          <p:spPr>
            <a:xfrm>
              <a:off x="6847668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6" y="0"/>
                  </a:cubicBezTo>
                  <a:cubicBezTo>
                    <a:pt x="472" y="0"/>
                    <a:pt x="1" y="480"/>
                    <a:pt x="1" y="1065"/>
                  </a:cubicBezTo>
                  <a:cubicBezTo>
                    <a:pt x="1" y="1709"/>
                    <a:pt x="526" y="2137"/>
                    <a:pt x="1074" y="2137"/>
                  </a:cubicBezTo>
                  <a:cubicBezTo>
                    <a:pt x="1336" y="2137"/>
                    <a:pt x="1604" y="2039"/>
                    <a:pt x="1822" y="1821"/>
                  </a:cubicBezTo>
                  <a:cubicBezTo>
                    <a:pt x="2494" y="1149"/>
                    <a:pt x="2020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3"/>
            <p:cNvSpPr/>
            <p:nvPr/>
          </p:nvSpPr>
          <p:spPr>
            <a:xfrm>
              <a:off x="6800150" y="2265583"/>
              <a:ext cx="38788" cy="33238"/>
            </a:xfrm>
            <a:custGeom>
              <a:rect b="b" l="l" r="r" t="t"/>
              <a:pathLst>
                <a:path extrusionOk="0" h="2132" w="2488">
                  <a:moveTo>
                    <a:pt x="1065" y="1"/>
                  </a:moveTo>
                  <a:cubicBezTo>
                    <a:pt x="480" y="1"/>
                    <a:pt x="0" y="472"/>
                    <a:pt x="0" y="1066"/>
                  </a:cubicBezTo>
                  <a:cubicBezTo>
                    <a:pt x="0" y="1708"/>
                    <a:pt x="522" y="2131"/>
                    <a:pt x="1069" y="2131"/>
                  </a:cubicBezTo>
                  <a:cubicBezTo>
                    <a:pt x="1333" y="2131"/>
                    <a:pt x="1602" y="2033"/>
                    <a:pt x="1821" y="1814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3"/>
            <p:cNvSpPr/>
            <p:nvPr/>
          </p:nvSpPr>
          <p:spPr>
            <a:xfrm>
              <a:off x="6800150" y="2170531"/>
              <a:ext cx="38788" cy="33331"/>
            </a:xfrm>
            <a:custGeom>
              <a:rect b="b" l="l" r="r" t="t"/>
              <a:pathLst>
                <a:path extrusionOk="0" h="2138" w="2488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5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88" y="1147"/>
                    <a:pt x="2016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3"/>
            <p:cNvSpPr/>
            <p:nvPr/>
          </p:nvSpPr>
          <p:spPr>
            <a:xfrm>
              <a:off x="6800150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5" y="0"/>
                  </a:moveTo>
                  <a:cubicBezTo>
                    <a:pt x="1072" y="0"/>
                    <a:pt x="1068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1" y="2039"/>
                    <a:pt x="1829" y="1821"/>
                  </a:cubicBezTo>
                  <a:cubicBezTo>
                    <a:pt x="2493" y="1149"/>
                    <a:pt x="2019" y="0"/>
                    <a:pt x="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3"/>
            <p:cNvSpPr/>
            <p:nvPr/>
          </p:nvSpPr>
          <p:spPr>
            <a:xfrm>
              <a:off x="6752616" y="2170531"/>
              <a:ext cx="38928" cy="33331"/>
            </a:xfrm>
            <a:custGeom>
              <a:rect b="b" l="l" r="r" t="t"/>
              <a:pathLst>
                <a:path extrusionOk="0" h="2138" w="2497">
                  <a:moveTo>
                    <a:pt x="1065" y="1"/>
                  </a:moveTo>
                  <a:cubicBezTo>
                    <a:pt x="480" y="1"/>
                    <a:pt x="0" y="480"/>
                    <a:pt x="0" y="1066"/>
                  </a:cubicBezTo>
                  <a:cubicBezTo>
                    <a:pt x="0" y="1709"/>
                    <a:pt x="526" y="2137"/>
                    <a:pt x="1074" y="2137"/>
                  </a:cubicBezTo>
                  <a:cubicBezTo>
                    <a:pt x="1336" y="2137"/>
                    <a:pt x="1603" y="2040"/>
                    <a:pt x="1821" y="1822"/>
                  </a:cubicBezTo>
                  <a:cubicBezTo>
                    <a:pt x="2496" y="1147"/>
                    <a:pt x="2017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3"/>
            <p:cNvSpPr/>
            <p:nvPr/>
          </p:nvSpPr>
          <p:spPr>
            <a:xfrm>
              <a:off x="6752616" y="2123012"/>
              <a:ext cx="38881" cy="33316"/>
            </a:xfrm>
            <a:custGeom>
              <a:rect b="b" l="l" r="r" t="t"/>
              <a:pathLst>
                <a:path extrusionOk="0" h="2137" w="2494">
                  <a:moveTo>
                    <a:pt x="1076" y="0"/>
                  </a:moveTo>
                  <a:cubicBezTo>
                    <a:pt x="1072" y="0"/>
                    <a:pt x="1069" y="0"/>
                    <a:pt x="1065" y="0"/>
                  </a:cubicBezTo>
                  <a:cubicBezTo>
                    <a:pt x="480" y="0"/>
                    <a:pt x="0" y="480"/>
                    <a:pt x="0" y="1065"/>
                  </a:cubicBezTo>
                  <a:cubicBezTo>
                    <a:pt x="0" y="1709"/>
                    <a:pt x="529" y="2137"/>
                    <a:pt x="1080" y="2137"/>
                  </a:cubicBezTo>
                  <a:cubicBezTo>
                    <a:pt x="1343" y="2137"/>
                    <a:pt x="1612" y="2039"/>
                    <a:pt x="1830" y="1821"/>
                  </a:cubicBezTo>
                  <a:cubicBezTo>
                    <a:pt x="2494" y="1149"/>
                    <a:pt x="2028" y="0"/>
                    <a:pt x="107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