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2" r:id="rId2"/>
    <p:sldId id="258" r:id="rId3"/>
    <p:sldId id="256" r:id="rId4"/>
    <p:sldId id="259" r:id="rId5"/>
    <p:sldId id="261" r:id="rId6"/>
    <p:sldId id="265" r:id="rId7"/>
    <p:sldId id="263" r:id="rId8"/>
    <p:sldId id="264" r:id="rId9"/>
    <p:sldId id="266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2"/>
  </p:normalViewPr>
  <p:slideViewPr>
    <p:cSldViewPr snapToGrid="0" snapToObjects="1">
      <p:cViewPr varScale="1">
        <p:scale>
          <a:sx n="126" d="100"/>
          <a:sy n="126" d="100"/>
        </p:scale>
        <p:origin x="1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3E416-4E70-634A-9C70-8AD52BDA254F}" type="datetimeFigureOut">
              <a:rPr lang="en-US" smtClean="0"/>
              <a:t>6/9/17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61B3D-8AFE-CD46-820F-E0A2C61A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6EBC-6725-144C-A083-B3C07D505DAC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0FA-DCE6-424E-BA9E-FF80A2097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6EBC-6725-144C-A083-B3C07D505DAC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0FA-DCE6-424E-BA9E-FF80A2097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6EBC-6725-144C-A083-B3C07D505DAC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0FA-DCE6-424E-BA9E-FF80A2097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6EBC-6725-144C-A083-B3C07D505DAC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0FA-DCE6-424E-BA9E-FF80A2097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6EBC-6725-144C-A083-B3C07D505DAC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0FA-DCE6-424E-BA9E-FF80A2097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6EBC-6725-144C-A083-B3C07D505DAC}" type="datetimeFigureOut">
              <a:rPr lang="en-US" smtClean="0"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0FA-DCE6-424E-BA9E-FF80A2097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6EBC-6725-144C-A083-B3C07D505DAC}" type="datetimeFigureOut">
              <a:rPr lang="en-US" smtClean="0"/>
              <a:t>6/9/17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0FA-DCE6-424E-BA9E-FF80A2097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6EBC-6725-144C-A083-B3C07D505DAC}" type="datetimeFigureOut">
              <a:rPr lang="en-US" smtClean="0"/>
              <a:t>6/9/17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0FA-DCE6-424E-BA9E-FF80A2097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6EBC-6725-144C-A083-B3C07D505DAC}" type="datetimeFigureOut">
              <a:rPr lang="en-US" smtClean="0"/>
              <a:t>6/9/17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0FA-DCE6-424E-BA9E-FF80A2097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6EBC-6725-144C-A083-B3C07D505DAC}" type="datetimeFigureOut">
              <a:rPr lang="en-US" smtClean="0"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0FA-DCE6-424E-BA9E-FF80A2097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6EBC-6725-144C-A083-B3C07D505DAC}" type="datetimeFigureOut">
              <a:rPr lang="en-US" smtClean="0"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0FA-DCE6-424E-BA9E-FF80A2097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E6EBC-6725-144C-A083-B3C07D505DAC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F0FA-DCE6-424E-BA9E-FF80A2097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ancer signatures in </a:t>
            </a:r>
            <a:r>
              <a:rPr lang="en-US" dirty="0" err="1" smtClean="0"/>
              <a:t>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deconstructSigs</a:t>
            </a:r>
            <a:r>
              <a:rPr lang="en-US" dirty="0"/>
              <a:t> </a:t>
            </a:r>
            <a:r>
              <a:rPr lang="en-US" dirty="0" smtClean="0"/>
              <a:t>R package with cosmic signatures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two synapse files: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is-IS" dirty="0" smtClean="0"/>
              <a:t>syn5713423 which contains germline and somatic mutations, all within genes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fi-FI" dirty="0" smtClean="0"/>
              <a:t>syn6087182</a:t>
            </a:r>
            <a:r>
              <a:rPr lang="is-IS" dirty="0" smtClean="0"/>
              <a:t> which only contains somatic mutations </a:t>
            </a:r>
            <a:r>
              <a:rPr lang="is-IS" dirty="0"/>
              <a:t>(</a:t>
            </a:r>
            <a:r>
              <a:rPr lang="is-IS" dirty="0" smtClean="0"/>
              <a:t>but unfiltered maybe?)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Obtained signature proportions for each sample (plus a small percentage unknown)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Plot signature proportions by sample, as well as additive proportions by signature (to get an idea of which signatures are most prevalent in all samples)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Enriched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Somatic </a:t>
            </a:r>
            <a:r>
              <a:rPr lang="mr-IN" dirty="0" smtClean="0"/>
              <a:t>–</a:t>
            </a:r>
            <a:r>
              <a:rPr lang="en-US" dirty="0" smtClean="0"/>
              <a:t> 1,12,5,20,26 are most prevalent in that order as in the previous germline example</a:t>
            </a:r>
            <a:endParaRPr lang="en-US" dirty="0"/>
          </a:p>
          <a:p>
            <a:r>
              <a:rPr lang="en-US" dirty="0" smtClean="0"/>
              <a:t>Cancer types:</a:t>
            </a:r>
          </a:p>
          <a:p>
            <a:pPr lvl="1"/>
            <a:r>
              <a:rPr lang="en-US" dirty="0" smtClean="0"/>
              <a:t>Sig 1: Pan-can</a:t>
            </a:r>
          </a:p>
          <a:p>
            <a:pPr lvl="1"/>
            <a:r>
              <a:rPr lang="en-US" dirty="0" smtClean="0"/>
              <a:t>Sig 12: Liver (only!)</a:t>
            </a:r>
          </a:p>
          <a:p>
            <a:pPr lvl="1"/>
            <a:r>
              <a:rPr lang="en-US" dirty="0" smtClean="0"/>
              <a:t>Sig 5: Pan-can</a:t>
            </a:r>
          </a:p>
          <a:p>
            <a:pPr lvl="1"/>
            <a:r>
              <a:rPr lang="en-US" dirty="0" smtClean="0"/>
              <a:t>Sig 20: Breast, Stomach</a:t>
            </a:r>
          </a:p>
          <a:p>
            <a:pPr lvl="1"/>
            <a:r>
              <a:rPr lang="en-US" dirty="0" smtClean="0"/>
              <a:t>Sig 26: Breast, cervix, stomach, uterine</a:t>
            </a:r>
          </a:p>
        </p:txBody>
      </p:sp>
    </p:spTree>
    <p:extLst>
      <p:ext uri="{BB962C8B-B14F-4D97-AF65-F5344CB8AC3E}">
        <p14:creationId xmlns:p14="http://schemas.microsoft.com/office/powerpoint/2010/main" val="74674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Enriched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Somatic </a:t>
            </a:r>
            <a:r>
              <a:rPr lang="mr-IN" dirty="0" smtClean="0"/>
              <a:t>–</a:t>
            </a:r>
            <a:r>
              <a:rPr lang="en-US" dirty="0" smtClean="0"/>
              <a:t> 1,12,5,20,26 are most prevalent in that order as in the previous germline example</a:t>
            </a:r>
            <a:endParaRPr lang="en-US" dirty="0"/>
          </a:p>
          <a:p>
            <a:r>
              <a:rPr lang="en-US" dirty="0" smtClean="0"/>
              <a:t>Etiology:</a:t>
            </a:r>
            <a:endParaRPr lang="en-US" dirty="0" smtClean="0"/>
          </a:p>
          <a:p>
            <a:pPr lvl="1"/>
            <a:r>
              <a:rPr lang="en-US" dirty="0" smtClean="0"/>
              <a:t>Sig 1: </a:t>
            </a:r>
            <a:r>
              <a:rPr lang="en-US" dirty="0" smtClean="0"/>
              <a:t>spontaneous deamination of 5-mc</a:t>
            </a:r>
            <a:endParaRPr lang="en-US" dirty="0" smtClean="0"/>
          </a:p>
          <a:p>
            <a:pPr lvl="1"/>
            <a:r>
              <a:rPr lang="en-US" dirty="0" smtClean="0"/>
              <a:t>Sig 12: </a:t>
            </a:r>
            <a:r>
              <a:rPr lang="en-US" dirty="0" smtClean="0"/>
              <a:t>unknown </a:t>
            </a:r>
            <a:r>
              <a:rPr lang="mr-IN" dirty="0" smtClean="0"/>
              <a:t>–</a:t>
            </a:r>
            <a:r>
              <a:rPr lang="en-US" dirty="0" smtClean="0"/>
              <a:t> transcript strand bias for T&gt;C</a:t>
            </a:r>
          </a:p>
          <a:p>
            <a:pPr lvl="1"/>
            <a:r>
              <a:rPr lang="en-US" dirty="0" smtClean="0"/>
              <a:t>Sig </a:t>
            </a:r>
            <a:r>
              <a:rPr lang="en-US" dirty="0" smtClean="0"/>
              <a:t>5: </a:t>
            </a:r>
            <a:r>
              <a:rPr lang="en-US" dirty="0" smtClean="0"/>
              <a:t>unknown</a:t>
            </a:r>
            <a:endParaRPr lang="en-US" dirty="0" smtClean="0"/>
          </a:p>
          <a:p>
            <a:pPr lvl="1"/>
            <a:r>
              <a:rPr lang="en-US" dirty="0" smtClean="0"/>
              <a:t>Sig 20: </a:t>
            </a:r>
            <a:r>
              <a:rPr lang="en-US" dirty="0" smtClean="0"/>
              <a:t>defective mismatch repair </a:t>
            </a:r>
            <a:r>
              <a:rPr lang="mr-IN" dirty="0" smtClean="0"/>
              <a:t>–</a:t>
            </a:r>
            <a:r>
              <a:rPr lang="en-US" dirty="0" smtClean="0"/>
              <a:t>often found with sig 26</a:t>
            </a:r>
            <a:endParaRPr lang="en-US" dirty="0" smtClean="0"/>
          </a:p>
          <a:p>
            <a:pPr lvl="1"/>
            <a:r>
              <a:rPr lang="en-US" dirty="0" smtClean="0"/>
              <a:t>Sig </a:t>
            </a:r>
            <a:r>
              <a:rPr lang="en-US" dirty="0" smtClean="0"/>
              <a:t>26: defective mismatch repair </a:t>
            </a:r>
            <a:r>
              <a:rPr lang="mr-IN" dirty="0" smtClean="0"/>
              <a:t>–</a:t>
            </a:r>
            <a:r>
              <a:rPr lang="en-US" dirty="0" smtClean="0"/>
              <a:t>often found with sig 20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12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is-IS" dirty="0" smtClean="0"/>
              <a:t>yn5713423 </a:t>
            </a:r>
            <a:r>
              <a:rPr lang="mr-IN" dirty="0" smtClean="0"/>
              <a:t>–</a:t>
            </a:r>
            <a:r>
              <a:rPr lang="is-IS" dirty="0" smtClean="0"/>
              <a:t> germline by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617"/>
            <a:ext cx="9144000" cy="546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8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617"/>
            <a:ext cx="9144000" cy="5467383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</a:t>
            </a:r>
            <a:r>
              <a:rPr lang="is-IS" sz="4000" dirty="0" smtClean="0"/>
              <a:t>yn5713423 </a:t>
            </a:r>
            <a:r>
              <a:rPr lang="mr-IN" sz="4000" dirty="0" smtClean="0"/>
              <a:t>–</a:t>
            </a:r>
            <a:r>
              <a:rPr lang="is-IS" sz="4000" dirty="0" smtClean="0"/>
              <a:t> germline by signature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3322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7602"/>
            <a:ext cx="9144000" cy="546738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</a:t>
            </a:r>
            <a:r>
              <a:rPr lang="is-IS" dirty="0" smtClean="0"/>
              <a:t>yn5713423 </a:t>
            </a:r>
            <a:r>
              <a:rPr lang="mr-IN" dirty="0" smtClean="0"/>
              <a:t>–</a:t>
            </a:r>
            <a:r>
              <a:rPr lang="is-IS" dirty="0" smtClean="0"/>
              <a:t> somatic by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4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617"/>
            <a:ext cx="9144000" cy="546738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8977" y="365126"/>
            <a:ext cx="8196373" cy="1325563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is-IS" dirty="0" smtClean="0"/>
              <a:t>yn5713423 </a:t>
            </a:r>
            <a:r>
              <a:rPr lang="mr-IN" dirty="0" smtClean="0"/>
              <a:t>–</a:t>
            </a:r>
            <a:r>
              <a:rPr lang="is-IS" dirty="0"/>
              <a:t> </a:t>
            </a:r>
            <a:r>
              <a:rPr lang="is-IS" dirty="0" smtClean="0"/>
              <a:t>somatic by signature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7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Enriched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1825625"/>
            <a:ext cx="804799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Germline </a:t>
            </a:r>
            <a:r>
              <a:rPr lang="mr-IN" dirty="0" smtClean="0"/>
              <a:t>–</a:t>
            </a:r>
            <a:r>
              <a:rPr lang="en-US" dirty="0" smtClean="0"/>
              <a:t> 1,12,20,5,26 are most prevalent in that order</a:t>
            </a:r>
          </a:p>
          <a:p>
            <a:r>
              <a:rPr lang="en-US" dirty="0" smtClean="0"/>
              <a:t>Somatic </a:t>
            </a:r>
            <a:r>
              <a:rPr lang="mr-IN" dirty="0" smtClean="0"/>
              <a:t>–</a:t>
            </a:r>
            <a:r>
              <a:rPr lang="en-US" dirty="0" smtClean="0"/>
              <a:t> 3,1,12,20,30,26 are most prevalent in that order</a:t>
            </a:r>
          </a:p>
          <a:p>
            <a:r>
              <a:rPr lang="en-US" dirty="0" smtClean="0"/>
              <a:t>Signatures 1,12,20,26 may be interesting/important </a:t>
            </a:r>
            <a:r>
              <a:rPr lang="mr-IN" dirty="0" smtClean="0"/>
              <a:t>–</a:t>
            </a:r>
            <a:r>
              <a:rPr lang="en-US" dirty="0" smtClean="0"/>
              <a:t> they also occur in germline (curious whether this would be the case in non-NF1 patients?)</a:t>
            </a:r>
            <a:endParaRPr lang="en-US" dirty="0"/>
          </a:p>
          <a:p>
            <a:r>
              <a:rPr lang="en-US" dirty="0" smtClean="0"/>
              <a:t>Presence of Signature 3 in </a:t>
            </a:r>
            <a:r>
              <a:rPr lang="en-US" dirty="0" err="1" smtClean="0"/>
              <a:t>cNFs</a:t>
            </a:r>
            <a:r>
              <a:rPr lang="en-US" dirty="0" smtClean="0"/>
              <a:t> but not germline is interesting </a:t>
            </a:r>
          </a:p>
          <a:p>
            <a:pPr lvl="1"/>
            <a:r>
              <a:rPr lang="en-US" dirty="0" smtClean="0"/>
              <a:t>Etiology: </a:t>
            </a:r>
            <a:r>
              <a:rPr lang="en-US" dirty="0" smtClean="0"/>
              <a:t>defects in HR pathways </a:t>
            </a:r>
            <a:r>
              <a:rPr lang="mr-IN" dirty="0" smtClean="0"/>
              <a:t>–</a:t>
            </a:r>
            <a:r>
              <a:rPr lang="en-US" dirty="0" smtClean="0"/>
              <a:t> BRCA1/BRCA2 mutants for example </a:t>
            </a:r>
            <a:r>
              <a:rPr lang="mr-IN" dirty="0" smtClean="0"/>
              <a:t>–</a:t>
            </a:r>
            <a:r>
              <a:rPr lang="en-US" dirty="0" smtClean="0"/>
              <a:t> may exhibit </a:t>
            </a:r>
            <a:r>
              <a:rPr lang="en-US" dirty="0" err="1" smtClean="0"/>
              <a:t>cisplat</a:t>
            </a:r>
            <a:r>
              <a:rPr lang="en-US" dirty="0" smtClean="0"/>
              <a:t> or </a:t>
            </a:r>
            <a:r>
              <a:rPr lang="en-US" dirty="0" err="1" smtClean="0"/>
              <a:t>parp</a:t>
            </a:r>
            <a:r>
              <a:rPr lang="en-US" dirty="0" smtClean="0"/>
              <a:t> inhibitor hypersensitivity</a:t>
            </a:r>
            <a:endParaRPr lang="en-US" dirty="0" smtClean="0"/>
          </a:p>
          <a:p>
            <a:pPr lvl="1"/>
            <a:r>
              <a:rPr lang="en-US" dirty="0" smtClean="0"/>
              <a:t>Cancers</a:t>
            </a:r>
            <a:r>
              <a:rPr lang="en-US" dirty="0" smtClean="0"/>
              <a:t>: breast, ovarian, pancreatic cancer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4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sy</a:t>
            </a:r>
            <a:r>
              <a:rPr lang="fi-FI" dirty="0" smtClean="0"/>
              <a:t>n6087182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617"/>
            <a:ext cx="9144000" cy="546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4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066"/>
            <a:ext cx="9144000" cy="546738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28650" y="22288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/>
              <a:t>s</a:t>
            </a:r>
            <a:r>
              <a:rPr lang="fi-FI" dirty="0" smtClean="0"/>
              <a:t>yn6087182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2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Enriched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Somatic </a:t>
            </a:r>
            <a:r>
              <a:rPr lang="mr-IN" dirty="0" smtClean="0"/>
              <a:t>–</a:t>
            </a:r>
            <a:r>
              <a:rPr lang="en-US" dirty="0" smtClean="0"/>
              <a:t> 1,12,5,20,26 are most prevalent in that order as in the previous germline example</a:t>
            </a:r>
          </a:p>
          <a:p>
            <a:r>
              <a:rPr lang="en-US" dirty="0" smtClean="0"/>
              <a:t>There is incredible consistency across tumor samples here </a:t>
            </a:r>
            <a:r>
              <a:rPr lang="mr-IN" dirty="0" smtClean="0"/>
              <a:t>–</a:t>
            </a:r>
            <a:r>
              <a:rPr lang="en-US" dirty="0" smtClean="0"/>
              <a:t> also interesting, no signature 3 anymore</a:t>
            </a:r>
          </a:p>
          <a:p>
            <a:pPr lvl="1"/>
            <a:r>
              <a:rPr lang="en-US" dirty="0" smtClean="0"/>
              <a:t>Is this a result of how this file was generated vs the other? </a:t>
            </a:r>
          </a:p>
        </p:txBody>
      </p:sp>
    </p:spTree>
    <p:extLst>
      <p:ext uri="{BB962C8B-B14F-4D97-AF65-F5344CB8AC3E}">
        <p14:creationId xmlns:p14="http://schemas.microsoft.com/office/powerpoint/2010/main" val="60827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</TotalTime>
  <Words>350</Words>
  <Application>Microsoft Macintosh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cancer signatures in cNF</vt:lpstr>
      <vt:lpstr>Syn5713423 – germline by sample</vt:lpstr>
      <vt:lpstr>PowerPoint Presentation</vt:lpstr>
      <vt:lpstr>PowerPoint Presentation</vt:lpstr>
      <vt:lpstr>Syn5713423 – somatic by signature</vt:lpstr>
      <vt:lpstr>Enriched Signatures</vt:lpstr>
      <vt:lpstr>syn6087182 by sample</vt:lpstr>
      <vt:lpstr>PowerPoint Presentation</vt:lpstr>
      <vt:lpstr>Enriched Signatures</vt:lpstr>
      <vt:lpstr>Enriched Signatures</vt:lpstr>
      <vt:lpstr>Enriched Signatures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signatures in cNF</dc:title>
  <dc:creator>Microsoft Office User</dc:creator>
  <cp:lastModifiedBy>Microsoft Office User</cp:lastModifiedBy>
  <cp:revision>7</cp:revision>
  <dcterms:created xsi:type="dcterms:W3CDTF">2017-06-09T23:02:09Z</dcterms:created>
  <dcterms:modified xsi:type="dcterms:W3CDTF">2017-06-10T14:54:17Z</dcterms:modified>
</cp:coreProperties>
</file>