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F12A5-BFFC-A743-8397-1327B0D057E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889AB-C0A1-D04E-93EB-D5A31B6A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324B-A11F-664F-BC7B-B1D6C88ED3F9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6823-82E3-F04A-ABC4-7B6AA67B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6075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CREBBP/CDC27 somatic mutation correlation with immune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718" y="-164892"/>
            <a:ext cx="7876082" cy="1855581"/>
          </a:xfrm>
        </p:spPr>
        <p:txBody>
          <a:bodyPr>
            <a:normAutofit/>
          </a:bodyPr>
          <a:lstStyle/>
          <a:p>
            <a:r>
              <a:rPr lang="en-US" dirty="0" smtClean="0"/>
              <a:t>Complement Signature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3" y="1242955"/>
            <a:ext cx="3798575" cy="5106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8" y="1242955"/>
            <a:ext cx="3798575" cy="5106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30" y="1242955"/>
            <a:ext cx="3798575" cy="510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4157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 </a:t>
            </a:r>
            <a:r>
              <a:rPr lang="is-IS" dirty="0" smtClean="0"/>
              <a:t>0.0222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4795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p=0</a:t>
            </a:r>
            <a:r>
              <a:rPr lang="nb-NO" dirty="0" smtClean="0"/>
              <a:t>.660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0028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 </a:t>
            </a:r>
            <a:r>
              <a:rPr lang="nb-NO" dirty="0" smtClean="0"/>
              <a:t>0.293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289" y="126688"/>
            <a:ext cx="8745511" cy="934413"/>
          </a:xfrm>
        </p:spPr>
        <p:txBody>
          <a:bodyPr>
            <a:normAutofit/>
          </a:bodyPr>
          <a:lstStyle/>
          <a:p>
            <a:r>
              <a:rPr lang="en-US" dirty="0" smtClean="0"/>
              <a:t>IFN-gamma response Signature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00" y="1061101"/>
            <a:ext cx="3718774" cy="499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" y="1059654"/>
            <a:ext cx="3720927" cy="5002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03" y="1061101"/>
            <a:ext cx="3720927" cy="50024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2351" y="6356255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</a:t>
            </a:r>
            <a:r>
              <a:rPr lang="hr-HR" dirty="0" smtClean="0"/>
              <a:t> 0.0106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4795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</a:t>
            </a:r>
            <a:r>
              <a:rPr lang="nb-NO" dirty="0" smtClean="0"/>
              <a:t>0.522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7239" y="6426634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</a:t>
            </a:r>
            <a:r>
              <a:rPr lang="en-US" smtClean="0"/>
              <a:t>p= 0.178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216" y="0"/>
            <a:ext cx="10515600" cy="1325563"/>
          </a:xfrm>
        </p:spPr>
        <p:txBody>
          <a:bodyPr/>
          <a:lstStyle/>
          <a:p>
            <a:r>
              <a:rPr lang="en-US" dirty="0" smtClean="0"/>
              <a:t>IFN-alpha response Signature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98" y="1160668"/>
            <a:ext cx="4014816" cy="539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0671"/>
            <a:ext cx="4014816" cy="539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94" y="1160669"/>
            <a:ext cx="4014816" cy="539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4157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 </a:t>
            </a:r>
            <a:r>
              <a:rPr lang="is-IS" dirty="0" smtClean="0"/>
              <a:t>0.0169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4795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 </a:t>
            </a:r>
            <a:r>
              <a:rPr lang="nb-NO" dirty="0" smtClean="0"/>
              <a:t>0.697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0028" y="6488668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 p= 0.178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1"/>
            <a:ext cx="12192000" cy="1568768"/>
          </a:xfrm>
        </p:spPr>
        <p:txBody>
          <a:bodyPr>
            <a:normAutofit/>
          </a:bodyPr>
          <a:lstStyle/>
          <a:p>
            <a:r>
              <a:rPr lang="en-US" dirty="0" smtClean="0"/>
              <a:t>Mast cells &amp; macrophage signatures are not significantly different across CDC27/CREBBP mutation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93" y="4276351"/>
            <a:ext cx="3787209" cy="2581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94" y="1690689"/>
            <a:ext cx="3787209" cy="258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" y="4272338"/>
            <a:ext cx="3787209" cy="2581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1" y="1690689"/>
            <a:ext cx="3787209" cy="2581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05" y="4276351"/>
            <a:ext cx="3787209" cy="2581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04" y="1690689"/>
            <a:ext cx="3787209" cy="25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GSVA signatures by patient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3"/>
          <a:stretch/>
        </p:blipFill>
        <p:spPr>
          <a:xfrm>
            <a:off x="0" y="1575101"/>
            <a:ext cx="3612630" cy="365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01"/>
          <a:stretch/>
        </p:blipFill>
        <p:spPr>
          <a:xfrm>
            <a:off x="3755037" y="1575101"/>
            <a:ext cx="3586702" cy="3655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6" y="1575101"/>
            <a:ext cx="4569084" cy="36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CIBERSORT signatures by patient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6" y="1990517"/>
            <a:ext cx="543917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08" y="1990517"/>
            <a:ext cx="5444344" cy="43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69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CREBBP/CDC27 somatic mutation correlation with immune signatures</vt:lpstr>
      <vt:lpstr>Complement Signature</vt:lpstr>
      <vt:lpstr>IFN-gamma response Signature</vt:lpstr>
      <vt:lpstr>IFN-alpha response Signature</vt:lpstr>
      <vt:lpstr>Mast cells &amp; macrophage signatures are not significantly different across CDC27/CREBBP mutation</vt:lpstr>
      <vt:lpstr>GSVA signatures by patient</vt:lpstr>
      <vt:lpstr>CIBERSORT signatures by patient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CREBBP/CDC27 somatic mutation correlation with immune signatures</dc:title>
  <dc:creator>Microsoft Office User</dc:creator>
  <cp:lastModifiedBy>Microsoft Office User</cp:lastModifiedBy>
  <cp:revision>10</cp:revision>
  <dcterms:created xsi:type="dcterms:W3CDTF">2017-07-24T22:57:08Z</dcterms:created>
  <dcterms:modified xsi:type="dcterms:W3CDTF">2017-07-26T17:45:31Z</dcterms:modified>
</cp:coreProperties>
</file>