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>
        <p:scale>
          <a:sx n="84" d="100"/>
          <a:sy n="84" d="100"/>
        </p:scale>
        <p:origin x="-286" y="3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AB40-18D6-4002-A3A3-A7FE9F1B91C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A3E-FFF2-4926-A621-31368C11B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8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AB40-18D6-4002-A3A3-A7FE9F1B91C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A3E-FFF2-4926-A621-31368C11B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6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AB40-18D6-4002-A3A3-A7FE9F1B91C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A3E-FFF2-4926-A621-31368C11B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8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AB40-18D6-4002-A3A3-A7FE9F1B91C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A3E-FFF2-4926-A621-31368C11B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6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AB40-18D6-4002-A3A3-A7FE9F1B91C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A3E-FFF2-4926-A621-31368C11B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9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AB40-18D6-4002-A3A3-A7FE9F1B91C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A3E-FFF2-4926-A621-31368C11B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5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AB40-18D6-4002-A3A3-A7FE9F1B91C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A3E-FFF2-4926-A621-31368C11B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7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AB40-18D6-4002-A3A3-A7FE9F1B91C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A3E-FFF2-4926-A621-31368C11B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7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AB40-18D6-4002-A3A3-A7FE9F1B91C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A3E-FFF2-4926-A621-31368C11B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AB40-18D6-4002-A3A3-A7FE9F1B91C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A3E-FFF2-4926-A621-31368C11B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2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AB40-18D6-4002-A3A3-A7FE9F1B91C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A3E-FFF2-4926-A621-31368C11B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1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FAB40-18D6-4002-A3A3-A7FE9F1B91C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1A3E-FFF2-4926-A621-31368C11B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81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A0E4E09-FC02-4ADC-951A-3FFA90B6FE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1D86069-30A6-4EC6-AF9E-4D08D93DF70A}"/>
              </a:ext>
            </a:extLst>
          </p:cNvPr>
          <p:cNvSpPr/>
          <p:nvPr/>
        </p:nvSpPr>
        <p:spPr>
          <a:xfrm>
            <a:off x="6705074" y="3933825"/>
            <a:ext cx="4800261" cy="282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4000" b="1" cap="none" spc="0" dirty="0">
                <a:ln w="0"/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/>
            </a:r>
            <a:br>
              <a:rPr lang="en-US" sz="4000" b="1" cap="none" spc="0" dirty="0">
                <a:ln w="0"/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000" b="1" cap="none" spc="0" dirty="0">
                <a:ln w="0"/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  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Light Condensed" panose="020B0502040204020203" pitchFamily="34" charset="0"/>
              </a:rPr>
              <a:t>Team :</a:t>
            </a:r>
            <a:r>
              <a:rPr lang="en-US" sz="4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/>
            </a:r>
            <a:br>
              <a:rPr lang="en-US" sz="4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4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</a:t>
            </a:r>
            <a:r>
              <a:rPr lang="en-US" sz="4000" b="1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Sudheer Goutham </a:t>
            </a:r>
          </a:p>
          <a:p>
            <a:pPr algn="ctr">
              <a:spcAft>
                <a:spcPts val="600"/>
              </a:spcAft>
            </a:pPr>
            <a:r>
              <a:rPr lang="en-US" sz="4000" b="1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Hemanth </a:t>
            </a:r>
            <a:r>
              <a:rPr lang="en-US" sz="4000" b="1" dirty="0" err="1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Uppuluri</a:t>
            </a:r>
            <a:endParaRPr lang="en-US" sz="4000" b="1" dirty="0">
              <a:ln w="0"/>
              <a:solidFill>
                <a:schemeClr val="accent6">
                  <a:lumMod val="20000"/>
                  <a:lumOff val="8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i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u="sng" cap="none" spc="0" dirty="0">
              <a:ln w="0"/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63A37A3-0FF9-47C6-BFCD-E4616056A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3" r="28125"/>
          <a:stretch/>
        </p:blipFill>
        <p:spPr>
          <a:xfrm>
            <a:off x="-1035940" y="19878"/>
            <a:ext cx="6423053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0A10B5A-315F-4751-BA35-34556B5D26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A5DAC55-04A1-4AB4-A2C6-C859A915C8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6018714" cy="6858000"/>
            </a:xfrm>
            <a:custGeom>
              <a:avLst/>
              <a:gdLst>
                <a:gd name="connsiteX0" fmla="*/ 0 w 6018714"/>
                <a:gd name="connsiteY0" fmla="*/ 6499477 h 6858000"/>
                <a:gd name="connsiteX1" fmla="*/ 248639 w 6018714"/>
                <a:gd name="connsiteY1" fmla="*/ 6701197 h 6858000"/>
                <a:gd name="connsiteX2" fmla="*/ 392359 w 6018714"/>
                <a:gd name="connsiteY2" fmla="*/ 6814935 h 6858000"/>
                <a:gd name="connsiteX3" fmla="*/ 448656 w 6018714"/>
                <a:gd name="connsiteY3" fmla="*/ 6858000 h 6858000"/>
                <a:gd name="connsiteX4" fmla="*/ 0 w 6018714"/>
                <a:gd name="connsiteY4" fmla="*/ 6858000 h 6858000"/>
                <a:gd name="connsiteX5" fmla="*/ 998246 w 6018714"/>
                <a:gd name="connsiteY5" fmla="*/ 0 h 6858000"/>
                <a:gd name="connsiteX6" fmla="*/ 1984114 w 6018714"/>
                <a:gd name="connsiteY6" fmla="*/ 0 h 6858000"/>
                <a:gd name="connsiteX7" fmla="*/ 2011390 w 6018714"/>
                <a:gd name="connsiteY7" fmla="*/ 2333 h 6858000"/>
                <a:gd name="connsiteX8" fmla="*/ 4182319 w 6018714"/>
                <a:gd name="connsiteY8" fmla="*/ 838030 h 6858000"/>
                <a:gd name="connsiteX9" fmla="*/ 4785565 w 6018714"/>
                <a:gd name="connsiteY9" fmla="*/ 1338564 h 6858000"/>
                <a:gd name="connsiteX10" fmla="*/ 5695308 w 6018714"/>
                <a:gd name="connsiteY10" fmla="*/ 2616232 h 6858000"/>
                <a:gd name="connsiteX11" fmla="*/ 5937944 w 6018714"/>
                <a:gd name="connsiteY11" fmla="*/ 3368583 h 6858000"/>
                <a:gd name="connsiteX12" fmla="*/ 6018677 w 6018714"/>
                <a:gd name="connsiteY12" fmla="*/ 4153681 h 6858000"/>
                <a:gd name="connsiteX13" fmla="*/ 5990165 w 6018714"/>
                <a:gd name="connsiteY13" fmla="*/ 4557147 h 6858000"/>
                <a:gd name="connsiteX14" fmla="*/ 5982312 w 6018714"/>
                <a:gd name="connsiteY14" fmla="*/ 4607451 h 6858000"/>
                <a:gd name="connsiteX15" fmla="*/ 5972856 w 6018714"/>
                <a:gd name="connsiteY15" fmla="*/ 4657609 h 6858000"/>
                <a:gd name="connsiteX16" fmla="*/ 5951328 w 6018714"/>
                <a:gd name="connsiteY16" fmla="*/ 4757628 h 6858000"/>
                <a:gd name="connsiteX17" fmla="*/ 5893141 w 6018714"/>
                <a:gd name="connsiteY17" fmla="*/ 4953827 h 6858000"/>
                <a:gd name="connsiteX18" fmla="*/ 5817644 w 6018714"/>
                <a:gd name="connsiteY18" fmla="*/ 5141915 h 6858000"/>
                <a:gd name="connsiteX19" fmla="*/ 5728909 w 6018714"/>
                <a:gd name="connsiteY19" fmla="*/ 5322626 h 6858000"/>
                <a:gd name="connsiteX20" fmla="*/ 5532095 w 6018714"/>
                <a:gd name="connsiteY20" fmla="*/ 5663839 h 6858000"/>
                <a:gd name="connsiteX21" fmla="*/ 5330043 w 6018714"/>
                <a:gd name="connsiteY21" fmla="*/ 5988236 h 6858000"/>
                <a:gd name="connsiteX22" fmla="*/ 5232580 w 6018714"/>
                <a:gd name="connsiteY22" fmla="*/ 6146081 h 6858000"/>
                <a:gd name="connsiteX23" fmla="*/ 5183269 w 6018714"/>
                <a:gd name="connsiteY23" fmla="*/ 6227660 h 6858000"/>
                <a:gd name="connsiteX24" fmla="*/ 5131628 w 6018714"/>
                <a:gd name="connsiteY24" fmla="*/ 6311451 h 6858000"/>
                <a:gd name="connsiteX25" fmla="*/ 4910811 w 6018714"/>
                <a:gd name="connsiteY25" fmla="*/ 6641009 h 6858000"/>
                <a:gd name="connsiteX26" fmla="*/ 4788885 w 6018714"/>
                <a:gd name="connsiteY26" fmla="*/ 6800448 h 6858000"/>
                <a:gd name="connsiteX27" fmla="*/ 4739213 w 6018714"/>
                <a:gd name="connsiteY27" fmla="*/ 6858000 h 6858000"/>
                <a:gd name="connsiteX28" fmla="*/ 3950454 w 6018714"/>
                <a:gd name="connsiteY28" fmla="*/ 6858000 h 6858000"/>
                <a:gd name="connsiteX29" fmla="*/ 4012997 w 6018714"/>
                <a:gd name="connsiteY29" fmla="*/ 6806378 h 6858000"/>
                <a:gd name="connsiteX30" fmla="*/ 4268871 w 6018714"/>
                <a:gd name="connsiteY30" fmla="*/ 6566512 h 6858000"/>
                <a:gd name="connsiteX31" fmla="*/ 4750072 w 6018714"/>
                <a:gd name="connsiteY31" fmla="*/ 6033375 h 6858000"/>
                <a:gd name="connsiteX32" fmla="*/ 4806075 w 6018714"/>
                <a:gd name="connsiteY32" fmla="*/ 5961092 h 6858000"/>
                <a:gd name="connsiteX33" fmla="*/ 4863244 w 6018714"/>
                <a:gd name="connsiteY33" fmla="*/ 5885856 h 6858000"/>
                <a:gd name="connsiteX34" fmla="*/ 4982235 w 6018714"/>
                <a:gd name="connsiteY34" fmla="*/ 5732288 h 6858000"/>
                <a:gd name="connsiteX35" fmla="*/ 5221526 w 6018714"/>
                <a:gd name="connsiteY35" fmla="*/ 5438135 h 6858000"/>
                <a:gd name="connsiteX36" fmla="*/ 5442633 w 6018714"/>
                <a:gd name="connsiteY36" fmla="*/ 5146193 h 6858000"/>
                <a:gd name="connsiteX37" fmla="*/ 5538350 w 6018714"/>
                <a:gd name="connsiteY37" fmla="*/ 4995133 h 6858000"/>
                <a:gd name="connsiteX38" fmla="*/ 5621702 w 6018714"/>
                <a:gd name="connsiteY38" fmla="*/ 4839205 h 6858000"/>
                <a:gd name="connsiteX39" fmla="*/ 5741275 w 6018714"/>
                <a:gd name="connsiteY39" fmla="*/ 4507728 h 6858000"/>
                <a:gd name="connsiteX40" fmla="*/ 5781714 w 6018714"/>
                <a:gd name="connsiteY40" fmla="*/ 4153681 h 6858000"/>
                <a:gd name="connsiteX41" fmla="*/ 5685706 w 6018714"/>
                <a:gd name="connsiteY41" fmla="*/ 3428918 h 6858000"/>
                <a:gd name="connsiteX42" fmla="*/ 5422122 w 6018714"/>
                <a:gd name="connsiteY42" fmla="*/ 2750328 h 6858000"/>
                <a:gd name="connsiteX43" fmla="*/ 5033730 w 6018714"/>
                <a:gd name="connsiteY43" fmla="*/ 2136204 h 6858000"/>
                <a:gd name="connsiteX44" fmla="*/ 4542784 w 6018714"/>
                <a:gd name="connsiteY44" fmla="*/ 1601886 h 6858000"/>
                <a:gd name="connsiteX45" fmla="*/ 2668605 w 6018714"/>
                <a:gd name="connsiteY45" fmla="*/ 539746 h 6858000"/>
                <a:gd name="connsiteX46" fmla="*/ 1965570 w 6018714"/>
                <a:gd name="connsiteY46" fmla="*/ 389865 h 6858000"/>
                <a:gd name="connsiteX47" fmla="*/ 1249006 w 6018714"/>
                <a:gd name="connsiteY47" fmla="*/ 363461 h 6858000"/>
                <a:gd name="connsiteX48" fmla="*/ 542188 w 6018714"/>
                <a:gd name="connsiteY48" fmla="*/ 465544 h 6858000"/>
                <a:gd name="connsiteX49" fmla="*/ 37349 w 6018714"/>
                <a:gd name="connsiteY49" fmla="*/ 636266 h 6858000"/>
                <a:gd name="connsiteX50" fmla="*/ 0 w 6018714"/>
                <a:gd name="connsiteY50" fmla="*/ 653785 h 6858000"/>
                <a:gd name="connsiteX51" fmla="*/ 0 w 6018714"/>
                <a:gd name="connsiteY51" fmla="*/ 255198 h 6858000"/>
                <a:gd name="connsiteX52" fmla="*/ 167136 w 6018714"/>
                <a:gd name="connsiteY52" fmla="*/ 188295 h 6858000"/>
                <a:gd name="connsiteX53" fmla="*/ 451417 w 6018714"/>
                <a:gd name="connsiteY53" fmla="*/ 101466 h 6858000"/>
                <a:gd name="connsiteX54" fmla="*/ 836914 w 6018714"/>
                <a:gd name="connsiteY54" fmla="*/ 213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18714" h="685800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A7370387-C8AA-4FC4-B636-C83BA7921D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38834"/>
              <a:ext cx="6015920" cy="6819166"/>
            </a:xfrm>
            <a:custGeom>
              <a:avLst/>
              <a:gdLst>
                <a:gd name="connsiteX0" fmla="*/ 0 w 6015920"/>
                <a:gd name="connsiteY0" fmla="*/ 6143989 h 6819166"/>
                <a:gd name="connsiteX1" fmla="*/ 134018 w 6015920"/>
                <a:gd name="connsiteY1" fmla="*/ 6248665 h 6819166"/>
                <a:gd name="connsiteX2" fmla="*/ 880799 w 6015920"/>
                <a:gd name="connsiteY2" fmla="*/ 6790482 h 6819166"/>
                <a:gd name="connsiteX3" fmla="*/ 929680 w 6015920"/>
                <a:gd name="connsiteY3" fmla="*/ 6819166 h 6819166"/>
                <a:gd name="connsiteX4" fmla="*/ 0 w 6015920"/>
                <a:gd name="connsiteY4" fmla="*/ 6819166 h 6819166"/>
                <a:gd name="connsiteX5" fmla="*/ 1408589 w 6015920"/>
                <a:gd name="connsiteY5" fmla="*/ 0 h 6819166"/>
                <a:gd name="connsiteX6" fmla="*/ 1409171 w 6015920"/>
                <a:gd name="connsiteY6" fmla="*/ 294 h 6819166"/>
                <a:gd name="connsiteX7" fmla="*/ 6015920 w 6015920"/>
                <a:gd name="connsiteY7" fmla="*/ 4129828 h 6819166"/>
                <a:gd name="connsiteX8" fmla="*/ 5101088 w 6015920"/>
                <a:gd name="connsiteY8" fmla="*/ 6096419 h 6819166"/>
                <a:gd name="connsiteX9" fmla="*/ 4546786 w 6015920"/>
                <a:gd name="connsiteY9" fmla="*/ 6797679 h 6819166"/>
                <a:gd name="connsiteX10" fmla="*/ 4525032 w 6015920"/>
                <a:gd name="connsiteY10" fmla="*/ 6819166 h 6819166"/>
                <a:gd name="connsiteX11" fmla="*/ 3362009 w 6015920"/>
                <a:gd name="connsiteY11" fmla="*/ 6819166 h 6819166"/>
                <a:gd name="connsiteX12" fmla="*/ 3559506 w 6015920"/>
                <a:gd name="connsiteY12" fmla="*/ 6694254 h 6819166"/>
                <a:gd name="connsiteX13" fmla="*/ 4499295 w 6015920"/>
                <a:gd name="connsiteY13" fmla="*/ 5685109 h 6819166"/>
                <a:gd name="connsiteX14" fmla="*/ 4763752 w 6015920"/>
                <a:gd name="connsiteY14" fmla="*/ 5310428 h 6819166"/>
                <a:gd name="connsiteX15" fmla="*/ 5288592 w 6015920"/>
                <a:gd name="connsiteY15" fmla="*/ 4129828 h 6819166"/>
                <a:gd name="connsiteX16" fmla="*/ 4971477 w 6015920"/>
                <a:gd name="connsiteY16" fmla="*/ 2858526 h 6819166"/>
                <a:gd name="connsiteX17" fmla="*/ 4096938 w 6015920"/>
                <a:gd name="connsiteY17" fmla="*/ 1766138 h 6819166"/>
                <a:gd name="connsiteX18" fmla="*/ 2832696 w 6015920"/>
                <a:gd name="connsiteY18" fmla="*/ 1008719 h 6819166"/>
                <a:gd name="connsiteX19" fmla="*/ 1409171 w 6015920"/>
                <a:gd name="connsiteY19" fmla="*/ 732948 h 6819166"/>
                <a:gd name="connsiteX20" fmla="*/ 189877 w 6015920"/>
                <a:gd name="connsiteY20" fmla="*/ 989377 h 6819166"/>
                <a:gd name="connsiteX21" fmla="*/ 0 w 6015920"/>
                <a:gd name="connsiteY21" fmla="*/ 1091881 h 6819166"/>
                <a:gd name="connsiteX22" fmla="*/ 0 w 6015920"/>
                <a:gd name="connsiteY22" fmla="*/ 273645 h 6819166"/>
                <a:gd name="connsiteX23" fmla="*/ 53152 w 6015920"/>
                <a:gd name="connsiteY23" fmla="*/ 250589 h 6819166"/>
                <a:gd name="connsiteX24" fmla="*/ 1408589 w 6015920"/>
                <a:gd name="connsiteY24" fmla="*/ 0 h 681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15920" h="6819166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4E3C2B3B-4414-484B-8914-7CB18736F2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89880"/>
              <a:ext cx="5997097" cy="6768121"/>
            </a:xfrm>
            <a:custGeom>
              <a:avLst/>
              <a:gdLst>
                <a:gd name="connsiteX0" fmla="*/ 0 w 5997097"/>
                <a:gd name="connsiteY0" fmla="*/ 5929955 h 6768121"/>
                <a:gd name="connsiteX1" fmla="*/ 204947 w 5997097"/>
                <a:gd name="connsiteY1" fmla="*/ 6088753 h 6768121"/>
                <a:gd name="connsiteX2" fmla="*/ 1135927 w 5997097"/>
                <a:gd name="connsiteY2" fmla="*/ 6730112 h 6768121"/>
                <a:gd name="connsiteX3" fmla="*/ 1219620 w 5997097"/>
                <a:gd name="connsiteY3" fmla="*/ 6768121 h 6768121"/>
                <a:gd name="connsiteX4" fmla="*/ 0 w 5997097"/>
                <a:gd name="connsiteY4" fmla="*/ 6768121 h 6768121"/>
                <a:gd name="connsiteX5" fmla="*/ 1389767 w 5997097"/>
                <a:gd name="connsiteY5" fmla="*/ 0 h 6768121"/>
                <a:gd name="connsiteX6" fmla="*/ 1390348 w 5997097"/>
                <a:gd name="connsiteY6" fmla="*/ 292 h 6768121"/>
                <a:gd name="connsiteX7" fmla="*/ 5997097 w 5997097"/>
                <a:gd name="connsiteY7" fmla="*/ 4099802 h 6768121"/>
                <a:gd name="connsiteX8" fmla="*/ 5082265 w 5997097"/>
                <a:gd name="connsiteY8" fmla="*/ 6052096 h 6768121"/>
                <a:gd name="connsiteX9" fmla="*/ 4527964 w 5997097"/>
                <a:gd name="connsiteY9" fmla="*/ 6748257 h 6768121"/>
                <a:gd name="connsiteX10" fmla="*/ 4507706 w 5997097"/>
                <a:gd name="connsiteY10" fmla="*/ 6768121 h 6768121"/>
                <a:gd name="connsiteX11" fmla="*/ 3011909 w 5997097"/>
                <a:gd name="connsiteY11" fmla="*/ 6768121 h 6768121"/>
                <a:gd name="connsiteX12" fmla="*/ 3041514 w 5997097"/>
                <a:gd name="connsiteY12" fmla="*/ 6756841 h 6768121"/>
                <a:gd name="connsiteX13" fmla="*/ 3339587 w 5997097"/>
                <a:gd name="connsiteY13" fmla="*/ 6603120 h 6768121"/>
                <a:gd name="connsiteX14" fmla="*/ 4359591 w 5997097"/>
                <a:gd name="connsiteY14" fmla="*/ 5561878 h 6768121"/>
                <a:gd name="connsiteX15" fmla="*/ 4626956 w 5997097"/>
                <a:gd name="connsiteY15" fmla="*/ 5185850 h 6768121"/>
                <a:gd name="connsiteX16" fmla="*/ 5124303 w 5997097"/>
                <a:gd name="connsiteY16" fmla="*/ 4099802 h 6768121"/>
                <a:gd name="connsiteX17" fmla="*/ 4823481 w 5997097"/>
                <a:gd name="connsiteY17" fmla="*/ 2904512 h 6768121"/>
                <a:gd name="connsiteX18" fmla="*/ 3983561 w 5997097"/>
                <a:gd name="connsiteY18" fmla="*/ 1863706 h 6768121"/>
                <a:gd name="connsiteX19" fmla="*/ 2761651 w 5997097"/>
                <a:gd name="connsiteY19" fmla="*/ 1136378 h 6768121"/>
                <a:gd name="connsiteX20" fmla="*/ 1390348 w 5997097"/>
                <a:gd name="connsiteY20" fmla="*/ 873085 h 6768121"/>
                <a:gd name="connsiteX21" fmla="*/ 232295 w 5997097"/>
                <a:gd name="connsiteY21" fmla="*/ 1114121 h 6768121"/>
                <a:gd name="connsiteX22" fmla="*/ 0 w 5997097"/>
                <a:gd name="connsiteY22" fmla="*/ 1238681 h 6768121"/>
                <a:gd name="connsiteX23" fmla="*/ 0 w 5997097"/>
                <a:gd name="connsiteY23" fmla="*/ 263550 h 6768121"/>
                <a:gd name="connsiteX24" fmla="*/ 34329 w 5997097"/>
                <a:gd name="connsiteY24" fmla="*/ 248767 h 6768121"/>
                <a:gd name="connsiteX25" fmla="*/ 1389767 w 5997097"/>
                <a:gd name="connsiteY25" fmla="*/ 0 h 67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7097" h="6768121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AFB69BCB-EE83-44E6-8C11-3344C73DF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726"/>
              <a:ext cx="6423049" cy="6857275"/>
            </a:xfrm>
            <a:custGeom>
              <a:avLst/>
              <a:gdLst>
                <a:gd name="connsiteX0" fmla="*/ 3207935 w 6423049"/>
                <a:gd name="connsiteY0" fmla="*/ 0 h 6857275"/>
                <a:gd name="connsiteX1" fmla="*/ 6423049 w 6423049"/>
                <a:gd name="connsiteY1" fmla="*/ 0 h 6857275"/>
                <a:gd name="connsiteX2" fmla="*/ 6423049 w 6423049"/>
                <a:gd name="connsiteY2" fmla="*/ 6857275 h 6857275"/>
                <a:gd name="connsiteX3" fmla="*/ 5115455 w 6423049"/>
                <a:gd name="connsiteY3" fmla="*/ 6857275 h 6857275"/>
                <a:gd name="connsiteX4" fmla="*/ 5327016 w 6423049"/>
                <a:gd name="connsiteY4" fmla="*/ 6576778 h 6857275"/>
                <a:gd name="connsiteX5" fmla="*/ 6096492 w 6423049"/>
                <a:gd name="connsiteY5" fmla="*/ 4101445 h 6857275"/>
                <a:gd name="connsiteX6" fmla="*/ 3253269 w 6423049"/>
                <a:gd name="connsiteY6" fmla="*/ 15400 h 6857275"/>
                <a:gd name="connsiteX7" fmla="*/ 0 w 6423049"/>
                <a:gd name="connsiteY7" fmla="*/ 0 h 6857275"/>
                <a:gd name="connsiteX8" fmla="*/ 318887 w 6423049"/>
                <a:gd name="connsiteY8" fmla="*/ 0 h 6857275"/>
                <a:gd name="connsiteX9" fmla="*/ 273553 w 6423049"/>
                <a:gd name="connsiteY9" fmla="*/ 15400 h 6857275"/>
                <a:gd name="connsiteX10" fmla="*/ 76780 w 6423049"/>
                <a:gd name="connsiteY10" fmla="*/ 93287 h 6857275"/>
                <a:gd name="connsiteX11" fmla="*/ 0 w 6423049"/>
                <a:gd name="connsiteY11" fmla="*/ 128134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49" h="6857275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98E9BA58-2C07-4CA1-99C2-7738FBA37E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726"/>
              <a:ext cx="6158587" cy="6857275"/>
            </a:xfrm>
            <a:custGeom>
              <a:avLst/>
              <a:gdLst>
                <a:gd name="connsiteX0" fmla="*/ 233278 w 6158587"/>
                <a:gd name="connsiteY0" fmla="*/ 0 h 6857275"/>
                <a:gd name="connsiteX1" fmla="*/ 3441063 w 6158587"/>
                <a:gd name="connsiteY1" fmla="*/ 0 h 6857275"/>
                <a:gd name="connsiteX2" fmla="*/ 3535825 w 6158587"/>
                <a:gd name="connsiteY2" fmla="*/ 38136 h 6857275"/>
                <a:gd name="connsiteX3" fmla="*/ 6158587 w 6158587"/>
                <a:gd name="connsiteY3" fmla="*/ 4076179 h 6857275"/>
                <a:gd name="connsiteX4" fmla="*/ 5573039 w 6158587"/>
                <a:gd name="connsiteY4" fmla="*/ 6283960 h 6857275"/>
                <a:gd name="connsiteX5" fmla="*/ 5222761 w 6158587"/>
                <a:gd name="connsiteY5" fmla="*/ 6804016 h 6857275"/>
                <a:gd name="connsiteX6" fmla="*/ 5179011 w 6158587"/>
                <a:gd name="connsiteY6" fmla="*/ 6857275 h 6857275"/>
                <a:gd name="connsiteX7" fmla="*/ 4477061 w 6158587"/>
                <a:gd name="connsiteY7" fmla="*/ 6857275 h 6857275"/>
                <a:gd name="connsiteX8" fmla="*/ 4532922 w 6158587"/>
                <a:gd name="connsiteY8" fmla="*/ 6798071 h 6857275"/>
                <a:gd name="connsiteX9" fmla="*/ 4660563 w 6158587"/>
                <a:gd name="connsiteY9" fmla="*/ 6651672 h 6857275"/>
                <a:gd name="connsiteX10" fmla="*/ 4772511 w 6158587"/>
                <a:gd name="connsiteY10" fmla="*/ 6513379 h 6857275"/>
                <a:gd name="connsiteX11" fmla="*/ 4781959 w 6158587"/>
                <a:gd name="connsiteY11" fmla="*/ 6501404 h 6857275"/>
                <a:gd name="connsiteX12" fmla="*/ 4800713 w 6158587"/>
                <a:gd name="connsiteY12" fmla="*/ 6476578 h 6857275"/>
                <a:gd name="connsiteX13" fmla="*/ 4897916 w 6158587"/>
                <a:gd name="connsiteY13" fmla="*/ 6345878 h 6857275"/>
                <a:gd name="connsiteX14" fmla="*/ 4953461 w 6158587"/>
                <a:gd name="connsiteY14" fmla="*/ 6268773 h 6857275"/>
                <a:gd name="connsiteX15" fmla="*/ 5015304 w 6158587"/>
                <a:gd name="connsiteY15" fmla="*/ 6182904 h 6857275"/>
                <a:gd name="connsiteX16" fmla="*/ 5136557 w 6158587"/>
                <a:gd name="connsiteY16" fmla="*/ 6021245 h 6857275"/>
                <a:gd name="connsiteX17" fmla="*/ 5232471 w 6158587"/>
                <a:gd name="connsiteY17" fmla="*/ 5895802 h 6857275"/>
                <a:gd name="connsiteX18" fmla="*/ 5377488 w 6158587"/>
                <a:gd name="connsiteY18" fmla="*/ 5704644 h 6857275"/>
                <a:gd name="connsiteX19" fmla="*/ 5492012 w 6158587"/>
                <a:gd name="connsiteY19" fmla="*/ 5545320 h 6857275"/>
                <a:gd name="connsiteX20" fmla="*/ 5598378 w 6158587"/>
                <a:gd name="connsiteY20" fmla="*/ 5383077 h 6857275"/>
                <a:gd name="connsiteX21" fmla="*/ 5694293 w 6158587"/>
                <a:gd name="connsiteY21" fmla="*/ 5215869 h 6857275"/>
                <a:gd name="connsiteX22" fmla="*/ 5726646 w 6158587"/>
                <a:gd name="connsiteY22" fmla="*/ 5151759 h 6857275"/>
                <a:gd name="connsiteX23" fmla="*/ 5736953 w 6158587"/>
                <a:gd name="connsiteY23" fmla="*/ 5130730 h 6857275"/>
                <a:gd name="connsiteX24" fmla="*/ 5748406 w 6158587"/>
                <a:gd name="connsiteY24" fmla="*/ 5105613 h 6857275"/>
                <a:gd name="connsiteX25" fmla="*/ 5775318 w 6158587"/>
                <a:gd name="connsiteY25" fmla="*/ 5043695 h 6857275"/>
                <a:gd name="connsiteX26" fmla="*/ 5887267 w 6158587"/>
                <a:gd name="connsiteY26" fmla="*/ 4677444 h 6857275"/>
                <a:gd name="connsiteX27" fmla="*/ 5925776 w 6158587"/>
                <a:gd name="connsiteY27" fmla="*/ 4291476 h 6857275"/>
                <a:gd name="connsiteX28" fmla="*/ 5837592 w 6158587"/>
                <a:gd name="connsiteY28" fmla="*/ 3514285 h 6857275"/>
                <a:gd name="connsiteX29" fmla="*/ 5728651 w 6158587"/>
                <a:gd name="connsiteY29" fmla="*/ 3139270 h 6857275"/>
                <a:gd name="connsiteX30" fmla="*/ 5728651 w 6158587"/>
                <a:gd name="connsiteY30" fmla="*/ 3138540 h 6857275"/>
                <a:gd name="connsiteX31" fmla="*/ 5707749 w 6158587"/>
                <a:gd name="connsiteY31" fmla="*/ 3080127 h 6857275"/>
                <a:gd name="connsiteX32" fmla="*/ 5695151 w 6158587"/>
                <a:gd name="connsiteY32" fmla="*/ 3046393 h 6857275"/>
                <a:gd name="connsiteX33" fmla="*/ 5662512 w 6158587"/>
                <a:gd name="connsiteY33" fmla="*/ 2963300 h 6857275"/>
                <a:gd name="connsiteX34" fmla="*/ 5659648 w 6158587"/>
                <a:gd name="connsiteY34" fmla="*/ 2956436 h 6857275"/>
                <a:gd name="connsiteX35" fmla="*/ 5641039 w 6158587"/>
                <a:gd name="connsiteY35" fmla="*/ 2911751 h 6857275"/>
                <a:gd name="connsiteX36" fmla="*/ 5621283 w 6158587"/>
                <a:gd name="connsiteY36" fmla="*/ 2867941 h 6857275"/>
                <a:gd name="connsiteX37" fmla="*/ 5581056 w 6158587"/>
                <a:gd name="connsiteY37" fmla="*/ 2780320 h 6857275"/>
                <a:gd name="connsiteX38" fmla="*/ 5397674 w 6158587"/>
                <a:gd name="connsiteY38" fmla="*/ 2438163 h 6857275"/>
                <a:gd name="connsiteX39" fmla="*/ 5182080 w 6158587"/>
                <a:gd name="connsiteY39" fmla="*/ 2116889 h 6857275"/>
                <a:gd name="connsiteX40" fmla="*/ 4676024 w 6158587"/>
                <a:gd name="connsiteY40" fmla="*/ 1540786 h 6857275"/>
                <a:gd name="connsiteX41" fmla="*/ 4391860 w 6158587"/>
                <a:gd name="connsiteY41" fmla="*/ 1286395 h 6857275"/>
                <a:gd name="connsiteX42" fmla="*/ 4318851 w 6158587"/>
                <a:gd name="connsiteY42" fmla="*/ 1226959 h 6857275"/>
                <a:gd name="connsiteX43" fmla="*/ 4306254 w 6158587"/>
                <a:gd name="connsiteY43" fmla="*/ 1216883 h 6857275"/>
                <a:gd name="connsiteX44" fmla="*/ 4244123 w 6158587"/>
                <a:gd name="connsiteY44" fmla="*/ 1168254 h 6857275"/>
                <a:gd name="connsiteX45" fmla="*/ 4092378 w 6158587"/>
                <a:gd name="connsiteY45" fmla="*/ 1055078 h 6857275"/>
                <a:gd name="connsiteX46" fmla="*/ 3449179 w 6158587"/>
                <a:gd name="connsiteY46" fmla="*/ 660348 h 6857275"/>
                <a:gd name="connsiteX47" fmla="*/ 3110758 w 6158587"/>
                <a:gd name="connsiteY47" fmla="*/ 500442 h 6857275"/>
                <a:gd name="connsiteX48" fmla="*/ 2762316 w 6158587"/>
                <a:gd name="connsiteY48" fmla="*/ 368135 h 6857275"/>
                <a:gd name="connsiteX49" fmla="*/ 2404426 w 6158587"/>
                <a:gd name="connsiteY49" fmla="*/ 264452 h 6857275"/>
                <a:gd name="connsiteX50" fmla="*/ 2040668 w 6158587"/>
                <a:gd name="connsiteY50" fmla="*/ 191435 h 6857275"/>
                <a:gd name="connsiteX51" fmla="*/ 1461459 w 6158587"/>
                <a:gd name="connsiteY51" fmla="*/ 147625 h 6857275"/>
                <a:gd name="connsiteX52" fmla="*/ 1300837 w 6158587"/>
                <a:gd name="connsiteY52" fmla="*/ 150983 h 6857275"/>
                <a:gd name="connsiteX53" fmla="*/ 932928 w 6158587"/>
                <a:gd name="connsiteY53" fmla="*/ 183842 h 6857275"/>
                <a:gd name="connsiteX54" fmla="*/ 568022 w 6158587"/>
                <a:gd name="connsiteY54" fmla="*/ 256858 h 6857275"/>
                <a:gd name="connsiteX55" fmla="*/ 39597 w 6158587"/>
                <a:gd name="connsiteY55" fmla="*/ 447169 h 6857275"/>
                <a:gd name="connsiteX56" fmla="*/ 0 w 6158587"/>
                <a:gd name="connsiteY56" fmla="*/ 467328 h 6857275"/>
                <a:gd name="connsiteX57" fmla="*/ 0 w 6158587"/>
                <a:gd name="connsiteY57" fmla="*/ 112255 h 6857275"/>
                <a:gd name="connsiteX58" fmla="*/ 79310 w 6158587"/>
                <a:gd name="connsiteY58" fmla="*/ 70390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58587" h="6857275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5BC700-68BA-4268-8AD9-80933906A481}"/>
              </a:ext>
            </a:extLst>
          </p:cNvPr>
          <p:cNvSpPr txBox="1"/>
          <p:nvPr/>
        </p:nvSpPr>
        <p:spPr>
          <a:xfrm>
            <a:off x="5631113" y="2207476"/>
            <a:ext cx="6762750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Light Condensed" panose="020B0502040204020203" pitchFamily="34" charset="0"/>
                <a:ea typeface="+mj-ea"/>
                <a:cs typeface="+mj-cs"/>
              </a:rPr>
              <a:t>Dota </a:t>
            </a:r>
            <a:br>
              <a:rPr lang="en-US" sz="6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Light Condensed" panose="020B0502040204020203" pitchFamily="34" charset="0"/>
                <a:ea typeface="+mj-ea"/>
                <a:cs typeface="+mj-cs"/>
              </a:rPr>
            </a:br>
            <a:r>
              <a:rPr lang="en-US" sz="6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Light Condensed" panose="020B0502040204020203" pitchFamily="34" charset="0"/>
                <a:ea typeface="+mj-ea"/>
                <a:cs typeface="+mj-cs"/>
              </a:rPr>
              <a:t> World of Warcraft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BC376DF-7153-4CC7-B099-5AE1547B9E20}"/>
              </a:ext>
            </a:extLst>
          </p:cNvPr>
          <p:cNvSpPr txBox="1"/>
          <p:nvPr/>
        </p:nvSpPr>
        <p:spPr>
          <a:xfrm>
            <a:off x="7427783" y="688240"/>
            <a:ext cx="3759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0"/>
                <a:solidFill>
                  <a:schemeClr val="tx2"/>
                </a:solidFill>
              </a:rPr>
              <a:t> </a:t>
            </a:r>
            <a:r>
              <a:rPr lang="en-US" sz="4800" b="1" u="sng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Light Condensed" panose="020B0502040204020203" pitchFamily="34" charset="0"/>
              </a:rPr>
              <a:t>Assignment</a:t>
            </a:r>
            <a:r>
              <a:rPr lang="en-US" sz="4000" b="1" u="sng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Light Condensed" panose="020B0502040204020203" pitchFamily="34" charset="0"/>
              </a:rPr>
              <a:t> 5:</a:t>
            </a:r>
            <a:endParaRPr lang="en-US" sz="4000" dirty="0">
              <a:solidFill>
                <a:schemeClr val="accent6">
                  <a:lumMod val="20000"/>
                  <a:lumOff val="80000"/>
                </a:schemeClr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14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9AA72BD9-2C5A-4EDC-931F-5AA08EACA0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A4C0B2F-462F-437B-9EDF-32168BD24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8" r="123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D3981AC-7B61-4947-BCF3-F7AA7FA385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2D53AE-866D-4923-823F-9BBAC429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/>
              <a:t>Docker Restful Web APIs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A6987D-B3E5-46EB-8FCD-D88B92134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3" y="2718054"/>
            <a:ext cx="4324732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/>
            <a:r>
              <a:rPr lang="en-US" sz="2000" dirty="0"/>
              <a:t>Used Docker Toolbox, Windows, </a:t>
            </a:r>
            <a:r>
              <a:rPr lang="en-US" sz="2000" dirty="0" err="1" smtClean="0"/>
              <a:t>Node.Js,Angular</a:t>
            </a:r>
            <a:r>
              <a:rPr lang="en-US" sz="2000" dirty="0" smtClean="0"/>
              <a:t> 8</a:t>
            </a:r>
            <a:endParaRPr lang="en-US" sz="2000" dirty="0"/>
          </a:p>
          <a:p>
            <a:pPr marL="571500"/>
            <a:r>
              <a:rPr lang="en-US" sz="2000" dirty="0"/>
              <a:t>APIs retrieve the following data</a:t>
            </a:r>
          </a:p>
          <a:p>
            <a:pPr lvl="1"/>
            <a:r>
              <a:rPr lang="en-US" sz="2000" dirty="0"/>
              <a:t>Data of all Hero’s</a:t>
            </a:r>
          </a:p>
          <a:p>
            <a:pPr lvl="1"/>
            <a:r>
              <a:rPr lang="en-US" sz="2000" dirty="0"/>
              <a:t>Hero by Hero’s ID</a:t>
            </a:r>
          </a:p>
          <a:p>
            <a:pPr lvl="1"/>
            <a:r>
              <a:rPr lang="en-US" sz="2000" dirty="0"/>
              <a:t>Hero’s Power </a:t>
            </a:r>
          </a:p>
          <a:p>
            <a:pPr lvl="1"/>
            <a:r>
              <a:rPr lang="en-US" sz="2000" dirty="0"/>
              <a:t>Power by Power number</a:t>
            </a:r>
          </a:p>
          <a:p>
            <a:pPr marL="571500"/>
            <a:r>
              <a:rPr lang="en-US" sz="2000" dirty="0"/>
              <a:t>Uses GET and POST Request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3342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F75AD06-DFC4-4B3A-8490-330823D081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C587C93-0840-40DF-96D5-D1F2137E64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2D53AE-866D-4923-823F-9BBAC429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E02D55A-F529-4B19-BAF9-F63240A7B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60367E3C-3947-493D-9458-5955DB20AE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1E8D9785-21DB-4CE6-B138-2999AD6161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43AA5AD5-8F29-4165-8112-305DDDDDD0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A4EC0CF-F38F-4D7F-B48D-9A26E814DF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A6987D-B3E5-46EB-8FCD-D88B92134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6756" y="705678"/>
            <a:ext cx="7070628" cy="54466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/>
            <a:r>
              <a:rPr lang="en-US" sz="2400" dirty="0">
                <a:solidFill>
                  <a:schemeClr val="tx2"/>
                </a:solidFill>
              </a:rPr>
              <a:t> The data model I created is based on HERO’s and their Powers</a:t>
            </a:r>
          </a:p>
          <a:p>
            <a:pPr marL="571500"/>
            <a:r>
              <a:rPr lang="en-US" sz="2400" dirty="0">
                <a:solidFill>
                  <a:schemeClr val="tx2"/>
                </a:solidFill>
              </a:rPr>
              <a:t>There are some Hero’s with Hero ID</a:t>
            </a:r>
          </a:p>
          <a:p>
            <a:pPr marL="571500"/>
            <a:r>
              <a:rPr lang="en-US" sz="2400" dirty="0">
                <a:solidFill>
                  <a:schemeClr val="tx2"/>
                </a:solidFill>
              </a:rPr>
              <a:t>Each Hero has a Name, </a:t>
            </a:r>
            <a:r>
              <a:rPr lang="en-US" sz="2400" dirty="0" err="1">
                <a:solidFill>
                  <a:schemeClr val="tx2"/>
                </a:solidFill>
              </a:rPr>
              <a:t>Localised_name</a:t>
            </a:r>
            <a:r>
              <a:rPr lang="en-US" sz="2400" dirty="0">
                <a:solidFill>
                  <a:schemeClr val="tx2"/>
                </a:solidFill>
              </a:rPr>
              <a:t>, Powers</a:t>
            </a:r>
          </a:p>
          <a:p>
            <a:pPr marL="571500"/>
            <a:r>
              <a:rPr lang="en-US" sz="2400" dirty="0">
                <a:solidFill>
                  <a:schemeClr val="tx2"/>
                </a:solidFill>
              </a:rPr>
              <a:t>Each Hero has two types of Powers</a:t>
            </a:r>
          </a:p>
          <a:p>
            <a:pPr marL="571500"/>
            <a:r>
              <a:rPr lang="en-US" sz="2400" dirty="0">
                <a:solidFill>
                  <a:schemeClr val="tx2"/>
                </a:solidFill>
              </a:rPr>
              <a:t>Hierarchy of the Data model next</a:t>
            </a:r>
          </a:p>
          <a:p>
            <a:pPr marL="571500"/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7A3A52F-BCB3-444D-9372-EE018B135C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91E32C13-DED6-4967-85B8-68DD77103F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8DDA515-BC6A-47FB-951E-E1E7928750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B97EEFA7-6787-4EC0-8284-6D3D273061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1A9621AC-50AB-4B43-896D-78FE571A38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125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4C608BEB-860E-4094-8511-78603564A7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2D53AE-866D-4923-823F-9BBAC429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15" y="508028"/>
            <a:ext cx="5145006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latin typeface="Bodoni MT" panose="02070603080606020203" pitchFamily="18" charset="0"/>
              </a:rPr>
              <a:t>Data Model Hierarchy</a:t>
            </a:r>
            <a:endParaRPr lang="en-US" sz="3200" b="1" kern="1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1F16A8D4-FE87-4604-88B2-394B5D1EB4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132D5B9C-A5C2-4536-8683-DF1973D97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59562" y="2070797"/>
            <a:ext cx="3748368" cy="43640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EF4907"/>
                </a:solidFill>
                <a:latin typeface="Bodoni MT" panose="02070603080606020203" pitchFamily="18" charset="0"/>
              </a:rPr>
              <a:t>           </a:t>
            </a:r>
            <a:r>
              <a:rPr lang="en-US" u="sng" dirty="0">
                <a:latin typeface="Bodoni MT" panose="02070603080606020203" pitchFamily="18" charset="0"/>
              </a:rPr>
              <a:t>Empires:</a:t>
            </a:r>
          </a:p>
          <a:p>
            <a:pPr marL="0" indent="0">
              <a:buNone/>
            </a:pPr>
            <a:r>
              <a:rPr lang="en-US" dirty="0">
                <a:latin typeface="Bodoni MT" panose="02070603080606020203" pitchFamily="18" charset="0"/>
              </a:rPr>
              <a:t>	Hero ID</a:t>
            </a:r>
          </a:p>
          <a:p>
            <a:pPr marL="0" indent="0">
              <a:buNone/>
            </a:pPr>
            <a:r>
              <a:rPr lang="en-US" dirty="0">
                <a:latin typeface="Bodoni MT" panose="02070603080606020203" pitchFamily="18" charset="0"/>
              </a:rPr>
              <a:t>	</a:t>
            </a:r>
            <a:r>
              <a:rPr lang="en-US" dirty="0" err="1">
                <a:latin typeface="Bodoni MT" panose="02070603080606020203" pitchFamily="18" charset="0"/>
              </a:rPr>
              <a:t>Localised</a:t>
            </a:r>
            <a:r>
              <a:rPr lang="en-US" dirty="0">
                <a:latin typeface="Bodoni MT" panose="02070603080606020203" pitchFamily="18" charset="0"/>
              </a:rPr>
              <a:t> Name</a:t>
            </a:r>
          </a:p>
          <a:p>
            <a:pPr marL="0" indent="0">
              <a:buNone/>
            </a:pPr>
            <a:r>
              <a:rPr lang="en-US" dirty="0">
                <a:latin typeface="Bodoni MT" panose="02070603080606020203" pitchFamily="18" charset="0"/>
              </a:rPr>
              <a:t>	Power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>
              <a:solidFill>
                <a:srgbClr val="EF4907"/>
              </a:solidFill>
              <a:latin typeface="Bodoni MT" panose="02070603080606020203" pitchFamily="18" charset="0"/>
            </a:endParaRPr>
          </a:p>
          <a:p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xmlns="" id="{477A21DF-DE60-44A5-9572-8322B8E392B3}"/>
              </a:ext>
            </a:extLst>
          </p:cNvPr>
          <p:cNvSpPr txBox="1">
            <a:spLocks/>
          </p:cNvSpPr>
          <p:nvPr/>
        </p:nvSpPr>
        <p:spPr>
          <a:xfrm>
            <a:off x="8452324" y="1992738"/>
            <a:ext cx="4092814" cy="405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latin typeface="Bodoni MT" panose="02070603080606020203" pitchFamily="18" charset="0"/>
              </a:rPr>
              <a:t>Power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Bodoni MT" panose="02070603080606020203" pitchFamily="18" charset="0"/>
              </a:rPr>
              <a:t>Hero ID,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Bodoni MT" panose="02070603080606020203" pitchFamily="18" charset="0"/>
              </a:rPr>
              <a:t>Power: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Bodoni MT" panose="02070603080606020203" pitchFamily="18" charset="0"/>
              </a:rPr>
              <a:t>Power-1,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Bodoni MT" panose="02070603080606020203" pitchFamily="18" charset="0"/>
              </a:rPr>
              <a:t>Power - 2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>
              <a:solidFill>
                <a:srgbClr val="EF4907"/>
              </a:solidFill>
              <a:latin typeface="Bodoni MT" panose="02070603080606020203" pitchFamily="18" charset="0"/>
            </a:endParaRPr>
          </a:p>
          <a:p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ABCCA7-29F9-4173-A17F-8BB9078E00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609"/>
          <a:stretch/>
        </p:blipFill>
        <p:spPr>
          <a:xfrm>
            <a:off x="149167" y="2196548"/>
            <a:ext cx="3760716" cy="2464904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85936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xmlns="" id="{16F9E488-0718-4E1E-9D12-26779F6062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D20AEB5B-DFC7-42B4-9FAA-6B95E01D0F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2883BD5-BA5B-4E78-814F-52BCDE09D171}"/>
              </a:ext>
            </a:extLst>
          </p:cNvPr>
          <p:cNvSpPr txBox="1"/>
          <p:nvPr/>
        </p:nvSpPr>
        <p:spPr>
          <a:xfrm>
            <a:off x="939475" y="2815087"/>
            <a:ext cx="6457183" cy="227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64B93721-934F-4F1E-A868-0B2BA110D3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xmlns="" id="{99494AF8-52DE-4016-B1B9-5D16974BAE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xmlns="" id="{C27115E3-8DBD-460F-8EAD-44E1261741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144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106</Words>
  <Application>Microsoft Office PowerPoint</Application>
  <PresentationFormat>Custom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Docker Restful Web APIs</vt:lpstr>
      <vt:lpstr>Data Model</vt:lpstr>
      <vt:lpstr>Data Model Hierarchy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hemanthuppuluri@gmail.com</dc:creator>
  <cp:lastModifiedBy>user</cp:lastModifiedBy>
  <cp:revision>3</cp:revision>
  <dcterms:created xsi:type="dcterms:W3CDTF">2020-05-10T00:40:12Z</dcterms:created>
  <dcterms:modified xsi:type="dcterms:W3CDTF">2020-05-10T01:59:20Z</dcterms:modified>
</cp:coreProperties>
</file>