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275" r:id="rId3"/>
    <p:sldId id="276" r:id="rId4"/>
    <p:sldId id="277" r:id="rId5"/>
    <p:sldId id="278" r:id="rId6"/>
    <p:sldId id="27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6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8BE048A-436F-4982-B402-2551F5A6AF5D}" type="datetimeFigureOut">
              <a:rPr lang="tr-TR" smtClean="0"/>
              <a:t>12.05.2011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C1269B5-E21A-48B2-A620-5634EDA279BA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CCRG Cluster Manager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5805264"/>
            <a:ext cx="4856584" cy="478904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Nitel Muhtaroğlu, İlke Muhtaroğlu, Melih Koca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3573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815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Observer Pattern</a:t>
            </a:r>
            <a:endParaRPr lang="tr-T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49694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Singleton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7756"/>
            <a:ext cx="7772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90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Façade</a:t>
            </a:r>
            <a:endParaRPr lang="tr-T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052736"/>
            <a:ext cx="6192688" cy="551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569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Strategy</a:t>
            </a:r>
            <a:endParaRPr lang="tr-TR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81" y="1902619"/>
            <a:ext cx="82486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950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Questions?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45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/>
          </a:bodyPr>
          <a:lstStyle/>
          <a:p>
            <a:r>
              <a:rPr lang="tr-TR" dirty="0"/>
              <a:t>Hyperic -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monitoring, server monitoring, and IT management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tr-TR" dirty="0" smtClean="0"/>
              <a:t> </a:t>
            </a:r>
          </a:p>
          <a:p>
            <a:pPr marL="82296" indent="0">
              <a:buNone/>
            </a:pP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7543800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Junit  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tr-TR" dirty="0" smtClean="0"/>
          </a:p>
          <a:p>
            <a:pPr marL="82296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4" y="1905000"/>
            <a:ext cx="7772400" cy="444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Liferay – </a:t>
            </a:r>
            <a:r>
              <a:rPr lang="tr-TR" sz="2000" dirty="0" smtClean="0"/>
              <a:t>portal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7562850" cy="4953000"/>
          </a:xfrm>
        </p:spPr>
      </p:pic>
    </p:spTree>
    <p:extLst>
      <p:ext uri="{BB962C8B-B14F-4D97-AF65-F5344CB8AC3E}">
        <p14:creationId xmlns:p14="http://schemas.microsoft.com/office/powerpoint/2010/main" val="8783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64" y="2133600"/>
            <a:ext cx="75342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patterns</a:t>
            </a:r>
            <a:r>
              <a:rPr lang="tr-TR" dirty="0" smtClean="0"/>
              <a:t>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</a:t>
            </a:r>
          </a:p>
          <a:p>
            <a:r>
              <a:rPr lang="tr-TR" dirty="0" smtClean="0"/>
              <a:t>State Pattern</a:t>
            </a:r>
          </a:p>
          <a:p>
            <a:r>
              <a:rPr lang="tr-TR" dirty="0" smtClean="0"/>
              <a:t>Factory Method</a:t>
            </a:r>
          </a:p>
          <a:p>
            <a:r>
              <a:rPr lang="tr-TR" dirty="0" smtClean="0"/>
              <a:t>Observer</a:t>
            </a:r>
          </a:p>
          <a:p>
            <a:r>
              <a:rPr lang="tr-TR" dirty="0" smtClean="0"/>
              <a:t>Singleton</a:t>
            </a:r>
          </a:p>
          <a:p>
            <a:r>
              <a:rPr lang="tr-TR" dirty="0" smtClean="0"/>
              <a:t>Façade</a:t>
            </a:r>
          </a:p>
          <a:p>
            <a:r>
              <a:rPr lang="tr-TR" dirty="0" smtClean="0"/>
              <a:t>Strategy Pattern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590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tr-TR" dirty="0" smtClean="0"/>
              <a:t>MVC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84784"/>
            <a:ext cx="9034507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603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3816424" cy="500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State Pattern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437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352048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Factory Method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60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670</TotalTime>
  <Words>54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CCRG Cluster Manager</vt:lpstr>
      <vt:lpstr>Hyperic - systems monitoring, server monitoring, and IT management</vt:lpstr>
      <vt:lpstr>Junit  </vt:lpstr>
      <vt:lpstr>Liferay – portal</vt:lpstr>
      <vt:lpstr>PowerPoint Presentation</vt:lpstr>
      <vt:lpstr>Which patterns used?</vt:lpstr>
      <vt:lpstr>MVC</vt:lpstr>
      <vt:lpstr>State Pattern</vt:lpstr>
      <vt:lpstr>Factory Method</vt:lpstr>
      <vt:lpstr>Observer Pattern</vt:lpstr>
      <vt:lpstr>Singleton</vt:lpstr>
      <vt:lpstr>Façade</vt:lpstr>
      <vt:lpstr>Strategy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Hyperic - systems monitoring, server monitoring, and IT management</dc:title>
  <dc:creator>im1076</dc:creator>
  <cp:lastModifiedBy>im1076</cp:lastModifiedBy>
  <cp:revision>10</cp:revision>
  <dcterms:created xsi:type="dcterms:W3CDTF">2011-05-10T20:18:48Z</dcterms:created>
  <dcterms:modified xsi:type="dcterms:W3CDTF">2011-05-12T09:39:48Z</dcterms:modified>
</cp:coreProperties>
</file>