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9" r:id="rId6"/>
    <p:sldId id="1713476475" r:id="rId7"/>
    <p:sldId id="1713476476" r:id="rId8"/>
    <p:sldId id="17134764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5F0356-500D-F341-9B85-E8A283C5DB05}">
          <p14:sldIdLst>
            <p14:sldId id="256"/>
            <p14:sldId id="259"/>
            <p14:sldId id="1713476475"/>
            <p14:sldId id="1713476476"/>
            <p14:sldId id="1713476474"/>
          </p14:sldIdLst>
        </p14:section>
        <p14:section name="Design Assets" id="{10665906-9220-9A43-9603-341E966F0348}">
          <p14:sldIdLst/>
        </p14:section>
        <p14:section name="Sample Layouts" id="{2257C7A9-E2DE-6D47-935B-2329F00BEF4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4"/>
    <p:restoredTop sz="96327"/>
  </p:normalViewPr>
  <p:slideViewPr>
    <p:cSldViewPr snapToGrid="0" snapToObjects="1">
      <p:cViewPr varScale="1">
        <p:scale>
          <a:sx n="125" d="100"/>
          <a:sy n="125" d="100"/>
        </p:scale>
        <p:origin x="160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9" d="100"/>
          <a:sy n="119" d="100"/>
        </p:scale>
        <p:origin x="37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C237CF-F718-D34A-891B-79C52356B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B7B20-199D-3B4E-915C-4A211DD1E1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D8AF2-7F0C-B544-9A75-D1BD55689260}" type="datetimeFigureOut">
              <a:rPr lang="en-US" smtClean="0">
                <a:latin typeface="Arial" panose="020B0604020202020204" pitchFamily="34" charset="0"/>
              </a:rPr>
              <a:t>2/9/23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FEEA6-E37A-954B-BB26-A2A59F7C5B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A6103-5618-6148-BA6C-FD75D97FE0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20D15-75D5-1B4C-99A1-6CF932A3A47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803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99A02FFF-13F5-354B-B9AE-00B16793C13F}" type="datetimeFigureOut">
              <a:rPr lang="en-US" smtClean="0"/>
              <a:pPr/>
              <a:t>2/9/23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C0F50B2-CB33-4249-B2AB-7FF859695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1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D3C2-28CA-034B-84E3-B20D631ADB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0" y="1990726"/>
            <a:ext cx="6475625" cy="2833982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29FD-65BB-3C46-A192-5B4CE0EF1A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27873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4537CE-B751-D64C-A820-C3E2235568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518" y="652689"/>
            <a:ext cx="2030128" cy="29001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327E76-4EBA-D54A-B3DC-7715E3CAF2D7}"/>
              </a:ext>
            </a:extLst>
          </p:cNvPr>
          <p:cNvCxnSpPr>
            <a:cxnSpLocks/>
          </p:cNvCxnSpPr>
          <p:nvPr userDrawn="1"/>
        </p:nvCxnSpPr>
        <p:spPr>
          <a:xfrm>
            <a:off x="666750" y="5038725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55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1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B7A7B62-E4FA-0C40-A066-4DBE6DB2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719" y="2212262"/>
            <a:ext cx="5913669" cy="2495550"/>
          </a:xfrm>
        </p:spPr>
        <p:txBody>
          <a:bodyPr anchor="ctr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77521F-CA41-3349-A979-B92FC9D11EFA}"/>
              </a:ext>
            </a:extLst>
          </p:cNvPr>
          <p:cNvSpPr/>
          <p:nvPr userDrawn="1"/>
        </p:nvSpPr>
        <p:spPr>
          <a:xfrm>
            <a:off x="897640" y="1662436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7111F-64BB-2942-918D-AA6175029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65905" y="2373817"/>
            <a:ext cx="2117974" cy="211599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Optional</a:t>
            </a:r>
          </a:p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5117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3BDA60-7599-314C-A4A1-E40BDBCBCCB4}"/>
              </a:ext>
            </a:extLst>
          </p:cNvPr>
          <p:cNvSpPr/>
          <p:nvPr/>
        </p:nvSpPr>
        <p:spPr>
          <a:xfrm>
            <a:off x="896938" y="1662113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7720" y="2212262"/>
            <a:ext cx="5783040" cy="2495550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65905" y="2373817"/>
            <a:ext cx="2117974" cy="2115990"/>
          </a:xfrm>
          <a:prstGeom prst="ellipse">
            <a:avLst/>
          </a:prstGeom>
        </p:spPr>
        <p:txBody>
          <a:bodyPr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8244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CB05-224A-0346-975F-00A282C7F4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85925"/>
            <a:ext cx="6092825" cy="1990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add Chapter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DF266-627C-9640-953A-219268AFE48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8525" y="3922714"/>
            <a:ext cx="6083300" cy="7921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subtext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0AB682-DB17-AD4A-8263-9BA52CF4E3FB}"/>
              </a:ext>
            </a:extLst>
          </p:cNvPr>
          <p:cNvCxnSpPr/>
          <p:nvPr userDrawn="1"/>
        </p:nvCxnSpPr>
        <p:spPr>
          <a:xfrm>
            <a:off x="1009650" y="3790950"/>
            <a:ext cx="39052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594EE29-B8BC-B04B-A1C3-A7F618959D7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17035" y="-9834"/>
            <a:ext cx="5988152" cy="6907163"/>
          </a:xfrm>
          <a:custGeom>
            <a:avLst/>
            <a:gdLst>
              <a:gd name="connsiteX0" fmla="*/ 0 w 6656746"/>
              <a:gd name="connsiteY0" fmla="*/ 0 h 6858000"/>
              <a:gd name="connsiteX1" fmla="*/ 3248159 w 6656746"/>
              <a:gd name="connsiteY1" fmla="*/ 0 h 6858000"/>
              <a:gd name="connsiteX2" fmla="*/ 6656746 w 6656746"/>
              <a:gd name="connsiteY2" fmla="*/ 3429000 h 6858000"/>
              <a:gd name="connsiteX3" fmla="*/ 3248159 w 6656746"/>
              <a:gd name="connsiteY3" fmla="*/ 6858000 h 6858000"/>
              <a:gd name="connsiteX4" fmla="*/ 0 w 6656746"/>
              <a:gd name="connsiteY4" fmla="*/ 6858000 h 6858000"/>
              <a:gd name="connsiteX5" fmla="*/ 3408587 w 6656746"/>
              <a:gd name="connsiteY5" fmla="*/ 3429000 h 6858000"/>
              <a:gd name="connsiteX6" fmla="*/ 0 w 6656746"/>
              <a:gd name="connsiteY6" fmla="*/ 0 h 6858000"/>
              <a:gd name="connsiteX0" fmla="*/ 0 w 6656746"/>
              <a:gd name="connsiteY0" fmla="*/ 0 h 6858000"/>
              <a:gd name="connsiteX1" fmla="*/ 3248159 w 6656746"/>
              <a:gd name="connsiteY1" fmla="*/ 0 h 6858000"/>
              <a:gd name="connsiteX2" fmla="*/ 6656746 w 6656746"/>
              <a:gd name="connsiteY2" fmla="*/ 3429000 h 6858000"/>
              <a:gd name="connsiteX3" fmla="*/ 5103249 w 6656746"/>
              <a:gd name="connsiteY3" fmla="*/ 4975123 h 6858000"/>
              <a:gd name="connsiteX4" fmla="*/ 3248159 w 6656746"/>
              <a:gd name="connsiteY4" fmla="*/ 6858000 h 6858000"/>
              <a:gd name="connsiteX5" fmla="*/ 0 w 6656746"/>
              <a:gd name="connsiteY5" fmla="*/ 6858000 h 6858000"/>
              <a:gd name="connsiteX6" fmla="*/ 3408587 w 6656746"/>
              <a:gd name="connsiteY6" fmla="*/ 3429000 h 6858000"/>
              <a:gd name="connsiteX7" fmla="*/ 0 w 6656746"/>
              <a:gd name="connsiteY7" fmla="*/ 0 h 6858000"/>
              <a:gd name="connsiteX0" fmla="*/ 0 w 6656746"/>
              <a:gd name="connsiteY0" fmla="*/ 0 h 6858000"/>
              <a:gd name="connsiteX1" fmla="*/ 3248159 w 6656746"/>
              <a:gd name="connsiteY1" fmla="*/ 0 h 6858000"/>
              <a:gd name="connsiteX2" fmla="*/ 5299894 w 6656746"/>
              <a:gd name="connsiteY2" fmla="*/ 2084439 h 6858000"/>
              <a:gd name="connsiteX3" fmla="*/ 6656746 w 6656746"/>
              <a:gd name="connsiteY3" fmla="*/ 3429000 h 6858000"/>
              <a:gd name="connsiteX4" fmla="*/ 5103249 w 6656746"/>
              <a:gd name="connsiteY4" fmla="*/ 4975123 h 6858000"/>
              <a:gd name="connsiteX5" fmla="*/ 3248159 w 6656746"/>
              <a:gd name="connsiteY5" fmla="*/ 6858000 h 6858000"/>
              <a:gd name="connsiteX6" fmla="*/ 0 w 6656746"/>
              <a:gd name="connsiteY6" fmla="*/ 6858000 h 6858000"/>
              <a:gd name="connsiteX7" fmla="*/ 3408587 w 6656746"/>
              <a:gd name="connsiteY7" fmla="*/ 3429000 h 6858000"/>
              <a:gd name="connsiteX8" fmla="*/ 0 w 6656746"/>
              <a:gd name="connsiteY8" fmla="*/ 0 h 6858000"/>
              <a:gd name="connsiteX0" fmla="*/ 0 w 5299894"/>
              <a:gd name="connsiteY0" fmla="*/ 0 h 6858000"/>
              <a:gd name="connsiteX1" fmla="*/ 3248159 w 5299894"/>
              <a:gd name="connsiteY1" fmla="*/ 0 h 6858000"/>
              <a:gd name="connsiteX2" fmla="*/ 5299894 w 5299894"/>
              <a:gd name="connsiteY2" fmla="*/ 2084439 h 6858000"/>
              <a:gd name="connsiteX3" fmla="*/ 5103249 w 5299894"/>
              <a:gd name="connsiteY3" fmla="*/ 4975123 h 6858000"/>
              <a:gd name="connsiteX4" fmla="*/ 3248159 w 5299894"/>
              <a:gd name="connsiteY4" fmla="*/ 6858000 h 6858000"/>
              <a:gd name="connsiteX5" fmla="*/ 0 w 5299894"/>
              <a:gd name="connsiteY5" fmla="*/ 6858000 h 6858000"/>
              <a:gd name="connsiteX6" fmla="*/ 3408587 w 5299894"/>
              <a:gd name="connsiteY6" fmla="*/ 3429000 h 6858000"/>
              <a:gd name="connsiteX7" fmla="*/ 0 w 5299894"/>
              <a:gd name="connsiteY7" fmla="*/ 0 h 6858000"/>
              <a:gd name="connsiteX0" fmla="*/ 0 w 5880987"/>
              <a:gd name="connsiteY0" fmla="*/ 0 h 6858000"/>
              <a:gd name="connsiteX1" fmla="*/ 3248159 w 5880987"/>
              <a:gd name="connsiteY1" fmla="*/ 0 h 6858000"/>
              <a:gd name="connsiteX2" fmla="*/ 5299894 w 5880987"/>
              <a:gd name="connsiteY2" fmla="*/ 2084439 h 6858000"/>
              <a:gd name="connsiteX3" fmla="*/ 5879997 w 5880987"/>
              <a:gd name="connsiteY3" fmla="*/ 3451123 h 6858000"/>
              <a:gd name="connsiteX4" fmla="*/ 5103249 w 5880987"/>
              <a:gd name="connsiteY4" fmla="*/ 4975123 h 6858000"/>
              <a:gd name="connsiteX5" fmla="*/ 3248159 w 5880987"/>
              <a:gd name="connsiteY5" fmla="*/ 6858000 h 6858000"/>
              <a:gd name="connsiteX6" fmla="*/ 0 w 5880987"/>
              <a:gd name="connsiteY6" fmla="*/ 6858000 h 6858000"/>
              <a:gd name="connsiteX7" fmla="*/ 3408587 w 5880987"/>
              <a:gd name="connsiteY7" fmla="*/ 3429000 h 6858000"/>
              <a:gd name="connsiteX8" fmla="*/ 0 w 5880987"/>
              <a:gd name="connsiteY8" fmla="*/ 0 h 6858000"/>
              <a:gd name="connsiteX0" fmla="*/ 0 w 5879997"/>
              <a:gd name="connsiteY0" fmla="*/ 0 h 6858000"/>
              <a:gd name="connsiteX1" fmla="*/ 3248159 w 5879997"/>
              <a:gd name="connsiteY1" fmla="*/ 0 h 6858000"/>
              <a:gd name="connsiteX2" fmla="*/ 5299894 w 5879997"/>
              <a:gd name="connsiteY2" fmla="*/ 2084439 h 6858000"/>
              <a:gd name="connsiteX3" fmla="*/ 5879997 w 5879997"/>
              <a:gd name="connsiteY3" fmla="*/ 3451123 h 6858000"/>
              <a:gd name="connsiteX4" fmla="*/ 5103249 w 5879997"/>
              <a:gd name="connsiteY4" fmla="*/ 4975123 h 6858000"/>
              <a:gd name="connsiteX5" fmla="*/ 3248159 w 5879997"/>
              <a:gd name="connsiteY5" fmla="*/ 6858000 h 6858000"/>
              <a:gd name="connsiteX6" fmla="*/ 0 w 5879997"/>
              <a:gd name="connsiteY6" fmla="*/ 6858000 h 6858000"/>
              <a:gd name="connsiteX7" fmla="*/ 3408587 w 5879997"/>
              <a:gd name="connsiteY7" fmla="*/ 3429000 h 6858000"/>
              <a:gd name="connsiteX8" fmla="*/ 0 w 5879997"/>
              <a:gd name="connsiteY8" fmla="*/ 0 h 6858000"/>
              <a:gd name="connsiteX0" fmla="*/ 0 w 5879997"/>
              <a:gd name="connsiteY0" fmla="*/ 0 h 6858000"/>
              <a:gd name="connsiteX1" fmla="*/ 3248159 w 5879997"/>
              <a:gd name="connsiteY1" fmla="*/ 0 h 6858000"/>
              <a:gd name="connsiteX2" fmla="*/ 5299894 w 5879997"/>
              <a:gd name="connsiteY2" fmla="*/ 2084439 h 6858000"/>
              <a:gd name="connsiteX3" fmla="*/ 5879997 w 5879997"/>
              <a:gd name="connsiteY3" fmla="*/ 3451123 h 6858000"/>
              <a:gd name="connsiteX4" fmla="*/ 5103249 w 5879997"/>
              <a:gd name="connsiteY4" fmla="*/ 4975123 h 6858000"/>
              <a:gd name="connsiteX5" fmla="*/ 3248159 w 5879997"/>
              <a:gd name="connsiteY5" fmla="*/ 6858000 h 6858000"/>
              <a:gd name="connsiteX6" fmla="*/ 0 w 5879997"/>
              <a:gd name="connsiteY6" fmla="*/ 6858000 h 6858000"/>
              <a:gd name="connsiteX7" fmla="*/ 3408587 w 5879997"/>
              <a:gd name="connsiteY7" fmla="*/ 3429000 h 6858000"/>
              <a:gd name="connsiteX8" fmla="*/ 0 w 5879997"/>
              <a:gd name="connsiteY8" fmla="*/ 0 h 6858000"/>
              <a:gd name="connsiteX0" fmla="*/ 0 w 5879997"/>
              <a:gd name="connsiteY0" fmla="*/ 0 h 6858000"/>
              <a:gd name="connsiteX1" fmla="*/ 3248159 w 5879997"/>
              <a:gd name="connsiteY1" fmla="*/ 0 h 6858000"/>
              <a:gd name="connsiteX2" fmla="*/ 5299894 w 5879997"/>
              <a:gd name="connsiteY2" fmla="*/ 2084439 h 6858000"/>
              <a:gd name="connsiteX3" fmla="*/ 5879997 w 5879997"/>
              <a:gd name="connsiteY3" fmla="*/ 3451123 h 6858000"/>
              <a:gd name="connsiteX4" fmla="*/ 5103249 w 5879997"/>
              <a:gd name="connsiteY4" fmla="*/ 4975123 h 6858000"/>
              <a:gd name="connsiteX5" fmla="*/ 3248159 w 5879997"/>
              <a:gd name="connsiteY5" fmla="*/ 6858000 h 6858000"/>
              <a:gd name="connsiteX6" fmla="*/ 0 w 5879997"/>
              <a:gd name="connsiteY6" fmla="*/ 6858000 h 6858000"/>
              <a:gd name="connsiteX7" fmla="*/ 3408587 w 5879997"/>
              <a:gd name="connsiteY7" fmla="*/ 3429000 h 6858000"/>
              <a:gd name="connsiteX8" fmla="*/ 0 w 5879997"/>
              <a:gd name="connsiteY8" fmla="*/ 0 h 6858000"/>
              <a:gd name="connsiteX0" fmla="*/ 0 w 5879997"/>
              <a:gd name="connsiteY0" fmla="*/ 0 h 6858000"/>
              <a:gd name="connsiteX1" fmla="*/ 3248159 w 5879997"/>
              <a:gd name="connsiteY1" fmla="*/ 0 h 6858000"/>
              <a:gd name="connsiteX2" fmla="*/ 5299894 w 5879997"/>
              <a:gd name="connsiteY2" fmla="*/ 2084439 h 6858000"/>
              <a:gd name="connsiteX3" fmla="*/ 5879997 w 5879997"/>
              <a:gd name="connsiteY3" fmla="*/ 3451123 h 6858000"/>
              <a:gd name="connsiteX4" fmla="*/ 5103249 w 5879997"/>
              <a:gd name="connsiteY4" fmla="*/ 4975123 h 6858000"/>
              <a:gd name="connsiteX5" fmla="*/ 3248159 w 5879997"/>
              <a:gd name="connsiteY5" fmla="*/ 6858000 h 6858000"/>
              <a:gd name="connsiteX6" fmla="*/ 0 w 5879997"/>
              <a:gd name="connsiteY6" fmla="*/ 6858000 h 6858000"/>
              <a:gd name="connsiteX7" fmla="*/ 3408587 w 5879997"/>
              <a:gd name="connsiteY7" fmla="*/ 3429000 h 6858000"/>
              <a:gd name="connsiteX8" fmla="*/ 0 w 5879997"/>
              <a:gd name="connsiteY8" fmla="*/ 0 h 6858000"/>
              <a:gd name="connsiteX0" fmla="*/ 0 w 5879997"/>
              <a:gd name="connsiteY0" fmla="*/ 0 h 6858000"/>
              <a:gd name="connsiteX1" fmla="*/ 3248159 w 5879997"/>
              <a:gd name="connsiteY1" fmla="*/ 0 h 6858000"/>
              <a:gd name="connsiteX2" fmla="*/ 5299894 w 5879997"/>
              <a:gd name="connsiteY2" fmla="*/ 2084439 h 6858000"/>
              <a:gd name="connsiteX3" fmla="*/ 5879997 w 5879997"/>
              <a:gd name="connsiteY3" fmla="*/ 3451123 h 6858000"/>
              <a:gd name="connsiteX4" fmla="*/ 5103249 w 5879997"/>
              <a:gd name="connsiteY4" fmla="*/ 4975123 h 6858000"/>
              <a:gd name="connsiteX5" fmla="*/ 3248159 w 5879997"/>
              <a:gd name="connsiteY5" fmla="*/ 6858000 h 6858000"/>
              <a:gd name="connsiteX6" fmla="*/ 0 w 5879997"/>
              <a:gd name="connsiteY6" fmla="*/ 6858000 h 6858000"/>
              <a:gd name="connsiteX7" fmla="*/ 3408587 w 5879997"/>
              <a:gd name="connsiteY7" fmla="*/ 3429000 h 6858000"/>
              <a:gd name="connsiteX8" fmla="*/ 0 w 5879997"/>
              <a:gd name="connsiteY8" fmla="*/ 0 h 6858000"/>
              <a:gd name="connsiteX0" fmla="*/ 0 w 5879997"/>
              <a:gd name="connsiteY0" fmla="*/ 0 h 6858000"/>
              <a:gd name="connsiteX1" fmla="*/ 3248159 w 5879997"/>
              <a:gd name="connsiteY1" fmla="*/ 0 h 6858000"/>
              <a:gd name="connsiteX2" fmla="*/ 5299894 w 5879997"/>
              <a:gd name="connsiteY2" fmla="*/ 2084439 h 6858000"/>
              <a:gd name="connsiteX3" fmla="*/ 5879997 w 5879997"/>
              <a:gd name="connsiteY3" fmla="*/ 3451123 h 6858000"/>
              <a:gd name="connsiteX4" fmla="*/ 5103249 w 5879997"/>
              <a:gd name="connsiteY4" fmla="*/ 4975123 h 6858000"/>
              <a:gd name="connsiteX5" fmla="*/ 3248159 w 5879997"/>
              <a:gd name="connsiteY5" fmla="*/ 6858000 h 6858000"/>
              <a:gd name="connsiteX6" fmla="*/ 0 w 5879997"/>
              <a:gd name="connsiteY6" fmla="*/ 6858000 h 6858000"/>
              <a:gd name="connsiteX7" fmla="*/ 3408587 w 5879997"/>
              <a:gd name="connsiteY7" fmla="*/ 3429000 h 6858000"/>
              <a:gd name="connsiteX8" fmla="*/ 0 w 5879997"/>
              <a:gd name="connsiteY8" fmla="*/ 0 h 6858000"/>
              <a:gd name="connsiteX0" fmla="*/ 0 w 5879997"/>
              <a:gd name="connsiteY0" fmla="*/ 0 h 6858000"/>
              <a:gd name="connsiteX1" fmla="*/ 3198998 w 5879997"/>
              <a:gd name="connsiteY1" fmla="*/ 29497 h 6858000"/>
              <a:gd name="connsiteX2" fmla="*/ 5299894 w 5879997"/>
              <a:gd name="connsiteY2" fmla="*/ 2084439 h 6858000"/>
              <a:gd name="connsiteX3" fmla="*/ 5879997 w 5879997"/>
              <a:gd name="connsiteY3" fmla="*/ 3451123 h 6858000"/>
              <a:gd name="connsiteX4" fmla="*/ 5103249 w 5879997"/>
              <a:gd name="connsiteY4" fmla="*/ 4975123 h 6858000"/>
              <a:gd name="connsiteX5" fmla="*/ 3248159 w 5879997"/>
              <a:gd name="connsiteY5" fmla="*/ 6858000 h 6858000"/>
              <a:gd name="connsiteX6" fmla="*/ 0 w 5879997"/>
              <a:gd name="connsiteY6" fmla="*/ 6858000 h 6858000"/>
              <a:gd name="connsiteX7" fmla="*/ 3408587 w 5879997"/>
              <a:gd name="connsiteY7" fmla="*/ 3429000 h 6858000"/>
              <a:gd name="connsiteX8" fmla="*/ 0 w 5879997"/>
              <a:gd name="connsiteY8" fmla="*/ 0 h 6858000"/>
              <a:gd name="connsiteX0" fmla="*/ 0 w 5879997"/>
              <a:gd name="connsiteY0" fmla="*/ 0 h 6858000"/>
              <a:gd name="connsiteX1" fmla="*/ 3248160 w 5879997"/>
              <a:gd name="connsiteY1" fmla="*/ 39329 h 6858000"/>
              <a:gd name="connsiteX2" fmla="*/ 5299894 w 5879997"/>
              <a:gd name="connsiteY2" fmla="*/ 2084439 h 6858000"/>
              <a:gd name="connsiteX3" fmla="*/ 5879997 w 5879997"/>
              <a:gd name="connsiteY3" fmla="*/ 3451123 h 6858000"/>
              <a:gd name="connsiteX4" fmla="*/ 5103249 w 5879997"/>
              <a:gd name="connsiteY4" fmla="*/ 4975123 h 6858000"/>
              <a:gd name="connsiteX5" fmla="*/ 3248159 w 5879997"/>
              <a:gd name="connsiteY5" fmla="*/ 6858000 h 6858000"/>
              <a:gd name="connsiteX6" fmla="*/ 0 w 5879997"/>
              <a:gd name="connsiteY6" fmla="*/ 6858000 h 6858000"/>
              <a:gd name="connsiteX7" fmla="*/ 3408587 w 5879997"/>
              <a:gd name="connsiteY7" fmla="*/ 3429000 h 6858000"/>
              <a:gd name="connsiteX8" fmla="*/ 0 w 5879997"/>
              <a:gd name="connsiteY8" fmla="*/ 0 h 6858000"/>
              <a:gd name="connsiteX0" fmla="*/ 0 w 5879997"/>
              <a:gd name="connsiteY0" fmla="*/ 0 h 6858000"/>
              <a:gd name="connsiteX1" fmla="*/ 3218663 w 5879997"/>
              <a:gd name="connsiteY1" fmla="*/ 19664 h 6858000"/>
              <a:gd name="connsiteX2" fmla="*/ 5299894 w 5879997"/>
              <a:gd name="connsiteY2" fmla="*/ 2084439 h 6858000"/>
              <a:gd name="connsiteX3" fmla="*/ 5879997 w 5879997"/>
              <a:gd name="connsiteY3" fmla="*/ 3451123 h 6858000"/>
              <a:gd name="connsiteX4" fmla="*/ 5103249 w 5879997"/>
              <a:gd name="connsiteY4" fmla="*/ 4975123 h 6858000"/>
              <a:gd name="connsiteX5" fmla="*/ 3248159 w 5879997"/>
              <a:gd name="connsiteY5" fmla="*/ 6858000 h 6858000"/>
              <a:gd name="connsiteX6" fmla="*/ 0 w 5879997"/>
              <a:gd name="connsiteY6" fmla="*/ 6858000 h 6858000"/>
              <a:gd name="connsiteX7" fmla="*/ 3408587 w 5879997"/>
              <a:gd name="connsiteY7" fmla="*/ 3429000 h 6858000"/>
              <a:gd name="connsiteX8" fmla="*/ 0 w 5879997"/>
              <a:gd name="connsiteY8" fmla="*/ 0 h 6858000"/>
              <a:gd name="connsiteX0" fmla="*/ 29497 w 5909494"/>
              <a:gd name="connsiteY0" fmla="*/ 0 h 6867833"/>
              <a:gd name="connsiteX1" fmla="*/ 3248160 w 5909494"/>
              <a:gd name="connsiteY1" fmla="*/ 19664 h 6867833"/>
              <a:gd name="connsiteX2" fmla="*/ 5329391 w 5909494"/>
              <a:gd name="connsiteY2" fmla="*/ 2084439 h 6867833"/>
              <a:gd name="connsiteX3" fmla="*/ 5909494 w 5909494"/>
              <a:gd name="connsiteY3" fmla="*/ 3451123 h 6867833"/>
              <a:gd name="connsiteX4" fmla="*/ 5132746 w 5909494"/>
              <a:gd name="connsiteY4" fmla="*/ 4975123 h 6867833"/>
              <a:gd name="connsiteX5" fmla="*/ 3277656 w 5909494"/>
              <a:gd name="connsiteY5" fmla="*/ 6858000 h 6867833"/>
              <a:gd name="connsiteX6" fmla="*/ 0 w 5909494"/>
              <a:gd name="connsiteY6" fmla="*/ 6867833 h 6867833"/>
              <a:gd name="connsiteX7" fmla="*/ 3438084 w 5909494"/>
              <a:gd name="connsiteY7" fmla="*/ 3429000 h 6867833"/>
              <a:gd name="connsiteX8" fmla="*/ 29497 w 5909494"/>
              <a:gd name="connsiteY8" fmla="*/ 0 h 6867833"/>
              <a:gd name="connsiteX0" fmla="*/ 19665 w 5909494"/>
              <a:gd name="connsiteY0" fmla="*/ 0 h 6867833"/>
              <a:gd name="connsiteX1" fmla="*/ 3248160 w 5909494"/>
              <a:gd name="connsiteY1" fmla="*/ 19664 h 6867833"/>
              <a:gd name="connsiteX2" fmla="*/ 5329391 w 5909494"/>
              <a:gd name="connsiteY2" fmla="*/ 2084439 h 6867833"/>
              <a:gd name="connsiteX3" fmla="*/ 5909494 w 5909494"/>
              <a:gd name="connsiteY3" fmla="*/ 3451123 h 6867833"/>
              <a:gd name="connsiteX4" fmla="*/ 5132746 w 5909494"/>
              <a:gd name="connsiteY4" fmla="*/ 4975123 h 6867833"/>
              <a:gd name="connsiteX5" fmla="*/ 3277656 w 5909494"/>
              <a:gd name="connsiteY5" fmla="*/ 6858000 h 6867833"/>
              <a:gd name="connsiteX6" fmla="*/ 0 w 5909494"/>
              <a:gd name="connsiteY6" fmla="*/ 6867833 h 6867833"/>
              <a:gd name="connsiteX7" fmla="*/ 3438084 w 5909494"/>
              <a:gd name="connsiteY7" fmla="*/ 3429000 h 6867833"/>
              <a:gd name="connsiteX8" fmla="*/ 19665 w 5909494"/>
              <a:gd name="connsiteY8" fmla="*/ 0 h 6867833"/>
              <a:gd name="connsiteX0" fmla="*/ 19665 w 5909494"/>
              <a:gd name="connsiteY0" fmla="*/ 1 h 6867834"/>
              <a:gd name="connsiteX1" fmla="*/ 3228496 w 5909494"/>
              <a:gd name="connsiteY1" fmla="*/ 0 h 6867834"/>
              <a:gd name="connsiteX2" fmla="*/ 5329391 w 5909494"/>
              <a:gd name="connsiteY2" fmla="*/ 2084440 h 6867834"/>
              <a:gd name="connsiteX3" fmla="*/ 5909494 w 5909494"/>
              <a:gd name="connsiteY3" fmla="*/ 3451124 h 6867834"/>
              <a:gd name="connsiteX4" fmla="*/ 5132746 w 5909494"/>
              <a:gd name="connsiteY4" fmla="*/ 4975124 h 6867834"/>
              <a:gd name="connsiteX5" fmla="*/ 3277656 w 5909494"/>
              <a:gd name="connsiteY5" fmla="*/ 6858001 h 6867834"/>
              <a:gd name="connsiteX6" fmla="*/ 0 w 5909494"/>
              <a:gd name="connsiteY6" fmla="*/ 6867834 h 6867834"/>
              <a:gd name="connsiteX7" fmla="*/ 3438084 w 5909494"/>
              <a:gd name="connsiteY7" fmla="*/ 3429001 h 6867834"/>
              <a:gd name="connsiteX8" fmla="*/ 19665 w 5909494"/>
              <a:gd name="connsiteY8" fmla="*/ 1 h 6867834"/>
              <a:gd name="connsiteX0" fmla="*/ 68826 w 5958655"/>
              <a:gd name="connsiteY0" fmla="*/ 1 h 6887499"/>
              <a:gd name="connsiteX1" fmla="*/ 3277657 w 5958655"/>
              <a:gd name="connsiteY1" fmla="*/ 0 h 6887499"/>
              <a:gd name="connsiteX2" fmla="*/ 5378552 w 5958655"/>
              <a:gd name="connsiteY2" fmla="*/ 2084440 h 6887499"/>
              <a:gd name="connsiteX3" fmla="*/ 5958655 w 5958655"/>
              <a:gd name="connsiteY3" fmla="*/ 3451124 h 6887499"/>
              <a:gd name="connsiteX4" fmla="*/ 5181907 w 5958655"/>
              <a:gd name="connsiteY4" fmla="*/ 4975124 h 6887499"/>
              <a:gd name="connsiteX5" fmla="*/ 3326817 w 5958655"/>
              <a:gd name="connsiteY5" fmla="*/ 6858001 h 6887499"/>
              <a:gd name="connsiteX6" fmla="*/ 0 w 5958655"/>
              <a:gd name="connsiteY6" fmla="*/ 6887499 h 6887499"/>
              <a:gd name="connsiteX7" fmla="*/ 3487245 w 5958655"/>
              <a:gd name="connsiteY7" fmla="*/ 3429001 h 6887499"/>
              <a:gd name="connsiteX8" fmla="*/ 68826 w 5958655"/>
              <a:gd name="connsiteY8" fmla="*/ 1 h 6887499"/>
              <a:gd name="connsiteX0" fmla="*/ 68826 w 5958655"/>
              <a:gd name="connsiteY0" fmla="*/ 1 h 6887499"/>
              <a:gd name="connsiteX1" fmla="*/ 3277657 w 5958655"/>
              <a:gd name="connsiteY1" fmla="*/ 0 h 6887499"/>
              <a:gd name="connsiteX2" fmla="*/ 5378552 w 5958655"/>
              <a:gd name="connsiteY2" fmla="*/ 2084440 h 6887499"/>
              <a:gd name="connsiteX3" fmla="*/ 5958655 w 5958655"/>
              <a:gd name="connsiteY3" fmla="*/ 3451124 h 6887499"/>
              <a:gd name="connsiteX4" fmla="*/ 5181907 w 5958655"/>
              <a:gd name="connsiteY4" fmla="*/ 4975124 h 6887499"/>
              <a:gd name="connsiteX5" fmla="*/ 3326817 w 5958655"/>
              <a:gd name="connsiteY5" fmla="*/ 6858001 h 6887499"/>
              <a:gd name="connsiteX6" fmla="*/ 0 w 5958655"/>
              <a:gd name="connsiteY6" fmla="*/ 6887499 h 6887499"/>
              <a:gd name="connsiteX7" fmla="*/ 3477413 w 5958655"/>
              <a:gd name="connsiteY7" fmla="*/ 3438834 h 6887499"/>
              <a:gd name="connsiteX8" fmla="*/ 68826 w 5958655"/>
              <a:gd name="connsiteY8" fmla="*/ 1 h 6887499"/>
              <a:gd name="connsiteX0" fmla="*/ 68826 w 5958655"/>
              <a:gd name="connsiteY0" fmla="*/ 1 h 6887499"/>
              <a:gd name="connsiteX1" fmla="*/ 3277657 w 5958655"/>
              <a:gd name="connsiteY1" fmla="*/ 0 h 6887499"/>
              <a:gd name="connsiteX2" fmla="*/ 5378552 w 5958655"/>
              <a:gd name="connsiteY2" fmla="*/ 2084440 h 6887499"/>
              <a:gd name="connsiteX3" fmla="*/ 5958655 w 5958655"/>
              <a:gd name="connsiteY3" fmla="*/ 3451124 h 6887499"/>
              <a:gd name="connsiteX4" fmla="*/ 5181907 w 5958655"/>
              <a:gd name="connsiteY4" fmla="*/ 4975124 h 6887499"/>
              <a:gd name="connsiteX5" fmla="*/ 3307153 w 5958655"/>
              <a:gd name="connsiteY5" fmla="*/ 6887498 h 6887499"/>
              <a:gd name="connsiteX6" fmla="*/ 0 w 5958655"/>
              <a:gd name="connsiteY6" fmla="*/ 6887499 h 6887499"/>
              <a:gd name="connsiteX7" fmla="*/ 3477413 w 5958655"/>
              <a:gd name="connsiteY7" fmla="*/ 3438834 h 6887499"/>
              <a:gd name="connsiteX8" fmla="*/ 68826 w 5958655"/>
              <a:gd name="connsiteY8" fmla="*/ 1 h 6887499"/>
              <a:gd name="connsiteX0" fmla="*/ 68826 w 5988152"/>
              <a:gd name="connsiteY0" fmla="*/ 1 h 6887499"/>
              <a:gd name="connsiteX1" fmla="*/ 3277657 w 5988152"/>
              <a:gd name="connsiteY1" fmla="*/ 0 h 6887499"/>
              <a:gd name="connsiteX2" fmla="*/ 5378552 w 5988152"/>
              <a:gd name="connsiteY2" fmla="*/ 2084440 h 6887499"/>
              <a:gd name="connsiteX3" fmla="*/ 5988152 w 5988152"/>
              <a:gd name="connsiteY3" fmla="*/ 3451124 h 6887499"/>
              <a:gd name="connsiteX4" fmla="*/ 5181907 w 5988152"/>
              <a:gd name="connsiteY4" fmla="*/ 4975124 h 6887499"/>
              <a:gd name="connsiteX5" fmla="*/ 3307153 w 5988152"/>
              <a:gd name="connsiteY5" fmla="*/ 6887498 h 6887499"/>
              <a:gd name="connsiteX6" fmla="*/ 0 w 5988152"/>
              <a:gd name="connsiteY6" fmla="*/ 6887499 h 6887499"/>
              <a:gd name="connsiteX7" fmla="*/ 3477413 w 5988152"/>
              <a:gd name="connsiteY7" fmla="*/ 3438834 h 6887499"/>
              <a:gd name="connsiteX8" fmla="*/ 68826 w 5988152"/>
              <a:gd name="connsiteY8" fmla="*/ 1 h 6887499"/>
              <a:gd name="connsiteX0" fmla="*/ 68826 w 5988152"/>
              <a:gd name="connsiteY0" fmla="*/ 1 h 6887499"/>
              <a:gd name="connsiteX1" fmla="*/ 3277657 w 5988152"/>
              <a:gd name="connsiteY1" fmla="*/ 0 h 6887499"/>
              <a:gd name="connsiteX2" fmla="*/ 5378552 w 5988152"/>
              <a:gd name="connsiteY2" fmla="*/ 2084440 h 6887499"/>
              <a:gd name="connsiteX3" fmla="*/ 5988152 w 5988152"/>
              <a:gd name="connsiteY3" fmla="*/ 3451124 h 6887499"/>
              <a:gd name="connsiteX4" fmla="*/ 5181907 w 5988152"/>
              <a:gd name="connsiteY4" fmla="*/ 4975124 h 6887499"/>
              <a:gd name="connsiteX5" fmla="*/ 3307153 w 5988152"/>
              <a:gd name="connsiteY5" fmla="*/ 6887498 h 6887499"/>
              <a:gd name="connsiteX6" fmla="*/ 0 w 5988152"/>
              <a:gd name="connsiteY6" fmla="*/ 6887499 h 6887499"/>
              <a:gd name="connsiteX7" fmla="*/ 3457748 w 5988152"/>
              <a:gd name="connsiteY7" fmla="*/ 3429002 h 6887499"/>
              <a:gd name="connsiteX8" fmla="*/ 68826 w 5988152"/>
              <a:gd name="connsiteY8" fmla="*/ 1 h 6887499"/>
              <a:gd name="connsiteX0" fmla="*/ 68826 w 5988152"/>
              <a:gd name="connsiteY0" fmla="*/ 1 h 6897330"/>
              <a:gd name="connsiteX1" fmla="*/ 3277657 w 5988152"/>
              <a:gd name="connsiteY1" fmla="*/ 0 h 6897330"/>
              <a:gd name="connsiteX2" fmla="*/ 5378552 w 5988152"/>
              <a:gd name="connsiteY2" fmla="*/ 2084440 h 6897330"/>
              <a:gd name="connsiteX3" fmla="*/ 5988152 w 5988152"/>
              <a:gd name="connsiteY3" fmla="*/ 3451124 h 6897330"/>
              <a:gd name="connsiteX4" fmla="*/ 5181907 w 5988152"/>
              <a:gd name="connsiteY4" fmla="*/ 4975124 h 6897330"/>
              <a:gd name="connsiteX5" fmla="*/ 3336650 w 5988152"/>
              <a:gd name="connsiteY5" fmla="*/ 6897330 h 6897330"/>
              <a:gd name="connsiteX6" fmla="*/ 0 w 5988152"/>
              <a:gd name="connsiteY6" fmla="*/ 6887499 h 6897330"/>
              <a:gd name="connsiteX7" fmla="*/ 3457748 w 5988152"/>
              <a:gd name="connsiteY7" fmla="*/ 3429002 h 6897330"/>
              <a:gd name="connsiteX8" fmla="*/ 68826 w 5988152"/>
              <a:gd name="connsiteY8" fmla="*/ 1 h 6897330"/>
              <a:gd name="connsiteX0" fmla="*/ 68826 w 5988152"/>
              <a:gd name="connsiteY0" fmla="*/ 1 h 6897330"/>
              <a:gd name="connsiteX1" fmla="*/ 3277657 w 5988152"/>
              <a:gd name="connsiteY1" fmla="*/ 0 h 6897330"/>
              <a:gd name="connsiteX2" fmla="*/ 5368719 w 5988152"/>
              <a:gd name="connsiteY2" fmla="*/ 2054943 h 6897330"/>
              <a:gd name="connsiteX3" fmla="*/ 5988152 w 5988152"/>
              <a:gd name="connsiteY3" fmla="*/ 3451124 h 6897330"/>
              <a:gd name="connsiteX4" fmla="*/ 5181907 w 5988152"/>
              <a:gd name="connsiteY4" fmla="*/ 4975124 h 6897330"/>
              <a:gd name="connsiteX5" fmla="*/ 3336650 w 5988152"/>
              <a:gd name="connsiteY5" fmla="*/ 6897330 h 6897330"/>
              <a:gd name="connsiteX6" fmla="*/ 0 w 5988152"/>
              <a:gd name="connsiteY6" fmla="*/ 6887499 h 6897330"/>
              <a:gd name="connsiteX7" fmla="*/ 3457748 w 5988152"/>
              <a:gd name="connsiteY7" fmla="*/ 3429002 h 6897330"/>
              <a:gd name="connsiteX8" fmla="*/ 68826 w 5988152"/>
              <a:gd name="connsiteY8" fmla="*/ 1 h 6897330"/>
              <a:gd name="connsiteX0" fmla="*/ 68826 w 5988152"/>
              <a:gd name="connsiteY0" fmla="*/ 9834 h 6907163"/>
              <a:gd name="connsiteX1" fmla="*/ 3297321 w 5988152"/>
              <a:gd name="connsiteY1" fmla="*/ 0 h 6907163"/>
              <a:gd name="connsiteX2" fmla="*/ 5368719 w 5988152"/>
              <a:gd name="connsiteY2" fmla="*/ 2064776 h 6907163"/>
              <a:gd name="connsiteX3" fmla="*/ 5988152 w 5988152"/>
              <a:gd name="connsiteY3" fmla="*/ 3460957 h 6907163"/>
              <a:gd name="connsiteX4" fmla="*/ 5181907 w 5988152"/>
              <a:gd name="connsiteY4" fmla="*/ 4984957 h 6907163"/>
              <a:gd name="connsiteX5" fmla="*/ 3336650 w 5988152"/>
              <a:gd name="connsiteY5" fmla="*/ 6907163 h 6907163"/>
              <a:gd name="connsiteX6" fmla="*/ 0 w 5988152"/>
              <a:gd name="connsiteY6" fmla="*/ 6897332 h 6907163"/>
              <a:gd name="connsiteX7" fmla="*/ 3457748 w 5988152"/>
              <a:gd name="connsiteY7" fmla="*/ 3438835 h 6907163"/>
              <a:gd name="connsiteX8" fmla="*/ 68826 w 5988152"/>
              <a:gd name="connsiteY8" fmla="*/ 9834 h 6907163"/>
              <a:gd name="connsiteX0" fmla="*/ 29497 w 5988152"/>
              <a:gd name="connsiteY0" fmla="*/ 2 h 6907163"/>
              <a:gd name="connsiteX1" fmla="*/ 3297321 w 5988152"/>
              <a:gd name="connsiteY1" fmla="*/ 0 h 6907163"/>
              <a:gd name="connsiteX2" fmla="*/ 5368719 w 5988152"/>
              <a:gd name="connsiteY2" fmla="*/ 2064776 h 6907163"/>
              <a:gd name="connsiteX3" fmla="*/ 5988152 w 5988152"/>
              <a:gd name="connsiteY3" fmla="*/ 3460957 h 6907163"/>
              <a:gd name="connsiteX4" fmla="*/ 5181907 w 5988152"/>
              <a:gd name="connsiteY4" fmla="*/ 4984957 h 6907163"/>
              <a:gd name="connsiteX5" fmla="*/ 3336650 w 5988152"/>
              <a:gd name="connsiteY5" fmla="*/ 6907163 h 6907163"/>
              <a:gd name="connsiteX6" fmla="*/ 0 w 5988152"/>
              <a:gd name="connsiteY6" fmla="*/ 6897332 h 6907163"/>
              <a:gd name="connsiteX7" fmla="*/ 3457748 w 5988152"/>
              <a:gd name="connsiteY7" fmla="*/ 3438835 h 6907163"/>
              <a:gd name="connsiteX8" fmla="*/ 29497 w 5988152"/>
              <a:gd name="connsiteY8" fmla="*/ 2 h 690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88152" h="6907163">
                <a:moveTo>
                  <a:pt x="29497" y="2"/>
                </a:moveTo>
                <a:lnTo>
                  <a:pt x="3297321" y="0"/>
                </a:lnTo>
                <a:lnTo>
                  <a:pt x="5368719" y="2064776"/>
                </a:lnTo>
                <a:cubicBezTo>
                  <a:pt x="5555532" y="2284363"/>
                  <a:pt x="5958656" y="2631770"/>
                  <a:pt x="5988152" y="3460957"/>
                </a:cubicBezTo>
                <a:cubicBezTo>
                  <a:pt x="5896384" y="4185267"/>
                  <a:pt x="5716127" y="4388466"/>
                  <a:pt x="5181907" y="4984957"/>
                </a:cubicBezTo>
                <a:lnTo>
                  <a:pt x="3336650" y="6907163"/>
                </a:lnTo>
                <a:lnTo>
                  <a:pt x="0" y="6897332"/>
                </a:lnTo>
                <a:lnTo>
                  <a:pt x="3457748" y="3438835"/>
                </a:lnTo>
                <a:lnTo>
                  <a:pt x="29497" y="2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Optional image placeholder  </a:t>
            </a:r>
          </a:p>
        </p:txBody>
      </p:sp>
    </p:spTree>
    <p:extLst>
      <p:ext uri="{BB962C8B-B14F-4D97-AF65-F5344CB8AC3E}">
        <p14:creationId xmlns:p14="http://schemas.microsoft.com/office/powerpoint/2010/main" val="8075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C4F44D2-D48C-0A47-8343-F357789C2B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14362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1B7A7B62-E4FA-0C40-A066-4DBE6DB24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2047875"/>
            <a:ext cx="10763250" cy="2495550"/>
          </a:xfrm>
        </p:spPr>
        <p:txBody>
          <a:bodyPr anchor="t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LARGE QUOTE OR STATEMENT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3583AC-A3A3-DE42-ACEA-C74EF92C675A}"/>
              </a:ext>
            </a:extLst>
          </p:cNvPr>
          <p:cNvSpPr/>
          <p:nvPr userDrawn="1"/>
        </p:nvSpPr>
        <p:spPr>
          <a:xfrm>
            <a:off x="5815013" y="1733550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984374-E8BD-934B-B3E1-DA4F1A05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>
                <a:solidFill>
                  <a:srgbClr val="333333"/>
                </a:solidFill>
              </a:defRPr>
            </a:lvl1pPr>
          </a:lstStyle>
          <a:p>
            <a:fld id="{2FA352AA-8A82-6049-B18F-07539F4449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C16EB-8D34-2246-8B97-962D2F45F1F5}"/>
              </a:ext>
            </a:extLst>
          </p:cNvPr>
          <p:cNvSpPr txBox="1"/>
          <p:nvPr userDrawn="1"/>
        </p:nvSpPr>
        <p:spPr>
          <a:xfrm>
            <a:off x="619125" y="6457950"/>
            <a:ext cx="2727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accent3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3E5C18-7058-A14C-A8BB-B38F880016C2}"/>
              </a:ext>
            </a:extLst>
          </p:cNvPr>
          <p:cNvCxnSpPr>
            <a:cxnSpLocks/>
          </p:cNvCxnSpPr>
          <p:nvPr userDrawn="1"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9268FA8F-AF06-2F4B-A2E6-8618708C26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4888" y="6391274"/>
            <a:ext cx="1333508" cy="1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D3C2-28CA-034B-84E3-B20D631ADB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0" y="1990726"/>
            <a:ext cx="6475625" cy="2833982"/>
          </a:xfrm>
        </p:spPr>
        <p:txBody>
          <a:bodyPr anchor="b"/>
          <a:lstStyle>
            <a:lvl1pPr algn="l"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29FD-65BB-3C46-A192-5B4CE0EF1A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27873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4537CE-B751-D64C-A820-C3E2235568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518" y="652689"/>
            <a:ext cx="2030128" cy="29001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327E76-4EBA-D54A-B3DC-7715E3CAF2D7}"/>
              </a:ext>
            </a:extLst>
          </p:cNvPr>
          <p:cNvCxnSpPr>
            <a:cxnSpLocks/>
          </p:cNvCxnSpPr>
          <p:nvPr userDrawn="1"/>
        </p:nvCxnSpPr>
        <p:spPr>
          <a:xfrm>
            <a:off x="666750" y="1227121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64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Blu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D3C2-28CA-034B-84E3-B20D631ADB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0" y="2076449"/>
            <a:ext cx="10533275" cy="2071983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29FD-65BB-3C46-A192-5B4CE0EF1A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457388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4537CE-B751-D64C-A820-C3E2235568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518" y="652689"/>
            <a:ext cx="2030128" cy="29001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327E76-4EBA-D54A-B3DC-7715E3CAF2D7}"/>
              </a:ext>
            </a:extLst>
          </p:cNvPr>
          <p:cNvCxnSpPr>
            <a:cxnSpLocks/>
          </p:cNvCxnSpPr>
          <p:nvPr userDrawn="1"/>
        </p:nvCxnSpPr>
        <p:spPr>
          <a:xfrm>
            <a:off x="666750" y="4333875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B129FD-65BB-3C46-A192-5B4CE0EF1A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457388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4537CE-B751-D64C-A820-C3E2235568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518" y="652689"/>
            <a:ext cx="2030128" cy="29001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327E76-4EBA-D54A-B3DC-7715E3CAF2D7}"/>
              </a:ext>
            </a:extLst>
          </p:cNvPr>
          <p:cNvCxnSpPr>
            <a:cxnSpLocks/>
          </p:cNvCxnSpPr>
          <p:nvPr userDrawn="1"/>
        </p:nvCxnSpPr>
        <p:spPr>
          <a:xfrm>
            <a:off x="666750" y="4333875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787DFAF-873C-E749-975D-0F54A1DD7A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0" y="2076449"/>
            <a:ext cx="10533275" cy="2071983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16A542-795E-044F-9C8C-130D310B5A0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8301805" y="3853403"/>
            <a:ext cx="3239830" cy="3004598"/>
          </a:xfrm>
          <a:custGeom>
            <a:avLst/>
            <a:gdLst>
              <a:gd name="connsiteX0" fmla="*/ 0 w 3192104"/>
              <a:gd name="connsiteY0" fmla="*/ 3239729 h 3239729"/>
              <a:gd name="connsiteX1" fmla="*/ 0 w 3192104"/>
              <a:gd name="connsiteY1" fmla="*/ 0 h 3239729"/>
              <a:gd name="connsiteX2" fmla="*/ 3192104 w 3192104"/>
              <a:gd name="connsiteY2" fmla="*/ 3239729 h 3239729"/>
              <a:gd name="connsiteX3" fmla="*/ 0 w 3192104"/>
              <a:gd name="connsiteY3" fmla="*/ 3239729 h 3239729"/>
              <a:gd name="connsiteX0" fmla="*/ 0 w 3192104"/>
              <a:gd name="connsiteY0" fmla="*/ 3035078 h 3035078"/>
              <a:gd name="connsiteX1" fmla="*/ 209006 w 3192104"/>
              <a:gd name="connsiteY1" fmla="*/ 0 h 3035078"/>
              <a:gd name="connsiteX2" fmla="*/ 3192104 w 3192104"/>
              <a:gd name="connsiteY2" fmla="*/ 3035078 h 3035078"/>
              <a:gd name="connsiteX3" fmla="*/ 0 w 3192104"/>
              <a:gd name="connsiteY3" fmla="*/ 3035078 h 3035078"/>
              <a:gd name="connsiteX0" fmla="*/ 0 w 3192104"/>
              <a:gd name="connsiteY0" fmla="*/ 3035078 h 3035078"/>
              <a:gd name="connsiteX1" fmla="*/ 209006 w 3192104"/>
              <a:gd name="connsiteY1" fmla="*/ 0 h 3035078"/>
              <a:gd name="connsiteX2" fmla="*/ 3192104 w 3192104"/>
              <a:gd name="connsiteY2" fmla="*/ 3035078 h 3035078"/>
              <a:gd name="connsiteX3" fmla="*/ 0 w 3192104"/>
              <a:gd name="connsiteY3" fmla="*/ 3035078 h 3035078"/>
              <a:gd name="connsiteX0" fmla="*/ 49066 w 3241170"/>
              <a:gd name="connsiteY0" fmla="*/ 3035078 h 3035078"/>
              <a:gd name="connsiteX1" fmla="*/ 258072 w 3241170"/>
              <a:gd name="connsiteY1" fmla="*/ 0 h 3035078"/>
              <a:gd name="connsiteX2" fmla="*/ 3241170 w 3241170"/>
              <a:gd name="connsiteY2" fmla="*/ 3035078 h 3035078"/>
              <a:gd name="connsiteX3" fmla="*/ 49066 w 3241170"/>
              <a:gd name="connsiteY3" fmla="*/ 3035078 h 3035078"/>
              <a:gd name="connsiteX0" fmla="*/ 47726 w 3239830"/>
              <a:gd name="connsiteY0" fmla="*/ 3004598 h 3004598"/>
              <a:gd name="connsiteX1" fmla="*/ 261086 w 3239830"/>
              <a:gd name="connsiteY1" fmla="*/ 0 h 3004598"/>
              <a:gd name="connsiteX2" fmla="*/ 3239830 w 3239830"/>
              <a:gd name="connsiteY2" fmla="*/ 3004598 h 3004598"/>
              <a:gd name="connsiteX3" fmla="*/ 47726 w 3239830"/>
              <a:gd name="connsiteY3" fmla="*/ 3004598 h 3004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9830" h="3004598">
                <a:moveTo>
                  <a:pt x="47726" y="3004598"/>
                </a:moveTo>
                <a:cubicBezTo>
                  <a:pt x="-26297" y="2445751"/>
                  <a:pt x="-52423" y="1207636"/>
                  <a:pt x="261086" y="0"/>
                </a:cubicBezTo>
                <a:lnTo>
                  <a:pt x="3239830" y="3004598"/>
                </a:lnTo>
                <a:lnTo>
                  <a:pt x="47726" y="3004598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Optional</a:t>
            </a:r>
          </a:p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8850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D3C2-28CA-034B-84E3-B20D631ADB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0" y="1434164"/>
            <a:ext cx="6491567" cy="198525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29FD-65BB-3C46-A192-5B4CE0EF1A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4537CE-B751-D64C-A820-C3E2235568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518" y="5917708"/>
            <a:ext cx="2030128" cy="29001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327E76-4EBA-D54A-B3DC-7715E3CAF2D7}"/>
              </a:ext>
            </a:extLst>
          </p:cNvPr>
          <p:cNvCxnSpPr>
            <a:cxnSpLocks/>
          </p:cNvCxnSpPr>
          <p:nvPr userDrawn="1"/>
        </p:nvCxnSpPr>
        <p:spPr>
          <a:xfrm>
            <a:off x="666750" y="3633437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E99170A-788E-3C47-95A8-3FFB3009CDFE}"/>
              </a:ext>
            </a:extLst>
          </p:cNvPr>
          <p:cNvGrpSpPr/>
          <p:nvPr userDrawn="1"/>
        </p:nvGrpSpPr>
        <p:grpSpPr>
          <a:xfrm>
            <a:off x="672442" y="488835"/>
            <a:ext cx="2154734" cy="238118"/>
            <a:chOff x="1169102" y="2039490"/>
            <a:chExt cx="7663768" cy="846917"/>
          </a:xfrm>
          <a:solidFill>
            <a:schemeClr val="bg1"/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AFE01B7-6011-1E48-912D-A39C90ED9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69102" y="2238361"/>
              <a:ext cx="979797" cy="587878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E7E9CE2-B368-0546-AE1E-CF5884759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50920" y="2167889"/>
              <a:ext cx="783838" cy="7185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910692C-B9A1-C342-8C0F-B7AADFB3A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59431" y="2039490"/>
              <a:ext cx="674971" cy="783837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A5A1222-4644-D248-AED5-BB3CF0F5F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83713" y="2049644"/>
              <a:ext cx="849157" cy="82738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F1655786-26D4-F14A-8BF1-265AC780A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68604" y="2122503"/>
              <a:ext cx="849157" cy="7402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384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1F40-9531-1947-B89E-0945A3EF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 anchor="ctr">
            <a:normAutofit/>
          </a:bodyPr>
          <a:lstStyle>
            <a:lvl1pPr>
              <a:defRPr sz="3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5F84-BC30-1A49-8752-BC82A5D64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387475"/>
            <a:ext cx="1105852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A859-DB17-884B-9273-EE113587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>
                <a:solidFill>
                  <a:srgbClr val="333333"/>
                </a:solidFill>
              </a:defRPr>
            </a:lvl1pPr>
          </a:lstStyle>
          <a:p>
            <a:fld id="{2FA352AA-8A82-6049-B18F-07539F4449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C2EBD-BD57-824A-8F28-D55C09CD1589}"/>
              </a:ext>
            </a:extLst>
          </p:cNvPr>
          <p:cNvSpPr txBox="1"/>
          <p:nvPr userDrawn="1"/>
        </p:nvSpPr>
        <p:spPr>
          <a:xfrm>
            <a:off x="619125" y="6457950"/>
            <a:ext cx="2727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accent3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5F566E-46FA-C741-B536-7108E3C45AAE}"/>
              </a:ext>
            </a:extLst>
          </p:cNvPr>
          <p:cNvCxnSpPr>
            <a:cxnSpLocks/>
          </p:cNvCxnSpPr>
          <p:nvPr userDrawn="1"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0288BA69-B421-F641-BAE1-59F928B638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4888" y="6391274"/>
            <a:ext cx="1333508" cy="1905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843EF82-1AD0-694C-90E1-4BADCB03E306}"/>
              </a:ext>
            </a:extLst>
          </p:cNvPr>
          <p:cNvSpPr/>
          <p:nvPr userDrawn="1"/>
        </p:nvSpPr>
        <p:spPr>
          <a:xfrm>
            <a:off x="781050" y="0"/>
            <a:ext cx="561975" cy="6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B03EFFE-9932-5F4B-AADB-5F183ED6DA6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" y="279915"/>
            <a:ext cx="400385" cy="8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7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5FD4-BFC8-2645-80C5-257E7C349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1482725"/>
            <a:ext cx="485775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334BC-9620-1342-AFAF-71B696757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725" y="1482725"/>
            <a:ext cx="52578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8872BA3-7806-A643-9FE8-1CB1CD1A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 anchor="ctr">
            <a:normAutofit/>
          </a:bodyPr>
          <a:lstStyle>
            <a:lvl1pPr>
              <a:defRPr sz="3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180C14E-35A8-4146-A8E3-9F4B77458F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279915"/>
            <a:ext cx="400385" cy="864831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7B8F143-7118-4D4F-8348-D631A3E3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>
                <a:solidFill>
                  <a:srgbClr val="333333"/>
                </a:solidFill>
              </a:defRPr>
            </a:lvl1pPr>
          </a:lstStyle>
          <a:p>
            <a:fld id="{2FA352AA-8A82-6049-B18F-07539F4449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D0AE0-CE70-5443-B2C3-4F227BB64963}"/>
              </a:ext>
            </a:extLst>
          </p:cNvPr>
          <p:cNvSpPr txBox="1"/>
          <p:nvPr userDrawn="1"/>
        </p:nvSpPr>
        <p:spPr>
          <a:xfrm>
            <a:off x="619125" y="6457950"/>
            <a:ext cx="2727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accent3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5FC6F1-49BF-EC46-9150-8DC7BF43D66B}"/>
              </a:ext>
            </a:extLst>
          </p:cNvPr>
          <p:cNvCxnSpPr>
            <a:cxnSpLocks/>
          </p:cNvCxnSpPr>
          <p:nvPr userDrawn="1"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320D750B-DF23-464B-B556-3EDA593337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4888" y="6391274"/>
            <a:ext cx="1333508" cy="1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B7A7B62-E4FA-0C40-A066-4DBE6DB2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 anchor="ctr">
            <a:normAutofit/>
          </a:bodyPr>
          <a:lstStyle>
            <a:lvl1pPr>
              <a:defRPr sz="3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282024A-E496-2244-A065-4B34E0812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279915"/>
            <a:ext cx="400385" cy="86483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21C3A0F-DE76-1B4F-94C1-1DE85E46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>
                <a:solidFill>
                  <a:srgbClr val="333333"/>
                </a:solidFill>
              </a:defRPr>
            </a:lvl1pPr>
          </a:lstStyle>
          <a:p>
            <a:fld id="{2FA352AA-8A82-6049-B18F-07539F4449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21650-0D40-9844-94AA-AAF6B8123D81}"/>
              </a:ext>
            </a:extLst>
          </p:cNvPr>
          <p:cNvSpPr txBox="1"/>
          <p:nvPr userDrawn="1"/>
        </p:nvSpPr>
        <p:spPr>
          <a:xfrm>
            <a:off x="619125" y="6457950"/>
            <a:ext cx="2727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accent3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7B25FA-032B-9C47-BA37-B29AC7F7529D}"/>
              </a:ext>
            </a:extLst>
          </p:cNvPr>
          <p:cNvCxnSpPr>
            <a:cxnSpLocks/>
          </p:cNvCxnSpPr>
          <p:nvPr userDrawn="1"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F0F449D0-EA43-0C40-BBAD-0713394FEE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4888" y="6391274"/>
            <a:ext cx="1333508" cy="1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7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A2293-94DB-4C41-BC14-9D00ABE4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>
                <a:solidFill>
                  <a:srgbClr val="333333"/>
                </a:solidFill>
              </a:defRPr>
            </a:lvl1pPr>
          </a:lstStyle>
          <a:p>
            <a:fld id="{2FA352AA-8A82-6049-B18F-07539F4449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A33D0-E3C4-1249-A9A8-CE90075382D9}"/>
              </a:ext>
            </a:extLst>
          </p:cNvPr>
          <p:cNvSpPr txBox="1"/>
          <p:nvPr userDrawn="1"/>
        </p:nvSpPr>
        <p:spPr>
          <a:xfrm>
            <a:off x="619125" y="6457950"/>
            <a:ext cx="2727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accent3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20ED7-2A5A-2449-9797-97038E624E4F}"/>
              </a:ext>
            </a:extLst>
          </p:cNvPr>
          <p:cNvCxnSpPr>
            <a:cxnSpLocks/>
          </p:cNvCxnSpPr>
          <p:nvPr userDrawn="1"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B7B471C6-DFC2-E344-BC22-1DA3C17D6B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4888" y="6391274"/>
            <a:ext cx="1333508" cy="1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6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2DECA-69DA-344B-9D57-C437866D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ED1DE-0CF0-5849-8B2C-8564B33B4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79027-9C37-5149-AF76-9C7C76B74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2FA352AA-8A82-6049-B18F-07539F4449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3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60" r:id="rId3"/>
    <p:sldLayoutId id="2147483662" r:id="rId4"/>
    <p:sldLayoutId id="2147483679" r:id="rId5"/>
    <p:sldLayoutId id="2147483650" r:id="rId6"/>
    <p:sldLayoutId id="2147483652" r:id="rId7"/>
    <p:sldLayoutId id="2147483656" r:id="rId8"/>
    <p:sldLayoutId id="2147483658" r:id="rId9"/>
    <p:sldLayoutId id="2147483655" r:id="rId10"/>
    <p:sldLayoutId id="2147483668" r:id="rId11"/>
    <p:sldLayoutId id="2147483677" r:id="rId12"/>
    <p:sldLayoutId id="2147483651" r:id="rId13"/>
    <p:sldLayoutId id="2147483654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635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tabLst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804863" indent="-1698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146175" indent="-2841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1430338" indent="-2841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80CC-566C-C244-9527-A6DE0691F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250" y="1990726"/>
            <a:ext cx="6475625" cy="2833982"/>
          </a:xfrm>
        </p:spPr>
        <p:txBody>
          <a:bodyPr>
            <a:normAutofit/>
          </a:bodyPr>
          <a:lstStyle/>
          <a:p>
            <a:r>
              <a:rPr lang="en-US" dirty="0"/>
              <a:t>ALC - PoC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B2F9FC59-5BCA-7B47-962B-53D64480D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251" y="5278732"/>
            <a:ext cx="7647200" cy="1160168"/>
          </a:xfrm>
        </p:spPr>
        <p:txBody>
          <a:bodyPr/>
          <a:lstStyle/>
          <a:p>
            <a:r>
              <a:rPr lang="en-US" dirty="0"/>
              <a:t>Data migration from PostgreSQL to Amazon Redshift</a:t>
            </a:r>
          </a:p>
        </p:txBody>
      </p:sp>
    </p:spTree>
    <p:extLst>
      <p:ext uri="{BB962C8B-B14F-4D97-AF65-F5344CB8AC3E}">
        <p14:creationId xmlns:p14="http://schemas.microsoft.com/office/powerpoint/2010/main" val="263455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0380858-0A9D-F54F-877B-38FC2496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71052-7290-6F40-ABC0-0CA887A0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37300"/>
            <a:ext cx="685800" cy="365125"/>
          </a:xfrm>
        </p:spPr>
        <p:txBody>
          <a:bodyPr/>
          <a:lstStyle/>
          <a:p>
            <a:fld id="{2FA352AA-8A82-6049-B18F-07539F4449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2BD53-0837-0846-B875-36778221284F}"/>
              </a:ext>
            </a:extLst>
          </p:cNvPr>
          <p:cNvSpPr txBox="1">
            <a:spLocks/>
          </p:cNvSpPr>
          <p:nvPr/>
        </p:nvSpPr>
        <p:spPr>
          <a:xfrm>
            <a:off x="3476624" y="1806575"/>
            <a:ext cx="4295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0700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146175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487488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F3490CF-A4F0-4834-64B6-7A189439F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55" y="1806575"/>
            <a:ext cx="7689890" cy="357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2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0380858-0A9D-F54F-877B-38FC2496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71052-7290-6F40-ABC0-0CA887A0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37300"/>
            <a:ext cx="685800" cy="365125"/>
          </a:xfrm>
        </p:spPr>
        <p:txBody>
          <a:bodyPr/>
          <a:lstStyle/>
          <a:p>
            <a:fld id="{2FA352AA-8A82-6049-B18F-07539F4449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2BD53-0837-0846-B875-36778221284F}"/>
              </a:ext>
            </a:extLst>
          </p:cNvPr>
          <p:cNvSpPr txBox="1">
            <a:spLocks/>
          </p:cNvSpPr>
          <p:nvPr/>
        </p:nvSpPr>
        <p:spPr>
          <a:xfrm>
            <a:off x="3476624" y="1806575"/>
            <a:ext cx="4295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0700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146175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487488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BC42F-B638-D432-0C2A-E318DD00E299}"/>
              </a:ext>
            </a:extLst>
          </p:cNvPr>
          <p:cNvSpPr txBox="1"/>
          <p:nvPr/>
        </p:nvSpPr>
        <p:spPr>
          <a:xfrm>
            <a:off x="844826" y="1620077"/>
            <a:ext cx="10346635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5"/>
                </a:solidFill>
              </a:rPr>
              <a:t>Programmatic Workflow</a:t>
            </a:r>
          </a:p>
          <a:p>
            <a:pPr marL="285750" indent="-2857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5"/>
                </a:solidFill>
              </a:rPr>
              <a:t>Task Dependency Management</a:t>
            </a:r>
          </a:p>
          <a:p>
            <a:pPr marL="285750" indent="-2857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5"/>
                </a:solidFill>
              </a:rPr>
              <a:t>Dynamic Task Mapping</a:t>
            </a:r>
          </a:p>
          <a:p>
            <a:pPr marL="285750" indent="-2857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5"/>
                </a:solidFill>
              </a:rPr>
              <a:t>Monitoring and Management Interface</a:t>
            </a:r>
          </a:p>
          <a:p>
            <a:pPr marL="285750" indent="-2857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5"/>
                </a:solidFill>
              </a:rPr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375707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0380858-0A9D-F54F-877B-38FC2496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71052-7290-6F40-ABC0-0CA887A0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37300"/>
            <a:ext cx="685800" cy="365125"/>
          </a:xfrm>
        </p:spPr>
        <p:txBody>
          <a:bodyPr/>
          <a:lstStyle/>
          <a:p>
            <a:fld id="{2FA352AA-8A82-6049-B18F-07539F4449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2BD53-0837-0846-B875-36778221284F}"/>
              </a:ext>
            </a:extLst>
          </p:cNvPr>
          <p:cNvSpPr txBox="1">
            <a:spLocks/>
          </p:cNvSpPr>
          <p:nvPr/>
        </p:nvSpPr>
        <p:spPr>
          <a:xfrm>
            <a:off x="3476624" y="1806575"/>
            <a:ext cx="4295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0700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146175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487488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BC42F-B638-D432-0C2A-E318DD00E299}"/>
              </a:ext>
            </a:extLst>
          </p:cNvPr>
          <p:cNvSpPr txBox="1"/>
          <p:nvPr/>
        </p:nvSpPr>
        <p:spPr>
          <a:xfrm>
            <a:off x="844826" y="1620077"/>
            <a:ext cx="10346635" cy="166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5"/>
                </a:solidFill>
              </a:rPr>
              <a:t>Read data from PostgreSQL and upload as CSV to AWS S3 Bucket</a:t>
            </a:r>
          </a:p>
          <a:p>
            <a:pPr marL="285750" indent="-28575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5"/>
                </a:solidFill>
              </a:rPr>
              <a:t>Copy the data from S3 to staging table in Amazon Redshift</a:t>
            </a:r>
          </a:p>
          <a:p>
            <a:pPr marL="285750" indent="-28575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5"/>
                </a:solidFill>
              </a:rPr>
              <a:t>Move the data from staging table to target table</a:t>
            </a:r>
          </a:p>
        </p:txBody>
      </p:sp>
    </p:spTree>
    <p:extLst>
      <p:ext uri="{BB962C8B-B14F-4D97-AF65-F5344CB8AC3E}">
        <p14:creationId xmlns:p14="http://schemas.microsoft.com/office/powerpoint/2010/main" val="214895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0">
            <a:extLst>
              <a:ext uri="{FF2B5EF4-FFF2-40B4-BE49-F238E27FC236}">
                <a16:creationId xmlns:a16="http://schemas.microsoft.com/office/drawing/2014/main" id="{D1666CBE-2E00-4A43-929B-315EFD262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719" y="2212262"/>
            <a:ext cx="6269803" cy="2495550"/>
          </a:xfrm>
        </p:spPr>
        <p:txBody>
          <a:bodyPr/>
          <a:lstStyle/>
          <a:p>
            <a:r>
              <a:rPr lang="en-US" altLang="en-US" dirty="0"/>
              <a:t>DEMO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A841EDC-2D4D-A5F0-9D9D-CC53B8300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7159" y="3007649"/>
            <a:ext cx="1064466" cy="8427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sidio 2021">
      <a:dk1>
        <a:srgbClr val="000000"/>
      </a:dk1>
      <a:lt1>
        <a:srgbClr val="FFFFFF"/>
      </a:lt1>
      <a:dk2>
        <a:srgbClr val="007EB8"/>
      </a:dk2>
      <a:lt2>
        <a:srgbClr val="EEECE1"/>
      </a:lt2>
      <a:accent1>
        <a:srgbClr val="0080BA"/>
      </a:accent1>
      <a:accent2>
        <a:srgbClr val="FF9901"/>
      </a:accent2>
      <a:accent3>
        <a:srgbClr val="989998"/>
      </a:accent3>
      <a:accent4>
        <a:srgbClr val="71D24B"/>
      </a:accent4>
      <a:accent5>
        <a:srgbClr val="616062"/>
      </a:accent5>
      <a:accent6>
        <a:srgbClr val="00447A"/>
      </a:accent6>
      <a:hlink>
        <a:srgbClr val="05ABEF"/>
      </a:hlink>
      <a:folHlink>
        <a:srgbClr val="00447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accent5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yten Retry-Reduced-Minimal" id="{25E0D0A7-5E48-224E-A7B5-A48E090F3EBE}" vid="{F8E35472-DDE8-2A45-A0F9-F60C9FAD83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9efd1f7-c20c-4d57-99cd-30b3c2f4da1a">
      <UserInfo>
        <DisplayName>Parthasarathy, Rangarajan</DisplayName>
        <AccountId>51</AccountId>
        <AccountType/>
      </UserInfo>
      <UserInfo>
        <DisplayName>PP, ANooja</DisplayName>
        <AccountId>53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33E0DFB11D4A96ED76E18267C18D" ma:contentTypeVersion="7" ma:contentTypeDescription="Create a new document." ma:contentTypeScope="" ma:versionID="466f69408d44d5d43ad1bb7609c9f3aa">
  <xsd:schema xmlns:xsd="http://www.w3.org/2001/XMLSchema" xmlns:xs="http://www.w3.org/2001/XMLSchema" xmlns:p="http://schemas.microsoft.com/office/2006/metadata/properties" xmlns:ns2="c2ffa866-a574-40f9-8270-0cc93a00388f" xmlns:ns3="29efd1f7-c20c-4d57-99cd-30b3c2f4da1a" targetNamespace="http://schemas.microsoft.com/office/2006/metadata/properties" ma:root="true" ma:fieldsID="dedbded83a6d4f2cc7f4826fde4e2081" ns2:_="" ns3:_="">
    <xsd:import namespace="c2ffa866-a574-40f9-8270-0cc93a00388f"/>
    <xsd:import namespace="29efd1f7-c20c-4d57-99cd-30b3c2f4da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fa866-a574-40f9-8270-0cc93a0038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fd1f7-c20c-4d57-99cd-30b3c2f4da1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hidden="true" ma:internalName="SharedWithDetail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E0A99-3BE2-42DF-88F5-9997CF179E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C8359D-0F79-4448-9443-8BD91D440443}">
  <ds:schemaRefs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8b576cf0-f6f4-4848-a50e-cd7bd056bbb4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9a07b979-0b35-4577-8be3-61dd559baee5"/>
    <ds:schemaRef ds:uri="29efd1f7-c20c-4d57-99cd-30b3c2f4da1a"/>
  </ds:schemaRefs>
</ds:datastoreItem>
</file>

<file path=customXml/itemProps3.xml><?xml version="1.0" encoding="utf-8"?>
<ds:datastoreItem xmlns:ds="http://schemas.openxmlformats.org/officeDocument/2006/customXml" ds:itemID="{14FF3512-EB84-4FB2-9F3A-2C84F66433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ffa866-a574-40f9-8270-0cc93a00388f"/>
    <ds:schemaRef ds:uri="29efd1f7-c20c-4d57-99cd-30b3c2f4da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64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Courier New</vt:lpstr>
      <vt:lpstr>Office Theme</vt:lpstr>
      <vt:lpstr>ALC - PoC</vt:lpstr>
      <vt:lpstr>Architecture Diagram</vt:lpstr>
      <vt:lpstr>Key Features</vt:lpstr>
      <vt:lpstr>Workflow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 - PoC</dc:title>
  <dc:creator>R, Jennifer</dc:creator>
  <cp:lastModifiedBy>R, Jennifer</cp:lastModifiedBy>
  <cp:revision>3</cp:revision>
  <dcterms:created xsi:type="dcterms:W3CDTF">2023-02-09T09:39:09Z</dcterms:created>
  <dcterms:modified xsi:type="dcterms:W3CDTF">2023-02-09T10:11:20Z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0x010100386533E0DFB11D4A96ED76E18267C18D</vt:lpwstr>
  </property>
</Properties>
</file>