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1CCF6F6-BA8B-4A15-B0B2-1212B441D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dataset Analysis_1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F29AC07-5787-47D2-B2A8-6F58937D5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18-01-2021 14:02:58</a:t>
            </a:r>
            <a:endParaRPr lang="en-US" dirty="0"/>
          </a:p>
          <a:p>
            <a:r>
              <a:rPr lang="en-IN"/>
              <a:t>Sunilkumar Gouda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PL_Analysis1">
            <a:extLst>
              <a:ext uri="{FF2B5EF4-FFF2-40B4-BE49-F238E27FC236}">
                <a16:creationId xmlns:a16="http://schemas.microsoft.com/office/drawing/2014/main" id="{3B3646FD-520B-488F-B45F-1C47A44D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IPL dataset Analysis_1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dataset Analysis_1</dc:title>
  <dc:creator/>
  <cp:lastModifiedBy>Sunil Gouda</cp:lastModifiedBy>
  <cp:revision>1</cp:revision>
  <dcterms:created xsi:type="dcterms:W3CDTF">2021-01-18T08:32:59Z</dcterms:created>
  <dcterms:modified xsi:type="dcterms:W3CDTF">2021-01-18T08:52:43Z</dcterms:modified>
</cp:coreProperties>
</file>