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1575D3E-70B9-4DC7-9D81-8D4D2A85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dataset Analysis_2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110EA1-FD00-4FFF-967D-24BA530E8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18-01-2021 14:03:14</a:t>
            </a:r>
            <a:endParaRPr lang="en-US" dirty="0"/>
          </a:p>
          <a:p>
            <a:r>
              <a:rPr lang="en-IN"/>
              <a:t>Sunilkumar Gouda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PL_Analysis2">
            <a:extLst>
              <a:ext uri="{FF2B5EF4-FFF2-40B4-BE49-F238E27FC236}">
                <a16:creationId xmlns:a16="http://schemas.microsoft.com/office/drawing/2014/main" id="{893AFD6D-48A5-4EF9-AD59-F1F6BFD74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IPL dataset Analysis_2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dataset Analysis</dc:title>
  <dc:creator/>
  <cp:lastModifiedBy>Sunil Gouda</cp:lastModifiedBy>
  <cp:revision>2</cp:revision>
  <dcterms:created xsi:type="dcterms:W3CDTF">2021-01-18T08:33:14Z</dcterms:created>
  <dcterms:modified xsi:type="dcterms:W3CDTF">2021-01-18T08:52:28Z</dcterms:modified>
</cp:coreProperties>
</file>