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CBE5F0F-26D8-44B4-9EF6-2D47D345F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E5F94A6-0A7F-4BF2-8A59-65DD37A8D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15-01-2021 17:22:19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637AD26-FA7E-4075-8771-00D90FA38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Book1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>Sunil Gouda</cp:lastModifiedBy>
  <cp:revision>1</cp:revision>
  <dcterms:created xsi:type="dcterms:W3CDTF">2021-01-15T11:52:19Z</dcterms:created>
  <dcterms:modified xsi:type="dcterms:W3CDTF">2021-01-15T11:54:41Z</dcterms:modified>
</cp:coreProperties>
</file>