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C804DA-D645-4E5A-8989-F6C7FCD941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CE4CCC-7329-406F-9349-AA5953A9D2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15-01-2021 20:59:40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_ProfitAnalysis" id="2" name="slide2">
            <a:extLst>
              <a:ext uri="{FF2B5EF4-FFF2-40B4-BE49-F238E27FC236}">
                <a16:creationId xmlns:a16="http://schemas.microsoft.com/office/drawing/2014/main" id="{65BAA9BE-A189-4AAE-812C-7265BAD6E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2021-01-15T15:29:40Z</dcterms:created>
  <dcterms:modified xsi:type="dcterms:W3CDTF">2021-01-15T15:29:40Z</dcterms:modified>
</cp:coreProperties>
</file>