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57" r:id="rId6"/>
    <p:sldId id="267" r:id="rId7"/>
    <p:sldId id="260" r:id="rId8"/>
    <p:sldId id="268" r:id="rId9"/>
    <p:sldId id="261" r:id="rId10"/>
    <p:sldId id="269" r:id="rId11"/>
    <p:sldId id="262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3.svg"/><Relationship Id="rId1" Type="http://schemas.openxmlformats.org/officeDocument/2006/relationships/image" Target="../media/image20.png"/><Relationship Id="rId6" Type="http://schemas.openxmlformats.org/officeDocument/2006/relationships/image" Target="../media/image17.svg"/><Relationship Id="rId5" Type="http://schemas.openxmlformats.org/officeDocument/2006/relationships/image" Target="../media/image2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svg"/><Relationship Id="rId1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svg"/><Relationship Id="rId1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914D7-0324-4F5A-9C31-4AD0DB6B4F6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FE0761-FE47-4FEF-8D02-47A659804D5D}">
      <dgm:prSet/>
      <dgm:spPr/>
      <dgm:t>
        <a:bodyPr/>
        <a:lstStyle/>
        <a:p>
          <a:pPr>
            <a:defRPr b="1"/>
          </a:pPr>
          <a:r>
            <a:rPr lang="en-US"/>
            <a:t>Account Executive I:</a:t>
          </a:r>
        </a:p>
      </dgm:t>
    </dgm:pt>
    <dgm:pt modelId="{050D1290-A106-4CEB-BB0F-1C5045749254}" type="parTrans" cxnId="{ACA52BD2-E2BE-47A1-B61F-EF919D26986A}">
      <dgm:prSet/>
      <dgm:spPr/>
      <dgm:t>
        <a:bodyPr/>
        <a:lstStyle/>
        <a:p>
          <a:endParaRPr lang="en-US"/>
        </a:p>
      </dgm:t>
    </dgm:pt>
    <dgm:pt modelId="{19FBA015-6245-4C9E-AAB6-6BA68924FA95}" type="sibTrans" cxnId="{ACA52BD2-E2BE-47A1-B61F-EF919D26986A}">
      <dgm:prSet/>
      <dgm:spPr/>
      <dgm:t>
        <a:bodyPr/>
        <a:lstStyle/>
        <a:p>
          <a:endParaRPr lang="en-US"/>
        </a:p>
      </dgm:t>
    </dgm:pt>
    <dgm:pt modelId="{8B5582A5-30DB-4267-964C-C7E81371E5DD}">
      <dgm:prSet/>
      <dgm:spPr/>
      <dgm:t>
        <a:bodyPr/>
        <a:lstStyle/>
        <a:p>
          <a:r>
            <a:rPr lang="en-US"/>
            <a:t>Benchmark Base: $50,000</a:t>
          </a:r>
        </a:p>
      </dgm:t>
    </dgm:pt>
    <dgm:pt modelId="{99F0F162-12ED-40D7-A38D-2A246E412BB0}" type="parTrans" cxnId="{B4227053-DA66-4C18-B539-70DA923CF849}">
      <dgm:prSet/>
      <dgm:spPr/>
      <dgm:t>
        <a:bodyPr/>
        <a:lstStyle/>
        <a:p>
          <a:endParaRPr lang="en-US"/>
        </a:p>
      </dgm:t>
    </dgm:pt>
    <dgm:pt modelId="{BE1AC823-1BEC-44EE-BDE7-1CB938AC89CF}" type="sibTrans" cxnId="{B4227053-DA66-4C18-B539-70DA923CF849}">
      <dgm:prSet/>
      <dgm:spPr/>
      <dgm:t>
        <a:bodyPr/>
        <a:lstStyle/>
        <a:p>
          <a:endParaRPr lang="en-US"/>
        </a:p>
      </dgm:t>
    </dgm:pt>
    <dgm:pt modelId="{4E8B1506-356B-4E2C-B2B3-CC0EB06FDEA3}">
      <dgm:prSet/>
      <dgm:spPr/>
      <dgm:t>
        <a:bodyPr/>
        <a:lstStyle/>
        <a:p>
          <a:r>
            <a:rPr lang="en-US"/>
            <a:t>Benchmark Total Pay:$125,000</a:t>
          </a:r>
        </a:p>
      </dgm:t>
    </dgm:pt>
    <dgm:pt modelId="{22A0AC93-ABE2-4695-B5E3-4BCDEE117677}" type="parTrans" cxnId="{4CECEAA0-8708-453B-94D1-B32B218043F7}">
      <dgm:prSet/>
      <dgm:spPr/>
      <dgm:t>
        <a:bodyPr/>
        <a:lstStyle/>
        <a:p>
          <a:endParaRPr lang="en-US"/>
        </a:p>
      </dgm:t>
    </dgm:pt>
    <dgm:pt modelId="{442E2998-314A-494A-80DC-05CB1460F9A7}" type="sibTrans" cxnId="{4CECEAA0-8708-453B-94D1-B32B218043F7}">
      <dgm:prSet/>
      <dgm:spPr/>
      <dgm:t>
        <a:bodyPr/>
        <a:lstStyle/>
        <a:p>
          <a:endParaRPr lang="en-US"/>
        </a:p>
      </dgm:t>
    </dgm:pt>
    <dgm:pt modelId="{73BC6C71-9CF2-475E-830C-1FFEBD2E9D04}">
      <dgm:prSet/>
      <dgm:spPr/>
      <dgm:t>
        <a:bodyPr/>
        <a:lstStyle/>
        <a:p>
          <a:pPr>
            <a:defRPr b="1"/>
          </a:pPr>
          <a:r>
            <a:rPr lang="en-US"/>
            <a:t>Account Executive II:</a:t>
          </a:r>
        </a:p>
      </dgm:t>
    </dgm:pt>
    <dgm:pt modelId="{77CBC041-E750-44FB-B1D4-98CD10B15E22}" type="parTrans" cxnId="{4756A34B-8ABA-46CC-973B-F409006166FB}">
      <dgm:prSet/>
      <dgm:spPr/>
      <dgm:t>
        <a:bodyPr/>
        <a:lstStyle/>
        <a:p>
          <a:endParaRPr lang="en-US"/>
        </a:p>
      </dgm:t>
    </dgm:pt>
    <dgm:pt modelId="{06379A03-70E4-4F02-BBB6-BB442F835F94}" type="sibTrans" cxnId="{4756A34B-8ABA-46CC-973B-F409006166FB}">
      <dgm:prSet/>
      <dgm:spPr/>
      <dgm:t>
        <a:bodyPr/>
        <a:lstStyle/>
        <a:p>
          <a:endParaRPr lang="en-US"/>
        </a:p>
      </dgm:t>
    </dgm:pt>
    <dgm:pt modelId="{5F39DDC8-0519-4088-A904-0888A8A860F1}">
      <dgm:prSet/>
      <dgm:spPr/>
      <dgm:t>
        <a:bodyPr/>
        <a:lstStyle/>
        <a:p>
          <a:r>
            <a:rPr lang="en-US"/>
            <a:t>Benchmark Base: $65,000</a:t>
          </a:r>
        </a:p>
      </dgm:t>
    </dgm:pt>
    <dgm:pt modelId="{4DC5B144-D2D6-4F7C-80AE-50EEB574E82B}" type="parTrans" cxnId="{5742A46F-178C-4BAD-B8F3-75C4F7DB302F}">
      <dgm:prSet/>
      <dgm:spPr/>
      <dgm:t>
        <a:bodyPr/>
        <a:lstStyle/>
        <a:p>
          <a:endParaRPr lang="en-US"/>
        </a:p>
      </dgm:t>
    </dgm:pt>
    <dgm:pt modelId="{207CF831-54B6-4C82-964A-EE93B1C93A02}" type="sibTrans" cxnId="{5742A46F-178C-4BAD-B8F3-75C4F7DB302F}">
      <dgm:prSet/>
      <dgm:spPr/>
      <dgm:t>
        <a:bodyPr/>
        <a:lstStyle/>
        <a:p>
          <a:endParaRPr lang="en-US"/>
        </a:p>
      </dgm:t>
    </dgm:pt>
    <dgm:pt modelId="{A047F211-1657-4ED5-89FB-13E67B3D00FD}">
      <dgm:prSet/>
      <dgm:spPr/>
      <dgm:t>
        <a:bodyPr/>
        <a:lstStyle/>
        <a:p>
          <a:r>
            <a:rPr lang="en-US"/>
            <a:t>Benchmark Total Pay: $95,000</a:t>
          </a:r>
        </a:p>
      </dgm:t>
    </dgm:pt>
    <dgm:pt modelId="{0E44008E-DB98-4228-9749-902D5E30094C}" type="parTrans" cxnId="{7D002E3F-C1E5-4853-A680-AB76734934CC}">
      <dgm:prSet/>
      <dgm:spPr/>
      <dgm:t>
        <a:bodyPr/>
        <a:lstStyle/>
        <a:p>
          <a:endParaRPr lang="en-US"/>
        </a:p>
      </dgm:t>
    </dgm:pt>
    <dgm:pt modelId="{35140B58-E4B2-480C-B9DB-866FCA26EEB6}" type="sibTrans" cxnId="{7D002E3F-C1E5-4853-A680-AB76734934CC}">
      <dgm:prSet/>
      <dgm:spPr/>
      <dgm:t>
        <a:bodyPr/>
        <a:lstStyle/>
        <a:p>
          <a:endParaRPr lang="en-US"/>
        </a:p>
      </dgm:t>
    </dgm:pt>
    <dgm:pt modelId="{B99AA1F8-23E4-4C3D-9107-1E35C77C8EC5}">
      <dgm:prSet/>
      <dgm:spPr/>
      <dgm:t>
        <a:bodyPr/>
        <a:lstStyle/>
        <a:p>
          <a:pPr>
            <a:defRPr b="1"/>
          </a:pPr>
          <a:r>
            <a:rPr lang="en-US"/>
            <a:t>Account Executive III:</a:t>
          </a:r>
        </a:p>
      </dgm:t>
    </dgm:pt>
    <dgm:pt modelId="{AA34721D-4C80-4E74-9A51-530A58DCCE35}" type="parTrans" cxnId="{3DAC8636-C10F-4631-ABD0-EFF21CB5717A}">
      <dgm:prSet/>
      <dgm:spPr/>
      <dgm:t>
        <a:bodyPr/>
        <a:lstStyle/>
        <a:p>
          <a:endParaRPr lang="en-US"/>
        </a:p>
      </dgm:t>
    </dgm:pt>
    <dgm:pt modelId="{141D35C8-91F4-4761-8A07-5016A366D05D}" type="sibTrans" cxnId="{3DAC8636-C10F-4631-ABD0-EFF21CB5717A}">
      <dgm:prSet/>
      <dgm:spPr/>
      <dgm:t>
        <a:bodyPr/>
        <a:lstStyle/>
        <a:p>
          <a:endParaRPr lang="en-US"/>
        </a:p>
      </dgm:t>
    </dgm:pt>
    <dgm:pt modelId="{15EA6338-F5EB-47F0-9056-C8132166062F}">
      <dgm:prSet/>
      <dgm:spPr/>
      <dgm:t>
        <a:bodyPr/>
        <a:lstStyle/>
        <a:p>
          <a:r>
            <a:rPr lang="en-US"/>
            <a:t>Benchmark Base: $85,000</a:t>
          </a:r>
        </a:p>
      </dgm:t>
    </dgm:pt>
    <dgm:pt modelId="{47F28745-69C9-44DB-AF7B-7B711AFE3B9A}" type="parTrans" cxnId="{075A4501-5EAC-4B45-BED1-D1D484F2410E}">
      <dgm:prSet/>
      <dgm:spPr/>
      <dgm:t>
        <a:bodyPr/>
        <a:lstStyle/>
        <a:p>
          <a:endParaRPr lang="en-US"/>
        </a:p>
      </dgm:t>
    </dgm:pt>
    <dgm:pt modelId="{A36DD0DF-1F1C-4B8E-B673-810831C1058A}" type="sibTrans" cxnId="{075A4501-5EAC-4B45-BED1-D1D484F2410E}">
      <dgm:prSet/>
      <dgm:spPr/>
      <dgm:t>
        <a:bodyPr/>
        <a:lstStyle/>
        <a:p>
          <a:endParaRPr lang="en-US"/>
        </a:p>
      </dgm:t>
    </dgm:pt>
    <dgm:pt modelId="{D169F2A2-5784-473B-A52D-22348537D0AA}">
      <dgm:prSet/>
      <dgm:spPr/>
      <dgm:t>
        <a:bodyPr/>
        <a:lstStyle/>
        <a:p>
          <a:r>
            <a:rPr lang="en-US"/>
            <a:t>Benchmark Total Pay: $125,000</a:t>
          </a:r>
        </a:p>
      </dgm:t>
    </dgm:pt>
    <dgm:pt modelId="{208680D1-31B9-4578-A461-8900FDDE5FE0}" type="parTrans" cxnId="{80C07721-2C2B-40F8-82DA-DA16BB65D9BA}">
      <dgm:prSet/>
      <dgm:spPr/>
      <dgm:t>
        <a:bodyPr/>
        <a:lstStyle/>
        <a:p>
          <a:endParaRPr lang="en-US"/>
        </a:p>
      </dgm:t>
    </dgm:pt>
    <dgm:pt modelId="{662079AE-141F-46AC-B826-7FBFBD5D3CF7}" type="sibTrans" cxnId="{80C07721-2C2B-40F8-82DA-DA16BB65D9BA}">
      <dgm:prSet/>
      <dgm:spPr/>
      <dgm:t>
        <a:bodyPr/>
        <a:lstStyle/>
        <a:p>
          <a:endParaRPr lang="en-US"/>
        </a:p>
      </dgm:t>
    </dgm:pt>
    <dgm:pt modelId="{2EA9F58B-E109-4198-9D31-B294237DAF38}" type="pres">
      <dgm:prSet presAssocID="{ABE914D7-0324-4F5A-9C31-4AD0DB6B4F6C}" presName="root" presStyleCnt="0">
        <dgm:presLayoutVars>
          <dgm:dir/>
          <dgm:resizeHandles val="exact"/>
        </dgm:presLayoutVars>
      </dgm:prSet>
      <dgm:spPr/>
    </dgm:pt>
    <dgm:pt modelId="{54146D40-5F35-4B47-8974-440002214E8C}" type="pres">
      <dgm:prSet presAssocID="{16FE0761-FE47-4FEF-8D02-47A659804D5D}" presName="compNode" presStyleCnt="0"/>
      <dgm:spPr/>
    </dgm:pt>
    <dgm:pt modelId="{0F4CECA1-5627-40B3-B370-395CE854B606}" type="pres">
      <dgm:prSet presAssocID="{16FE0761-FE47-4FEF-8D02-47A659804D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6AFE6B59-66C4-488B-921E-CF17FC64B363}" type="pres">
      <dgm:prSet presAssocID="{16FE0761-FE47-4FEF-8D02-47A659804D5D}" presName="iconSpace" presStyleCnt="0"/>
      <dgm:spPr/>
    </dgm:pt>
    <dgm:pt modelId="{8F60FA24-7C32-4031-B872-8634ECAD326A}" type="pres">
      <dgm:prSet presAssocID="{16FE0761-FE47-4FEF-8D02-47A659804D5D}" presName="parTx" presStyleLbl="revTx" presStyleIdx="0" presStyleCnt="6">
        <dgm:presLayoutVars>
          <dgm:chMax val="0"/>
          <dgm:chPref val="0"/>
        </dgm:presLayoutVars>
      </dgm:prSet>
      <dgm:spPr/>
    </dgm:pt>
    <dgm:pt modelId="{DEEBC325-8959-45B4-AC47-4A687F05F6CB}" type="pres">
      <dgm:prSet presAssocID="{16FE0761-FE47-4FEF-8D02-47A659804D5D}" presName="txSpace" presStyleCnt="0"/>
      <dgm:spPr/>
    </dgm:pt>
    <dgm:pt modelId="{DE9DCB3A-B70E-4420-A687-B12528081C65}" type="pres">
      <dgm:prSet presAssocID="{16FE0761-FE47-4FEF-8D02-47A659804D5D}" presName="desTx" presStyleLbl="revTx" presStyleIdx="1" presStyleCnt="6">
        <dgm:presLayoutVars/>
      </dgm:prSet>
      <dgm:spPr/>
    </dgm:pt>
    <dgm:pt modelId="{8DD664CD-1A3C-4A68-B010-24BF469E769B}" type="pres">
      <dgm:prSet presAssocID="{19FBA015-6245-4C9E-AAB6-6BA68924FA95}" presName="sibTrans" presStyleCnt="0"/>
      <dgm:spPr/>
    </dgm:pt>
    <dgm:pt modelId="{86C02018-709A-454B-96F8-A6F82360237F}" type="pres">
      <dgm:prSet presAssocID="{73BC6C71-9CF2-475E-830C-1FFEBD2E9D04}" presName="compNode" presStyleCnt="0"/>
      <dgm:spPr/>
    </dgm:pt>
    <dgm:pt modelId="{5DAE6212-0945-466A-9093-5B8B4B1FD646}" type="pres">
      <dgm:prSet presAssocID="{73BC6C71-9CF2-475E-830C-1FFEBD2E9D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03379B35-D1D9-495E-8F49-1FD1F6A7F34E}" type="pres">
      <dgm:prSet presAssocID="{73BC6C71-9CF2-475E-830C-1FFEBD2E9D04}" presName="iconSpace" presStyleCnt="0"/>
      <dgm:spPr/>
    </dgm:pt>
    <dgm:pt modelId="{87DE79CD-9BF9-40A3-9CEF-12072A5F5888}" type="pres">
      <dgm:prSet presAssocID="{73BC6C71-9CF2-475E-830C-1FFEBD2E9D04}" presName="parTx" presStyleLbl="revTx" presStyleIdx="2" presStyleCnt="6">
        <dgm:presLayoutVars>
          <dgm:chMax val="0"/>
          <dgm:chPref val="0"/>
        </dgm:presLayoutVars>
      </dgm:prSet>
      <dgm:spPr/>
    </dgm:pt>
    <dgm:pt modelId="{50B1F95D-3EFD-4825-BD91-F266449738F0}" type="pres">
      <dgm:prSet presAssocID="{73BC6C71-9CF2-475E-830C-1FFEBD2E9D04}" presName="txSpace" presStyleCnt="0"/>
      <dgm:spPr/>
    </dgm:pt>
    <dgm:pt modelId="{C4AB9704-FAD3-4C60-877D-E3EB88E599BA}" type="pres">
      <dgm:prSet presAssocID="{73BC6C71-9CF2-475E-830C-1FFEBD2E9D04}" presName="desTx" presStyleLbl="revTx" presStyleIdx="3" presStyleCnt="6">
        <dgm:presLayoutVars/>
      </dgm:prSet>
      <dgm:spPr/>
    </dgm:pt>
    <dgm:pt modelId="{FE56CC19-7D83-423A-914E-250C7918FB07}" type="pres">
      <dgm:prSet presAssocID="{06379A03-70E4-4F02-BBB6-BB442F835F94}" presName="sibTrans" presStyleCnt="0"/>
      <dgm:spPr/>
    </dgm:pt>
    <dgm:pt modelId="{47E5937A-EBA9-4BAB-A586-134631A930F4}" type="pres">
      <dgm:prSet presAssocID="{B99AA1F8-23E4-4C3D-9107-1E35C77C8EC5}" presName="compNode" presStyleCnt="0"/>
      <dgm:spPr/>
    </dgm:pt>
    <dgm:pt modelId="{8C4C36B1-C81B-4791-BA46-97D8AE2A1D7B}" type="pres">
      <dgm:prSet presAssocID="{B99AA1F8-23E4-4C3D-9107-1E35C77C8E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99E7E23C-7147-406C-8226-C7E5839F6F45}" type="pres">
      <dgm:prSet presAssocID="{B99AA1F8-23E4-4C3D-9107-1E35C77C8EC5}" presName="iconSpace" presStyleCnt="0"/>
      <dgm:spPr/>
    </dgm:pt>
    <dgm:pt modelId="{DAB44D00-3B69-4C0B-BED7-59D64F235BA5}" type="pres">
      <dgm:prSet presAssocID="{B99AA1F8-23E4-4C3D-9107-1E35C77C8EC5}" presName="parTx" presStyleLbl="revTx" presStyleIdx="4" presStyleCnt="6">
        <dgm:presLayoutVars>
          <dgm:chMax val="0"/>
          <dgm:chPref val="0"/>
        </dgm:presLayoutVars>
      </dgm:prSet>
      <dgm:spPr/>
    </dgm:pt>
    <dgm:pt modelId="{17A4C773-D436-4584-87B3-3014F67B4C5C}" type="pres">
      <dgm:prSet presAssocID="{B99AA1F8-23E4-4C3D-9107-1E35C77C8EC5}" presName="txSpace" presStyleCnt="0"/>
      <dgm:spPr/>
    </dgm:pt>
    <dgm:pt modelId="{9049BEDC-B2F9-498D-8B02-561BA179A926}" type="pres">
      <dgm:prSet presAssocID="{B99AA1F8-23E4-4C3D-9107-1E35C77C8EC5}" presName="desTx" presStyleLbl="revTx" presStyleIdx="5" presStyleCnt="6">
        <dgm:presLayoutVars/>
      </dgm:prSet>
      <dgm:spPr/>
    </dgm:pt>
  </dgm:ptLst>
  <dgm:cxnLst>
    <dgm:cxn modelId="{075A4501-5EAC-4B45-BED1-D1D484F2410E}" srcId="{B99AA1F8-23E4-4C3D-9107-1E35C77C8EC5}" destId="{15EA6338-F5EB-47F0-9056-C8132166062F}" srcOrd="0" destOrd="0" parTransId="{47F28745-69C9-44DB-AF7B-7B711AFE3B9A}" sibTransId="{A36DD0DF-1F1C-4B8E-B673-810831C1058A}"/>
    <dgm:cxn modelId="{80C07721-2C2B-40F8-82DA-DA16BB65D9BA}" srcId="{B99AA1F8-23E4-4C3D-9107-1E35C77C8EC5}" destId="{D169F2A2-5784-473B-A52D-22348537D0AA}" srcOrd="1" destOrd="0" parTransId="{208680D1-31B9-4578-A461-8900FDDE5FE0}" sibTransId="{662079AE-141F-46AC-B826-7FBFBD5D3CF7}"/>
    <dgm:cxn modelId="{A073D525-C68E-41C1-B63B-B5A763667971}" type="presOf" srcId="{16FE0761-FE47-4FEF-8D02-47A659804D5D}" destId="{8F60FA24-7C32-4031-B872-8634ECAD326A}" srcOrd="0" destOrd="0" presId="urn:microsoft.com/office/officeart/2018/2/layout/IconLabelDescriptionList"/>
    <dgm:cxn modelId="{A8C86634-417E-4D53-B188-D03605A350CD}" type="presOf" srcId="{D169F2A2-5784-473B-A52D-22348537D0AA}" destId="{9049BEDC-B2F9-498D-8B02-561BA179A926}" srcOrd="0" destOrd="1" presId="urn:microsoft.com/office/officeart/2018/2/layout/IconLabelDescriptionList"/>
    <dgm:cxn modelId="{3DAC8636-C10F-4631-ABD0-EFF21CB5717A}" srcId="{ABE914D7-0324-4F5A-9C31-4AD0DB6B4F6C}" destId="{B99AA1F8-23E4-4C3D-9107-1E35C77C8EC5}" srcOrd="2" destOrd="0" parTransId="{AA34721D-4C80-4E74-9A51-530A58DCCE35}" sibTransId="{141D35C8-91F4-4761-8A07-5016A366D05D}"/>
    <dgm:cxn modelId="{7D002E3F-C1E5-4853-A680-AB76734934CC}" srcId="{73BC6C71-9CF2-475E-830C-1FFEBD2E9D04}" destId="{A047F211-1657-4ED5-89FB-13E67B3D00FD}" srcOrd="1" destOrd="0" parTransId="{0E44008E-DB98-4228-9749-902D5E30094C}" sibTransId="{35140B58-E4B2-480C-B9DB-866FCA26EEB6}"/>
    <dgm:cxn modelId="{4756A34B-8ABA-46CC-973B-F409006166FB}" srcId="{ABE914D7-0324-4F5A-9C31-4AD0DB6B4F6C}" destId="{73BC6C71-9CF2-475E-830C-1FFEBD2E9D04}" srcOrd="1" destOrd="0" parTransId="{77CBC041-E750-44FB-B1D4-98CD10B15E22}" sibTransId="{06379A03-70E4-4F02-BBB6-BB442F835F94}"/>
    <dgm:cxn modelId="{DAD80E4C-8E90-431B-AB4B-A04F321E0688}" type="presOf" srcId="{ABE914D7-0324-4F5A-9C31-4AD0DB6B4F6C}" destId="{2EA9F58B-E109-4198-9D31-B294237DAF38}" srcOrd="0" destOrd="0" presId="urn:microsoft.com/office/officeart/2018/2/layout/IconLabelDescriptionList"/>
    <dgm:cxn modelId="{5742A46F-178C-4BAD-B8F3-75C4F7DB302F}" srcId="{73BC6C71-9CF2-475E-830C-1FFEBD2E9D04}" destId="{5F39DDC8-0519-4088-A904-0888A8A860F1}" srcOrd="0" destOrd="0" parTransId="{4DC5B144-D2D6-4F7C-80AE-50EEB574E82B}" sibTransId="{207CF831-54B6-4C82-964A-EE93B1C93A02}"/>
    <dgm:cxn modelId="{B4227053-DA66-4C18-B539-70DA923CF849}" srcId="{16FE0761-FE47-4FEF-8D02-47A659804D5D}" destId="{8B5582A5-30DB-4267-964C-C7E81371E5DD}" srcOrd="0" destOrd="0" parTransId="{99F0F162-12ED-40D7-A38D-2A246E412BB0}" sibTransId="{BE1AC823-1BEC-44EE-BDE7-1CB938AC89CF}"/>
    <dgm:cxn modelId="{C161C559-A142-4479-A8AB-9BDB570C3FE3}" type="presOf" srcId="{B99AA1F8-23E4-4C3D-9107-1E35C77C8EC5}" destId="{DAB44D00-3B69-4C0B-BED7-59D64F235BA5}" srcOrd="0" destOrd="0" presId="urn:microsoft.com/office/officeart/2018/2/layout/IconLabelDescriptionList"/>
    <dgm:cxn modelId="{788FAE81-39AF-4EC0-8D51-922AF2512316}" type="presOf" srcId="{8B5582A5-30DB-4267-964C-C7E81371E5DD}" destId="{DE9DCB3A-B70E-4420-A687-B12528081C65}" srcOrd="0" destOrd="0" presId="urn:microsoft.com/office/officeart/2018/2/layout/IconLabelDescriptionList"/>
    <dgm:cxn modelId="{7542908E-B682-4A18-A98E-FCACE825CB37}" type="presOf" srcId="{A047F211-1657-4ED5-89FB-13E67B3D00FD}" destId="{C4AB9704-FAD3-4C60-877D-E3EB88E599BA}" srcOrd="0" destOrd="1" presId="urn:microsoft.com/office/officeart/2018/2/layout/IconLabelDescriptionList"/>
    <dgm:cxn modelId="{4CECEAA0-8708-453B-94D1-B32B218043F7}" srcId="{16FE0761-FE47-4FEF-8D02-47A659804D5D}" destId="{4E8B1506-356B-4E2C-B2B3-CC0EB06FDEA3}" srcOrd="1" destOrd="0" parTransId="{22A0AC93-ABE2-4695-B5E3-4BCDEE117677}" sibTransId="{442E2998-314A-494A-80DC-05CB1460F9A7}"/>
    <dgm:cxn modelId="{F8DCDEBB-B802-4E43-B962-A9CDA9EF33AD}" type="presOf" srcId="{5F39DDC8-0519-4088-A904-0888A8A860F1}" destId="{C4AB9704-FAD3-4C60-877D-E3EB88E599BA}" srcOrd="0" destOrd="0" presId="urn:microsoft.com/office/officeart/2018/2/layout/IconLabelDescriptionList"/>
    <dgm:cxn modelId="{ACA52BD2-E2BE-47A1-B61F-EF919D26986A}" srcId="{ABE914D7-0324-4F5A-9C31-4AD0DB6B4F6C}" destId="{16FE0761-FE47-4FEF-8D02-47A659804D5D}" srcOrd="0" destOrd="0" parTransId="{050D1290-A106-4CEB-BB0F-1C5045749254}" sibTransId="{19FBA015-6245-4C9E-AAB6-6BA68924FA95}"/>
    <dgm:cxn modelId="{CB9C47DD-6B80-48A6-A594-A9874A0BD078}" type="presOf" srcId="{4E8B1506-356B-4E2C-B2B3-CC0EB06FDEA3}" destId="{DE9DCB3A-B70E-4420-A687-B12528081C65}" srcOrd="0" destOrd="1" presId="urn:microsoft.com/office/officeart/2018/2/layout/IconLabelDescriptionList"/>
    <dgm:cxn modelId="{C7DBE6EA-E3AA-43BF-98DA-35089ACC1AA9}" type="presOf" srcId="{15EA6338-F5EB-47F0-9056-C8132166062F}" destId="{9049BEDC-B2F9-498D-8B02-561BA179A926}" srcOrd="0" destOrd="0" presId="urn:microsoft.com/office/officeart/2018/2/layout/IconLabelDescriptionList"/>
    <dgm:cxn modelId="{C89B95F3-973B-4B44-B126-F96BE8637E8F}" type="presOf" srcId="{73BC6C71-9CF2-475E-830C-1FFEBD2E9D04}" destId="{87DE79CD-9BF9-40A3-9CEF-12072A5F5888}" srcOrd="0" destOrd="0" presId="urn:microsoft.com/office/officeart/2018/2/layout/IconLabelDescriptionList"/>
    <dgm:cxn modelId="{F9AEEBE0-7EB8-4A7E-A68F-2FBB7DE4AD1A}" type="presParOf" srcId="{2EA9F58B-E109-4198-9D31-B294237DAF38}" destId="{54146D40-5F35-4B47-8974-440002214E8C}" srcOrd="0" destOrd="0" presId="urn:microsoft.com/office/officeart/2018/2/layout/IconLabelDescriptionList"/>
    <dgm:cxn modelId="{F26FC642-C2FA-4C62-A7C4-6837C23D7D63}" type="presParOf" srcId="{54146D40-5F35-4B47-8974-440002214E8C}" destId="{0F4CECA1-5627-40B3-B370-395CE854B606}" srcOrd="0" destOrd="0" presId="urn:microsoft.com/office/officeart/2018/2/layout/IconLabelDescriptionList"/>
    <dgm:cxn modelId="{69132A61-BAF7-490E-A747-1B27362B50F8}" type="presParOf" srcId="{54146D40-5F35-4B47-8974-440002214E8C}" destId="{6AFE6B59-66C4-488B-921E-CF17FC64B363}" srcOrd="1" destOrd="0" presId="urn:microsoft.com/office/officeart/2018/2/layout/IconLabelDescriptionList"/>
    <dgm:cxn modelId="{6A2CE2A8-EBA0-412C-8751-072702FDC579}" type="presParOf" srcId="{54146D40-5F35-4B47-8974-440002214E8C}" destId="{8F60FA24-7C32-4031-B872-8634ECAD326A}" srcOrd="2" destOrd="0" presId="urn:microsoft.com/office/officeart/2018/2/layout/IconLabelDescriptionList"/>
    <dgm:cxn modelId="{5473F00E-FDB1-4FA1-B591-9637205AB566}" type="presParOf" srcId="{54146D40-5F35-4B47-8974-440002214E8C}" destId="{DEEBC325-8959-45B4-AC47-4A687F05F6CB}" srcOrd="3" destOrd="0" presId="urn:microsoft.com/office/officeart/2018/2/layout/IconLabelDescriptionList"/>
    <dgm:cxn modelId="{378C52DE-9578-43F8-8760-61BD2CD4CBFA}" type="presParOf" srcId="{54146D40-5F35-4B47-8974-440002214E8C}" destId="{DE9DCB3A-B70E-4420-A687-B12528081C65}" srcOrd="4" destOrd="0" presId="urn:microsoft.com/office/officeart/2018/2/layout/IconLabelDescriptionList"/>
    <dgm:cxn modelId="{EE5CEBA0-7B72-4033-9513-C533431B3AF6}" type="presParOf" srcId="{2EA9F58B-E109-4198-9D31-B294237DAF38}" destId="{8DD664CD-1A3C-4A68-B010-24BF469E769B}" srcOrd="1" destOrd="0" presId="urn:microsoft.com/office/officeart/2018/2/layout/IconLabelDescriptionList"/>
    <dgm:cxn modelId="{3562F29B-7105-4BEA-A0C8-7FA488442067}" type="presParOf" srcId="{2EA9F58B-E109-4198-9D31-B294237DAF38}" destId="{86C02018-709A-454B-96F8-A6F82360237F}" srcOrd="2" destOrd="0" presId="urn:microsoft.com/office/officeart/2018/2/layout/IconLabelDescriptionList"/>
    <dgm:cxn modelId="{E53771A2-6CF0-4380-BA2C-61B18AEBB3BC}" type="presParOf" srcId="{86C02018-709A-454B-96F8-A6F82360237F}" destId="{5DAE6212-0945-466A-9093-5B8B4B1FD646}" srcOrd="0" destOrd="0" presId="urn:microsoft.com/office/officeart/2018/2/layout/IconLabelDescriptionList"/>
    <dgm:cxn modelId="{AFF82D12-9393-424C-8C90-1F554E51C0F6}" type="presParOf" srcId="{86C02018-709A-454B-96F8-A6F82360237F}" destId="{03379B35-D1D9-495E-8F49-1FD1F6A7F34E}" srcOrd="1" destOrd="0" presId="urn:microsoft.com/office/officeart/2018/2/layout/IconLabelDescriptionList"/>
    <dgm:cxn modelId="{1E019B64-4AE1-494C-BD2D-462D55071A64}" type="presParOf" srcId="{86C02018-709A-454B-96F8-A6F82360237F}" destId="{87DE79CD-9BF9-40A3-9CEF-12072A5F5888}" srcOrd="2" destOrd="0" presId="urn:microsoft.com/office/officeart/2018/2/layout/IconLabelDescriptionList"/>
    <dgm:cxn modelId="{E7F6F36C-7DBD-4719-ACCA-5A5391D9560C}" type="presParOf" srcId="{86C02018-709A-454B-96F8-A6F82360237F}" destId="{50B1F95D-3EFD-4825-BD91-F266449738F0}" srcOrd="3" destOrd="0" presId="urn:microsoft.com/office/officeart/2018/2/layout/IconLabelDescriptionList"/>
    <dgm:cxn modelId="{1375ED46-32BE-4FFF-A328-A8D715433F95}" type="presParOf" srcId="{86C02018-709A-454B-96F8-A6F82360237F}" destId="{C4AB9704-FAD3-4C60-877D-E3EB88E599BA}" srcOrd="4" destOrd="0" presId="urn:microsoft.com/office/officeart/2018/2/layout/IconLabelDescriptionList"/>
    <dgm:cxn modelId="{42AC0B54-3EB5-4787-9DFD-27E1E9F1ACE0}" type="presParOf" srcId="{2EA9F58B-E109-4198-9D31-B294237DAF38}" destId="{FE56CC19-7D83-423A-914E-250C7918FB07}" srcOrd="3" destOrd="0" presId="urn:microsoft.com/office/officeart/2018/2/layout/IconLabelDescriptionList"/>
    <dgm:cxn modelId="{8AB4D262-7C4A-4A74-BE0B-8978F6A88774}" type="presParOf" srcId="{2EA9F58B-E109-4198-9D31-B294237DAF38}" destId="{47E5937A-EBA9-4BAB-A586-134631A930F4}" srcOrd="4" destOrd="0" presId="urn:microsoft.com/office/officeart/2018/2/layout/IconLabelDescriptionList"/>
    <dgm:cxn modelId="{FA58F2E2-6468-43D4-9553-9B4A474811C7}" type="presParOf" srcId="{47E5937A-EBA9-4BAB-A586-134631A930F4}" destId="{8C4C36B1-C81B-4791-BA46-97D8AE2A1D7B}" srcOrd="0" destOrd="0" presId="urn:microsoft.com/office/officeart/2018/2/layout/IconLabelDescriptionList"/>
    <dgm:cxn modelId="{439FC2A7-B41F-4EC9-816E-69BF1BAED934}" type="presParOf" srcId="{47E5937A-EBA9-4BAB-A586-134631A930F4}" destId="{99E7E23C-7147-406C-8226-C7E5839F6F45}" srcOrd="1" destOrd="0" presId="urn:microsoft.com/office/officeart/2018/2/layout/IconLabelDescriptionList"/>
    <dgm:cxn modelId="{72395B69-11E0-43A6-ABE8-57D12CC9F1F2}" type="presParOf" srcId="{47E5937A-EBA9-4BAB-A586-134631A930F4}" destId="{DAB44D00-3B69-4C0B-BED7-59D64F235BA5}" srcOrd="2" destOrd="0" presId="urn:microsoft.com/office/officeart/2018/2/layout/IconLabelDescriptionList"/>
    <dgm:cxn modelId="{A05870D9-FECE-4B76-93F4-B21FFC778692}" type="presParOf" srcId="{47E5937A-EBA9-4BAB-A586-134631A930F4}" destId="{17A4C773-D436-4584-87B3-3014F67B4C5C}" srcOrd="3" destOrd="0" presId="urn:microsoft.com/office/officeart/2018/2/layout/IconLabelDescriptionList"/>
    <dgm:cxn modelId="{63315DCC-E493-458B-B7F2-B599F106FF70}" type="presParOf" srcId="{47E5937A-EBA9-4BAB-A586-134631A930F4}" destId="{9049BEDC-B2F9-498D-8B02-561BA179A92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E9EDF-A4EB-4302-A98F-C10A79F59F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44E451D-AB94-44DB-ABF0-D289ABECF350}">
      <dgm:prSet/>
      <dgm:spPr/>
      <dgm:t>
        <a:bodyPr/>
        <a:lstStyle/>
        <a:p>
          <a:r>
            <a:rPr lang="en-US" dirty="0"/>
            <a:t>Growth rate: some new accounts will close</a:t>
          </a:r>
        </a:p>
      </dgm:t>
    </dgm:pt>
    <dgm:pt modelId="{5CCA44DA-1A35-4410-94E1-B0993990709E}" type="parTrans" cxnId="{982D9CF3-19A9-4CE3-90DC-AF65430A6614}">
      <dgm:prSet/>
      <dgm:spPr/>
      <dgm:t>
        <a:bodyPr/>
        <a:lstStyle/>
        <a:p>
          <a:endParaRPr lang="en-US"/>
        </a:p>
      </dgm:t>
    </dgm:pt>
    <dgm:pt modelId="{7ECFC406-1E90-43F3-89B5-BD8EC8D96D1A}" type="sibTrans" cxnId="{982D9CF3-19A9-4CE3-90DC-AF65430A6614}">
      <dgm:prSet/>
      <dgm:spPr/>
      <dgm:t>
        <a:bodyPr/>
        <a:lstStyle/>
        <a:p>
          <a:endParaRPr lang="en-US"/>
        </a:p>
      </dgm:t>
    </dgm:pt>
    <dgm:pt modelId="{12CD5231-E77A-41FC-BFE9-903F46867FA0}">
      <dgm:prSet/>
      <dgm:spPr/>
      <dgm:t>
        <a:bodyPr/>
        <a:lstStyle/>
        <a:p>
          <a:r>
            <a:rPr lang="en-US" dirty="0"/>
            <a:t>Compensation structure: whether commission goes up or down</a:t>
          </a:r>
        </a:p>
      </dgm:t>
    </dgm:pt>
    <dgm:pt modelId="{90E7ED92-7442-4593-87B0-BC8BF4A0EEA7}" type="parTrans" cxnId="{B89BCAEA-1AE0-4705-B16A-EE417D7C503C}">
      <dgm:prSet/>
      <dgm:spPr/>
      <dgm:t>
        <a:bodyPr/>
        <a:lstStyle/>
        <a:p>
          <a:endParaRPr lang="en-US"/>
        </a:p>
      </dgm:t>
    </dgm:pt>
    <dgm:pt modelId="{76A77A59-7D0D-4875-8D75-241F7E27D40A}" type="sibTrans" cxnId="{B89BCAEA-1AE0-4705-B16A-EE417D7C503C}">
      <dgm:prSet/>
      <dgm:spPr/>
      <dgm:t>
        <a:bodyPr/>
        <a:lstStyle/>
        <a:p>
          <a:endParaRPr lang="en-US"/>
        </a:p>
      </dgm:t>
    </dgm:pt>
    <dgm:pt modelId="{280CC263-6DC4-43BD-B3E2-78BD1B16E2B5}">
      <dgm:prSet/>
      <dgm:spPr/>
      <dgm:t>
        <a:bodyPr/>
        <a:lstStyle/>
        <a:p>
          <a:r>
            <a:rPr lang="en-US" dirty="0"/>
            <a:t>Quota: assume employees perform at the same rate</a:t>
          </a:r>
        </a:p>
      </dgm:t>
    </dgm:pt>
    <dgm:pt modelId="{58F6326B-6F28-4FC5-8A0F-B7D9F0492A30}" type="parTrans" cxnId="{79CDAC29-F4E4-479A-97E1-EEDA81CE7C7F}">
      <dgm:prSet/>
      <dgm:spPr/>
      <dgm:t>
        <a:bodyPr/>
        <a:lstStyle/>
        <a:p>
          <a:endParaRPr lang="en-US"/>
        </a:p>
      </dgm:t>
    </dgm:pt>
    <dgm:pt modelId="{79A1A009-D9A6-4108-86A5-ED5038BA42F6}" type="sibTrans" cxnId="{79CDAC29-F4E4-479A-97E1-EEDA81CE7C7F}">
      <dgm:prSet/>
      <dgm:spPr/>
      <dgm:t>
        <a:bodyPr/>
        <a:lstStyle/>
        <a:p>
          <a:endParaRPr lang="en-US"/>
        </a:p>
      </dgm:t>
    </dgm:pt>
    <dgm:pt modelId="{1F3B0A27-BCB2-41E2-8B9A-FFC58B025285}">
      <dgm:prSet/>
      <dgm:spPr/>
      <dgm:t>
        <a:bodyPr/>
        <a:lstStyle/>
        <a:p>
          <a:r>
            <a:rPr lang="en-US"/>
            <a:t>Headcount: adding more employees means growth in business</a:t>
          </a:r>
        </a:p>
      </dgm:t>
    </dgm:pt>
    <dgm:pt modelId="{E861A56A-5D6F-4CA4-9EC4-02D5CC2C688E}" type="parTrans" cxnId="{6E2550C0-FFC0-4A66-A0CC-42C812C758F4}">
      <dgm:prSet/>
      <dgm:spPr/>
      <dgm:t>
        <a:bodyPr/>
        <a:lstStyle/>
        <a:p>
          <a:endParaRPr lang="en-US"/>
        </a:p>
      </dgm:t>
    </dgm:pt>
    <dgm:pt modelId="{18B8BFE9-F4CC-4588-9282-27B9F8BFF40D}" type="sibTrans" cxnId="{6E2550C0-FFC0-4A66-A0CC-42C812C758F4}">
      <dgm:prSet/>
      <dgm:spPr/>
      <dgm:t>
        <a:bodyPr/>
        <a:lstStyle/>
        <a:p>
          <a:endParaRPr lang="en-US"/>
        </a:p>
      </dgm:t>
    </dgm:pt>
    <dgm:pt modelId="{167F9215-523D-43A2-8C80-FACDCEB59DBE}" type="pres">
      <dgm:prSet presAssocID="{E5BE9EDF-A4EB-4302-A98F-C10A79F59F92}" presName="root" presStyleCnt="0">
        <dgm:presLayoutVars>
          <dgm:dir/>
          <dgm:resizeHandles val="exact"/>
        </dgm:presLayoutVars>
      </dgm:prSet>
      <dgm:spPr/>
    </dgm:pt>
    <dgm:pt modelId="{B45B7E92-151C-4A67-A3C4-8ADD88226E93}" type="pres">
      <dgm:prSet presAssocID="{744E451D-AB94-44DB-ABF0-D289ABECF350}" presName="compNode" presStyleCnt="0"/>
      <dgm:spPr/>
    </dgm:pt>
    <dgm:pt modelId="{8CCA8187-B53D-472C-BE3E-C32322A143C3}" type="pres">
      <dgm:prSet presAssocID="{744E451D-AB94-44DB-ABF0-D289ABECF3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4C18CDD-C7E5-4774-9958-8C8317697359}" type="pres">
      <dgm:prSet presAssocID="{744E451D-AB94-44DB-ABF0-D289ABECF350}" presName="spaceRect" presStyleCnt="0"/>
      <dgm:spPr/>
    </dgm:pt>
    <dgm:pt modelId="{EB2D0DBC-085C-4C86-B055-503728C61E3B}" type="pres">
      <dgm:prSet presAssocID="{744E451D-AB94-44DB-ABF0-D289ABECF350}" presName="textRect" presStyleLbl="revTx" presStyleIdx="0" presStyleCnt="4">
        <dgm:presLayoutVars>
          <dgm:chMax val="1"/>
          <dgm:chPref val="1"/>
        </dgm:presLayoutVars>
      </dgm:prSet>
      <dgm:spPr/>
    </dgm:pt>
    <dgm:pt modelId="{05C2A465-48F8-412A-B9A0-60832EAB93E4}" type="pres">
      <dgm:prSet presAssocID="{7ECFC406-1E90-43F3-89B5-BD8EC8D96D1A}" presName="sibTrans" presStyleCnt="0"/>
      <dgm:spPr/>
    </dgm:pt>
    <dgm:pt modelId="{D11DCF2B-6F4E-4EED-9BC2-040432981B9C}" type="pres">
      <dgm:prSet presAssocID="{12CD5231-E77A-41FC-BFE9-903F46867FA0}" presName="compNode" presStyleCnt="0"/>
      <dgm:spPr/>
    </dgm:pt>
    <dgm:pt modelId="{4613A82D-2A7D-4EBC-BE21-4B77BFCC74BE}" type="pres">
      <dgm:prSet presAssocID="{12CD5231-E77A-41FC-BFE9-903F46867F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6130ACD-AF82-4F9E-9FC0-4CB562A3FF3E}" type="pres">
      <dgm:prSet presAssocID="{12CD5231-E77A-41FC-BFE9-903F46867FA0}" presName="spaceRect" presStyleCnt="0"/>
      <dgm:spPr/>
    </dgm:pt>
    <dgm:pt modelId="{1E894959-6B98-49B9-924A-DC61CA1DA1BD}" type="pres">
      <dgm:prSet presAssocID="{12CD5231-E77A-41FC-BFE9-903F46867FA0}" presName="textRect" presStyleLbl="revTx" presStyleIdx="1" presStyleCnt="4">
        <dgm:presLayoutVars>
          <dgm:chMax val="1"/>
          <dgm:chPref val="1"/>
        </dgm:presLayoutVars>
      </dgm:prSet>
      <dgm:spPr/>
    </dgm:pt>
    <dgm:pt modelId="{A9842245-7075-4E32-B6DF-53F2C4A586D2}" type="pres">
      <dgm:prSet presAssocID="{76A77A59-7D0D-4875-8D75-241F7E27D40A}" presName="sibTrans" presStyleCnt="0"/>
      <dgm:spPr/>
    </dgm:pt>
    <dgm:pt modelId="{0B15DE60-104D-46E5-8F77-6564123CB3EA}" type="pres">
      <dgm:prSet presAssocID="{280CC263-6DC4-43BD-B3E2-78BD1B16E2B5}" presName="compNode" presStyleCnt="0"/>
      <dgm:spPr/>
    </dgm:pt>
    <dgm:pt modelId="{1CF60AB2-A070-404F-808A-2325FF1C56DE}" type="pres">
      <dgm:prSet presAssocID="{280CC263-6DC4-43BD-B3E2-78BD1B16E2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94E7A0-D400-4638-B45C-B9F5BA91C41A}" type="pres">
      <dgm:prSet presAssocID="{280CC263-6DC4-43BD-B3E2-78BD1B16E2B5}" presName="spaceRect" presStyleCnt="0"/>
      <dgm:spPr/>
    </dgm:pt>
    <dgm:pt modelId="{8ACA40C8-BB1D-422F-883C-8C33E71A3E72}" type="pres">
      <dgm:prSet presAssocID="{280CC263-6DC4-43BD-B3E2-78BD1B16E2B5}" presName="textRect" presStyleLbl="revTx" presStyleIdx="2" presStyleCnt="4">
        <dgm:presLayoutVars>
          <dgm:chMax val="1"/>
          <dgm:chPref val="1"/>
        </dgm:presLayoutVars>
      </dgm:prSet>
      <dgm:spPr/>
    </dgm:pt>
    <dgm:pt modelId="{0FCDAF30-EB82-4153-8436-D9289EF283DE}" type="pres">
      <dgm:prSet presAssocID="{79A1A009-D9A6-4108-86A5-ED5038BA42F6}" presName="sibTrans" presStyleCnt="0"/>
      <dgm:spPr/>
    </dgm:pt>
    <dgm:pt modelId="{B0D07E20-AD91-4512-B7A8-1EC3D870E2DD}" type="pres">
      <dgm:prSet presAssocID="{1F3B0A27-BCB2-41E2-8B9A-FFC58B025285}" presName="compNode" presStyleCnt="0"/>
      <dgm:spPr/>
    </dgm:pt>
    <dgm:pt modelId="{0C4B6EC2-54E8-447B-9465-AA3FF63301C7}" type="pres">
      <dgm:prSet presAssocID="{1F3B0A27-BCB2-41E2-8B9A-FFC58B0252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881528A-E352-4EF1-A893-C4FE244A9AA9}" type="pres">
      <dgm:prSet presAssocID="{1F3B0A27-BCB2-41E2-8B9A-FFC58B025285}" presName="spaceRect" presStyleCnt="0"/>
      <dgm:spPr/>
    </dgm:pt>
    <dgm:pt modelId="{4FB45146-23E8-47B3-93A5-C8A438532CE7}" type="pres">
      <dgm:prSet presAssocID="{1F3B0A27-BCB2-41E2-8B9A-FFC58B0252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0D0D25-0976-45DA-AB40-8DAD82ECBF88}" type="presOf" srcId="{1F3B0A27-BCB2-41E2-8B9A-FFC58B025285}" destId="{4FB45146-23E8-47B3-93A5-C8A438532CE7}" srcOrd="0" destOrd="0" presId="urn:microsoft.com/office/officeart/2018/2/layout/IconLabelList"/>
    <dgm:cxn modelId="{79CDAC29-F4E4-479A-97E1-EEDA81CE7C7F}" srcId="{E5BE9EDF-A4EB-4302-A98F-C10A79F59F92}" destId="{280CC263-6DC4-43BD-B3E2-78BD1B16E2B5}" srcOrd="2" destOrd="0" parTransId="{58F6326B-6F28-4FC5-8A0F-B7D9F0492A30}" sibTransId="{79A1A009-D9A6-4108-86A5-ED5038BA42F6}"/>
    <dgm:cxn modelId="{51D87B65-AE97-4E0F-845F-84FF476746D8}" type="presOf" srcId="{280CC263-6DC4-43BD-B3E2-78BD1B16E2B5}" destId="{8ACA40C8-BB1D-422F-883C-8C33E71A3E72}" srcOrd="0" destOrd="0" presId="urn:microsoft.com/office/officeart/2018/2/layout/IconLabelList"/>
    <dgm:cxn modelId="{9ED38B71-ACEC-475B-B9CA-D51857037139}" type="presOf" srcId="{744E451D-AB94-44DB-ABF0-D289ABECF350}" destId="{EB2D0DBC-085C-4C86-B055-503728C61E3B}" srcOrd="0" destOrd="0" presId="urn:microsoft.com/office/officeart/2018/2/layout/IconLabelList"/>
    <dgm:cxn modelId="{E5795BB9-4E08-47E5-8005-1AAF01B398E2}" type="presOf" srcId="{12CD5231-E77A-41FC-BFE9-903F46867FA0}" destId="{1E894959-6B98-49B9-924A-DC61CA1DA1BD}" srcOrd="0" destOrd="0" presId="urn:microsoft.com/office/officeart/2018/2/layout/IconLabelList"/>
    <dgm:cxn modelId="{6E2550C0-FFC0-4A66-A0CC-42C812C758F4}" srcId="{E5BE9EDF-A4EB-4302-A98F-C10A79F59F92}" destId="{1F3B0A27-BCB2-41E2-8B9A-FFC58B025285}" srcOrd="3" destOrd="0" parTransId="{E861A56A-5D6F-4CA4-9EC4-02D5CC2C688E}" sibTransId="{18B8BFE9-F4CC-4588-9282-27B9F8BFF40D}"/>
    <dgm:cxn modelId="{B89BCAEA-1AE0-4705-B16A-EE417D7C503C}" srcId="{E5BE9EDF-A4EB-4302-A98F-C10A79F59F92}" destId="{12CD5231-E77A-41FC-BFE9-903F46867FA0}" srcOrd="1" destOrd="0" parTransId="{90E7ED92-7442-4593-87B0-BC8BF4A0EEA7}" sibTransId="{76A77A59-7D0D-4875-8D75-241F7E27D40A}"/>
    <dgm:cxn modelId="{982D9CF3-19A9-4CE3-90DC-AF65430A6614}" srcId="{E5BE9EDF-A4EB-4302-A98F-C10A79F59F92}" destId="{744E451D-AB94-44DB-ABF0-D289ABECF350}" srcOrd="0" destOrd="0" parTransId="{5CCA44DA-1A35-4410-94E1-B0993990709E}" sibTransId="{7ECFC406-1E90-43F3-89B5-BD8EC8D96D1A}"/>
    <dgm:cxn modelId="{6C4647FD-B307-4451-A5B5-143F21491BEB}" type="presOf" srcId="{E5BE9EDF-A4EB-4302-A98F-C10A79F59F92}" destId="{167F9215-523D-43A2-8C80-FACDCEB59DBE}" srcOrd="0" destOrd="0" presId="urn:microsoft.com/office/officeart/2018/2/layout/IconLabelList"/>
    <dgm:cxn modelId="{0A58A006-2D2E-4E78-A6C1-FD3D2BE8266F}" type="presParOf" srcId="{167F9215-523D-43A2-8C80-FACDCEB59DBE}" destId="{B45B7E92-151C-4A67-A3C4-8ADD88226E93}" srcOrd="0" destOrd="0" presId="urn:microsoft.com/office/officeart/2018/2/layout/IconLabelList"/>
    <dgm:cxn modelId="{27012D84-AB55-4D44-B988-96F37C116557}" type="presParOf" srcId="{B45B7E92-151C-4A67-A3C4-8ADD88226E93}" destId="{8CCA8187-B53D-472C-BE3E-C32322A143C3}" srcOrd="0" destOrd="0" presId="urn:microsoft.com/office/officeart/2018/2/layout/IconLabelList"/>
    <dgm:cxn modelId="{68EA3397-3D42-487F-8290-80E8B5FDE2E0}" type="presParOf" srcId="{B45B7E92-151C-4A67-A3C4-8ADD88226E93}" destId="{54C18CDD-C7E5-4774-9958-8C8317697359}" srcOrd="1" destOrd="0" presId="urn:microsoft.com/office/officeart/2018/2/layout/IconLabelList"/>
    <dgm:cxn modelId="{BBFECAA1-9D74-492B-B611-95143ECBFEF1}" type="presParOf" srcId="{B45B7E92-151C-4A67-A3C4-8ADD88226E93}" destId="{EB2D0DBC-085C-4C86-B055-503728C61E3B}" srcOrd="2" destOrd="0" presId="urn:microsoft.com/office/officeart/2018/2/layout/IconLabelList"/>
    <dgm:cxn modelId="{B218F42B-BC31-4515-A69E-A37CF7C1F91B}" type="presParOf" srcId="{167F9215-523D-43A2-8C80-FACDCEB59DBE}" destId="{05C2A465-48F8-412A-B9A0-60832EAB93E4}" srcOrd="1" destOrd="0" presId="urn:microsoft.com/office/officeart/2018/2/layout/IconLabelList"/>
    <dgm:cxn modelId="{F772DAC6-8D4D-4AEB-AC62-A6CA3D551C07}" type="presParOf" srcId="{167F9215-523D-43A2-8C80-FACDCEB59DBE}" destId="{D11DCF2B-6F4E-4EED-9BC2-040432981B9C}" srcOrd="2" destOrd="0" presId="urn:microsoft.com/office/officeart/2018/2/layout/IconLabelList"/>
    <dgm:cxn modelId="{36FE6C49-9C14-4736-9D8D-991C97BCBBF1}" type="presParOf" srcId="{D11DCF2B-6F4E-4EED-9BC2-040432981B9C}" destId="{4613A82D-2A7D-4EBC-BE21-4B77BFCC74BE}" srcOrd="0" destOrd="0" presId="urn:microsoft.com/office/officeart/2018/2/layout/IconLabelList"/>
    <dgm:cxn modelId="{FC77C21D-8785-4EE0-9E67-150AEBFF5D38}" type="presParOf" srcId="{D11DCF2B-6F4E-4EED-9BC2-040432981B9C}" destId="{56130ACD-AF82-4F9E-9FC0-4CB562A3FF3E}" srcOrd="1" destOrd="0" presId="urn:microsoft.com/office/officeart/2018/2/layout/IconLabelList"/>
    <dgm:cxn modelId="{CCE099AC-716F-40A6-B1D0-7005ACCC0D73}" type="presParOf" srcId="{D11DCF2B-6F4E-4EED-9BC2-040432981B9C}" destId="{1E894959-6B98-49B9-924A-DC61CA1DA1BD}" srcOrd="2" destOrd="0" presId="urn:microsoft.com/office/officeart/2018/2/layout/IconLabelList"/>
    <dgm:cxn modelId="{D3E39D58-A3BC-4B5F-B3CF-6033D8E70ED9}" type="presParOf" srcId="{167F9215-523D-43A2-8C80-FACDCEB59DBE}" destId="{A9842245-7075-4E32-B6DF-53F2C4A586D2}" srcOrd="3" destOrd="0" presId="urn:microsoft.com/office/officeart/2018/2/layout/IconLabelList"/>
    <dgm:cxn modelId="{EC7E6B96-2324-4E7E-8A32-CA664859F4BA}" type="presParOf" srcId="{167F9215-523D-43A2-8C80-FACDCEB59DBE}" destId="{0B15DE60-104D-46E5-8F77-6564123CB3EA}" srcOrd="4" destOrd="0" presId="urn:microsoft.com/office/officeart/2018/2/layout/IconLabelList"/>
    <dgm:cxn modelId="{468BAD84-8BBA-495D-A1DE-E049A32E8DA3}" type="presParOf" srcId="{0B15DE60-104D-46E5-8F77-6564123CB3EA}" destId="{1CF60AB2-A070-404F-808A-2325FF1C56DE}" srcOrd="0" destOrd="0" presId="urn:microsoft.com/office/officeart/2018/2/layout/IconLabelList"/>
    <dgm:cxn modelId="{8F89BE88-3B8A-4A81-BF72-8C6385DEB7B0}" type="presParOf" srcId="{0B15DE60-104D-46E5-8F77-6564123CB3EA}" destId="{D694E7A0-D400-4638-B45C-B9F5BA91C41A}" srcOrd="1" destOrd="0" presId="urn:microsoft.com/office/officeart/2018/2/layout/IconLabelList"/>
    <dgm:cxn modelId="{42B092FD-A889-4A57-BF9F-DEDC09DF83E7}" type="presParOf" srcId="{0B15DE60-104D-46E5-8F77-6564123CB3EA}" destId="{8ACA40C8-BB1D-422F-883C-8C33E71A3E72}" srcOrd="2" destOrd="0" presId="urn:microsoft.com/office/officeart/2018/2/layout/IconLabelList"/>
    <dgm:cxn modelId="{9F424986-1FD3-4F07-AC26-35E190AEDE47}" type="presParOf" srcId="{167F9215-523D-43A2-8C80-FACDCEB59DBE}" destId="{0FCDAF30-EB82-4153-8436-D9289EF283DE}" srcOrd="5" destOrd="0" presId="urn:microsoft.com/office/officeart/2018/2/layout/IconLabelList"/>
    <dgm:cxn modelId="{ADCBE7DE-7077-4E2B-9A91-C7098F39A54C}" type="presParOf" srcId="{167F9215-523D-43A2-8C80-FACDCEB59DBE}" destId="{B0D07E20-AD91-4512-B7A8-1EC3D870E2DD}" srcOrd="6" destOrd="0" presId="urn:microsoft.com/office/officeart/2018/2/layout/IconLabelList"/>
    <dgm:cxn modelId="{B2130DBC-922D-4DAC-BA13-27304F186D7A}" type="presParOf" srcId="{B0D07E20-AD91-4512-B7A8-1EC3D870E2DD}" destId="{0C4B6EC2-54E8-447B-9465-AA3FF63301C7}" srcOrd="0" destOrd="0" presId="urn:microsoft.com/office/officeart/2018/2/layout/IconLabelList"/>
    <dgm:cxn modelId="{7206DC14-9F9E-4C73-9513-F9E1C11A601C}" type="presParOf" srcId="{B0D07E20-AD91-4512-B7A8-1EC3D870E2DD}" destId="{A881528A-E352-4EF1-A893-C4FE244A9AA9}" srcOrd="1" destOrd="0" presId="urn:microsoft.com/office/officeart/2018/2/layout/IconLabelList"/>
    <dgm:cxn modelId="{33FC38CF-A5A2-4BB6-90E6-4900A4AE8783}" type="presParOf" srcId="{B0D07E20-AD91-4512-B7A8-1EC3D870E2DD}" destId="{4FB45146-23E8-47B3-93A5-C8A438532C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C7346-D0DE-4A76-A727-2635674A196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EF0ECD-DA9E-42F6-95DF-688FF80F9969}">
      <dgm:prSet/>
      <dgm:spPr/>
      <dgm:t>
        <a:bodyPr/>
        <a:lstStyle/>
        <a:p>
          <a:pPr>
            <a:defRPr cap="all"/>
          </a:pPr>
          <a:r>
            <a:rPr lang="en-US"/>
            <a:t>Gross Revenue: total increase overall, since Account Executives generate more revenue proportional w/extra commission</a:t>
          </a:r>
        </a:p>
      </dgm:t>
    </dgm:pt>
    <dgm:pt modelId="{5ABC16E3-0126-49DE-92D0-D06FE8BF4D83}" type="parTrans" cxnId="{EAA0E59E-95EB-4304-8BB7-E02AD9AC1C91}">
      <dgm:prSet/>
      <dgm:spPr/>
      <dgm:t>
        <a:bodyPr/>
        <a:lstStyle/>
        <a:p>
          <a:endParaRPr lang="en-US"/>
        </a:p>
      </dgm:t>
    </dgm:pt>
    <dgm:pt modelId="{C3A3E305-7437-409E-A806-A869C28488E5}" type="sibTrans" cxnId="{EAA0E59E-95EB-4304-8BB7-E02AD9AC1C91}">
      <dgm:prSet/>
      <dgm:spPr/>
      <dgm:t>
        <a:bodyPr/>
        <a:lstStyle/>
        <a:p>
          <a:endParaRPr lang="en-US"/>
        </a:p>
      </dgm:t>
    </dgm:pt>
    <dgm:pt modelId="{9DF1E36A-9898-4605-997A-E32116251C8F}">
      <dgm:prSet/>
      <dgm:spPr/>
      <dgm:t>
        <a:bodyPr/>
        <a:lstStyle/>
        <a:p>
          <a:pPr>
            <a:defRPr cap="all"/>
          </a:pPr>
          <a:r>
            <a:rPr lang="en-US" dirty="0"/>
            <a:t>All other numbers from model remain consistent</a:t>
          </a:r>
        </a:p>
      </dgm:t>
    </dgm:pt>
    <dgm:pt modelId="{30A8A6CA-D11A-4273-89FF-D769E88B084B}" type="parTrans" cxnId="{2E02A7BF-C3C2-43D3-AB22-F369E56D6A5E}">
      <dgm:prSet/>
      <dgm:spPr/>
      <dgm:t>
        <a:bodyPr/>
        <a:lstStyle/>
        <a:p>
          <a:endParaRPr lang="en-US"/>
        </a:p>
      </dgm:t>
    </dgm:pt>
    <dgm:pt modelId="{810355F3-ADFE-42D2-862B-2D3788FA5040}" type="sibTrans" cxnId="{2E02A7BF-C3C2-43D3-AB22-F369E56D6A5E}">
      <dgm:prSet/>
      <dgm:spPr/>
      <dgm:t>
        <a:bodyPr/>
        <a:lstStyle/>
        <a:p>
          <a:endParaRPr lang="en-US"/>
        </a:p>
      </dgm:t>
    </dgm:pt>
    <dgm:pt modelId="{4180D69E-6133-4E1B-B94E-16C70B9DDBCD}" type="pres">
      <dgm:prSet presAssocID="{2EAC7346-D0DE-4A76-A727-2635674A196E}" presName="root" presStyleCnt="0">
        <dgm:presLayoutVars>
          <dgm:dir/>
          <dgm:resizeHandles val="exact"/>
        </dgm:presLayoutVars>
      </dgm:prSet>
      <dgm:spPr/>
    </dgm:pt>
    <dgm:pt modelId="{A7D902BB-23D4-4484-92FF-8B1D77771F94}" type="pres">
      <dgm:prSet presAssocID="{68EF0ECD-DA9E-42F6-95DF-688FF80F9969}" presName="compNode" presStyleCnt="0"/>
      <dgm:spPr/>
    </dgm:pt>
    <dgm:pt modelId="{08DFC0C8-1031-4557-BCA7-E16B6327AA34}" type="pres">
      <dgm:prSet presAssocID="{68EF0ECD-DA9E-42F6-95DF-688FF80F996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82366C-7491-431F-8615-0215DC2C4D9A}" type="pres">
      <dgm:prSet presAssocID="{68EF0ECD-DA9E-42F6-95DF-688FF80F99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0A38A21-2AE8-4040-B733-7CCABF4ACFD4}" type="pres">
      <dgm:prSet presAssocID="{68EF0ECD-DA9E-42F6-95DF-688FF80F9969}" presName="spaceRect" presStyleCnt="0"/>
      <dgm:spPr/>
    </dgm:pt>
    <dgm:pt modelId="{43070216-37DF-47AA-8BA4-227FFB486E54}" type="pres">
      <dgm:prSet presAssocID="{68EF0ECD-DA9E-42F6-95DF-688FF80F9969}" presName="textRect" presStyleLbl="revTx" presStyleIdx="0" presStyleCnt="2">
        <dgm:presLayoutVars>
          <dgm:chMax val="1"/>
          <dgm:chPref val="1"/>
        </dgm:presLayoutVars>
      </dgm:prSet>
      <dgm:spPr/>
    </dgm:pt>
    <dgm:pt modelId="{C11CEE2A-D2DB-47A9-8058-E8E9446CC6DF}" type="pres">
      <dgm:prSet presAssocID="{C3A3E305-7437-409E-A806-A869C28488E5}" presName="sibTrans" presStyleCnt="0"/>
      <dgm:spPr/>
    </dgm:pt>
    <dgm:pt modelId="{B33ABC18-FCA1-40AA-9886-30697B683F43}" type="pres">
      <dgm:prSet presAssocID="{9DF1E36A-9898-4605-997A-E32116251C8F}" presName="compNode" presStyleCnt="0"/>
      <dgm:spPr/>
    </dgm:pt>
    <dgm:pt modelId="{8C0A00AF-E992-4340-9C65-DCEDC84F3013}" type="pres">
      <dgm:prSet presAssocID="{9DF1E36A-9898-4605-997A-E32116251C8F}" presName="iconBgRect" presStyleLbl="bgShp" presStyleIdx="1" presStyleCnt="2" custLinFactNeighborY="2776"/>
      <dgm:spPr>
        <a:prstGeom prst="round2DiagRect">
          <a:avLst>
            <a:gd name="adj1" fmla="val 29727"/>
            <a:gd name="adj2" fmla="val 0"/>
          </a:avLst>
        </a:prstGeom>
      </dgm:spPr>
    </dgm:pt>
    <dgm:pt modelId="{3C0F2B3B-2504-49C7-97F7-9EDB1A88AB63}" type="pres">
      <dgm:prSet presAssocID="{9DF1E36A-9898-4605-997A-E32116251C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16FFAA3-172F-4048-8BD5-E5AA790CBBFB}" type="pres">
      <dgm:prSet presAssocID="{9DF1E36A-9898-4605-997A-E32116251C8F}" presName="spaceRect" presStyleCnt="0"/>
      <dgm:spPr/>
    </dgm:pt>
    <dgm:pt modelId="{88A863C5-B87C-4043-8669-B83915DBC9BA}" type="pres">
      <dgm:prSet presAssocID="{9DF1E36A-9898-4605-997A-E32116251C8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865D86D-513C-452A-A0DF-AD4114FD4B0C}" type="presOf" srcId="{68EF0ECD-DA9E-42F6-95DF-688FF80F9969}" destId="{43070216-37DF-47AA-8BA4-227FFB486E54}" srcOrd="0" destOrd="0" presId="urn:microsoft.com/office/officeart/2018/5/layout/IconLeafLabelList"/>
    <dgm:cxn modelId="{EAA0E59E-95EB-4304-8BB7-E02AD9AC1C91}" srcId="{2EAC7346-D0DE-4A76-A727-2635674A196E}" destId="{68EF0ECD-DA9E-42F6-95DF-688FF80F9969}" srcOrd="0" destOrd="0" parTransId="{5ABC16E3-0126-49DE-92D0-D06FE8BF4D83}" sibTransId="{C3A3E305-7437-409E-A806-A869C28488E5}"/>
    <dgm:cxn modelId="{2E02A7BF-C3C2-43D3-AB22-F369E56D6A5E}" srcId="{2EAC7346-D0DE-4A76-A727-2635674A196E}" destId="{9DF1E36A-9898-4605-997A-E32116251C8F}" srcOrd="1" destOrd="0" parTransId="{30A8A6CA-D11A-4273-89FF-D769E88B084B}" sibTransId="{810355F3-ADFE-42D2-862B-2D3788FA5040}"/>
    <dgm:cxn modelId="{8F18BDC2-504D-4DBF-A52D-34DB0B620035}" type="presOf" srcId="{9DF1E36A-9898-4605-997A-E32116251C8F}" destId="{88A863C5-B87C-4043-8669-B83915DBC9BA}" srcOrd="0" destOrd="0" presId="urn:microsoft.com/office/officeart/2018/5/layout/IconLeafLabelList"/>
    <dgm:cxn modelId="{5CDEADDC-4736-4162-BE69-C79D0367CEE5}" type="presOf" srcId="{2EAC7346-D0DE-4A76-A727-2635674A196E}" destId="{4180D69E-6133-4E1B-B94E-16C70B9DDBCD}" srcOrd="0" destOrd="0" presId="urn:microsoft.com/office/officeart/2018/5/layout/IconLeafLabelList"/>
    <dgm:cxn modelId="{2DB3459B-3644-4461-B011-CB5F0AAE2AAD}" type="presParOf" srcId="{4180D69E-6133-4E1B-B94E-16C70B9DDBCD}" destId="{A7D902BB-23D4-4484-92FF-8B1D77771F94}" srcOrd="0" destOrd="0" presId="urn:microsoft.com/office/officeart/2018/5/layout/IconLeafLabelList"/>
    <dgm:cxn modelId="{F8D73DDE-FB39-41AA-AA01-C82B85210F5B}" type="presParOf" srcId="{A7D902BB-23D4-4484-92FF-8B1D77771F94}" destId="{08DFC0C8-1031-4557-BCA7-E16B6327AA34}" srcOrd="0" destOrd="0" presId="urn:microsoft.com/office/officeart/2018/5/layout/IconLeafLabelList"/>
    <dgm:cxn modelId="{ED66BF75-636D-4A57-8850-8E00E5C0B306}" type="presParOf" srcId="{A7D902BB-23D4-4484-92FF-8B1D77771F94}" destId="{8082366C-7491-431F-8615-0215DC2C4D9A}" srcOrd="1" destOrd="0" presId="urn:microsoft.com/office/officeart/2018/5/layout/IconLeafLabelList"/>
    <dgm:cxn modelId="{12FBFBC0-0970-46A4-A79E-BF43F9D0E0EB}" type="presParOf" srcId="{A7D902BB-23D4-4484-92FF-8B1D77771F94}" destId="{C0A38A21-2AE8-4040-B733-7CCABF4ACFD4}" srcOrd="2" destOrd="0" presId="urn:microsoft.com/office/officeart/2018/5/layout/IconLeafLabelList"/>
    <dgm:cxn modelId="{0FBC15CA-2A76-4884-A626-EABB827DDA2E}" type="presParOf" srcId="{A7D902BB-23D4-4484-92FF-8B1D77771F94}" destId="{43070216-37DF-47AA-8BA4-227FFB486E54}" srcOrd="3" destOrd="0" presId="urn:microsoft.com/office/officeart/2018/5/layout/IconLeafLabelList"/>
    <dgm:cxn modelId="{FE5BE301-E3FE-4785-89E7-8769F9AE898D}" type="presParOf" srcId="{4180D69E-6133-4E1B-B94E-16C70B9DDBCD}" destId="{C11CEE2A-D2DB-47A9-8058-E8E9446CC6DF}" srcOrd="1" destOrd="0" presId="urn:microsoft.com/office/officeart/2018/5/layout/IconLeafLabelList"/>
    <dgm:cxn modelId="{794C7037-EB9F-4935-A7A1-2A636A53A6FC}" type="presParOf" srcId="{4180D69E-6133-4E1B-B94E-16C70B9DDBCD}" destId="{B33ABC18-FCA1-40AA-9886-30697B683F43}" srcOrd="2" destOrd="0" presId="urn:microsoft.com/office/officeart/2018/5/layout/IconLeafLabelList"/>
    <dgm:cxn modelId="{F2FBF2BC-5422-42CD-AF41-408B7E2B613C}" type="presParOf" srcId="{B33ABC18-FCA1-40AA-9886-30697B683F43}" destId="{8C0A00AF-E992-4340-9C65-DCEDC84F3013}" srcOrd="0" destOrd="0" presId="urn:microsoft.com/office/officeart/2018/5/layout/IconLeafLabelList"/>
    <dgm:cxn modelId="{01ECB8AB-ED95-40B1-BED4-A3287EA4214F}" type="presParOf" srcId="{B33ABC18-FCA1-40AA-9886-30697B683F43}" destId="{3C0F2B3B-2504-49C7-97F7-9EDB1A88AB63}" srcOrd="1" destOrd="0" presId="urn:microsoft.com/office/officeart/2018/5/layout/IconLeafLabelList"/>
    <dgm:cxn modelId="{43C248EB-5A8F-4CA7-9353-09D56429D949}" type="presParOf" srcId="{B33ABC18-FCA1-40AA-9886-30697B683F43}" destId="{516FFAA3-172F-4048-8BD5-E5AA790CBBFB}" srcOrd="2" destOrd="0" presId="urn:microsoft.com/office/officeart/2018/5/layout/IconLeafLabelList"/>
    <dgm:cxn modelId="{451ECE0F-2AF1-4A91-938A-5FF34A223F9E}" type="presParOf" srcId="{B33ABC18-FCA1-40AA-9886-30697B683F43}" destId="{88A863C5-B87C-4043-8669-B83915DBC9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F49D9-C404-448B-A3F2-7B331CDB10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3A71C5-7198-4BF7-9963-876B0FAC544D}">
      <dgm:prSet/>
      <dgm:spPr/>
      <dgm:t>
        <a:bodyPr/>
        <a:lstStyle/>
        <a:p>
          <a:pPr>
            <a:defRPr cap="all"/>
          </a:pPr>
          <a:r>
            <a:rPr lang="en-US"/>
            <a:t>Gross Revenue: total increase overall, since Account Executives generate more revenue proportional w/extra commission</a:t>
          </a:r>
        </a:p>
      </dgm:t>
    </dgm:pt>
    <dgm:pt modelId="{60882747-79E7-439E-B757-78786F2E42AB}" type="parTrans" cxnId="{676C2F95-EA55-4058-BE61-B3876F3CC012}">
      <dgm:prSet/>
      <dgm:spPr/>
      <dgm:t>
        <a:bodyPr/>
        <a:lstStyle/>
        <a:p>
          <a:endParaRPr lang="en-US"/>
        </a:p>
      </dgm:t>
    </dgm:pt>
    <dgm:pt modelId="{0699536C-D4C6-4FB6-B85E-79634319A304}" type="sibTrans" cxnId="{676C2F95-EA55-4058-BE61-B3876F3CC012}">
      <dgm:prSet/>
      <dgm:spPr/>
      <dgm:t>
        <a:bodyPr/>
        <a:lstStyle/>
        <a:p>
          <a:endParaRPr lang="en-US"/>
        </a:p>
      </dgm:t>
    </dgm:pt>
    <dgm:pt modelId="{F132C5A0-0771-4BD6-B7D9-AC3204793937}">
      <dgm:prSet/>
      <dgm:spPr/>
      <dgm:t>
        <a:bodyPr/>
        <a:lstStyle/>
        <a:p>
          <a:pPr>
            <a:defRPr cap="all"/>
          </a:pPr>
          <a:r>
            <a:rPr lang="en-US"/>
            <a:t>All other numbers from model remain consistent</a:t>
          </a:r>
        </a:p>
      </dgm:t>
    </dgm:pt>
    <dgm:pt modelId="{AFDBEAA3-D240-4D80-A570-A7A7BF791F44}" type="parTrans" cxnId="{C371548E-42BD-4FAB-A140-021BC70774F2}">
      <dgm:prSet/>
      <dgm:spPr/>
      <dgm:t>
        <a:bodyPr/>
        <a:lstStyle/>
        <a:p>
          <a:endParaRPr lang="en-US"/>
        </a:p>
      </dgm:t>
    </dgm:pt>
    <dgm:pt modelId="{90FCE855-1E0C-4F2F-810E-232F4041E351}" type="sibTrans" cxnId="{C371548E-42BD-4FAB-A140-021BC70774F2}">
      <dgm:prSet/>
      <dgm:spPr/>
      <dgm:t>
        <a:bodyPr/>
        <a:lstStyle/>
        <a:p>
          <a:endParaRPr lang="en-US"/>
        </a:p>
      </dgm:t>
    </dgm:pt>
    <dgm:pt modelId="{0E27A576-A76C-4DAB-9BC0-8B86504D68D5}" type="pres">
      <dgm:prSet presAssocID="{21BF49D9-C404-448B-A3F2-7B331CDB1078}" presName="root" presStyleCnt="0">
        <dgm:presLayoutVars>
          <dgm:dir/>
          <dgm:resizeHandles val="exact"/>
        </dgm:presLayoutVars>
      </dgm:prSet>
      <dgm:spPr/>
    </dgm:pt>
    <dgm:pt modelId="{E8FB8FA2-C2D2-4AA9-A1FC-5AF77D96D1A9}" type="pres">
      <dgm:prSet presAssocID="{3E3A71C5-7198-4BF7-9963-876B0FAC544D}" presName="compNode" presStyleCnt="0"/>
      <dgm:spPr/>
    </dgm:pt>
    <dgm:pt modelId="{8286783E-1A49-48EA-98CF-DD0D31EC3CD8}" type="pres">
      <dgm:prSet presAssocID="{3E3A71C5-7198-4BF7-9963-876B0FAC544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5461F41-4799-403A-8CA4-F31E064B6A51}" type="pres">
      <dgm:prSet presAssocID="{3E3A71C5-7198-4BF7-9963-876B0FAC54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20595FC-2C31-46EA-94B3-4609AC74BC06}" type="pres">
      <dgm:prSet presAssocID="{3E3A71C5-7198-4BF7-9963-876B0FAC544D}" presName="spaceRect" presStyleCnt="0"/>
      <dgm:spPr/>
    </dgm:pt>
    <dgm:pt modelId="{70C9198A-2071-43C7-8498-9866E21377E8}" type="pres">
      <dgm:prSet presAssocID="{3E3A71C5-7198-4BF7-9963-876B0FAC544D}" presName="textRect" presStyleLbl="revTx" presStyleIdx="0" presStyleCnt="2">
        <dgm:presLayoutVars>
          <dgm:chMax val="1"/>
          <dgm:chPref val="1"/>
        </dgm:presLayoutVars>
      </dgm:prSet>
      <dgm:spPr/>
    </dgm:pt>
    <dgm:pt modelId="{AB3E56E6-FDC9-436C-82FF-B7C5DFFCAD60}" type="pres">
      <dgm:prSet presAssocID="{0699536C-D4C6-4FB6-B85E-79634319A304}" presName="sibTrans" presStyleCnt="0"/>
      <dgm:spPr/>
    </dgm:pt>
    <dgm:pt modelId="{683C3B43-624E-463F-8445-29E9B06DFF4B}" type="pres">
      <dgm:prSet presAssocID="{F132C5A0-0771-4BD6-B7D9-AC3204793937}" presName="compNode" presStyleCnt="0"/>
      <dgm:spPr/>
    </dgm:pt>
    <dgm:pt modelId="{BE8A4EBC-4FB1-47A8-B7EE-AD1AB1097D88}" type="pres">
      <dgm:prSet presAssocID="{F132C5A0-0771-4BD6-B7D9-AC320479393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612F5C8-1482-46A6-BB3A-B322E3F61372}" type="pres">
      <dgm:prSet presAssocID="{F132C5A0-0771-4BD6-B7D9-AC32047939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C55123B-1510-4974-BABD-5185646B911B}" type="pres">
      <dgm:prSet presAssocID="{F132C5A0-0771-4BD6-B7D9-AC3204793937}" presName="spaceRect" presStyleCnt="0"/>
      <dgm:spPr/>
    </dgm:pt>
    <dgm:pt modelId="{62760E14-E1E7-4B1E-98BA-A96E22A8A2D4}" type="pres">
      <dgm:prSet presAssocID="{F132C5A0-0771-4BD6-B7D9-AC32047939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059B22-59FD-4AF9-8E3C-B15101FFDF08}" type="presOf" srcId="{21BF49D9-C404-448B-A3F2-7B331CDB1078}" destId="{0E27A576-A76C-4DAB-9BC0-8B86504D68D5}" srcOrd="0" destOrd="0" presId="urn:microsoft.com/office/officeart/2018/5/layout/IconLeafLabelList"/>
    <dgm:cxn modelId="{D70CBE41-8D33-4575-BCAA-BF8550A61A66}" type="presOf" srcId="{F132C5A0-0771-4BD6-B7D9-AC3204793937}" destId="{62760E14-E1E7-4B1E-98BA-A96E22A8A2D4}" srcOrd="0" destOrd="0" presId="urn:microsoft.com/office/officeart/2018/5/layout/IconLeafLabelList"/>
    <dgm:cxn modelId="{C371548E-42BD-4FAB-A140-021BC70774F2}" srcId="{21BF49D9-C404-448B-A3F2-7B331CDB1078}" destId="{F132C5A0-0771-4BD6-B7D9-AC3204793937}" srcOrd="1" destOrd="0" parTransId="{AFDBEAA3-D240-4D80-A570-A7A7BF791F44}" sibTransId="{90FCE855-1E0C-4F2F-810E-232F4041E351}"/>
    <dgm:cxn modelId="{676C2F95-EA55-4058-BE61-B3876F3CC012}" srcId="{21BF49D9-C404-448B-A3F2-7B331CDB1078}" destId="{3E3A71C5-7198-4BF7-9963-876B0FAC544D}" srcOrd="0" destOrd="0" parTransId="{60882747-79E7-439E-B757-78786F2E42AB}" sibTransId="{0699536C-D4C6-4FB6-B85E-79634319A304}"/>
    <dgm:cxn modelId="{9F4480E4-993C-42B6-AF21-EFB694C18F57}" type="presOf" srcId="{3E3A71C5-7198-4BF7-9963-876B0FAC544D}" destId="{70C9198A-2071-43C7-8498-9866E21377E8}" srcOrd="0" destOrd="0" presId="urn:microsoft.com/office/officeart/2018/5/layout/IconLeafLabelList"/>
    <dgm:cxn modelId="{32A2F720-239E-42EB-A2C3-3BB23562DB77}" type="presParOf" srcId="{0E27A576-A76C-4DAB-9BC0-8B86504D68D5}" destId="{E8FB8FA2-C2D2-4AA9-A1FC-5AF77D96D1A9}" srcOrd="0" destOrd="0" presId="urn:microsoft.com/office/officeart/2018/5/layout/IconLeafLabelList"/>
    <dgm:cxn modelId="{52A8EF65-092F-4221-92E8-130747D7B687}" type="presParOf" srcId="{E8FB8FA2-C2D2-4AA9-A1FC-5AF77D96D1A9}" destId="{8286783E-1A49-48EA-98CF-DD0D31EC3CD8}" srcOrd="0" destOrd="0" presId="urn:microsoft.com/office/officeart/2018/5/layout/IconLeafLabelList"/>
    <dgm:cxn modelId="{AA5BA775-8BBF-4A07-A04F-ECC380E1BB05}" type="presParOf" srcId="{E8FB8FA2-C2D2-4AA9-A1FC-5AF77D96D1A9}" destId="{05461F41-4799-403A-8CA4-F31E064B6A51}" srcOrd="1" destOrd="0" presId="urn:microsoft.com/office/officeart/2018/5/layout/IconLeafLabelList"/>
    <dgm:cxn modelId="{F9C483A3-8572-42B3-8985-163E9565A52A}" type="presParOf" srcId="{E8FB8FA2-C2D2-4AA9-A1FC-5AF77D96D1A9}" destId="{A20595FC-2C31-46EA-94B3-4609AC74BC06}" srcOrd="2" destOrd="0" presId="urn:microsoft.com/office/officeart/2018/5/layout/IconLeafLabelList"/>
    <dgm:cxn modelId="{139DE3E6-D5EC-41B4-9C05-D431E73F2B66}" type="presParOf" srcId="{E8FB8FA2-C2D2-4AA9-A1FC-5AF77D96D1A9}" destId="{70C9198A-2071-43C7-8498-9866E21377E8}" srcOrd="3" destOrd="0" presId="urn:microsoft.com/office/officeart/2018/5/layout/IconLeafLabelList"/>
    <dgm:cxn modelId="{0319E604-95FD-4756-BB07-CF1FE0E2E942}" type="presParOf" srcId="{0E27A576-A76C-4DAB-9BC0-8B86504D68D5}" destId="{AB3E56E6-FDC9-436C-82FF-B7C5DFFCAD60}" srcOrd="1" destOrd="0" presId="urn:microsoft.com/office/officeart/2018/5/layout/IconLeafLabelList"/>
    <dgm:cxn modelId="{4364A2A1-183C-4701-B42F-3669A27CBD04}" type="presParOf" srcId="{0E27A576-A76C-4DAB-9BC0-8B86504D68D5}" destId="{683C3B43-624E-463F-8445-29E9B06DFF4B}" srcOrd="2" destOrd="0" presId="urn:microsoft.com/office/officeart/2018/5/layout/IconLeafLabelList"/>
    <dgm:cxn modelId="{0580F391-6819-45A0-B50E-CA7B984BEDC5}" type="presParOf" srcId="{683C3B43-624E-463F-8445-29E9B06DFF4B}" destId="{BE8A4EBC-4FB1-47A8-B7EE-AD1AB1097D88}" srcOrd="0" destOrd="0" presId="urn:microsoft.com/office/officeart/2018/5/layout/IconLeafLabelList"/>
    <dgm:cxn modelId="{70D1F125-264E-4298-8862-D81174A26895}" type="presParOf" srcId="{683C3B43-624E-463F-8445-29E9B06DFF4B}" destId="{0612F5C8-1482-46A6-BB3A-B322E3F61372}" srcOrd="1" destOrd="0" presId="urn:microsoft.com/office/officeart/2018/5/layout/IconLeafLabelList"/>
    <dgm:cxn modelId="{AAD6A4D3-1A63-4587-B807-C25524EF7901}" type="presParOf" srcId="{683C3B43-624E-463F-8445-29E9B06DFF4B}" destId="{EC55123B-1510-4974-BABD-5185646B911B}" srcOrd="2" destOrd="0" presId="urn:microsoft.com/office/officeart/2018/5/layout/IconLeafLabelList"/>
    <dgm:cxn modelId="{0C007C94-2052-4A02-A891-80DC27599141}" type="presParOf" srcId="{683C3B43-624E-463F-8445-29E9B06DFF4B}" destId="{62760E14-E1E7-4B1E-98BA-A96E22A8A2D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CECA1-5627-40B3-B370-395CE854B606}">
      <dsp:nvSpPr>
        <dsp:cNvPr id="0" name=""/>
        <dsp:cNvSpPr/>
      </dsp:nvSpPr>
      <dsp:spPr>
        <a:xfrm>
          <a:off x="1153" y="957591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0FA24-7C32-4031-B872-8634ECAD326A}">
      <dsp:nvSpPr>
        <dsp:cNvPr id="0" name=""/>
        <dsp:cNvSpPr/>
      </dsp:nvSpPr>
      <dsp:spPr>
        <a:xfrm>
          <a:off x="1153" y="225393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Account Executive I:</a:t>
          </a:r>
        </a:p>
      </dsp:txBody>
      <dsp:txXfrm>
        <a:off x="1153" y="2253932"/>
        <a:ext cx="3404531" cy="510679"/>
      </dsp:txXfrm>
    </dsp:sp>
    <dsp:sp modelId="{DE9DCB3A-B70E-4420-A687-B12528081C65}">
      <dsp:nvSpPr>
        <dsp:cNvPr id="0" name=""/>
        <dsp:cNvSpPr/>
      </dsp:nvSpPr>
      <dsp:spPr>
        <a:xfrm>
          <a:off x="1153" y="2813335"/>
          <a:ext cx="3404531" cy="58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Benchmark Base: $50,000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Benchmark Total Pay:$125,000</a:t>
          </a:r>
        </a:p>
      </dsp:txBody>
      <dsp:txXfrm>
        <a:off x="1153" y="2813335"/>
        <a:ext cx="3404531" cy="580411"/>
      </dsp:txXfrm>
    </dsp:sp>
    <dsp:sp modelId="{5DAE6212-0945-466A-9093-5B8B4B1FD646}">
      <dsp:nvSpPr>
        <dsp:cNvPr id="0" name=""/>
        <dsp:cNvSpPr/>
      </dsp:nvSpPr>
      <dsp:spPr>
        <a:xfrm>
          <a:off x="4001477" y="957591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E79CD-9BF9-40A3-9CEF-12072A5F5888}">
      <dsp:nvSpPr>
        <dsp:cNvPr id="0" name=""/>
        <dsp:cNvSpPr/>
      </dsp:nvSpPr>
      <dsp:spPr>
        <a:xfrm>
          <a:off x="4001477" y="225393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Account Executive II:</a:t>
          </a:r>
        </a:p>
      </dsp:txBody>
      <dsp:txXfrm>
        <a:off x="4001477" y="2253932"/>
        <a:ext cx="3404531" cy="510679"/>
      </dsp:txXfrm>
    </dsp:sp>
    <dsp:sp modelId="{C4AB9704-FAD3-4C60-877D-E3EB88E599BA}">
      <dsp:nvSpPr>
        <dsp:cNvPr id="0" name=""/>
        <dsp:cNvSpPr/>
      </dsp:nvSpPr>
      <dsp:spPr>
        <a:xfrm>
          <a:off x="4001477" y="2813335"/>
          <a:ext cx="3404531" cy="58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Benchmark Base: $65,000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Benchmark Total Pay: $95,000</a:t>
          </a:r>
        </a:p>
      </dsp:txBody>
      <dsp:txXfrm>
        <a:off x="4001477" y="2813335"/>
        <a:ext cx="3404531" cy="580411"/>
      </dsp:txXfrm>
    </dsp:sp>
    <dsp:sp modelId="{8C4C36B1-C81B-4791-BA46-97D8AE2A1D7B}">
      <dsp:nvSpPr>
        <dsp:cNvPr id="0" name=""/>
        <dsp:cNvSpPr/>
      </dsp:nvSpPr>
      <dsp:spPr>
        <a:xfrm>
          <a:off x="8001802" y="957591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44D00-3B69-4C0B-BED7-59D64F235BA5}">
      <dsp:nvSpPr>
        <dsp:cNvPr id="0" name=""/>
        <dsp:cNvSpPr/>
      </dsp:nvSpPr>
      <dsp:spPr>
        <a:xfrm>
          <a:off x="8001802" y="2253932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Account Executive III:</a:t>
          </a:r>
        </a:p>
      </dsp:txBody>
      <dsp:txXfrm>
        <a:off x="8001802" y="2253932"/>
        <a:ext cx="3404531" cy="510679"/>
      </dsp:txXfrm>
    </dsp:sp>
    <dsp:sp modelId="{9049BEDC-B2F9-498D-8B02-561BA179A926}">
      <dsp:nvSpPr>
        <dsp:cNvPr id="0" name=""/>
        <dsp:cNvSpPr/>
      </dsp:nvSpPr>
      <dsp:spPr>
        <a:xfrm>
          <a:off x="8001802" y="2813335"/>
          <a:ext cx="3404531" cy="58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Benchmark Base: $85,000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Benchmark Total Pay: $125,000</a:t>
          </a:r>
        </a:p>
      </dsp:txBody>
      <dsp:txXfrm>
        <a:off x="8001802" y="2813335"/>
        <a:ext cx="3404531" cy="580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A8187-B53D-472C-BE3E-C32322A143C3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D0DBC-085C-4C86-B055-503728C61E3B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Growth rate: some new accounts will close</a:t>
          </a:r>
        </a:p>
      </dsp:txBody>
      <dsp:txXfrm>
        <a:off x="272684" y="2514742"/>
        <a:ext cx="2400467" cy="720000"/>
      </dsp:txXfrm>
    </dsp:sp>
    <dsp:sp modelId="{4613A82D-2A7D-4EBC-BE21-4B77BFCC74BE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94959-6B98-49B9-924A-DC61CA1DA1B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Compensation structure: whether commission goes up or down</a:t>
          </a:r>
        </a:p>
      </dsp:txBody>
      <dsp:txXfrm>
        <a:off x="3093234" y="2514742"/>
        <a:ext cx="2400467" cy="720000"/>
      </dsp:txXfrm>
    </dsp:sp>
    <dsp:sp modelId="{1CF60AB2-A070-404F-808A-2325FF1C56D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40C8-BB1D-422F-883C-8C33E71A3E72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Quota: assume employees perform at the same rate</a:t>
          </a:r>
        </a:p>
      </dsp:txBody>
      <dsp:txXfrm>
        <a:off x="5913784" y="2514742"/>
        <a:ext cx="2400467" cy="720000"/>
      </dsp:txXfrm>
    </dsp:sp>
    <dsp:sp modelId="{0C4B6EC2-54E8-447B-9465-AA3FF63301C7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45146-23E8-47B3-93A5-C8A438532CE7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Headcount: adding more employees means growth in business</a:t>
          </a:r>
        </a:p>
      </dsp:txBody>
      <dsp:txXfrm>
        <a:off x="8734334" y="2514742"/>
        <a:ext cx="240046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FC0C8-1031-4557-BCA7-E16B6327AA34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2366C-7491-431F-8615-0215DC2C4D9A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70216-37DF-47AA-8BA4-227FFB486E54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Gross Revenue: total increase overall, since Account Executives generate more revenue proportional w/extra commission</a:t>
          </a:r>
        </a:p>
      </dsp:txBody>
      <dsp:txXfrm>
        <a:off x="1342800" y="3255669"/>
        <a:ext cx="3600000" cy="720000"/>
      </dsp:txXfrm>
    </dsp:sp>
    <dsp:sp modelId="{8C0A00AF-E992-4340-9C65-DCEDC84F3013}">
      <dsp:nvSpPr>
        <dsp:cNvPr id="0" name=""/>
        <dsp:cNvSpPr/>
      </dsp:nvSpPr>
      <dsp:spPr>
        <a:xfrm>
          <a:off x="6274800" y="43662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F2B3B-2504-49C7-97F7-9EDB1A88AB63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863C5-B87C-4043-8669-B83915DBC9BA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All other numbers from model remain consistent</a:t>
          </a:r>
        </a:p>
      </dsp:txBody>
      <dsp:txXfrm>
        <a:off x="557280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783E-1A49-48EA-98CF-DD0D31EC3CD8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61F41-4799-403A-8CA4-F31E064B6A51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9198A-2071-43C7-8498-9866E21377E8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Gross Revenue: total increase overall, since Account Executives generate more revenue proportional w/extra commission</a:t>
          </a:r>
        </a:p>
      </dsp:txBody>
      <dsp:txXfrm>
        <a:off x="1342800" y="3255669"/>
        <a:ext cx="3600000" cy="720000"/>
      </dsp:txXfrm>
    </dsp:sp>
    <dsp:sp modelId="{BE8A4EBC-4FB1-47A8-B7EE-AD1AB1097D88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F5C8-1482-46A6-BB3A-B322E3F61372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60E14-E1E7-4B1E-98BA-A96E22A8A2D4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All other numbers from model remain consistent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2932-771A-44B1-8419-766B7E841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9170D-CB80-42A1-8574-7D6ED1C3D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EC5F-1E9C-482D-8672-82E8BC13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10134-2386-471B-8985-88338861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2E5C-F18C-4271-B036-1C57D12F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FB4F-EC12-49EA-B17B-844D96E1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CC956-6F6B-4703-8EB6-F8C5E6446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289A3-0A2E-4A7E-96F6-892997F1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6014-C4D8-4C1D-BF02-349B36C1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3EE7-9813-4861-9873-3416B599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EFE7F-0648-4750-8B7E-93EAAEF90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059CA-C1F4-446D-8E01-4105F9871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EB951-1170-45CF-971B-63BFE230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D2E5-F482-4688-94F1-71008065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CB20-4C48-4AA3-A1FD-9A38B570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F377-5272-4245-903F-C3B48B63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1DEA-1C7C-4682-9844-917043A4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72D5-4305-45B2-9C64-C8BB764B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86A1-C3A0-48E9-A08D-5C86F296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631B-BD93-48BF-B2FD-4D0E5ACD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9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7550-AB11-4C96-A9AA-59425AA9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6772-611F-40D7-B6D4-8B837168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2EDD-1DF7-4DBC-86C5-41EEC932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81EA-5779-48BA-B45B-28874123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083C-44BF-46AA-B06C-11244166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04BA-8615-4CA9-B6BA-0585127B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45C9-F2BF-4429-94E0-7C21D2656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B0664-6ABF-4D8D-9B76-5477DC1C2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2A1ED-C09D-403C-9AB0-814613E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F2831-3E91-4BC3-9125-2D1EC602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F2D0F-3983-4CC2-92B7-B85AE288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9C11-67E9-4EE2-8D55-29DA5A0A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70B6-007F-4680-B677-C52D177E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16FF1-12E7-41FC-ADD0-27DDC86BA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25900-8896-4BAF-815D-5B77D81FA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F9C39-9681-4F5A-BF25-E3A2CB575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4B453-F2B8-4AD1-A3CF-E92AD76E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1EF21-0FEC-4C0C-9A6D-A34CC290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33627-63C1-4291-87BC-440AB866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8CD-0732-40F3-8664-DE80C065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408EA-A3A9-48E6-9A5A-D8DFAEC7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AAA48-20ED-439C-93D0-DA887517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C3DE5-4075-422C-A167-7A2084A5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96E8D-C6A1-4DAB-8F0B-50FE3C87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9D0B5-9001-44AC-A59F-D0A1BE54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54AFA-BDB3-4307-91D6-023452E9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4E5B-5064-4861-8F81-3642AEA0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E0E9-9299-4839-A76D-D50CED15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1EE75-4C5C-486E-8DE3-54414276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68EC-D80A-4A16-B5BF-C1061493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5442-FBE9-4454-8EA3-EFCFF8AD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1C4AB-6EDD-4F02-8648-7E7054E2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8181-5D78-4523-A2EA-50A97238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79786-BD95-4D28-8CDB-666190FBF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7EFB5-8D0B-4A3C-B636-BA38973AC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86475-8E10-46E0-A465-EAA0FC58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8ECF-D8DA-43FD-A6D9-2C602394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1EFC-D88D-4AE5-82C9-F481B6D0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2985E-139B-4A6B-94EA-89BBC0CA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D0FD5-9DE8-43C2-ADF7-76636799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F751-FBE7-4447-9DAF-B65A1543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D818-151D-432C-BD1B-CE6848BF83B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7541-2692-4755-8888-9B5F9085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4C10-14D0-49FD-BB09-5D31D40B6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49D7-38F0-4678-B045-12A9012A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04F85-8BE8-453D-B557-D613BB95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FY 2019 Workforce Planning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1B62D-E201-4394-BDEC-F6800B6F7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600">
                <a:solidFill>
                  <a:srgbClr val="1B1B1B"/>
                </a:solidFill>
              </a:rPr>
              <a:t>By Shweta Govind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6" descr="Workforce Management">
            <a:extLst>
              <a:ext uri="{FF2B5EF4-FFF2-40B4-BE49-F238E27FC236}">
                <a16:creationId xmlns:a16="http://schemas.microsoft.com/office/drawing/2014/main" id="{7F80EBFF-66DC-49DE-8786-ADF9FB61A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8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79B55-8208-4E59-83CF-C43DDBAF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Strategy 3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8E3774B-7FE7-43D3-B8E0-5F7E8E6011C0}"/>
              </a:ext>
            </a:extLst>
          </p:cNvPr>
          <p:cNvGraphicFramePr>
            <a:graphicFrameLocks/>
          </p:cNvGraphicFramePr>
          <p:nvPr/>
        </p:nvGraphicFramePr>
        <p:xfrm>
          <a:off x="5966800" y="643467"/>
          <a:ext cx="4912698" cy="5410207"/>
        </p:xfrm>
        <a:graphic>
          <a:graphicData uri="http://schemas.openxmlformats.org/drawingml/2006/table">
            <a:tbl>
              <a:tblPr firstRow="1" bandRow="1"/>
              <a:tblGrid>
                <a:gridCol w="1489326">
                  <a:extLst>
                    <a:ext uri="{9D8B030D-6E8A-4147-A177-3AD203B41FA5}">
                      <a16:colId xmlns:a16="http://schemas.microsoft.com/office/drawing/2014/main" val="3125873795"/>
                    </a:ext>
                  </a:extLst>
                </a:gridCol>
                <a:gridCol w="855843">
                  <a:extLst>
                    <a:ext uri="{9D8B030D-6E8A-4147-A177-3AD203B41FA5}">
                      <a16:colId xmlns:a16="http://schemas.microsoft.com/office/drawing/2014/main" val="2343532081"/>
                    </a:ext>
                  </a:extLst>
                </a:gridCol>
                <a:gridCol w="855843">
                  <a:extLst>
                    <a:ext uri="{9D8B030D-6E8A-4147-A177-3AD203B41FA5}">
                      <a16:colId xmlns:a16="http://schemas.microsoft.com/office/drawing/2014/main" val="3533328873"/>
                    </a:ext>
                  </a:extLst>
                </a:gridCol>
                <a:gridCol w="855843">
                  <a:extLst>
                    <a:ext uri="{9D8B030D-6E8A-4147-A177-3AD203B41FA5}">
                      <a16:colId xmlns:a16="http://schemas.microsoft.com/office/drawing/2014/main" val="2091986075"/>
                    </a:ext>
                  </a:extLst>
                </a:gridCol>
                <a:gridCol w="855843">
                  <a:extLst>
                    <a:ext uri="{9D8B030D-6E8A-4147-A177-3AD203B41FA5}">
                      <a16:colId xmlns:a16="http://schemas.microsoft.com/office/drawing/2014/main" val="3997234906"/>
                    </a:ext>
                  </a:extLst>
                </a:gridCol>
              </a:tblGrid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2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3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37078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1,200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34639"/>
                  </a:ext>
                </a:extLst>
              </a:tr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22090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699,144,198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908,887,457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766,529,419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838,973,038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27620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Gross Revenue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621,050,000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703,700,000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621,050,000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740,000,000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048181"/>
                  </a:ext>
                </a:extLst>
              </a:tr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 Target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112.6%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129.2%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123.4%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113.4%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17841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Accounts Closed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26,000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24,000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38481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Revenue Per Account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38,326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76004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Revenue Per Employee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699,144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908,887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766,529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699,144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694"/>
                  </a:ext>
                </a:extLst>
              </a:tr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00206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Pay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72,011,493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72,011,493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75,612,068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86,413,792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50765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97,382,112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126,596,746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106,768,037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116,858,535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5451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 Per Account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5,338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83328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Compensation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169,393,605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198,608,239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182,380,105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203,272,326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67605"/>
                  </a:ext>
                </a:extLst>
              </a:tr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9457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529,750,593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710,279,219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584,149,314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635,700,711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74339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Net Revenue Per Employee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529,751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710,279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584,149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529,751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8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06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7133-AB1B-42B7-B1C4-C0B981D9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Strategy 3:</a:t>
            </a:r>
            <a:r>
              <a:rPr lang="en-US" dirty="0"/>
              <a:t> Increase the headcount.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8180-EF0F-4503-9FCC-3ABD4F2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All numbers remain consistent, with the exception of the headcount</a:t>
            </a:r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5898F8F1-30AB-45D2-86E7-142650E28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E18A3-400F-4083-92AF-D6B49C0E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Combining all 3 Strategies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6">
            <a:extLst>
              <a:ext uri="{FF2B5EF4-FFF2-40B4-BE49-F238E27FC236}">
                <a16:creationId xmlns:a16="http://schemas.microsoft.com/office/drawing/2014/main" id="{243518F9-C252-40B3-B8E0-735FF4D96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00542" y="2427541"/>
          <a:ext cx="9535818" cy="3997652"/>
        </p:xfrm>
        <a:graphic>
          <a:graphicData uri="http://schemas.openxmlformats.org/drawingml/2006/table">
            <a:tbl>
              <a:tblPr firstRow="1" bandRow="1"/>
              <a:tblGrid>
                <a:gridCol w="2301293">
                  <a:extLst>
                    <a:ext uri="{9D8B030D-6E8A-4147-A177-3AD203B41FA5}">
                      <a16:colId xmlns:a16="http://schemas.microsoft.com/office/drawing/2014/main" val="3196389069"/>
                    </a:ext>
                  </a:extLst>
                </a:gridCol>
                <a:gridCol w="1410534">
                  <a:extLst>
                    <a:ext uri="{9D8B030D-6E8A-4147-A177-3AD203B41FA5}">
                      <a16:colId xmlns:a16="http://schemas.microsoft.com/office/drawing/2014/main" val="455792581"/>
                    </a:ext>
                  </a:extLst>
                </a:gridCol>
                <a:gridCol w="1410534">
                  <a:extLst>
                    <a:ext uri="{9D8B030D-6E8A-4147-A177-3AD203B41FA5}">
                      <a16:colId xmlns:a16="http://schemas.microsoft.com/office/drawing/2014/main" val="1000143634"/>
                    </a:ext>
                  </a:extLst>
                </a:gridCol>
                <a:gridCol w="1410534">
                  <a:extLst>
                    <a:ext uri="{9D8B030D-6E8A-4147-A177-3AD203B41FA5}">
                      <a16:colId xmlns:a16="http://schemas.microsoft.com/office/drawing/2014/main" val="1265165261"/>
                    </a:ext>
                  </a:extLst>
                </a:gridCol>
                <a:gridCol w="1410534">
                  <a:extLst>
                    <a:ext uri="{9D8B030D-6E8A-4147-A177-3AD203B41FA5}">
                      <a16:colId xmlns:a16="http://schemas.microsoft.com/office/drawing/2014/main" val="1472147285"/>
                    </a:ext>
                  </a:extLst>
                </a:gridCol>
                <a:gridCol w="1592389">
                  <a:extLst>
                    <a:ext uri="{9D8B030D-6E8A-4147-A177-3AD203B41FA5}">
                      <a16:colId xmlns:a16="http://schemas.microsoft.com/office/drawing/2014/main" val="2166860856"/>
                    </a:ext>
                  </a:extLst>
                </a:gridCol>
              </a:tblGrid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2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3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(Combined)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5610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1,200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1,200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820035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82300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699,144,198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908,887,457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766,529,419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838,973,038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1,116,101,518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090532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Gross Revenue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621,050,000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703,700,000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621,050,000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740,000,000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840,000,000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8683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 Target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112.6%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129.2%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123.4%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113.4%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132.9%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42560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Accounts Closed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20,000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26,000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20,000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24,000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30,000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61725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Revenue Per Account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38,326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37,203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05999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Revenue Per Employee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699,144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908,887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766,529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699,144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930,085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561830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82179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Pay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72,011,493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72,011,493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75,612,068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86,413,792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90,734,481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062510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97,382,112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126,596,746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106,768,037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116,858,535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146,073,168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07261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 Per Account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5,338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4,869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6043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Compensation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169,393,605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198,608,239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182,380,105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203,272,326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236,807,649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34360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3" marR="6613" marT="66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4341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529,750,593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710,279,219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584,149,314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635,700,711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879,293,868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85844"/>
                  </a:ext>
                </a:extLst>
              </a:tr>
              <a:tr h="23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Net Revenue Per Employee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529,751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710,279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584,149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529,751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732,745 </a:t>
                      </a:r>
                    </a:p>
                  </a:txBody>
                  <a:tcPr marL="6613" marR="6613" marT="66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5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8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21F0-7A97-44C5-84F5-DBEEE0E1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Recommendations to Increase Profitability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383A-1DAD-4539-ADC6-55FFC006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Best to combine all 3 strategies to ensure revenue, commission, and compensation all increase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2EBB12EF-74A5-482C-A762-73CE22C3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59550-B631-4052-8670-4CC094E2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Benchmark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C1D41B-7ECC-469B-A03C-D9AF80E86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309667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49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9DF36-C365-4749-8CEA-2F92DAF7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Main Parameters that Affect Profitability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521868-3FF0-4977-A31A-15E8D9135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016527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0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B2880-6BF2-46EB-BB3B-D74A7801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“Status Quo Model” 2018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ED467E-3A86-4227-B786-19F6C4642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408" y="492573"/>
            <a:ext cx="621037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4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C97A5-964B-46A4-9837-76BBE499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Financial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B8C335A-5A93-466F-8FD1-D925C0F0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Strategy 1: Assume consistent compensation structure and no growth in headcount.  Optimize by assuming company grows its book of business.	</a:t>
            </a:r>
          </a:p>
          <a:p>
            <a:r>
              <a:rPr lang="en-US" sz="2000" dirty="0"/>
              <a:t>Strategy 2: Modify the pay structure to boost incentives for employees &amp; maximize net revenue.						</a:t>
            </a:r>
          </a:p>
          <a:p>
            <a:r>
              <a:rPr lang="en-US" sz="2000" dirty="0"/>
              <a:t>Strategy 3: Increase the headcount 																</a:t>
            </a:r>
          </a:p>
          <a:p>
            <a:r>
              <a:rPr lang="en-US" sz="2000" dirty="0"/>
              <a:t>Main Goal: Combine 3 strategies (modifying quotas, growth, headcount, and commission structure to optimize forecasted revenue for 2019</a:t>
            </a:r>
            <a:r>
              <a:rPr lang="en-US" sz="1400" dirty="0"/>
              <a:t>																</a:t>
            </a:r>
          </a:p>
          <a:p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5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18726-1265-4F26-A823-9BBF9716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Strategy 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6DCCE8-1EF3-43D7-A97C-C061C56E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8BA7767-5ABF-4687-B8FE-55AFA1609F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410847"/>
              </p:ext>
            </p:extLst>
          </p:nvPr>
        </p:nvGraphicFramePr>
        <p:xfrm>
          <a:off x="5110716" y="721871"/>
          <a:ext cx="6596654" cy="5258814"/>
        </p:xfrm>
        <a:graphic>
          <a:graphicData uri="http://schemas.openxmlformats.org/drawingml/2006/table">
            <a:tbl>
              <a:tblPr firstRow="1" bandRow="1"/>
              <a:tblGrid>
                <a:gridCol w="2981286">
                  <a:extLst>
                    <a:ext uri="{9D8B030D-6E8A-4147-A177-3AD203B41FA5}">
                      <a16:colId xmlns:a16="http://schemas.microsoft.com/office/drawing/2014/main" val="3631443033"/>
                    </a:ext>
                  </a:extLst>
                </a:gridCol>
                <a:gridCol w="1807684">
                  <a:extLst>
                    <a:ext uri="{9D8B030D-6E8A-4147-A177-3AD203B41FA5}">
                      <a16:colId xmlns:a16="http://schemas.microsoft.com/office/drawing/2014/main" val="3059822782"/>
                    </a:ext>
                  </a:extLst>
                </a:gridCol>
                <a:gridCol w="1807684">
                  <a:extLst>
                    <a:ext uri="{9D8B030D-6E8A-4147-A177-3AD203B41FA5}">
                      <a16:colId xmlns:a16="http://schemas.microsoft.com/office/drawing/2014/main" val="988475849"/>
                    </a:ext>
                  </a:extLst>
                </a:gridCol>
              </a:tblGrid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92146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291178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97656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699,144,198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908,887,457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10428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Gross Revenue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621,050,000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703,700,000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58070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 Target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112.6%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129.2%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80017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Accounts Closed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20,000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26,000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63131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Revenue Per Account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25086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Revenue Per Employee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699,144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908,887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72085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87121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Pay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72,011,493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72,011,493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31270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97,382,112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126,596,746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14589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 Per Account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615322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Compensation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169,393,605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198,608,239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34984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99" marR="8699" marT="86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219258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529,750,593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710,279,219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25978"/>
                  </a:ext>
                </a:extLst>
              </a:tr>
              <a:tr h="309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Net Revenue Per Employee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529,751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710,279 </a:t>
                      </a:r>
                    </a:p>
                  </a:txBody>
                  <a:tcPr marL="8699" marR="8699" marT="8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75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0E148A8-D5BD-4AD9-A308-1B35E5BA2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35DB6-F629-47F1-8F59-7ED2DB2D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Strategy 1: Assume consistent compensation structure and no growth in headcount. Optimize by assuming company grows its book of business.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22799C6-29F2-4D53-B76E-460828D33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2935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09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B7EFA-3788-4FA2-84D5-44EC6CBC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Strategy 2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0B5E130-CF11-4EC7-BFE3-9FB9AA83BD89}"/>
              </a:ext>
            </a:extLst>
          </p:cNvPr>
          <p:cNvGraphicFramePr>
            <a:graphicFrameLocks/>
          </p:cNvGraphicFramePr>
          <p:nvPr/>
        </p:nvGraphicFramePr>
        <p:xfrm>
          <a:off x="6315002" y="643467"/>
          <a:ext cx="4216293" cy="5410207"/>
        </p:xfrm>
        <a:graphic>
          <a:graphicData uri="http://schemas.openxmlformats.org/drawingml/2006/table">
            <a:tbl>
              <a:tblPr firstRow="1" bandRow="1"/>
              <a:tblGrid>
                <a:gridCol w="1648764">
                  <a:extLst>
                    <a:ext uri="{9D8B030D-6E8A-4147-A177-3AD203B41FA5}">
                      <a16:colId xmlns:a16="http://schemas.microsoft.com/office/drawing/2014/main" val="3919046400"/>
                    </a:ext>
                  </a:extLst>
                </a:gridCol>
                <a:gridCol w="855843">
                  <a:extLst>
                    <a:ext uri="{9D8B030D-6E8A-4147-A177-3AD203B41FA5}">
                      <a16:colId xmlns:a16="http://schemas.microsoft.com/office/drawing/2014/main" val="226912704"/>
                    </a:ext>
                  </a:extLst>
                </a:gridCol>
                <a:gridCol w="855843">
                  <a:extLst>
                    <a:ext uri="{9D8B030D-6E8A-4147-A177-3AD203B41FA5}">
                      <a16:colId xmlns:a16="http://schemas.microsoft.com/office/drawing/2014/main" val="2524211178"/>
                    </a:ext>
                  </a:extLst>
                </a:gridCol>
                <a:gridCol w="855843">
                  <a:extLst>
                    <a:ext uri="{9D8B030D-6E8A-4147-A177-3AD203B41FA5}">
                      <a16:colId xmlns:a16="http://schemas.microsoft.com/office/drawing/2014/main" val="1608677265"/>
                    </a:ext>
                  </a:extLst>
                </a:gridCol>
              </a:tblGrid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2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88634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Employees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2937"/>
                  </a:ext>
                </a:extLst>
              </a:tr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21776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699,144,198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908,887,457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766,529,419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6748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Gross Revenue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621,050,000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703,700,000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621,050,000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3230"/>
                  </a:ext>
                </a:extLst>
              </a:tr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 Target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112.6%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129.2%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123.4%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12597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Accounts Closed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26,000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20,000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95221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Revenue Per Account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34,957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38,326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665723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Revenue Per Employee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699,144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908,887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766,529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2035"/>
                  </a:ext>
                </a:extLst>
              </a:tr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52332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Pay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72,011,493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72,011,493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75,612,068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30463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97,382,112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126,596,746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106,768,037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02711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 Per Account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4,869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5,338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759589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Compensation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169,393,605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198,608,239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182,380,105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59972"/>
                  </a:ext>
                </a:extLst>
              </a:tr>
              <a:tr h="202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94" marR="5694" marT="5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25932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529,750,593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710,279,219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584,149,314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44444"/>
                  </a:ext>
                </a:extLst>
              </a:tr>
              <a:tr h="366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Net Revenue Per Employee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529,751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710,279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584,149 </a:t>
                      </a:r>
                    </a:p>
                  </a:txBody>
                  <a:tcPr marL="5694" marR="5694" marT="5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48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51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7B11EB-38D6-42F6-9F31-90991F0E1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75BF7-0B3E-4C2E-BE5E-D6164D3B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700" b="1"/>
              <a:t>Strategy 2:</a:t>
            </a:r>
            <a:r>
              <a:rPr lang="en-US" sz="3700"/>
              <a:t> Modify the pay structure to boost incentives for employees and maximize net revenue.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C55F5A-D5FF-49A4-A93F-D233462BB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267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845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1096</Words>
  <Application>Microsoft Office PowerPoint</Application>
  <PresentationFormat>Widescreen</PresentationFormat>
  <Paragraphs>343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FY 2019 Workforce Planning</vt:lpstr>
      <vt:lpstr>Benchmark Data</vt:lpstr>
      <vt:lpstr>Main Parameters that Affect Profitability</vt:lpstr>
      <vt:lpstr>“Status Quo Model” 2018</vt:lpstr>
      <vt:lpstr>Financial Model</vt:lpstr>
      <vt:lpstr>Strategy 1</vt:lpstr>
      <vt:lpstr>Strategy 1: Assume consistent compensation structure and no growth in headcount. Optimize by assuming company grows its book of business. </vt:lpstr>
      <vt:lpstr>Strategy 2</vt:lpstr>
      <vt:lpstr>Strategy 2: Modify the pay structure to boost incentives for employees and maximize net revenue.</vt:lpstr>
      <vt:lpstr>Strategy 3</vt:lpstr>
      <vt:lpstr>Strategy 3: Increase the headcount.</vt:lpstr>
      <vt:lpstr>Combining all 3 Strategies</vt:lpstr>
      <vt:lpstr>Recommendations to Increase Profitability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 2019 Workforce Planning</dc:title>
  <dc:creator>shweta@govinds.com</dc:creator>
  <cp:lastModifiedBy>shweta@govinds.com</cp:lastModifiedBy>
  <cp:revision>1</cp:revision>
  <dcterms:created xsi:type="dcterms:W3CDTF">2020-03-26T02:21:06Z</dcterms:created>
  <dcterms:modified xsi:type="dcterms:W3CDTF">2020-03-26T02:26:23Z</dcterms:modified>
</cp:coreProperties>
</file>