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y="10287000" cx="18288000"/>
  <p:notesSz cx="18288000" cy="10287000"/>
  <p:defaultTextStyle>
    <a:defPPr>
      <a:defRPr kern="0"/>
    </a:def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Abi M" initials="AM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commentAuthors" Target="commentAuthor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22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7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7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7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lstStyle>
            <a:lvl1pPr>
              <a:defRPr b="0" sz="27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9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0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6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1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93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71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Holder 2"/>
          <p:cNvSpPr>
            <a:spLocks noGrp="1"/>
          </p:cNvSpPr>
          <p:nvPr>
            <p:ph type="title"/>
          </p:nvPr>
        </p:nvSpPr>
        <p:spPr>
          <a:xfrm>
            <a:off x="322579" y="367283"/>
            <a:ext cx="17642840" cy="1844802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7200" i="0">
                <a:solidFill>
                  <a:srgbClr val="006FC0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77" name="Holder 3"/>
          <p:cNvSpPr>
            <a:spLocks noGrp="1"/>
          </p:cNvSpPr>
          <p:nvPr>
            <p:ph type="body" idx="1"/>
          </p:nvPr>
        </p:nvSpPr>
        <p:spPr>
          <a:xfrm>
            <a:off x="456691" y="2570352"/>
            <a:ext cx="16777335" cy="43942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270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1048578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79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1048580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/>
        </p:spPr>
        <p:txBody>
          <a:bodyPr bIns="0" lIns="0" rIns="0" tIns="0" wrap="square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30.jpeg"/><Relationship Id="rId2" Type="http://schemas.openxmlformats.org/officeDocument/2006/relationships/image" Target="../media/image31.png"/><Relationship Id="rId3" Type="http://schemas.openxmlformats.org/officeDocument/2006/relationships/image" Target="../media/image32.jpeg"/><Relationship Id="rId4" Type="http://schemas.openxmlformats.org/officeDocument/2006/relationships/image" Target="../media/image33.jpe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Relationship Id="rId10" Type="http://schemas.openxmlformats.org/officeDocument/2006/relationships/image" Target="../media/image39.png"/><Relationship Id="rId11" Type="http://schemas.openxmlformats.org/officeDocument/2006/relationships/image" Target="../media/image40.png"/><Relationship Id="rId12" Type="http://schemas.openxmlformats.org/officeDocument/2006/relationships/image" Target="../media/image41.png"/><Relationship Id="rId13" Type="http://schemas.openxmlformats.org/officeDocument/2006/relationships/image" Target="../media/image42.png"/><Relationship Id="rId14" Type="http://schemas.openxmlformats.org/officeDocument/2006/relationships/image" Target="../media/image43.jpeg"/><Relationship Id="rId15" Type="http://schemas.openxmlformats.org/officeDocument/2006/relationships/image" Target="../media/image44.jpeg"/><Relationship Id="rId16" Type="http://schemas.openxmlformats.org/officeDocument/2006/relationships/image" Target="../media/image45.jpeg"/><Relationship Id="rId17" Type="http://schemas.openxmlformats.org/officeDocument/2006/relationships/image" Target="../media/image46.jpeg"/><Relationship Id="rId18" Type="http://schemas.openxmlformats.org/officeDocument/2006/relationships/image" Target="../media/image47.jpeg"/><Relationship Id="rId19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jpe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3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5" Type="http://schemas.openxmlformats.org/officeDocument/2006/relationships/image" Target="../media/image25.png"/><Relationship Id="rId6" Type="http://schemas.openxmlformats.org/officeDocument/2006/relationships/image" Target="../media/image26.png"/><Relationship Id="rId7" Type="http://schemas.openxmlformats.org/officeDocument/2006/relationships/image" Target="../media/image27.jpeg"/><Relationship Id="rId8" Type="http://schemas.openxmlformats.org/officeDocument/2006/relationships/image" Target="../media/image28.jpeg"/><Relationship Id="rId9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8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563109" y="10015852"/>
            <a:ext cx="263143" cy="271147"/>
          </a:xfrm>
          <a:prstGeom prst="rect"/>
        </p:spPr>
      </p:pic>
      <p:sp>
        <p:nvSpPr>
          <p:cNvPr id="1048628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grpSp>
        <p:nvGrpSpPr>
          <p:cNvPr id="29" name="object 4"/>
          <p:cNvGrpSpPr/>
          <p:nvPr/>
        </p:nvGrpSpPr>
        <p:grpSpPr>
          <a:xfrm>
            <a:off x="72389" y="260350"/>
            <a:ext cx="2619375" cy="2000250"/>
            <a:chOff x="72389" y="260350"/>
            <a:chExt cx="2619375" cy="2000250"/>
          </a:xfrm>
        </p:grpSpPr>
        <p:sp>
          <p:nvSpPr>
            <p:cNvPr id="1048629" name="object 5"/>
            <p:cNvSpPr/>
            <p:nvPr/>
          </p:nvSpPr>
          <p:spPr>
            <a:xfrm>
              <a:off x="72389" y="674369"/>
              <a:ext cx="1846580" cy="1586230"/>
            </a:xfrm>
            <a:custGeom>
              <a:avLst/>
              <a:ahLst/>
              <a:rect l="l" t="t" r="r" b="b"/>
              <a:pathLst>
                <a:path w="1846580" h="1586230">
                  <a:moveTo>
                    <a:pt x="1449323" y="0"/>
                  </a:moveTo>
                  <a:lnTo>
                    <a:pt x="397129" y="0"/>
                  </a:lnTo>
                  <a:lnTo>
                    <a:pt x="0" y="793114"/>
                  </a:lnTo>
                  <a:lnTo>
                    <a:pt x="397129" y="1585976"/>
                  </a:lnTo>
                  <a:lnTo>
                    <a:pt x="1449323" y="1585976"/>
                  </a:lnTo>
                  <a:lnTo>
                    <a:pt x="1846453" y="793114"/>
                  </a:lnTo>
                  <a:lnTo>
                    <a:pt x="1449323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1718310" y="260350"/>
              <a:ext cx="973455" cy="843280"/>
            </a:xfrm>
            <a:custGeom>
              <a:avLst/>
              <a:ahLst/>
              <a:rect l="l" t="t" r="r" b="b"/>
              <a:pathLst>
                <a:path w="973455" h="843280">
                  <a:moveTo>
                    <a:pt x="762253" y="0"/>
                  </a:moveTo>
                  <a:lnTo>
                    <a:pt x="211073" y="0"/>
                  </a:lnTo>
                  <a:lnTo>
                    <a:pt x="0" y="421385"/>
                  </a:lnTo>
                  <a:lnTo>
                    <a:pt x="211073" y="843026"/>
                  </a:lnTo>
                  <a:lnTo>
                    <a:pt x="762253" y="843026"/>
                  </a:lnTo>
                  <a:lnTo>
                    <a:pt x="973327" y="421385"/>
                  </a:lnTo>
                  <a:lnTo>
                    <a:pt x="762253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1" name="object 7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806702"/>
          </a:xfrm>
          <a:prstGeom prst="rect"/>
        </p:spPr>
        <p:txBody>
          <a:bodyPr bIns="0" lIns="0" rIns="0" rtlCol="0" tIns="689102" vert="horz" wrap="square">
            <a:spAutoFit/>
          </a:bodyPr>
          <a:p>
            <a:pPr marL="3336290">
              <a:lnSpc>
                <a:spcPct val="100000"/>
              </a:lnSpc>
              <a:spcBef>
                <a:spcPts val="100"/>
              </a:spcBef>
            </a:pPr>
            <a:r>
              <a:rPr dirty="0" sz="7500">
                <a:solidFill>
                  <a:srgbClr val="0000FF"/>
                </a:solidFill>
                <a:latin typeface="Times New Roman"/>
                <a:cs typeface="Times New Roman"/>
              </a:rPr>
              <a:t>Digital</a:t>
            </a:r>
            <a:r>
              <a:rPr dirty="0" sz="7500" spc="-25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dirty="0" sz="7500" spc="-10">
                <a:solidFill>
                  <a:srgbClr val="0000FF"/>
                </a:solidFill>
                <a:latin typeface="Times New Roman"/>
                <a:cs typeface="Times New Roman"/>
              </a:rPr>
              <a:t>Portfolio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1048632" name="object 8"/>
          <p:cNvSpPr txBox="1"/>
          <p:nvPr/>
        </p:nvSpPr>
        <p:spPr>
          <a:xfrm>
            <a:off x="1602739" y="2871342"/>
            <a:ext cx="1424305" cy="12058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4000" spc="-20">
                <a:solidFill>
                  <a:srgbClr val="FF0000"/>
                </a:solidFill>
                <a:latin typeface="Cambria"/>
                <a:cs typeface="Cambria"/>
              </a:rPr>
              <a:t>NAME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048633" name="object 10"/>
          <p:cNvSpPr txBox="1"/>
          <p:nvPr/>
        </p:nvSpPr>
        <p:spPr>
          <a:xfrm>
            <a:off x="1491488" y="4063111"/>
            <a:ext cx="10490835" cy="5285397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REGISTER</a:t>
            </a:r>
            <a:r>
              <a:rPr b="1" dirty="0" sz="4000" spc="-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NO:</a:t>
            </a:r>
            <a:r>
              <a:rPr b="1" dirty="0" sz="4000" spc="-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3</a:t>
            </a:r>
            <a:r>
              <a:rPr b="1" dirty="0" sz="4000" lang="en-IN" spc="-10">
                <a:solidFill>
                  <a:srgbClr val="FF0000"/>
                </a:solidFill>
                <a:latin typeface="Cambria"/>
                <a:cs typeface="Cambria"/>
              </a:rPr>
              <a:t>2724U180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2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endParaRPr sz="4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4575"/>
              </a:spcBef>
              <a:tabLst>
                <a:tab algn="l" pos="3138805"/>
              </a:tabLst>
            </a:pP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NMID</a:t>
            </a:r>
            <a:r>
              <a:rPr b="1" dirty="0" sz="4000" spc="-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25">
                <a:solidFill>
                  <a:srgbClr val="FF0000"/>
                </a:solidFill>
                <a:latin typeface="Cambria"/>
                <a:cs typeface="Cambria"/>
              </a:rPr>
              <a:t>NO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	:</a:t>
            </a:r>
            <a:r>
              <a:rPr b="1" dirty="0" sz="4000" spc="-2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astvu327240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1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5</a:t>
            </a:r>
            <a:endParaRPr sz="4000">
              <a:latin typeface="Cambria"/>
              <a:cs typeface="Cambria"/>
            </a:endParaRPr>
          </a:p>
          <a:p>
            <a:pPr marL="12700" marR="5080">
              <a:lnSpc>
                <a:spcPct val="195300"/>
              </a:lnSpc>
              <a:spcBef>
                <a:spcPts val="10"/>
              </a:spcBef>
              <a:tabLst>
                <a:tab algn="l" pos="3121025"/>
              </a:tabLst>
            </a:pP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COLLEGE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b="1" dirty="0" sz="4000" spc="-74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b="1" dirty="0" sz="4000" spc="-7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SSS</a:t>
            </a:r>
            <a:r>
              <a:rPr b="1" dirty="0" sz="4000" spc="-6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COLLEGE</a:t>
            </a:r>
            <a:r>
              <a:rPr b="1" dirty="0" sz="4000" spc="-6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ARTS</a:t>
            </a:r>
            <a:r>
              <a:rPr b="1" dirty="0" sz="4000" spc="-5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&amp;</a:t>
            </a:r>
            <a:r>
              <a:rPr b="1" dirty="0" sz="4000" spc="-6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SCIENCE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UNIVERSITY</a:t>
            </a: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	:</a:t>
            </a:r>
            <a:r>
              <a:rPr b="1" dirty="0" sz="4000" spc="-114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THIRUVULLUVAR</a:t>
            </a:r>
            <a:r>
              <a:rPr b="1" dirty="0" sz="4000" spc="-1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UNIVERSITY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048634" name="object 11"/>
          <p:cNvSpPr txBox="1"/>
          <p:nvPr/>
        </p:nvSpPr>
        <p:spPr>
          <a:xfrm>
            <a:off x="17019523" y="9690607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35" name="object 9"/>
          <p:cNvSpPr txBox="1"/>
          <p:nvPr/>
        </p:nvSpPr>
        <p:spPr>
          <a:xfrm>
            <a:off x="3790387" y="2878606"/>
            <a:ext cx="5353612" cy="62773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400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b="1" dirty="0" sz="40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S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.</a:t>
            </a:r>
            <a:r>
              <a:rPr b="1" dirty="0" sz="4000" lang="en-US" spc="-10">
                <a:solidFill>
                  <a:srgbClr val="FF0000"/>
                </a:solidFill>
                <a:latin typeface="Cambria"/>
                <a:cs typeface="Cambria"/>
              </a:rPr>
              <a:t> Gowtham </a:t>
            </a:r>
            <a:endParaRPr sz="4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057525" y="2045970"/>
            <a:ext cx="4882769" cy="4266565"/>
          </a:xfrm>
          <a:prstGeom prst="rect"/>
        </p:spPr>
      </p:pic>
      <p:sp>
        <p:nvSpPr>
          <p:cNvPr id="1048594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595" name="object 4"/>
          <p:cNvSpPr/>
          <p:nvPr/>
        </p:nvSpPr>
        <p:spPr>
          <a:xfrm>
            <a:off x="10043794" y="2543238"/>
            <a:ext cx="471805" cy="486409"/>
          </a:xfrm>
          <a:custGeom>
            <a:avLst/>
            <a:ahLst/>
            <a:rect l="l" t="t" r="r" b="b"/>
            <a:pathLst>
              <a:path w="471804" h="486410">
                <a:moveTo>
                  <a:pt x="471487" y="0"/>
                </a:moveTo>
                <a:lnTo>
                  <a:pt x="0" y="0"/>
                </a:lnTo>
                <a:lnTo>
                  <a:pt x="0" y="486219"/>
                </a:lnTo>
                <a:lnTo>
                  <a:pt x="471487" y="486219"/>
                </a:lnTo>
                <a:lnTo>
                  <a:pt x="471487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bIns="0" lIns="0" rIns="0" rtlCol="0" tIns="0" wrap="square"/>
          <a:p/>
        </p:txBody>
      </p:sp>
      <p:grpSp>
        <p:nvGrpSpPr>
          <p:cNvPr id="23" name="object 5"/>
          <p:cNvGrpSpPr/>
          <p:nvPr/>
        </p:nvGrpSpPr>
        <p:grpSpPr>
          <a:xfrm>
            <a:off x="8513444" y="0"/>
            <a:ext cx="9774555" cy="10287000"/>
            <a:chOff x="8513444" y="0"/>
            <a:chExt cx="9774555" cy="10287000"/>
          </a:xfrm>
        </p:grpSpPr>
        <p:pic>
          <p:nvPicPr>
            <p:cNvPr id="2097154" name="object 6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2091086" y="0"/>
              <a:ext cx="6196912" cy="10286996"/>
            </a:xfrm>
            <a:prstGeom prst="rect"/>
          </p:spPr>
        </p:pic>
        <p:pic>
          <p:nvPicPr>
            <p:cNvPr id="2097155" name="object 7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8658224" y="6157595"/>
              <a:ext cx="6057900" cy="3209924"/>
            </a:xfrm>
            <a:prstGeom prst="rect"/>
          </p:spPr>
        </p:pic>
        <p:pic>
          <p:nvPicPr>
            <p:cNvPr id="2097156" name="object 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8513444" y="2145664"/>
              <a:ext cx="6057899" cy="3867149"/>
            </a:xfrm>
            <a:prstGeom prst="rect"/>
          </p:spPr>
        </p:pic>
      </p:grpSp>
      <p:sp>
        <p:nvSpPr>
          <p:cNvPr id="1048596" name="object 9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543940"/>
          </a:xfrm>
          <a:prstGeom prst="rect"/>
        </p:spPr>
        <p:txBody>
          <a:bodyPr bIns="0" lIns="0" rIns="0" rtlCol="0" tIns="616839" vert="horz" wrap="square">
            <a:spAutoFit/>
          </a:bodyPr>
          <a:p>
            <a:pPr marL="786765">
              <a:lnSpc>
                <a:spcPct val="100000"/>
              </a:lnSpc>
              <a:spcBef>
                <a:spcPts val="95"/>
              </a:spcBef>
            </a:pPr>
            <a:r>
              <a:rPr dirty="0" sz="6350">
                <a:solidFill>
                  <a:srgbClr val="000000"/>
                </a:solidFill>
              </a:rPr>
              <a:t>RESULTS</a:t>
            </a:r>
            <a:r>
              <a:rPr dirty="0" sz="6350" spc="10">
                <a:solidFill>
                  <a:srgbClr val="000000"/>
                </a:solidFill>
              </a:rPr>
              <a:t> </a:t>
            </a:r>
            <a:r>
              <a:rPr dirty="0" sz="6350">
                <a:solidFill>
                  <a:srgbClr val="000000"/>
                </a:solidFill>
              </a:rPr>
              <a:t>AND</a:t>
            </a:r>
            <a:r>
              <a:rPr dirty="0" sz="6350" spc="30">
                <a:solidFill>
                  <a:srgbClr val="000000"/>
                </a:solidFill>
              </a:rPr>
              <a:t> </a:t>
            </a:r>
            <a:r>
              <a:rPr dirty="0" sz="6350" spc="-10">
                <a:solidFill>
                  <a:srgbClr val="000000"/>
                </a:solidFill>
              </a:rPr>
              <a:t>SCREENSHOTS</a:t>
            </a:r>
            <a:endParaRPr sz="6350"/>
          </a:p>
        </p:txBody>
      </p:sp>
      <p:sp>
        <p:nvSpPr>
          <p:cNvPr id="1048597" name="object 10"/>
          <p:cNvSpPr txBox="1"/>
          <p:nvPr/>
        </p:nvSpPr>
        <p:spPr>
          <a:xfrm>
            <a:off x="16914367" y="9678416"/>
            <a:ext cx="23939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2C92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grpSp>
        <p:nvGrpSpPr>
          <p:cNvPr id="24" name="object 11"/>
          <p:cNvGrpSpPr/>
          <p:nvPr/>
        </p:nvGrpSpPr>
        <p:grpSpPr>
          <a:xfrm>
            <a:off x="120014" y="123822"/>
            <a:ext cx="18167984" cy="10163176"/>
            <a:chOff x="120014" y="123822"/>
            <a:chExt cx="18167985" cy="10163176"/>
          </a:xfrm>
        </p:grpSpPr>
        <p:pic>
          <p:nvPicPr>
            <p:cNvPr id="2097157" name="object 12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065144" y="2171700"/>
              <a:ext cx="5095875" cy="4290060"/>
            </a:xfrm>
            <a:prstGeom prst="rect"/>
          </p:spPr>
        </p:pic>
        <p:pic>
          <p:nvPicPr>
            <p:cNvPr id="2097158" name="object 13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8493759" y="2277110"/>
              <a:ext cx="6096000" cy="3792855"/>
            </a:xfrm>
            <a:prstGeom prst="rect"/>
          </p:spPr>
        </p:pic>
        <p:pic>
          <p:nvPicPr>
            <p:cNvPr id="2097159" name="object 14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2997200" y="6681467"/>
              <a:ext cx="4953000" cy="3508375"/>
            </a:xfrm>
            <a:prstGeom prst="rect"/>
          </p:spPr>
        </p:pic>
        <p:pic>
          <p:nvPicPr>
            <p:cNvPr id="2097160" name="object 15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238760" y="190498"/>
              <a:ext cx="17988280" cy="10096500"/>
            </a:xfrm>
            <a:prstGeom prst="rect"/>
          </p:spPr>
        </p:pic>
        <p:pic>
          <p:nvPicPr>
            <p:cNvPr id="2097161" name="object 16"/>
            <p:cNvPicPr>
              <a:picLocks/>
            </p:cNvPicPr>
            <p:nvPr/>
          </p:nvPicPr>
          <p:blipFill>
            <a:blip xmlns:r="http://schemas.openxmlformats.org/officeDocument/2006/relationships" r:embed="rId9" cstate="print"/>
            <a:stretch>
              <a:fillRect/>
            </a:stretch>
          </p:blipFill>
          <p:spPr>
            <a:xfrm>
              <a:off x="3474085" y="2263139"/>
              <a:ext cx="6327774" cy="4449445"/>
            </a:xfrm>
            <a:prstGeom prst="rect"/>
          </p:spPr>
        </p:pic>
        <p:pic>
          <p:nvPicPr>
            <p:cNvPr id="2097162" name="object 17"/>
            <p:cNvPicPr>
              <a:picLocks/>
            </p:cNvPicPr>
            <p:nvPr/>
          </p:nvPicPr>
          <p:blipFill>
            <a:blip xmlns:r="http://schemas.openxmlformats.org/officeDocument/2006/relationships" r:embed="rId10" cstate="print"/>
            <a:stretch>
              <a:fillRect/>
            </a:stretch>
          </p:blipFill>
          <p:spPr>
            <a:xfrm>
              <a:off x="3658235" y="6956425"/>
              <a:ext cx="7667625" cy="3111500"/>
            </a:xfrm>
            <a:prstGeom prst="rect"/>
          </p:spPr>
        </p:pic>
        <p:pic>
          <p:nvPicPr>
            <p:cNvPr id="2097163" name="object 18"/>
            <p:cNvPicPr>
              <a:picLocks/>
            </p:cNvPicPr>
            <p:nvPr/>
          </p:nvPicPr>
          <p:blipFill>
            <a:blip xmlns:r="http://schemas.openxmlformats.org/officeDocument/2006/relationships" r:embed="rId11" cstate="print"/>
            <a:stretch>
              <a:fillRect/>
            </a:stretch>
          </p:blipFill>
          <p:spPr>
            <a:xfrm>
              <a:off x="10443845" y="6958961"/>
              <a:ext cx="7836535" cy="3214370"/>
            </a:xfrm>
            <a:prstGeom prst="rect"/>
          </p:spPr>
        </p:pic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2" cstate="print"/>
            <a:stretch>
              <a:fillRect/>
            </a:stretch>
          </p:blipFill>
          <p:spPr>
            <a:xfrm>
              <a:off x="10443845" y="2165350"/>
              <a:ext cx="5707380" cy="4624070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13" cstate="print"/>
            <a:stretch>
              <a:fillRect/>
            </a:stretch>
          </p:blipFill>
          <p:spPr>
            <a:xfrm>
              <a:off x="120014" y="123822"/>
              <a:ext cx="18167985" cy="10163175"/>
            </a:xfrm>
            <a:prstGeom prst="rect"/>
          </p:spPr>
        </p:pic>
        <p:pic>
          <p:nvPicPr>
            <p:cNvPr id="2097170" name="object 25"/>
            <p:cNvPicPr>
              <a:picLocks/>
            </p:cNvPicPr>
            <p:nvPr/>
          </p:nvPicPr>
          <p:blipFill>
            <a:blip xmlns:r="http://schemas.openxmlformats.org/officeDocument/2006/relationships" r:embed="rId14" cstate="print"/>
            <a:stretch>
              <a:fillRect/>
            </a:stretch>
          </p:blipFill>
          <p:spPr>
            <a:xfrm>
              <a:off x="335280" y="6386829"/>
              <a:ext cx="2724150" cy="3771900"/>
            </a:xfrm>
            <a:prstGeom prst="rect"/>
          </p:spPr>
        </p:pic>
      </p:grpSp>
      <p:pic>
        <p:nvPicPr>
          <p:cNvPr id="2097205" name=""/>
          <p:cNvPicPr>
            <a:picLocks/>
          </p:cNvPicPr>
          <p:nvPr/>
        </p:nvPicPr>
        <p:blipFill>
          <a:blip xmlns:r="http://schemas.openxmlformats.org/officeDocument/2006/relationships" r:embed="rId15"/>
          <a:stretch>
            <a:fillRect/>
          </a:stretch>
        </p:blipFill>
        <p:spPr>
          <a:xfrm rot="0">
            <a:off x="9078174" y="2013121"/>
            <a:ext cx="9048302" cy="2853583"/>
          </a:xfrm>
          <a:prstGeom prst="rect"/>
        </p:spPr>
      </p:pic>
      <p:pic>
        <p:nvPicPr>
          <p:cNvPr id="2097207" name=""/>
          <p:cNvPicPr>
            <a:picLocks/>
          </p:cNvPicPr>
          <p:nvPr/>
        </p:nvPicPr>
        <p:blipFill>
          <a:blip xmlns:r="http://schemas.openxmlformats.org/officeDocument/2006/relationships" r:embed="rId16"/>
          <a:stretch>
            <a:fillRect/>
          </a:stretch>
        </p:blipFill>
        <p:spPr>
          <a:xfrm rot="0">
            <a:off x="1028700" y="2816044"/>
            <a:ext cx="8633035" cy="2694389"/>
          </a:xfrm>
          <a:prstGeom prst="rect"/>
        </p:spPr>
      </p:pic>
      <p:pic>
        <p:nvPicPr>
          <p:cNvPr id="2097208" name=""/>
          <p:cNvPicPr>
            <a:picLocks/>
          </p:cNvPicPr>
          <p:nvPr/>
        </p:nvPicPr>
        <p:blipFill>
          <a:blip xmlns:r="http://schemas.openxmlformats.org/officeDocument/2006/relationships" r:embed="rId17"/>
          <a:stretch>
            <a:fillRect/>
          </a:stretch>
        </p:blipFill>
        <p:spPr>
          <a:xfrm rot="0">
            <a:off x="9579276" y="6358533"/>
            <a:ext cx="7735924" cy="3319883"/>
          </a:xfrm>
          <a:prstGeom prst="rect"/>
        </p:spPr>
      </p:pic>
      <p:pic>
        <p:nvPicPr>
          <p:cNvPr id="2097209" name=""/>
          <p:cNvPicPr>
            <a:picLocks/>
          </p:cNvPicPr>
          <p:nvPr/>
        </p:nvPicPr>
        <p:blipFill>
          <a:blip xmlns:r="http://schemas.openxmlformats.org/officeDocument/2006/relationships" r:embed="rId18"/>
          <a:stretch>
            <a:fillRect/>
          </a:stretch>
        </p:blipFill>
        <p:spPr>
          <a:xfrm rot="0">
            <a:off x="2478220" y="5967494"/>
            <a:ext cx="5726164" cy="364336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object 2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587" name="object 3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276351"/>
          </a:xfrm>
          <a:prstGeom prst="rect"/>
        </p:spPr>
        <p:txBody>
          <a:bodyPr bIns="0" lIns="0" rIns="0" rtlCol="0" tIns="196850" vert="horz" wrap="square">
            <a:spAutoFit/>
          </a:bodyPr>
          <a:p>
            <a:pPr marL="809625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</a:p>
        </p:txBody>
      </p:sp>
      <p:sp>
        <p:nvSpPr>
          <p:cNvPr id="1048588" name="object 4"/>
          <p:cNvSpPr txBox="1">
            <a:spLocks noGrp="1"/>
          </p:cNvSpPr>
          <p:nvPr>
            <p:ph type="body" idx="1"/>
          </p:nvPr>
        </p:nvSpPr>
        <p:spPr>
          <a:xfrm>
            <a:off x="456691" y="2570352"/>
            <a:ext cx="16777335" cy="13867814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ctr" marL="12700" marR="5080">
              <a:lnSpc>
                <a:spcPct val="117800"/>
              </a:lnSpc>
              <a:spcBef>
                <a:spcPts val="100"/>
              </a:spcBef>
              <a:tabLst>
                <a:tab algn="l" pos="716280"/>
                <a:tab algn="l" pos="1478915"/>
                <a:tab algn="l" pos="2279015"/>
                <a:tab algn="l" pos="3202305"/>
                <a:tab algn="l" pos="3324225"/>
                <a:tab algn="l" pos="3792220"/>
                <a:tab algn="l" pos="4904740"/>
                <a:tab algn="l" pos="6084570"/>
                <a:tab algn="l" pos="6305550"/>
                <a:tab algn="l" pos="7085965"/>
                <a:tab algn="l" pos="7931784"/>
                <a:tab algn="l" pos="8648065"/>
                <a:tab algn="l" pos="9911715"/>
                <a:tab algn="l" pos="10036810"/>
                <a:tab algn="l" pos="10501630"/>
                <a:tab algn="l" pos="10701020"/>
                <a:tab algn="l" pos="12052935"/>
                <a:tab algn="l" pos="12157710"/>
                <a:tab algn="l" pos="13289280"/>
                <a:tab algn="l" pos="13851255"/>
                <a:tab algn="l" pos="13993494"/>
                <a:tab algn="l" pos="14307185"/>
                <a:tab algn="l" pos="14984094"/>
                <a:tab algn="l" pos="15640685"/>
              </a:tabLst>
            </a:pP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Employee</a:t>
            </a:r>
            <a:r>
              <a:rPr dirty="0"/>
              <a:t>	</a:t>
            </a:r>
            <a:r>
              <a:rPr dirty="0" spc="-10"/>
              <a:t>Salary</a:t>
            </a:r>
            <a:r>
              <a:rPr dirty="0"/>
              <a:t>		</a:t>
            </a:r>
            <a:r>
              <a:rPr dirty="0" spc="-10"/>
              <a:t>Prediction</a:t>
            </a:r>
            <a:r>
              <a:rPr dirty="0"/>
              <a:t>	</a:t>
            </a:r>
            <a:r>
              <a:rPr dirty="0" spc="-10"/>
              <a:t>System</a:t>
            </a:r>
            <a:r>
              <a:rPr dirty="0"/>
              <a:t>	</a:t>
            </a:r>
            <a:r>
              <a:rPr dirty="0" spc="-10"/>
              <a:t>successfully</a:t>
            </a:r>
            <a:r>
              <a:rPr dirty="0"/>
              <a:t>	</a:t>
            </a:r>
            <a:r>
              <a:rPr dirty="0" spc="-10"/>
              <a:t>demonstrates</a:t>
            </a:r>
            <a:r>
              <a:rPr dirty="0"/>
              <a:t>	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20"/>
              <a:t>end-</a:t>
            </a:r>
            <a:r>
              <a:rPr dirty="0"/>
              <a:t>to-</a:t>
            </a:r>
            <a:r>
              <a:rPr dirty="0" spc="-25"/>
              <a:t>end</a:t>
            </a:r>
            <a:r>
              <a:rPr dirty="0"/>
              <a:t>		</a:t>
            </a:r>
            <a:r>
              <a:rPr dirty="0" spc="-10"/>
              <a:t>application</a:t>
            </a:r>
            <a:r>
              <a:rPr dirty="0"/>
              <a:t>	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10"/>
              <a:t>machine</a:t>
            </a:r>
            <a:r>
              <a:rPr dirty="0"/>
              <a:t>	</a:t>
            </a:r>
            <a:r>
              <a:rPr dirty="0" spc="-10"/>
              <a:t>learning </a:t>
            </a:r>
            <a:r>
              <a:rPr dirty="0" spc="105"/>
              <a:t>in</a:t>
            </a:r>
            <a:r>
              <a:rPr dirty="0" spc="-125"/>
              <a:t> </a:t>
            </a:r>
            <a:r>
              <a:rPr dirty="0" spc="110"/>
              <a:t>solving</a:t>
            </a:r>
            <a:r>
              <a:rPr dirty="0" spc="-95"/>
              <a:t> </a:t>
            </a:r>
            <a:r>
              <a:rPr dirty="0" spc="105"/>
              <a:t>a</a:t>
            </a:r>
            <a:r>
              <a:rPr dirty="0" spc="-100"/>
              <a:t> </a:t>
            </a:r>
            <a:r>
              <a:rPr dirty="0" spc="85"/>
              <a:t>real-</a:t>
            </a:r>
            <a:r>
              <a:rPr dirty="0" spc="110"/>
              <a:t>world</a:t>
            </a:r>
            <a:r>
              <a:rPr dirty="0" spc="-105"/>
              <a:t> </a:t>
            </a:r>
            <a:r>
              <a:rPr dirty="0" spc="180"/>
              <a:t>HR</a:t>
            </a:r>
            <a:r>
              <a:rPr dirty="0" spc="-100"/>
              <a:t> </a:t>
            </a:r>
            <a:r>
              <a:rPr dirty="0" spc="95"/>
              <a:t>analytics</a:t>
            </a:r>
            <a:r>
              <a:rPr dirty="0" spc="-95"/>
              <a:t> </a:t>
            </a:r>
            <a:r>
              <a:rPr dirty="0" spc="95"/>
              <a:t>challenge.</a:t>
            </a:r>
            <a:r>
              <a:rPr dirty="0" spc="-95"/>
              <a:t> </a:t>
            </a:r>
            <a:r>
              <a:rPr dirty="0" spc="155"/>
              <a:t>By</a:t>
            </a:r>
            <a:r>
              <a:rPr dirty="0" spc="-110"/>
              <a:t> </a:t>
            </a:r>
            <a:r>
              <a:rPr dirty="0" spc="105"/>
              <a:t>simulating</a:t>
            </a:r>
            <a:r>
              <a:rPr dirty="0" spc="-110"/>
              <a:t> </a:t>
            </a:r>
            <a:r>
              <a:rPr dirty="0" spc="85"/>
              <a:t>realistic</a:t>
            </a:r>
            <a:r>
              <a:rPr dirty="0" spc="-90"/>
              <a:t> </a:t>
            </a:r>
            <a:r>
              <a:rPr dirty="0" spc="95"/>
              <a:t>salary</a:t>
            </a:r>
            <a:r>
              <a:rPr dirty="0" spc="-114"/>
              <a:t> </a:t>
            </a:r>
            <a:r>
              <a:rPr dirty="0" spc="100"/>
              <a:t>data</a:t>
            </a:r>
            <a:r>
              <a:rPr dirty="0" spc="-90"/>
              <a:t> </a:t>
            </a:r>
            <a:r>
              <a:rPr dirty="0" spc="114"/>
              <a:t>and</a:t>
            </a:r>
            <a:r>
              <a:rPr dirty="0" spc="-120"/>
              <a:t> </a:t>
            </a:r>
            <a:r>
              <a:rPr dirty="0" spc="110"/>
              <a:t>applying</a:t>
            </a:r>
            <a:r>
              <a:rPr dirty="0" spc="-95"/>
              <a:t> </a:t>
            </a:r>
            <a:r>
              <a:rPr dirty="0" spc="100"/>
              <a:t>advanced </a:t>
            </a:r>
            <a:r>
              <a:rPr dirty="0" spc="-10"/>
              <a:t>modeling</a:t>
            </a:r>
            <a:r>
              <a:rPr dirty="0"/>
              <a:t>	</a:t>
            </a:r>
            <a:r>
              <a:rPr dirty="0" spc="-10"/>
              <a:t>techniques,</a:t>
            </a:r>
            <a:r>
              <a:rPr dirty="0"/>
              <a:t>	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system</a:t>
            </a:r>
            <a:r>
              <a:rPr dirty="0"/>
              <a:t>	</a:t>
            </a:r>
            <a:r>
              <a:rPr dirty="0" spc="-615"/>
              <a:t> </a:t>
            </a:r>
            <a:r>
              <a:rPr dirty="0"/>
              <a:t>achieved	</a:t>
            </a:r>
            <a:r>
              <a:rPr dirty="0" spc="-20"/>
              <a:t>high</a:t>
            </a:r>
            <a:r>
              <a:rPr dirty="0"/>
              <a:t>	</a:t>
            </a:r>
            <a:r>
              <a:rPr dirty="0" spc="-10"/>
              <a:t>prediction</a:t>
            </a:r>
            <a:r>
              <a:rPr dirty="0"/>
              <a:t>	</a:t>
            </a:r>
            <a:r>
              <a:rPr dirty="0" spc="-10"/>
              <a:t>accuracy</a:t>
            </a:r>
            <a:r>
              <a:rPr dirty="0"/>
              <a:t>	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practical</a:t>
            </a:r>
            <a:r>
              <a:rPr dirty="0"/>
              <a:t>	</a:t>
            </a:r>
            <a:r>
              <a:rPr dirty="0" spc="-10"/>
              <a:t>insights</a:t>
            </a:r>
            <a:r>
              <a:rPr dirty="0"/>
              <a:t>	</a:t>
            </a:r>
            <a:r>
              <a:rPr dirty="0" spc="-20"/>
              <a:t>into</a:t>
            </a:r>
            <a:r>
              <a:rPr dirty="0"/>
              <a:t>		</a:t>
            </a:r>
            <a:r>
              <a:rPr dirty="0" spc="-10"/>
              <a:t>salary</a:t>
            </a:r>
            <a:r>
              <a:rPr dirty="0"/>
              <a:t>	</a:t>
            </a:r>
            <a:r>
              <a:rPr dirty="0" spc="-10"/>
              <a:t>dynamics.</a:t>
            </a:r>
          </a:p>
          <a:p>
            <a:pPr>
              <a:lnSpc>
                <a:spcPct val="100000"/>
              </a:lnSpc>
              <a:spcBef>
                <a:spcPts val="1300"/>
              </a:spcBef>
            </a:pPr>
            <a:endParaRPr dirty="0" spc="-10"/>
          </a:p>
          <a:p>
            <a:pPr algn="ctr" marL="635">
              <a:lnSpc>
                <a:spcPct val="100000"/>
              </a:lnSpc>
            </a:pPr>
            <a:r>
              <a:rPr dirty="0" spc="55"/>
              <a:t>The</a:t>
            </a:r>
            <a:r>
              <a:rPr dirty="0" spc="285"/>
              <a:t> </a:t>
            </a:r>
            <a:r>
              <a:rPr dirty="0" spc="50"/>
              <a:t>use</a:t>
            </a:r>
            <a:r>
              <a:rPr dirty="0" spc="305"/>
              <a:t> </a:t>
            </a:r>
            <a:r>
              <a:rPr dirty="0"/>
              <a:t>of</a:t>
            </a:r>
            <a:r>
              <a:rPr dirty="0" spc="300"/>
              <a:t> </a:t>
            </a:r>
            <a:r>
              <a:rPr dirty="0" spc="70"/>
              <a:t>SHAP</a:t>
            </a:r>
            <a:r>
              <a:rPr dirty="0" spc="300"/>
              <a:t> </a:t>
            </a:r>
            <a:r>
              <a:rPr dirty="0"/>
              <a:t>for</a:t>
            </a:r>
            <a:r>
              <a:rPr dirty="0" spc="295"/>
              <a:t> </a:t>
            </a:r>
            <a:r>
              <a:rPr dirty="0" spc="55"/>
              <a:t>model</a:t>
            </a:r>
            <a:r>
              <a:rPr dirty="0" spc="300"/>
              <a:t> </a:t>
            </a:r>
            <a:r>
              <a:rPr dirty="0" spc="45"/>
              <a:t>explainability</a:t>
            </a:r>
            <a:r>
              <a:rPr dirty="0" spc="315"/>
              <a:t> </a:t>
            </a:r>
            <a:r>
              <a:rPr dirty="0" spc="55"/>
              <a:t>added</a:t>
            </a:r>
            <a:r>
              <a:rPr dirty="0" spc="290"/>
              <a:t> </a:t>
            </a:r>
            <a:r>
              <a:rPr dirty="0" spc="45"/>
              <a:t>transparency,</a:t>
            </a:r>
            <a:r>
              <a:rPr dirty="0" spc="315"/>
              <a:t> </a:t>
            </a:r>
            <a:r>
              <a:rPr dirty="0" spc="50"/>
              <a:t>enabling</a:t>
            </a:r>
            <a:r>
              <a:rPr dirty="0" spc="315"/>
              <a:t> </a:t>
            </a:r>
            <a:r>
              <a:rPr dirty="0"/>
              <a:t>users</a:t>
            </a:r>
            <a:r>
              <a:rPr dirty="0" spc="290"/>
              <a:t> </a:t>
            </a:r>
            <a:r>
              <a:rPr dirty="0"/>
              <a:t>to</a:t>
            </a:r>
            <a:r>
              <a:rPr dirty="0" spc="290"/>
              <a:t> </a:t>
            </a:r>
            <a:r>
              <a:rPr dirty="0"/>
              <a:t>understand</a:t>
            </a:r>
            <a:r>
              <a:rPr dirty="0" spc="320"/>
              <a:t> </a:t>
            </a:r>
            <a:r>
              <a:rPr dirty="0" spc="50"/>
              <a:t>key</a:t>
            </a:r>
            <a:r>
              <a:rPr dirty="0" spc="295"/>
              <a:t> </a:t>
            </a:r>
            <a:r>
              <a:rPr dirty="0"/>
              <a:t>salary</a:t>
            </a:r>
            <a:r>
              <a:rPr dirty="0" spc="295"/>
              <a:t> </a:t>
            </a:r>
            <a:r>
              <a:rPr dirty="0" spc="-10"/>
              <a:t>drivers.</a:t>
            </a:r>
          </a:p>
          <a:p>
            <a:pPr algn="ctr" marL="3810">
              <a:lnSpc>
                <a:spcPct val="100000"/>
              </a:lnSpc>
              <a:spcBef>
                <a:spcPts val="590"/>
              </a:spcBef>
            </a:pPr>
            <a:r>
              <a:rPr dirty="0" spc="55"/>
              <a:t>The</a:t>
            </a:r>
            <a:r>
              <a:rPr dirty="0" spc="250"/>
              <a:t> </a:t>
            </a:r>
            <a:r>
              <a:rPr dirty="0" spc="45"/>
              <a:t>Streamlit-</a:t>
            </a:r>
            <a:r>
              <a:rPr dirty="0" spc="50"/>
              <a:t>based</a:t>
            </a:r>
            <a:r>
              <a:rPr dirty="0" spc="250"/>
              <a:t> </a:t>
            </a:r>
            <a:r>
              <a:rPr dirty="0" spc="55"/>
              <a:t>deployment</a:t>
            </a:r>
            <a:r>
              <a:rPr dirty="0" spc="275"/>
              <a:t> </a:t>
            </a:r>
            <a:r>
              <a:rPr dirty="0" spc="50"/>
              <a:t>ensured</a:t>
            </a:r>
            <a:r>
              <a:rPr dirty="0" spc="270"/>
              <a:t> </a:t>
            </a:r>
            <a:r>
              <a:rPr dirty="0"/>
              <a:t>accessibility</a:t>
            </a:r>
            <a:r>
              <a:rPr dirty="0" spc="265"/>
              <a:t> </a:t>
            </a:r>
            <a:r>
              <a:rPr dirty="0" spc="50"/>
              <a:t>through</a:t>
            </a:r>
            <a:r>
              <a:rPr dirty="0" spc="260"/>
              <a:t> </a:t>
            </a:r>
            <a:r>
              <a:rPr dirty="0"/>
              <a:t>a</a:t>
            </a:r>
            <a:r>
              <a:rPr dirty="0" spc="250"/>
              <a:t> </a:t>
            </a:r>
            <a:r>
              <a:rPr dirty="0"/>
              <a:t>user-</a:t>
            </a:r>
            <a:r>
              <a:rPr dirty="0" spc="45"/>
              <a:t>friendly</a:t>
            </a:r>
            <a:r>
              <a:rPr dirty="0" spc="275"/>
              <a:t> </a:t>
            </a:r>
            <a:r>
              <a:rPr dirty="0" spc="60"/>
              <a:t>web</a:t>
            </a:r>
            <a:r>
              <a:rPr dirty="0" spc="250"/>
              <a:t> </a:t>
            </a:r>
            <a:r>
              <a:rPr dirty="0" spc="-10"/>
              <a:t>interface.</a:t>
            </a:r>
          </a:p>
          <a:p>
            <a:pPr>
              <a:lnSpc>
                <a:spcPct val="100000"/>
              </a:lnSpc>
              <a:spcBef>
                <a:spcPts val="735"/>
              </a:spcBef>
            </a:pPr>
            <a:endParaRPr dirty="0" spc="-10"/>
          </a:p>
          <a:p>
            <a:pPr algn="ctr" marL="125095" marR="114935">
              <a:lnSpc>
                <a:spcPct val="117800"/>
              </a:lnSpc>
              <a:tabLst>
                <a:tab algn="l" pos="893444"/>
                <a:tab algn="l" pos="1251585"/>
                <a:tab algn="l" pos="1576070"/>
                <a:tab algn="l" pos="2002789"/>
                <a:tab algn="l" pos="2940050"/>
                <a:tab algn="l" pos="3533140"/>
                <a:tab algn="l" pos="4109085"/>
                <a:tab algn="l" pos="5474970"/>
                <a:tab algn="l" pos="6055360"/>
                <a:tab algn="l" pos="6497320"/>
                <a:tab algn="l" pos="6755130"/>
                <a:tab algn="l" pos="7326630"/>
                <a:tab algn="l" pos="8123555"/>
                <a:tab algn="l" pos="8852535"/>
                <a:tab algn="l" pos="9403715"/>
                <a:tab algn="l" pos="10103485"/>
                <a:tab algn="l" pos="11289030"/>
                <a:tab algn="l" pos="13039090"/>
                <a:tab algn="l" pos="13691235"/>
                <a:tab algn="l" pos="14610715"/>
                <a:tab algn="l" pos="16386175"/>
              </a:tabLst>
            </a:pPr>
            <a:r>
              <a:rPr dirty="0" spc="-20"/>
              <a:t>This</a:t>
            </a:r>
            <a:r>
              <a:rPr dirty="0"/>
              <a:t>	</a:t>
            </a: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highlights</a:t>
            </a:r>
            <a:r>
              <a:rPr dirty="0"/>
              <a:t>	</a:t>
            </a:r>
            <a:r>
              <a:rPr dirty="0" spc="-25"/>
              <a:t>the</a:t>
            </a:r>
            <a:r>
              <a:rPr dirty="0"/>
              <a:t>	</a:t>
            </a:r>
            <a:r>
              <a:rPr dirty="0" spc="-10"/>
              <a:t>effectiveness</a:t>
            </a:r>
            <a:r>
              <a:rPr dirty="0"/>
              <a:t>	</a:t>
            </a:r>
            <a:r>
              <a:rPr dirty="0" spc="-25"/>
              <a:t>of</a:t>
            </a:r>
            <a:r>
              <a:rPr dirty="0"/>
              <a:t>	</a:t>
            </a:r>
            <a:r>
              <a:rPr dirty="0" spc="-10"/>
              <a:t>combining</a:t>
            </a:r>
            <a:r>
              <a:rPr dirty="0"/>
              <a:t>	</a:t>
            </a:r>
            <a:r>
              <a:rPr dirty="0" spc="-20"/>
              <a:t>data</a:t>
            </a:r>
            <a:r>
              <a:rPr dirty="0"/>
              <a:t>	</a:t>
            </a:r>
            <a:r>
              <a:rPr dirty="0" spc="-10"/>
              <a:t>science,</a:t>
            </a:r>
            <a:r>
              <a:rPr dirty="0"/>
              <a:t>	</a:t>
            </a:r>
            <a:r>
              <a:rPr dirty="0" spc="-10"/>
              <a:t>domain</a:t>
            </a:r>
            <a:r>
              <a:rPr dirty="0"/>
              <a:t>	</a:t>
            </a:r>
            <a:r>
              <a:rPr dirty="0" spc="-10"/>
              <a:t>knowledge,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cloud</a:t>
            </a:r>
            <a:r>
              <a:rPr dirty="0"/>
              <a:t>	</a:t>
            </a:r>
            <a:r>
              <a:rPr dirty="0" spc="-10"/>
              <a:t>deployment</a:t>
            </a:r>
            <a:r>
              <a:rPr dirty="0"/>
              <a:t>	</a:t>
            </a:r>
            <a:r>
              <a:rPr dirty="0" spc="-25"/>
              <a:t>to </a:t>
            </a:r>
            <a:r>
              <a:rPr dirty="0" spc="-10"/>
              <a:t>deliver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10"/>
              <a:t>scalable,</a:t>
            </a:r>
            <a:r>
              <a:rPr dirty="0"/>
              <a:t>	</a:t>
            </a:r>
            <a:r>
              <a:rPr dirty="0" spc="-20"/>
              <a:t>production-</a:t>
            </a:r>
            <a:r>
              <a:rPr dirty="0" spc="-10"/>
              <a:t>ready</a:t>
            </a:r>
            <a:r>
              <a:rPr dirty="0"/>
              <a:t>	</a:t>
            </a:r>
            <a:r>
              <a:rPr dirty="0" spc="-10"/>
              <a:t>solution</a:t>
            </a:r>
            <a:r>
              <a:rPr dirty="0"/>
              <a:t>	</a:t>
            </a:r>
            <a:r>
              <a:rPr dirty="0" spc="-25"/>
              <a:t>for</a:t>
            </a:r>
            <a:r>
              <a:rPr dirty="0"/>
              <a:t>	</a:t>
            </a:r>
            <a:r>
              <a:rPr dirty="0" spc="-10"/>
              <a:t>compensation</a:t>
            </a:r>
            <a:r>
              <a:rPr dirty="0"/>
              <a:t>	</a:t>
            </a:r>
            <a:r>
              <a:rPr dirty="0" spc="-10"/>
              <a:t>intelligence.</a:t>
            </a:r>
          </a:p>
        </p:txBody>
      </p:sp>
      <p:sp>
        <p:nvSpPr>
          <p:cNvPr id="1048589" name="object 5"/>
          <p:cNvSpPr txBox="1"/>
          <p:nvPr/>
        </p:nvSpPr>
        <p:spPr>
          <a:xfrm>
            <a:off x="16914367" y="9678416"/>
            <a:ext cx="23939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25">
                <a:solidFill>
                  <a:srgbClr val="2C926A"/>
                </a:solidFill>
                <a:latin typeface="Trebuchet MS"/>
                <a:cs typeface="Trebuchet MS"/>
              </a:rPr>
              <a:t>11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499995" y="9688334"/>
            <a:ext cx="114298" cy="266699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0" y="17143"/>
            <a:ext cx="18288000" cy="10269855"/>
            <a:chOff x="0" y="17143"/>
            <a:chExt cx="18288000" cy="10269855"/>
          </a:xfrm>
        </p:grpSpPr>
        <p:pic>
          <p:nvPicPr>
            <p:cNvPr id="2097183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11168415" y="17143"/>
              <a:ext cx="7118949" cy="10269856"/>
            </a:xfrm>
            <a:prstGeom prst="rect"/>
          </p:spPr>
        </p:pic>
        <p:sp>
          <p:nvSpPr>
            <p:cNvPr id="1048636" name="object 4"/>
            <p:cNvSpPr/>
            <p:nvPr/>
          </p:nvSpPr>
          <p:spPr>
            <a:xfrm>
              <a:off x="0" y="51433"/>
              <a:ext cx="18288000" cy="10235565"/>
            </a:xfrm>
            <a:custGeom>
              <a:avLst/>
              <a:ahLst/>
              <a:rect l="l" t="t" r="r" b="b"/>
              <a:pathLst>
                <a:path w="18288000" h="10235565">
                  <a:moveTo>
                    <a:pt x="18288000" y="0"/>
                  </a:moveTo>
                  <a:lnTo>
                    <a:pt x="0" y="0"/>
                  </a:lnTo>
                  <a:lnTo>
                    <a:pt x="0" y="10235566"/>
                  </a:lnTo>
                  <a:lnTo>
                    <a:pt x="18288000" y="10235566"/>
                  </a:lnTo>
                  <a:lnTo>
                    <a:pt x="18288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5"/>
          <p:cNvSpPr txBox="1"/>
          <p:nvPr/>
        </p:nvSpPr>
        <p:spPr>
          <a:xfrm>
            <a:off x="9084944" y="37592"/>
            <a:ext cx="120650" cy="19367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 spc="-50">
                <a:latin typeface="Trebuchet MS"/>
                <a:cs typeface="Trebuchet MS"/>
              </a:rPr>
              <a:t>G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6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1643888" y="2183637"/>
            <a:ext cx="10499090" cy="250380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algn="r" marR="72390">
              <a:lnSpc>
                <a:spcPct val="100000"/>
              </a:lnSpc>
              <a:spcBef>
                <a:spcPts val="100"/>
              </a:spcBef>
              <a:tabLst>
                <a:tab algn="l" pos="3237230"/>
                <a:tab algn="l" pos="8368030"/>
              </a:tabLst>
            </a:pPr>
            <a:r>
              <a:rPr dirty="0" sz="5600" spc="-10">
                <a:solidFill>
                  <a:srgbClr val="FF0000"/>
                </a:solidFill>
                <a:latin typeface="Cambria"/>
                <a:cs typeface="Cambria"/>
              </a:rPr>
              <a:t>DIGITAL</a:t>
            </a: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dirty="0" sz="5600" spc="-10">
                <a:solidFill>
                  <a:srgbClr val="FF0000"/>
                </a:solidFill>
                <a:latin typeface="Cambria"/>
                <a:cs typeface="Cambria"/>
              </a:rPr>
              <a:t>PORTFOLIO</a:t>
            </a: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dirty="0" sz="5600" spc="-10">
                <a:solidFill>
                  <a:srgbClr val="FF0000"/>
                </a:solidFill>
                <a:latin typeface="Cambria"/>
                <a:cs typeface="Cambria"/>
              </a:rPr>
              <a:t>USING</a:t>
            </a:r>
            <a:endParaRPr sz="5600">
              <a:latin typeface="Cambria"/>
              <a:cs typeface="Cambria"/>
            </a:endParaRPr>
          </a:p>
          <a:p>
            <a:pPr algn="r" marR="5080">
              <a:lnSpc>
                <a:spcPct val="100000"/>
              </a:lnSpc>
              <a:spcBef>
                <a:spcPts val="6415"/>
              </a:spcBef>
              <a:tabLst>
                <a:tab algn="l" pos="2754630"/>
                <a:tab algn="l" pos="4683760"/>
              </a:tabLst>
            </a:pP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HTML </a:t>
            </a:r>
            <a:r>
              <a:rPr dirty="0" sz="5600" spc="-5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	CSS</a:t>
            </a:r>
            <a:r>
              <a:rPr dirty="0" sz="5600" spc="-1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5600" spc="-50">
                <a:solidFill>
                  <a:srgbClr val="FF0000"/>
                </a:solidFill>
                <a:latin typeface="Cambria"/>
                <a:cs typeface="Cambria"/>
              </a:rPr>
              <a:t>,</a:t>
            </a:r>
            <a:r>
              <a:rPr dirty="0" sz="560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dirty="0" sz="5600" spc="-10">
                <a:solidFill>
                  <a:srgbClr val="FF0000"/>
                </a:solidFill>
                <a:latin typeface="Cambria"/>
                <a:cs typeface="Cambria"/>
              </a:rPr>
              <a:t>JAVASCRIPT</a:t>
            </a:r>
            <a:endParaRPr sz="5600">
              <a:latin typeface="Cambria"/>
              <a:cs typeface="Cambria"/>
            </a:endParaRPr>
          </a:p>
        </p:txBody>
      </p:sp>
      <p:sp>
        <p:nvSpPr>
          <p:cNvPr id="1048640" name="object 8"/>
          <p:cNvSpPr txBox="1"/>
          <p:nvPr/>
        </p:nvSpPr>
        <p:spPr>
          <a:xfrm>
            <a:off x="17014952" y="9111488"/>
            <a:ext cx="14922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650" spc="-50">
                <a:solidFill>
                  <a:srgbClr val="2C926A"/>
                </a:solidFill>
                <a:latin typeface="Trebuchet MS"/>
                <a:cs typeface="Trebuchet MS"/>
              </a:rPr>
              <a:t>2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41" name="object 9"/>
          <p:cNvSpPr/>
          <p:nvPr/>
        </p:nvSpPr>
        <p:spPr>
          <a:xfrm>
            <a:off x="4392295" y="3873499"/>
            <a:ext cx="41910" cy="443865"/>
          </a:xfrm>
          <a:custGeom>
            <a:avLst/>
            <a:ahLst/>
            <a:rect l="l" t="t" r="r" b="b"/>
            <a:pathLst>
              <a:path w="41910" h="443864">
                <a:moveTo>
                  <a:pt x="41529" y="388366"/>
                </a:moveTo>
                <a:lnTo>
                  <a:pt x="39878" y="380365"/>
                </a:lnTo>
                <a:lnTo>
                  <a:pt x="35433" y="373761"/>
                </a:lnTo>
                <a:lnTo>
                  <a:pt x="28829" y="369316"/>
                </a:lnTo>
                <a:lnTo>
                  <a:pt x="20701" y="367665"/>
                </a:lnTo>
                <a:lnTo>
                  <a:pt x="12700" y="369316"/>
                </a:lnTo>
                <a:lnTo>
                  <a:pt x="6096" y="373761"/>
                </a:lnTo>
                <a:lnTo>
                  <a:pt x="1651" y="380365"/>
                </a:lnTo>
                <a:lnTo>
                  <a:pt x="0" y="388366"/>
                </a:lnTo>
                <a:lnTo>
                  <a:pt x="0" y="423037"/>
                </a:lnTo>
                <a:lnTo>
                  <a:pt x="1651" y="431165"/>
                </a:lnTo>
                <a:lnTo>
                  <a:pt x="6096" y="437769"/>
                </a:lnTo>
                <a:lnTo>
                  <a:pt x="12700" y="442214"/>
                </a:lnTo>
                <a:lnTo>
                  <a:pt x="20701" y="443865"/>
                </a:lnTo>
                <a:lnTo>
                  <a:pt x="28829" y="442214"/>
                </a:lnTo>
                <a:lnTo>
                  <a:pt x="35433" y="437769"/>
                </a:lnTo>
                <a:lnTo>
                  <a:pt x="39878" y="431165"/>
                </a:lnTo>
                <a:lnTo>
                  <a:pt x="41529" y="423037"/>
                </a:lnTo>
                <a:lnTo>
                  <a:pt x="41529" y="388366"/>
                </a:lnTo>
                <a:close/>
              </a:path>
              <a:path w="41910" h="443864">
                <a:moveTo>
                  <a:pt x="41529" y="255143"/>
                </a:moveTo>
                <a:lnTo>
                  <a:pt x="39878" y="247142"/>
                </a:lnTo>
                <a:lnTo>
                  <a:pt x="35433" y="240538"/>
                </a:lnTo>
                <a:lnTo>
                  <a:pt x="28829" y="236093"/>
                </a:lnTo>
                <a:lnTo>
                  <a:pt x="20701" y="234442"/>
                </a:lnTo>
                <a:lnTo>
                  <a:pt x="12700" y="236093"/>
                </a:lnTo>
                <a:lnTo>
                  <a:pt x="6096" y="240538"/>
                </a:lnTo>
                <a:lnTo>
                  <a:pt x="1651" y="247142"/>
                </a:lnTo>
                <a:lnTo>
                  <a:pt x="0" y="255143"/>
                </a:lnTo>
                <a:lnTo>
                  <a:pt x="0" y="321818"/>
                </a:lnTo>
                <a:lnTo>
                  <a:pt x="1651" y="329946"/>
                </a:lnTo>
                <a:lnTo>
                  <a:pt x="6096" y="336550"/>
                </a:lnTo>
                <a:lnTo>
                  <a:pt x="12700" y="340995"/>
                </a:lnTo>
                <a:lnTo>
                  <a:pt x="20701" y="342519"/>
                </a:lnTo>
                <a:lnTo>
                  <a:pt x="28829" y="340995"/>
                </a:lnTo>
                <a:lnTo>
                  <a:pt x="35433" y="336550"/>
                </a:lnTo>
                <a:lnTo>
                  <a:pt x="39878" y="329946"/>
                </a:lnTo>
                <a:lnTo>
                  <a:pt x="41529" y="321818"/>
                </a:lnTo>
                <a:lnTo>
                  <a:pt x="41529" y="255143"/>
                </a:lnTo>
                <a:close/>
              </a:path>
              <a:path w="41910" h="443864">
                <a:moveTo>
                  <a:pt x="41529" y="121920"/>
                </a:moveTo>
                <a:lnTo>
                  <a:pt x="39878" y="113919"/>
                </a:lnTo>
                <a:lnTo>
                  <a:pt x="35433" y="107315"/>
                </a:lnTo>
                <a:lnTo>
                  <a:pt x="28829" y="102870"/>
                </a:lnTo>
                <a:lnTo>
                  <a:pt x="20701" y="101219"/>
                </a:lnTo>
                <a:lnTo>
                  <a:pt x="12700" y="102870"/>
                </a:lnTo>
                <a:lnTo>
                  <a:pt x="6096" y="107315"/>
                </a:lnTo>
                <a:lnTo>
                  <a:pt x="1651" y="113919"/>
                </a:lnTo>
                <a:lnTo>
                  <a:pt x="0" y="121920"/>
                </a:lnTo>
                <a:lnTo>
                  <a:pt x="0" y="188595"/>
                </a:lnTo>
                <a:lnTo>
                  <a:pt x="1651" y="196596"/>
                </a:lnTo>
                <a:lnTo>
                  <a:pt x="6096" y="203200"/>
                </a:lnTo>
                <a:lnTo>
                  <a:pt x="12700" y="207645"/>
                </a:lnTo>
                <a:lnTo>
                  <a:pt x="20701" y="209296"/>
                </a:lnTo>
                <a:lnTo>
                  <a:pt x="28829" y="207645"/>
                </a:lnTo>
                <a:lnTo>
                  <a:pt x="35433" y="203200"/>
                </a:lnTo>
                <a:lnTo>
                  <a:pt x="39878" y="196596"/>
                </a:lnTo>
                <a:lnTo>
                  <a:pt x="41529" y="188595"/>
                </a:lnTo>
                <a:lnTo>
                  <a:pt x="41529" y="121920"/>
                </a:lnTo>
                <a:close/>
              </a:path>
              <a:path w="41910" h="443864">
                <a:moveTo>
                  <a:pt x="41529" y="20701"/>
                </a:moveTo>
                <a:lnTo>
                  <a:pt x="39878" y="12700"/>
                </a:lnTo>
                <a:lnTo>
                  <a:pt x="35433" y="6096"/>
                </a:lnTo>
                <a:lnTo>
                  <a:pt x="28829" y="1651"/>
                </a:lnTo>
                <a:lnTo>
                  <a:pt x="20701" y="0"/>
                </a:lnTo>
                <a:lnTo>
                  <a:pt x="12700" y="1651"/>
                </a:lnTo>
                <a:lnTo>
                  <a:pt x="6096" y="6096"/>
                </a:lnTo>
                <a:lnTo>
                  <a:pt x="1651" y="12700"/>
                </a:lnTo>
                <a:lnTo>
                  <a:pt x="0" y="20701"/>
                </a:lnTo>
                <a:lnTo>
                  <a:pt x="0" y="55372"/>
                </a:lnTo>
                <a:lnTo>
                  <a:pt x="1651" y="63373"/>
                </a:lnTo>
                <a:lnTo>
                  <a:pt x="6096" y="69977"/>
                </a:lnTo>
                <a:lnTo>
                  <a:pt x="12700" y="74422"/>
                </a:lnTo>
                <a:lnTo>
                  <a:pt x="20701" y="76073"/>
                </a:lnTo>
                <a:lnTo>
                  <a:pt x="28829" y="74422"/>
                </a:lnTo>
                <a:lnTo>
                  <a:pt x="35433" y="69977"/>
                </a:lnTo>
                <a:lnTo>
                  <a:pt x="39878" y="63373"/>
                </a:lnTo>
                <a:lnTo>
                  <a:pt x="41529" y="55372"/>
                </a:lnTo>
                <a:lnTo>
                  <a:pt x="41529" y="20701"/>
                </a:lnTo>
                <a:close/>
              </a:path>
            </a:pathLst>
          </a:custGeom>
          <a:solidFill>
            <a:srgbClr val="FFFFFF"/>
          </a:solidFill>
        </p:spPr>
        <p:txBody>
          <a:bodyPr bIns="0" lIns="0" rIns="0" rtlCol="0" tIns="0" wrap="square"/>
          <a:p/>
        </p:txBody>
      </p:sp>
      <p:grpSp>
        <p:nvGrpSpPr>
          <p:cNvPr id="32" name="object 10"/>
          <p:cNvGrpSpPr/>
          <p:nvPr/>
        </p:nvGrpSpPr>
        <p:grpSpPr>
          <a:xfrm>
            <a:off x="699769" y="3844925"/>
            <a:ext cx="5558155" cy="5779770"/>
            <a:chOff x="699769" y="3844925"/>
            <a:chExt cx="5558155" cy="5779770"/>
          </a:xfrm>
        </p:grpSpPr>
        <p:pic>
          <p:nvPicPr>
            <p:cNvPr id="2097184" name="object 11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014094" y="9121775"/>
              <a:ext cx="3219450" cy="304800"/>
            </a:xfrm>
            <a:prstGeom prst="rect"/>
          </p:spPr>
        </p:pic>
        <p:sp>
          <p:nvSpPr>
            <p:cNvPr id="1048642" name="object 12"/>
            <p:cNvSpPr/>
            <p:nvPr/>
          </p:nvSpPr>
          <p:spPr>
            <a:xfrm>
              <a:off x="699769" y="9036050"/>
              <a:ext cx="5558155" cy="445134"/>
            </a:xfrm>
            <a:custGeom>
              <a:avLst/>
              <a:ahLst/>
              <a:rect l="l" t="t" r="r" b="b"/>
              <a:pathLst>
                <a:path w="5558155" h="445134">
                  <a:moveTo>
                    <a:pt x="5558028" y="0"/>
                  </a:moveTo>
                  <a:lnTo>
                    <a:pt x="0" y="0"/>
                  </a:lnTo>
                  <a:lnTo>
                    <a:pt x="0" y="444639"/>
                  </a:lnTo>
                  <a:lnTo>
                    <a:pt x="5558028" y="444639"/>
                  </a:lnTo>
                  <a:lnTo>
                    <a:pt x="5558028" y="0"/>
                  </a:lnTo>
                  <a:close/>
                </a:path>
              </a:pathLst>
            </a:custGeom>
            <a:solidFill>
              <a:srgbClr val="F0F0F0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3"/>
            <p:cNvSpPr/>
            <p:nvPr/>
          </p:nvSpPr>
          <p:spPr>
            <a:xfrm>
              <a:off x="1225550" y="5622289"/>
              <a:ext cx="3406775" cy="3807460"/>
            </a:xfrm>
            <a:custGeom>
              <a:avLst/>
              <a:ahLst/>
              <a:rect l="l" t="t" r="r" b="b"/>
              <a:pathLst>
                <a:path w="3406775" h="3807459">
                  <a:moveTo>
                    <a:pt x="41541" y="2439289"/>
                  </a:moveTo>
                  <a:lnTo>
                    <a:pt x="39903" y="2431288"/>
                  </a:lnTo>
                  <a:lnTo>
                    <a:pt x="35445" y="2424684"/>
                  </a:lnTo>
                  <a:lnTo>
                    <a:pt x="28841" y="2420239"/>
                  </a:lnTo>
                  <a:lnTo>
                    <a:pt x="20764" y="2418588"/>
                  </a:lnTo>
                  <a:lnTo>
                    <a:pt x="12674" y="2420239"/>
                  </a:lnTo>
                  <a:lnTo>
                    <a:pt x="6083" y="2424684"/>
                  </a:lnTo>
                  <a:lnTo>
                    <a:pt x="1638" y="2431288"/>
                  </a:lnTo>
                  <a:lnTo>
                    <a:pt x="0" y="2439289"/>
                  </a:lnTo>
                  <a:lnTo>
                    <a:pt x="0" y="2473960"/>
                  </a:lnTo>
                  <a:lnTo>
                    <a:pt x="1638" y="2481961"/>
                  </a:lnTo>
                  <a:lnTo>
                    <a:pt x="6083" y="2488565"/>
                  </a:lnTo>
                  <a:lnTo>
                    <a:pt x="12674" y="2493137"/>
                  </a:lnTo>
                  <a:lnTo>
                    <a:pt x="20764" y="2494661"/>
                  </a:lnTo>
                  <a:lnTo>
                    <a:pt x="28841" y="2493137"/>
                  </a:lnTo>
                  <a:lnTo>
                    <a:pt x="35445" y="2488565"/>
                  </a:lnTo>
                  <a:lnTo>
                    <a:pt x="39903" y="2481961"/>
                  </a:lnTo>
                  <a:lnTo>
                    <a:pt x="41541" y="2473960"/>
                  </a:lnTo>
                  <a:lnTo>
                    <a:pt x="41541" y="2439289"/>
                  </a:lnTo>
                  <a:close/>
                </a:path>
                <a:path w="3406775" h="3807459">
                  <a:moveTo>
                    <a:pt x="41541" y="2306320"/>
                  </a:moveTo>
                  <a:lnTo>
                    <a:pt x="39903" y="2298192"/>
                  </a:lnTo>
                  <a:lnTo>
                    <a:pt x="35445" y="2291588"/>
                  </a:lnTo>
                  <a:lnTo>
                    <a:pt x="28841" y="2287143"/>
                  </a:lnTo>
                  <a:lnTo>
                    <a:pt x="20764" y="2285492"/>
                  </a:lnTo>
                  <a:lnTo>
                    <a:pt x="12674" y="2287143"/>
                  </a:lnTo>
                  <a:lnTo>
                    <a:pt x="6083" y="2291588"/>
                  </a:lnTo>
                  <a:lnTo>
                    <a:pt x="1638" y="2298192"/>
                  </a:lnTo>
                  <a:lnTo>
                    <a:pt x="0" y="2306320"/>
                  </a:lnTo>
                  <a:lnTo>
                    <a:pt x="0" y="2372868"/>
                  </a:lnTo>
                  <a:lnTo>
                    <a:pt x="1638" y="2380869"/>
                  </a:lnTo>
                  <a:lnTo>
                    <a:pt x="6083" y="2387473"/>
                  </a:lnTo>
                  <a:lnTo>
                    <a:pt x="12674" y="2391918"/>
                  </a:lnTo>
                  <a:lnTo>
                    <a:pt x="20764" y="2393569"/>
                  </a:lnTo>
                  <a:lnTo>
                    <a:pt x="28841" y="2391918"/>
                  </a:lnTo>
                  <a:lnTo>
                    <a:pt x="35445" y="2387473"/>
                  </a:lnTo>
                  <a:lnTo>
                    <a:pt x="39903" y="2380869"/>
                  </a:lnTo>
                  <a:lnTo>
                    <a:pt x="41541" y="2372868"/>
                  </a:lnTo>
                  <a:lnTo>
                    <a:pt x="41541" y="2306320"/>
                  </a:lnTo>
                  <a:close/>
                </a:path>
                <a:path w="3406775" h="3807459">
                  <a:moveTo>
                    <a:pt x="41541" y="2173224"/>
                  </a:moveTo>
                  <a:lnTo>
                    <a:pt x="39903" y="2165223"/>
                  </a:lnTo>
                  <a:lnTo>
                    <a:pt x="35445" y="2158619"/>
                  </a:lnTo>
                  <a:lnTo>
                    <a:pt x="28841" y="2154174"/>
                  </a:lnTo>
                  <a:lnTo>
                    <a:pt x="20764" y="2152523"/>
                  </a:lnTo>
                  <a:lnTo>
                    <a:pt x="12674" y="2154174"/>
                  </a:lnTo>
                  <a:lnTo>
                    <a:pt x="6083" y="2158619"/>
                  </a:lnTo>
                  <a:lnTo>
                    <a:pt x="1638" y="2165223"/>
                  </a:lnTo>
                  <a:lnTo>
                    <a:pt x="0" y="2173224"/>
                  </a:lnTo>
                  <a:lnTo>
                    <a:pt x="0" y="2239772"/>
                  </a:lnTo>
                  <a:lnTo>
                    <a:pt x="1638" y="2247900"/>
                  </a:lnTo>
                  <a:lnTo>
                    <a:pt x="6083" y="2254504"/>
                  </a:lnTo>
                  <a:lnTo>
                    <a:pt x="12674" y="2258949"/>
                  </a:lnTo>
                  <a:lnTo>
                    <a:pt x="20764" y="2260600"/>
                  </a:lnTo>
                  <a:lnTo>
                    <a:pt x="28841" y="2258949"/>
                  </a:lnTo>
                  <a:lnTo>
                    <a:pt x="35445" y="2254504"/>
                  </a:lnTo>
                  <a:lnTo>
                    <a:pt x="39903" y="2247900"/>
                  </a:lnTo>
                  <a:lnTo>
                    <a:pt x="41541" y="2239772"/>
                  </a:lnTo>
                  <a:lnTo>
                    <a:pt x="41541" y="2173224"/>
                  </a:lnTo>
                  <a:close/>
                </a:path>
                <a:path w="3406775" h="3807459">
                  <a:moveTo>
                    <a:pt x="41541" y="2040255"/>
                  </a:moveTo>
                  <a:lnTo>
                    <a:pt x="39903" y="2032127"/>
                  </a:lnTo>
                  <a:lnTo>
                    <a:pt x="35445" y="2025523"/>
                  </a:lnTo>
                  <a:lnTo>
                    <a:pt x="28841" y="2021078"/>
                  </a:lnTo>
                  <a:lnTo>
                    <a:pt x="20764" y="2019554"/>
                  </a:lnTo>
                  <a:lnTo>
                    <a:pt x="12674" y="2021078"/>
                  </a:lnTo>
                  <a:lnTo>
                    <a:pt x="6083" y="2025523"/>
                  </a:lnTo>
                  <a:lnTo>
                    <a:pt x="1638" y="2032127"/>
                  </a:lnTo>
                  <a:lnTo>
                    <a:pt x="0" y="2040255"/>
                  </a:lnTo>
                  <a:lnTo>
                    <a:pt x="0" y="2106803"/>
                  </a:lnTo>
                  <a:lnTo>
                    <a:pt x="1638" y="2114804"/>
                  </a:lnTo>
                  <a:lnTo>
                    <a:pt x="6083" y="2121408"/>
                  </a:lnTo>
                  <a:lnTo>
                    <a:pt x="12674" y="2125853"/>
                  </a:lnTo>
                  <a:lnTo>
                    <a:pt x="20764" y="2127504"/>
                  </a:lnTo>
                  <a:lnTo>
                    <a:pt x="28841" y="2125853"/>
                  </a:lnTo>
                  <a:lnTo>
                    <a:pt x="35445" y="2121408"/>
                  </a:lnTo>
                  <a:lnTo>
                    <a:pt x="39903" y="2114804"/>
                  </a:lnTo>
                  <a:lnTo>
                    <a:pt x="41541" y="2106803"/>
                  </a:lnTo>
                  <a:lnTo>
                    <a:pt x="41541" y="2040255"/>
                  </a:lnTo>
                  <a:close/>
                </a:path>
                <a:path w="3406775" h="3807459">
                  <a:moveTo>
                    <a:pt x="41541" y="1907159"/>
                  </a:moveTo>
                  <a:lnTo>
                    <a:pt x="39903" y="1899158"/>
                  </a:lnTo>
                  <a:lnTo>
                    <a:pt x="35445" y="1892554"/>
                  </a:lnTo>
                  <a:lnTo>
                    <a:pt x="28841" y="1888109"/>
                  </a:lnTo>
                  <a:lnTo>
                    <a:pt x="20764" y="1886458"/>
                  </a:lnTo>
                  <a:lnTo>
                    <a:pt x="12674" y="1888109"/>
                  </a:lnTo>
                  <a:lnTo>
                    <a:pt x="6083" y="1892554"/>
                  </a:lnTo>
                  <a:lnTo>
                    <a:pt x="1638" y="1899158"/>
                  </a:lnTo>
                  <a:lnTo>
                    <a:pt x="0" y="1907159"/>
                  </a:lnTo>
                  <a:lnTo>
                    <a:pt x="0" y="1973707"/>
                  </a:lnTo>
                  <a:lnTo>
                    <a:pt x="1638" y="1981835"/>
                  </a:lnTo>
                  <a:lnTo>
                    <a:pt x="6083" y="1988439"/>
                  </a:lnTo>
                  <a:lnTo>
                    <a:pt x="12674" y="1992884"/>
                  </a:lnTo>
                  <a:lnTo>
                    <a:pt x="20764" y="1994408"/>
                  </a:lnTo>
                  <a:lnTo>
                    <a:pt x="28841" y="1992884"/>
                  </a:lnTo>
                  <a:lnTo>
                    <a:pt x="35445" y="1988439"/>
                  </a:lnTo>
                  <a:lnTo>
                    <a:pt x="39903" y="1981835"/>
                  </a:lnTo>
                  <a:lnTo>
                    <a:pt x="41541" y="1973707"/>
                  </a:lnTo>
                  <a:lnTo>
                    <a:pt x="41541" y="1907159"/>
                  </a:lnTo>
                  <a:close/>
                </a:path>
                <a:path w="3406775" h="3807459">
                  <a:moveTo>
                    <a:pt x="41541" y="1774190"/>
                  </a:moveTo>
                  <a:lnTo>
                    <a:pt x="39903" y="1766062"/>
                  </a:lnTo>
                  <a:lnTo>
                    <a:pt x="35445" y="1759458"/>
                  </a:lnTo>
                  <a:lnTo>
                    <a:pt x="28841" y="1755013"/>
                  </a:lnTo>
                  <a:lnTo>
                    <a:pt x="20764" y="1753362"/>
                  </a:lnTo>
                  <a:lnTo>
                    <a:pt x="12674" y="1755013"/>
                  </a:lnTo>
                  <a:lnTo>
                    <a:pt x="6083" y="1759458"/>
                  </a:lnTo>
                  <a:lnTo>
                    <a:pt x="1638" y="1766062"/>
                  </a:lnTo>
                  <a:lnTo>
                    <a:pt x="0" y="1774190"/>
                  </a:lnTo>
                  <a:lnTo>
                    <a:pt x="0" y="1840738"/>
                  </a:lnTo>
                  <a:lnTo>
                    <a:pt x="1638" y="1848739"/>
                  </a:lnTo>
                  <a:lnTo>
                    <a:pt x="6083" y="1855343"/>
                  </a:lnTo>
                  <a:lnTo>
                    <a:pt x="12674" y="1859788"/>
                  </a:lnTo>
                  <a:lnTo>
                    <a:pt x="20764" y="1861439"/>
                  </a:lnTo>
                  <a:lnTo>
                    <a:pt x="28841" y="1859788"/>
                  </a:lnTo>
                  <a:lnTo>
                    <a:pt x="35445" y="1855343"/>
                  </a:lnTo>
                  <a:lnTo>
                    <a:pt x="39903" y="1848739"/>
                  </a:lnTo>
                  <a:lnTo>
                    <a:pt x="41541" y="1840738"/>
                  </a:lnTo>
                  <a:lnTo>
                    <a:pt x="41541" y="1774190"/>
                  </a:lnTo>
                  <a:close/>
                </a:path>
                <a:path w="3406775" h="3807459">
                  <a:moveTo>
                    <a:pt x="41541" y="1641094"/>
                  </a:moveTo>
                  <a:lnTo>
                    <a:pt x="39903" y="1633093"/>
                  </a:lnTo>
                  <a:lnTo>
                    <a:pt x="35445" y="1626489"/>
                  </a:lnTo>
                  <a:lnTo>
                    <a:pt x="28841" y="1622044"/>
                  </a:lnTo>
                  <a:lnTo>
                    <a:pt x="20764" y="1620393"/>
                  </a:lnTo>
                  <a:lnTo>
                    <a:pt x="12674" y="1622044"/>
                  </a:lnTo>
                  <a:lnTo>
                    <a:pt x="6083" y="1626489"/>
                  </a:lnTo>
                  <a:lnTo>
                    <a:pt x="1638" y="1633093"/>
                  </a:lnTo>
                  <a:lnTo>
                    <a:pt x="0" y="1641094"/>
                  </a:lnTo>
                  <a:lnTo>
                    <a:pt x="0" y="1707642"/>
                  </a:lnTo>
                  <a:lnTo>
                    <a:pt x="1638" y="1715770"/>
                  </a:lnTo>
                  <a:lnTo>
                    <a:pt x="6083" y="1722374"/>
                  </a:lnTo>
                  <a:lnTo>
                    <a:pt x="12674" y="1726819"/>
                  </a:lnTo>
                  <a:lnTo>
                    <a:pt x="20764" y="1728470"/>
                  </a:lnTo>
                  <a:lnTo>
                    <a:pt x="28841" y="1726819"/>
                  </a:lnTo>
                  <a:lnTo>
                    <a:pt x="35445" y="1722374"/>
                  </a:lnTo>
                  <a:lnTo>
                    <a:pt x="39903" y="1715770"/>
                  </a:lnTo>
                  <a:lnTo>
                    <a:pt x="41541" y="1707642"/>
                  </a:lnTo>
                  <a:lnTo>
                    <a:pt x="41541" y="1641094"/>
                  </a:lnTo>
                  <a:close/>
                </a:path>
                <a:path w="3406775" h="3807459">
                  <a:moveTo>
                    <a:pt x="41541" y="1540002"/>
                  </a:moveTo>
                  <a:lnTo>
                    <a:pt x="39903" y="1532001"/>
                  </a:lnTo>
                  <a:lnTo>
                    <a:pt x="35445" y="1525397"/>
                  </a:lnTo>
                  <a:lnTo>
                    <a:pt x="28841" y="1520825"/>
                  </a:lnTo>
                  <a:lnTo>
                    <a:pt x="20764" y="1519301"/>
                  </a:lnTo>
                  <a:lnTo>
                    <a:pt x="12674" y="1520825"/>
                  </a:lnTo>
                  <a:lnTo>
                    <a:pt x="6083" y="1525397"/>
                  </a:lnTo>
                  <a:lnTo>
                    <a:pt x="1638" y="1532001"/>
                  </a:lnTo>
                  <a:lnTo>
                    <a:pt x="0" y="1540002"/>
                  </a:lnTo>
                  <a:lnTo>
                    <a:pt x="0" y="1574546"/>
                  </a:lnTo>
                  <a:lnTo>
                    <a:pt x="1638" y="1582674"/>
                  </a:lnTo>
                  <a:lnTo>
                    <a:pt x="6083" y="1589278"/>
                  </a:lnTo>
                  <a:lnTo>
                    <a:pt x="12674" y="1593723"/>
                  </a:lnTo>
                  <a:lnTo>
                    <a:pt x="20764" y="1595374"/>
                  </a:lnTo>
                  <a:lnTo>
                    <a:pt x="28841" y="1593723"/>
                  </a:lnTo>
                  <a:lnTo>
                    <a:pt x="35445" y="1589278"/>
                  </a:lnTo>
                  <a:lnTo>
                    <a:pt x="39903" y="1582674"/>
                  </a:lnTo>
                  <a:lnTo>
                    <a:pt x="41541" y="1574546"/>
                  </a:lnTo>
                  <a:lnTo>
                    <a:pt x="41541" y="1540002"/>
                  </a:lnTo>
                  <a:close/>
                </a:path>
                <a:path w="3406775" h="3807459">
                  <a:moveTo>
                    <a:pt x="282321" y="3725659"/>
                  </a:moveTo>
                  <a:lnTo>
                    <a:pt x="280670" y="3717582"/>
                  </a:lnTo>
                  <a:lnTo>
                    <a:pt x="276225" y="3710978"/>
                  </a:lnTo>
                  <a:lnTo>
                    <a:pt x="269621" y="3706520"/>
                  </a:lnTo>
                  <a:lnTo>
                    <a:pt x="261620" y="3704882"/>
                  </a:lnTo>
                  <a:lnTo>
                    <a:pt x="253492" y="3706520"/>
                  </a:lnTo>
                  <a:lnTo>
                    <a:pt x="246888" y="3710978"/>
                  </a:lnTo>
                  <a:lnTo>
                    <a:pt x="242443" y="3717582"/>
                  </a:lnTo>
                  <a:lnTo>
                    <a:pt x="240792" y="3725659"/>
                  </a:lnTo>
                  <a:lnTo>
                    <a:pt x="240792" y="3786568"/>
                  </a:lnTo>
                  <a:lnTo>
                    <a:pt x="242443" y="3794633"/>
                  </a:lnTo>
                  <a:lnTo>
                    <a:pt x="246888" y="3801224"/>
                  </a:lnTo>
                  <a:lnTo>
                    <a:pt x="253492" y="3805669"/>
                  </a:lnTo>
                  <a:lnTo>
                    <a:pt x="261620" y="3807295"/>
                  </a:lnTo>
                  <a:lnTo>
                    <a:pt x="269621" y="3805669"/>
                  </a:lnTo>
                  <a:lnTo>
                    <a:pt x="276225" y="3801224"/>
                  </a:lnTo>
                  <a:lnTo>
                    <a:pt x="280670" y="3794633"/>
                  </a:lnTo>
                  <a:lnTo>
                    <a:pt x="282321" y="3786568"/>
                  </a:lnTo>
                  <a:lnTo>
                    <a:pt x="282321" y="3725659"/>
                  </a:lnTo>
                  <a:close/>
                </a:path>
                <a:path w="3406775" h="3807459">
                  <a:moveTo>
                    <a:pt x="282321" y="3603917"/>
                  </a:moveTo>
                  <a:lnTo>
                    <a:pt x="280670" y="3595840"/>
                  </a:lnTo>
                  <a:lnTo>
                    <a:pt x="276225" y="3589236"/>
                  </a:lnTo>
                  <a:lnTo>
                    <a:pt x="269621" y="3584778"/>
                  </a:lnTo>
                  <a:lnTo>
                    <a:pt x="261620" y="3583152"/>
                  </a:lnTo>
                  <a:lnTo>
                    <a:pt x="253492" y="3584778"/>
                  </a:lnTo>
                  <a:lnTo>
                    <a:pt x="246888" y="3589236"/>
                  </a:lnTo>
                  <a:lnTo>
                    <a:pt x="242443" y="3595840"/>
                  </a:lnTo>
                  <a:lnTo>
                    <a:pt x="240792" y="3603917"/>
                  </a:lnTo>
                  <a:lnTo>
                    <a:pt x="240792" y="3664788"/>
                  </a:lnTo>
                  <a:lnTo>
                    <a:pt x="242443" y="3672878"/>
                  </a:lnTo>
                  <a:lnTo>
                    <a:pt x="246888" y="3679482"/>
                  </a:lnTo>
                  <a:lnTo>
                    <a:pt x="253492" y="3683927"/>
                  </a:lnTo>
                  <a:lnTo>
                    <a:pt x="261620" y="3685565"/>
                  </a:lnTo>
                  <a:lnTo>
                    <a:pt x="269621" y="3683927"/>
                  </a:lnTo>
                  <a:lnTo>
                    <a:pt x="276225" y="3679482"/>
                  </a:lnTo>
                  <a:lnTo>
                    <a:pt x="280670" y="3672878"/>
                  </a:lnTo>
                  <a:lnTo>
                    <a:pt x="282321" y="3664788"/>
                  </a:lnTo>
                  <a:lnTo>
                    <a:pt x="282321" y="3603917"/>
                  </a:lnTo>
                  <a:close/>
                </a:path>
                <a:path w="3406775" h="3807459">
                  <a:moveTo>
                    <a:pt x="282321" y="3508476"/>
                  </a:moveTo>
                  <a:lnTo>
                    <a:pt x="280670" y="3500374"/>
                  </a:lnTo>
                  <a:lnTo>
                    <a:pt x="276225" y="3493757"/>
                  </a:lnTo>
                  <a:lnTo>
                    <a:pt x="269621" y="3489299"/>
                  </a:lnTo>
                  <a:lnTo>
                    <a:pt x="261620" y="3487661"/>
                  </a:lnTo>
                  <a:lnTo>
                    <a:pt x="253492" y="3489299"/>
                  </a:lnTo>
                  <a:lnTo>
                    <a:pt x="246888" y="3493757"/>
                  </a:lnTo>
                  <a:lnTo>
                    <a:pt x="242443" y="3500374"/>
                  </a:lnTo>
                  <a:lnTo>
                    <a:pt x="240792" y="3508476"/>
                  </a:lnTo>
                  <a:lnTo>
                    <a:pt x="240792" y="3543046"/>
                  </a:lnTo>
                  <a:lnTo>
                    <a:pt x="242443" y="3551123"/>
                  </a:lnTo>
                  <a:lnTo>
                    <a:pt x="246888" y="3557727"/>
                  </a:lnTo>
                  <a:lnTo>
                    <a:pt x="253492" y="3562185"/>
                  </a:lnTo>
                  <a:lnTo>
                    <a:pt x="261620" y="3563823"/>
                  </a:lnTo>
                  <a:lnTo>
                    <a:pt x="269621" y="3562185"/>
                  </a:lnTo>
                  <a:lnTo>
                    <a:pt x="276225" y="3557727"/>
                  </a:lnTo>
                  <a:lnTo>
                    <a:pt x="280670" y="3551123"/>
                  </a:lnTo>
                  <a:lnTo>
                    <a:pt x="282321" y="3543046"/>
                  </a:lnTo>
                  <a:lnTo>
                    <a:pt x="282321" y="3508476"/>
                  </a:lnTo>
                  <a:close/>
                </a:path>
                <a:path w="3406775" h="3807459">
                  <a:moveTo>
                    <a:pt x="402958" y="3229610"/>
                  </a:moveTo>
                  <a:lnTo>
                    <a:pt x="401447" y="3221482"/>
                  </a:lnTo>
                  <a:lnTo>
                    <a:pt x="396875" y="3214878"/>
                  </a:lnTo>
                  <a:lnTo>
                    <a:pt x="390271" y="3210433"/>
                  </a:lnTo>
                  <a:lnTo>
                    <a:pt x="382270" y="3208782"/>
                  </a:lnTo>
                  <a:lnTo>
                    <a:pt x="374142" y="3210433"/>
                  </a:lnTo>
                  <a:lnTo>
                    <a:pt x="367538" y="3214878"/>
                  </a:lnTo>
                  <a:lnTo>
                    <a:pt x="363093" y="3221482"/>
                  </a:lnTo>
                  <a:lnTo>
                    <a:pt x="361442" y="3229610"/>
                  </a:lnTo>
                  <a:lnTo>
                    <a:pt x="361442" y="3264154"/>
                  </a:lnTo>
                  <a:lnTo>
                    <a:pt x="363093" y="3272282"/>
                  </a:lnTo>
                  <a:lnTo>
                    <a:pt x="367538" y="3278886"/>
                  </a:lnTo>
                  <a:lnTo>
                    <a:pt x="374142" y="3283331"/>
                  </a:lnTo>
                  <a:lnTo>
                    <a:pt x="382270" y="3284982"/>
                  </a:lnTo>
                  <a:lnTo>
                    <a:pt x="390271" y="3283331"/>
                  </a:lnTo>
                  <a:lnTo>
                    <a:pt x="396875" y="3278886"/>
                  </a:lnTo>
                  <a:lnTo>
                    <a:pt x="401447" y="3272282"/>
                  </a:lnTo>
                  <a:lnTo>
                    <a:pt x="402958" y="3264154"/>
                  </a:lnTo>
                  <a:lnTo>
                    <a:pt x="402958" y="3229610"/>
                  </a:lnTo>
                  <a:close/>
                </a:path>
                <a:path w="3406775" h="3807459">
                  <a:moveTo>
                    <a:pt x="402958" y="3083941"/>
                  </a:moveTo>
                  <a:lnTo>
                    <a:pt x="401447" y="3075813"/>
                  </a:lnTo>
                  <a:lnTo>
                    <a:pt x="396875" y="3069209"/>
                  </a:lnTo>
                  <a:lnTo>
                    <a:pt x="390271" y="3064764"/>
                  </a:lnTo>
                  <a:lnTo>
                    <a:pt x="382270" y="3063113"/>
                  </a:lnTo>
                  <a:lnTo>
                    <a:pt x="374142" y="3064764"/>
                  </a:lnTo>
                  <a:lnTo>
                    <a:pt x="367538" y="3069209"/>
                  </a:lnTo>
                  <a:lnTo>
                    <a:pt x="363093" y="3075813"/>
                  </a:lnTo>
                  <a:lnTo>
                    <a:pt x="361442" y="3083941"/>
                  </a:lnTo>
                  <a:lnTo>
                    <a:pt x="361442" y="3156712"/>
                  </a:lnTo>
                  <a:lnTo>
                    <a:pt x="363093" y="3164840"/>
                  </a:lnTo>
                  <a:lnTo>
                    <a:pt x="367538" y="3171444"/>
                  </a:lnTo>
                  <a:lnTo>
                    <a:pt x="374142" y="3175889"/>
                  </a:lnTo>
                  <a:lnTo>
                    <a:pt x="382270" y="3177540"/>
                  </a:lnTo>
                  <a:lnTo>
                    <a:pt x="390271" y="3175889"/>
                  </a:lnTo>
                  <a:lnTo>
                    <a:pt x="396875" y="3171444"/>
                  </a:lnTo>
                  <a:lnTo>
                    <a:pt x="401447" y="3164840"/>
                  </a:lnTo>
                  <a:lnTo>
                    <a:pt x="402958" y="3156712"/>
                  </a:lnTo>
                  <a:lnTo>
                    <a:pt x="402958" y="3083941"/>
                  </a:lnTo>
                  <a:close/>
                </a:path>
                <a:path w="3406775" h="3807459">
                  <a:moveTo>
                    <a:pt x="402958" y="2938272"/>
                  </a:moveTo>
                  <a:lnTo>
                    <a:pt x="401447" y="2930144"/>
                  </a:lnTo>
                  <a:lnTo>
                    <a:pt x="396875" y="2923540"/>
                  </a:lnTo>
                  <a:lnTo>
                    <a:pt x="390271" y="2919095"/>
                  </a:lnTo>
                  <a:lnTo>
                    <a:pt x="382270" y="2917444"/>
                  </a:lnTo>
                  <a:lnTo>
                    <a:pt x="374142" y="2919095"/>
                  </a:lnTo>
                  <a:lnTo>
                    <a:pt x="367538" y="2923540"/>
                  </a:lnTo>
                  <a:lnTo>
                    <a:pt x="363093" y="2930144"/>
                  </a:lnTo>
                  <a:lnTo>
                    <a:pt x="361442" y="2938272"/>
                  </a:lnTo>
                  <a:lnTo>
                    <a:pt x="361442" y="3011043"/>
                  </a:lnTo>
                  <a:lnTo>
                    <a:pt x="363093" y="3019171"/>
                  </a:lnTo>
                  <a:lnTo>
                    <a:pt x="367538" y="3025775"/>
                  </a:lnTo>
                  <a:lnTo>
                    <a:pt x="374142" y="3030232"/>
                  </a:lnTo>
                  <a:lnTo>
                    <a:pt x="382270" y="3031744"/>
                  </a:lnTo>
                  <a:lnTo>
                    <a:pt x="390271" y="3030232"/>
                  </a:lnTo>
                  <a:lnTo>
                    <a:pt x="396875" y="3025775"/>
                  </a:lnTo>
                  <a:lnTo>
                    <a:pt x="401447" y="3019171"/>
                  </a:lnTo>
                  <a:lnTo>
                    <a:pt x="402958" y="3011043"/>
                  </a:lnTo>
                  <a:lnTo>
                    <a:pt x="402958" y="2938272"/>
                  </a:lnTo>
                  <a:close/>
                </a:path>
                <a:path w="3406775" h="3807459">
                  <a:moveTo>
                    <a:pt x="402958" y="2792476"/>
                  </a:moveTo>
                  <a:lnTo>
                    <a:pt x="401447" y="2784475"/>
                  </a:lnTo>
                  <a:lnTo>
                    <a:pt x="396875" y="2777871"/>
                  </a:lnTo>
                  <a:lnTo>
                    <a:pt x="390271" y="2773426"/>
                  </a:lnTo>
                  <a:lnTo>
                    <a:pt x="382270" y="2771775"/>
                  </a:lnTo>
                  <a:lnTo>
                    <a:pt x="374142" y="2773426"/>
                  </a:lnTo>
                  <a:lnTo>
                    <a:pt x="367538" y="2777871"/>
                  </a:lnTo>
                  <a:lnTo>
                    <a:pt x="363093" y="2784475"/>
                  </a:lnTo>
                  <a:lnTo>
                    <a:pt x="361442" y="2792476"/>
                  </a:lnTo>
                  <a:lnTo>
                    <a:pt x="361442" y="2865374"/>
                  </a:lnTo>
                  <a:lnTo>
                    <a:pt x="363093" y="2873502"/>
                  </a:lnTo>
                  <a:lnTo>
                    <a:pt x="367538" y="2880106"/>
                  </a:lnTo>
                  <a:lnTo>
                    <a:pt x="374142" y="2884551"/>
                  </a:lnTo>
                  <a:lnTo>
                    <a:pt x="382270" y="2886075"/>
                  </a:lnTo>
                  <a:lnTo>
                    <a:pt x="390271" y="2884551"/>
                  </a:lnTo>
                  <a:lnTo>
                    <a:pt x="396875" y="2880106"/>
                  </a:lnTo>
                  <a:lnTo>
                    <a:pt x="401447" y="2873502"/>
                  </a:lnTo>
                  <a:lnTo>
                    <a:pt x="402958" y="2865374"/>
                  </a:lnTo>
                  <a:lnTo>
                    <a:pt x="402958" y="2792476"/>
                  </a:lnTo>
                  <a:close/>
                </a:path>
                <a:path w="3406775" h="3807459">
                  <a:moveTo>
                    <a:pt x="402958" y="2646807"/>
                  </a:moveTo>
                  <a:lnTo>
                    <a:pt x="401447" y="2638806"/>
                  </a:lnTo>
                  <a:lnTo>
                    <a:pt x="396875" y="2632202"/>
                  </a:lnTo>
                  <a:lnTo>
                    <a:pt x="390271" y="2627757"/>
                  </a:lnTo>
                  <a:lnTo>
                    <a:pt x="382270" y="2626106"/>
                  </a:lnTo>
                  <a:lnTo>
                    <a:pt x="374142" y="2627757"/>
                  </a:lnTo>
                  <a:lnTo>
                    <a:pt x="367538" y="2632202"/>
                  </a:lnTo>
                  <a:lnTo>
                    <a:pt x="363093" y="2638806"/>
                  </a:lnTo>
                  <a:lnTo>
                    <a:pt x="361442" y="2646807"/>
                  </a:lnTo>
                  <a:lnTo>
                    <a:pt x="361442" y="2719705"/>
                  </a:lnTo>
                  <a:lnTo>
                    <a:pt x="363093" y="2727833"/>
                  </a:lnTo>
                  <a:lnTo>
                    <a:pt x="367538" y="2734437"/>
                  </a:lnTo>
                  <a:lnTo>
                    <a:pt x="374142" y="2738882"/>
                  </a:lnTo>
                  <a:lnTo>
                    <a:pt x="382270" y="2740406"/>
                  </a:lnTo>
                  <a:lnTo>
                    <a:pt x="390271" y="2738882"/>
                  </a:lnTo>
                  <a:lnTo>
                    <a:pt x="396875" y="2734437"/>
                  </a:lnTo>
                  <a:lnTo>
                    <a:pt x="401447" y="2727833"/>
                  </a:lnTo>
                  <a:lnTo>
                    <a:pt x="402958" y="2719705"/>
                  </a:lnTo>
                  <a:lnTo>
                    <a:pt x="402958" y="2646807"/>
                  </a:lnTo>
                  <a:close/>
                </a:path>
                <a:path w="3406775" h="3807459">
                  <a:moveTo>
                    <a:pt x="402958" y="2501138"/>
                  </a:moveTo>
                  <a:lnTo>
                    <a:pt x="401447" y="2493137"/>
                  </a:lnTo>
                  <a:lnTo>
                    <a:pt x="396875" y="2486533"/>
                  </a:lnTo>
                  <a:lnTo>
                    <a:pt x="390271" y="2482088"/>
                  </a:lnTo>
                  <a:lnTo>
                    <a:pt x="382270" y="2480437"/>
                  </a:lnTo>
                  <a:lnTo>
                    <a:pt x="374142" y="2482088"/>
                  </a:lnTo>
                  <a:lnTo>
                    <a:pt x="367538" y="2486533"/>
                  </a:lnTo>
                  <a:lnTo>
                    <a:pt x="363093" y="2493137"/>
                  </a:lnTo>
                  <a:lnTo>
                    <a:pt x="361442" y="2501138"/>
                  </a:lnTo>
                  <a:lnTo>
                    <a:pt x="361442" y="2574036"/>
                  </a:lnTo>
                  <a:lnTo>
                    <a:pt x="363093" y="2582037"/>
                  </a:lnTo>
                  <a:lnTo>
                    <a:pt x="367538" y="2588641"/>
                  </a:lnTo>
                  <a:lnTo>
                    <a:pt x="374142" y="2593086"/>
                  </a:lnTo>
                  <a:lnTo>
                    <a:pt x="382270" y="2594737"/>
                  </a:lnTo>
                  <a:lnTo>
                    <a:pt x="390271" y="2593086"/>
                  </a:lnTo>
                  <a:lnTo>
                    <a:pt x="396875" y="2588641"/>
                  </a:lnTo>
                  <a:lnTo>
                    <a:pt x="401447" y="2582037"/>
                  </a:lnTo>
                  <a:lnTo>
                    <a:pt x="402958" y="2574036"/>
                  </a:lnTo>
                  <a:lnTo>
                    <a:pt x="402958" y="2501138"/>
                  </a:lnTo>
                  <a:close/>
                </a:path>
                <a:path w="3406775" h="3807459">
                  <a:moveTo>
                    <a:pt x="402958" y="2355469"/>
                  </a:moveTo>
                  <a:lnTo>
                    <a:pt x="401447" y="2347468"/>
                  </a:lnTo>
                  <a:lnTo>
                    <a:pt x="396875" y="2340864"/>
                  </a:lnTo>
                  <a:lnTo>
                    <a:pt x="390271" y="2336419"/>
                  </a:lnTo>
                  <a:lnTo>
                    <a:pt x="382270" y="2334768"/>
                  </a:lnTo>
                  <a:lnTo>
                    <a:pt x="374142" y="2336419"/>
                  </a:lnTo>
                  <a:lnTo>
                    <a:pt x="367538" y="2340864"/>
                  </a:lnTo>
                  <a:lnTo>
                    <a:pt x="363093" y="2347468"/>
                  </a:lnTo>
                  <a:lnTo>
                    <a:pt x="361442" y="2355469"/>
                  </a:lnTo>
                  <a:lnTo>
                    <a:pt x="361442" y="2428367"/>
                  </a:lnTo>
                  <a:lnTo>
                    <a:pt x="363093" y="2436368"/>
                  </a:lnTo>
                  <a:lnTo>
                    <a:pt x="367538" y="2442972"/>
                  </a:lnTo>
                  <a:lnTo>
                    <a:pt x="374142" y="2447417"/>
                  </a:lnTo>
                  <a:lnTo>
                    <a:pt x="382270" y="2449068"/>
                  </a:lnTo>
                  <a:lnTo>
                    <a:pt x="390271" y="2447417"/>
                  </a:lnTo>
                  <a:lnTo>
                    <a:pt x="396875" y="2442972"/>
                  </a:lnTo>
                  <a:lnTo>
                    <a:pt x="401447" y="2436368"/>
                  </a:lnTo>
                  <a:lnTo>
                    <a:pt x="402958" y="2428367"/>
                  </a:lnTo>
                  <a:lnTo>
                    <a:pt x="402958" y="2355469"/>
                  </a:lnTo>
                  <a:close/>
                </a:path>
                <a:path w="3406775" h="3807459">
                  <a:moveTo>
                    <a:pt x="402958" y="2209800"/>
                  </a:moveTo>
                  <a:lnTo>
                    <a:pt x="401447" y="2201672"/>
                  </a:lnTo>
                  <a:lnTo>
                    <a:pt x="396875" y="2195195"/>
                  </a:lnTo>
                  <a:lnTo>
                    <a:pt x="390271" y="2190750"/>
                  </a:lnTo>
                  <a:lnTo>
                    <a:pt x="382270" y="2189099"/>
                  </a:lnTo>
                  <a:lnTo>
                    <a:pt x="374142" y="2190750"/>
                  </a:lnTo>
                  <a:lnTo>
                    <a:pt x="367538" y="2195195"/>
                  </a:lnTo>
                  <a:lnTo>
                    <a:pt x="363093" y="2201672"/>
                  </a:lnTo>
                  <a:lnTo>
                    <a:pt x="361442" y="2209800"/>
                  </a:lnTo>
                  <a:lnTo>
                    <a:pt x="361442" y="2282698"/>
                  </a:lnTo>
                  <a:lnTo>
                    <a:pt x="363093" y="2290699"/>
                  </a:lnTo>
                  <a:lnTo>
                    <a:pt x="367538" y="2297303"/>
                  </a:lnTo>
                  <a:lnTo>
                    <a:pt x="374142" y="2301748"/>
                  </a:lnTo>
                  <a:lnTo>
                    <a:pt x="382270" y="2303399"/>
                  </a:lnTo>
                  <a:lnTo>
                    <a:pt x="390271" y="2301748"/>
                  </a:lnTo>
                  <a:lnTo>
                    <a:pt x="396875" y="2297303"/>
                  </a:lnTo>
                  <a:lnTo>
                    <a:pt x="401447" y="2290699"/>
                  </a:lnTo>
                  <a:lnTo>
                    <a:pt x="402958" y="2282698"/>
                  </a:lnTo>
                  <a:lnTo>
                    <a:pt x="402958" y="2209800"/>
                  </a:lnTo>
                  <a:close/>
                </a:path>
                <a:path w="3406775" h="3807459">
                  <a:moveTo>
                    <a:pt x="402958" y="2064131"/>
                  </a:moveTo>
                  <a:lnTo>
                    <a:pt x="401447" y="2056003"/>
                  </a:lnTo>
                  <a:lnTo>
                    <a:pt x="396875" y="2049399"/>
                  </a:lnTo>
                  <a:lnTo>
                    <a:pt x="390271" y="2044954"/>
                  </a:lnTo>
                  <a:lnTo>
                    <a:pt x="382270" y="2043303"/>
                  </a:lnTo>
                  <a:lnTo>
                    <a:pt x="374142" y="2044954"/>
                  </a:lnTo>
                  <a:lnTo>
                    <a:pt x="367538" y="2049399"/>
                  </a:lnTo>
                  <a:lnTo>
                    <a:pt x="363093" y="2056003"/>
                  </a:lnTo>
                  <a:lnTo>
                    <a:pt x="361442" y="2064131"/>
                  </a:lnTo>
                  <a:lnTo>
                    <a:pt x="361442" y="2137029"/>
                  </a:lnTo>
                  <a:lnTo>
                    <a:pt x="363093" y="2145030"/>
                  </a:lnTo>
                  <a:lnTo>
                    <a:pt x="367538" y="2151634"/>
                  </a:lnTo>
                  <a:lnTo>
                    <a:pt x="374142" y="2156079"/>
                  </a:lnTo>
                  <a:lnTo>
                    <a:pt x="382270" y="2157730"/>
                  </a:lnTo>
                  <a:lnTo>
                    <a:pt x="390271" y="2156079"/>
                  </a:lnTo>
                  <a:lnTo>
                    <a:pt x="396875" y="2151634"/>
                  </a:lnTo>
                  <a:lnTo>
                    <a:pt x="401447" y="2145030"/>
                  </a:lnTo>
                  <a:lnTo>
                    <a:pt x="402958" y="2137029"/>
                  </a:lnTo>
                  <a:lnTo>
                    <a:pt x="402958" y="2064131"/>
                  </a:lnTo>
                  <a:close/>
                </a:path>
                <a:path w="3406775" h="3807459">
                  <a:moveTo>
                    <a:pt x="402958" y="1956689"/>
                  </a:moveTo>
                  <a:lnTo>
                    <a:pt x="401447" y="1948561"/>
                  </a:lnTo>
                  <a:lnTo>
                    <a:pt x="396875" y="1941957"/>
                  </a:lnTo>
                  <a:lnTo>
                    <a:pt x="390271" y="1937512"/>
                  </a:lnTo>
                  <a:lnTo>
                    <a:pt x="382270" y="1935861"/>
                  </a:lnTo>
                  <a:lnTo>
                    <a:pt x="374142" y="1937512"/>
                  </a:lnTo>
                  <a:lnTo>
                    <a:pt x="367538" y="1941957"/>
                  </a:lnTo>
                  <a:lnTo>
                    <a:pt x="363093" y="1948561"/>
                  </a:lnTo>
                  <a:lnTo>
                    <a:pt x="361442" y="1956689"/>
                  </a:lnTo>
                  <a:lnTo>
                    <a:pt x="361442" y="1991360"/>
                  </a:lnTo>
                  <a:lnTo>
                    <a:pt x="363093" y="1999361"/>
                  </a:lnTo>
                  <a:lnTo>
                    <a:pt x="367538" y="2005965"/>
                  </a:lnTo>
                  <a:lnTo>
                    <a:pt x="374142" y="2010410"/>
                  </a:lnTo>
                  <a:lnTo>
                    <a:pt x="382270" y="2012061"/>
                  </a:lnTo>
                  <a:lnTo>
                    <a:pt x="390271" y="2010410"/>
                  </a:lnTo>
                  <a:lnTo>
                    <a:pt x="396875" y="2005965"/>
                  </a:lnTo>
                  <a:lnTo>
                    <a:pt x="401447" y="1999361"/>
                  </a:lnTo>
                  <a:lnTo>
                    <a:pt x="402958" y="1991360"/>
                  </a:lnTo>
                  <a:lnTo>
                    <a:pt x="402958" y="1956689"/>
                  </a:lnTo>
                  <a:close/>
                </a:path>
                <a:path w="3406775" h="3807459">
                  <a:moveTo>
                    <a:pt x="668147" y="2180717"/>
                  </a:moveTo>
                  <a:lnTo>
                    <a:pt x="666496" y="2172589"/>
                  </a:lnTo>
                  <a:lnTo>
                    <a:pt x="662051" y="2165985"/>
                  </a:lnTo>
                  <a:lnTo>
                    <a:pt x="655447" y="2161540"/>
                  </a:lnTo>
                  <a:lnTo>
                    <a:pt x="647319" y="2160016"/>
                  </a:lnTo>
                  <a:lnTo>
                    <a:pt x="639318" y="2161540"/>
                  </a:lnTo>
                  <a:lnTo>
                    <a:pt x="632714" y="2165985"/>
                  </a:lnTo>
                  <a:lnTo>
                    <a:pt x="628142" y="2172589"/>
                  </a:lnTo>
                  <a:lnTo>
                    <a:pt x="626618" y="2180717"/>
                  </a:lnTo>
                  <a:lnTo>
                    <a:pt x="626618" y="2215261"/>
                  </a:lnTo>
                  <a:lnTo>
                    <a:pt x="628142" y="2223389"/>
                  </a:lnTo>
                  <a:lnTo>
                    <a:pt x="632714" y="2229993"/>
                  </a:lnTo>
                  <a:lnTo>
                    <a:pt x="639318" y="2234438"/>
                  </a:lnTo>
                  <a:lnTo>
                    <a:pt x="647319" y="2236089"/>
                  </a:lnTo>
                  <a:lnTo>
                    <a:pt x="655447" y="2234438"/>
                  </a:lnTo>
                  <a:lnTo>
                    <a:pt x="662051" y="2229993"/>
                  </a:lnTo>
                  <a:lnTo>
                    <a:pt x="666496" y="2223389"/>
                  </a:lnTo>
                  <a:lnTo>
                    <a:pt x="668147" y="2215261"/>
                  </a:lnTo>
                  <a:lnTo>
                    <a:pt x="668147" y="2180717"/>
                  </a:lnTo>
                  <a:close/>
                </a:path>
                <a:path w="3406775" h="3807459">
                  <a:moveTo>
                    <a:pt x="668147" y="2046986"/>
                  </a:moveTo>
                  <a:lnTo>
                    <a:pt x="666496" y="2038858"/>
                  </a:lnTo>
                  <a:lnTo>
                    <a:pt x="662051" y="2032254"/>
                  </a:lnTo>
                  <a:lnTo>
                    <a:pt x="655447" y="2027809"/>
                  </a:lnTo>
                  <a:lnTo>
                    <a:pt x="647319" y="2026285"/>
                  </a:lnTo>
                  <a:lnTo>
                    <a:pt x="639318" y="2027809"/>
                  </a:lnTo>
                  <a:lnTo>
                    <a:pt x="632714" y="2032254"/>
                  </a:lnTo>
                  <a:lnTo>
                    <a:pt x="628142" y="2038858"/>
                  </a:lnTo>
                  <a:lnTo>
                    <a:pt x="626618" y="2046986"/>
                  </a:lnTo>
                  <a:lnTo>
                    <a:pt x="626618" y="2113915"/>
                  </a:lnTo>
                  <a:lnTo>
                    <a:pt x="628142" y="2121916"/>
                  </a:lnTo>
                  <a:lnTo>
                    <a:pt x="632714" y="2128520"/>
                  </a:lnTo>
                  <a:lnTo>
                    <a:pt x="639318" y="2132965"/>
                  </a:lnTo>
                  <a:lnTo>
                    <a:pt x="647319" y="2134616"/>
                  </a:lnTo>
                  <a:lnTo>
                    <a:pt x="655447" y="2132965"/>
                  </a:lnTo>
                  <a:lnTo>
                    <a:pt x="662051" y="2128520"/>
                  </a:lnTo>
                  <a:lnTo>
                    <a:pt x="666496" y="2121916"/>
                  </a:lnTo>
                  <a:lnTo>
                    <a:pt x="668147" y="2113915"/>
                  </a:lnTo>
                  <a:lnTo>
                    <a:pt x="668147" y="2046986"/>
                  </a:lnTo>
                  <a:close/>
                </a:path>
                <a:path w="3406775" h="3807459">
                  <a:moveTo>
                    <a:pt x="668147" y="1913255"/>
                  </a:moveTo>
                  <a:lnTo>
                    <a:pt x="666496" y="1905254"/>
                  </a:lnTo>
                  <a:lnTo>
                    <a:pt x="662051" y="1898650"/>
                  </a:lnTo>
                  <a:lnTo>
                    <a:pt x="655447" y="1894205"/>
                  </a:lnTo>
                  <a:lnTo>
                    <a:pt x="647319" y="1892554"/>
                  </a:lnTo>
                  <a:lnTo>
                    <a:pt x="639318" y="1894205"/>
                  </a:lnTo>
                  <a:lnTo>
                    <a:pt x="632714" y="1898650"/>
                  </a:lnTo>
                  <a:lnTo>
                    <a:pt x="628142" y="1905254"/>
                  </a:lnTo>
                  <a:lnTo>
                    <a:pt x="626618" y="1913255"/>
                  </a:lnTo>
                  <a:lnTo>
                    <a:pt x="626618" y="1980184"/>
                  </a:lnTo>
                  <a:lnTo>
                    <a:pt x="628142" y="1988185"/>
                  </a:lnTo>
                  <a:lnTo>
                    <a:pt x="632714" y="1994789"/>
                  </a:lnTo>
                  <a:lnTo>
                    <a:pt x="639318" y="1999234"/>
                  </a:lnTo>
                  <a:lnTo>
                    <a:pt x="647319" y="2000885"/>
                  </a:lnTo>
                  <a:lnTo>
                    <a:pt x="655447" y="1999234"/>
                  </a:lnTo>
                  <a:lnTo>
                    <a:pt x="662051" y="1994789"/>
                  </a:lnTo>
                  <a:lnTo>
                    <a:pt x="666496" y="1988185"/>
                  </a:lnTo>
                  <a:lnTo>
                    <a:pt x="668147" y="1980184"/>
                  </a:lnTo>
                  <a:lnTo>
                    <a:pt x="668147" y="1913255"/>
                  </a:lnTo>
                  <a:close/>
                </a:path>
                <a:path w="3406775" h="3807459">
                  <a:moveTo>
                    <a:pt x="668147" y="1779651"/>
                  </a:moveTo>
                  <a:lnTo>
                    <a:pt x="666496" y="1771523"/>
                  </a:lnTo>
                  <a:lnTo>
                    <a:pt x="662051" y="1764919"/>
                  </a:lnTo>
                  <a:lnTo>
                    <a:pt x="655447" y="1760474"/>
                  </a:lnTo>
                  <a:lnTo>
                    <a:pt x="647319" y="1758823"/>
                  </a:lnTo>
                  <a:lnTo>
                    <a:pt x="639318" y="1760474"/>
                  </a:lnTo>
                  <a:lnTo>
                    <a:pt x="632714" y="1764919"/>
                  </a:lnTo>
                  <a:lnTo>
                    <a:pt x="628142" y="1771523"/>
                  </a:lnTo>
                  <a:lnTo>
                    <a:pt x="626618" y="1779651"/>
                  </a:lnTo>
                  <a:lnTo>
                    <a:pt x="626618" y="1846453"/>
                  </a:lnTo>
                  <a:lnTo>
                    <a:pt x="628142" y="1854581"/>
                  </a:lnTo>
                  <a:lnTo>
                    <a:pt x="632714" y="1861058"/>
                  </a:lnTo>
                  <a:lnTo>
                    <a:pt x="639318" y="1865630"/>
                  </a:lnTo>
                  <a:lnTo>
                    <a:pt x="647319" y="1867154"/>
                  </a:lnTo>
                  <a:lnTo>
                    <a:pt x="655447" y="1865630"/>
                  </a:lnTo>
                  <a:lnTo>
                    <a:pt x="662051" y="1861058"/>
                  </a:lnTo>
                  <a:lnTo>
                    <a:pt x="666496" y="1854581"/>
                  </a:lnTo>
                  <a:lnTo>
                    <a:pt x="668147" y="1846453"/>
                  </a:lnTo>
                  <a:lnTo>
                    <a:pt x="668147" y="1779651"/>
                  </a:lnTo>
                  <a:close/>
                </a:path>
                <a:path w="3406775" h="3807459">
                  <a:moveTo>
                    <a:pt x="668147" y="1645920"/>
                  </a:moveTo>
                  <a:lnTo>
                    <a:pt x="666496" y="1637792"/>
                  </a:lnTo>
                  <a:lnTo>
                    <a:pt x="662051" y="1631188"/>
                  </a:lnTo>
                  <a:lnTo>
                    <a:pt x="655447" y="1626743"/>
                  </a:lnTo>
                  <a:lnTo>
                    <a:pt x="647319" y="1625092"/>
                  </a:lnTo>
                  <a:lnTo>
                    <a:pt x="639318" y="1626743"/>
                  </a:lnTo>
                  <a:lnTo>
                    <a:pt x="632714" y="1631188"/>
                  </a:lnTo>
                  <a:lnTo>
                    <a:pt x="628142" y="1637792"/>
                  </a:lnTo>
                  <a:lnTo>
                    <a:pt x="626618" y="1645920"/>
                  </a:lnTo>
                  <a:lnTo>
                    <a:pt x="626618" y="1712722"/>
                  </a:lnTo>
                  <a:lnTo>
                    <a:pt x="628142" y="1720850"/>
                  </a:lnTo>
                  <a:lnTo>
                    <a:pt x="632714" y="1727454"/>
                  </a:lnTo>
                  <a:lnTo>
                    <a:pt x="639318" y="1731899"/>
                  </a:lnTo>
                  <a:lnTo>
                    <a:pt x="647319" y="1733423"/>
                  </a:lnTo>
                  <a:lnTo>
                    <a:pt x="655447" y="1731899"/>
                  </a:lnTo>
                  <a:lnTo>
                    <a:pt x="662051" y="1727454"/>
                  </a:lnTo>
                  <a:lnTo>
                    <a:pt x="666496" y="1720850"/>
                  </a:lnTo>
                  <a:lnTo>
                    <a:pt x="668147" y="1712722"/>
                  </a:lnTo>
                  <a:lnTo>
                    <a:pt x="668147" y="1645920"/>
                  </a:lnTo>
                  <a:close/>
                </a:path>
                <a:path w="3406775" h="3807459">
                  <a:moveTo>
                    <a:pt x="668147" y="1512189"/>
                  </a:moveTo>
                  <a:lnTo>
                    <a:pt x="666496" y="1504061"/>
                  </a:lnTo>
                  <a:lnTo>
                    <a:pt x="662051" y="1497457"/>
                  </a:lnTo>
                  <a:lnTo>
                    <a:pt x="655447" y="1493012"/>
                  </a:lnTo>
                  <a:lnTo>
                    <a:pt x="647319" y="1491361"/>
                  </a:lnTo>
                  <a:lnTo>
                    <a:pt x="639318" y="1493012"/>
                  </a:lnTo>
                  <a:lnTo>
                    <a:pt x="632714" y="1497457"/>
                  </a:lnTo>
                  <a:lnTo>
                    <a:pt x="628142" y="1504061"/>
                  </a:lnTo>
                  <a:lnTo>
                    <a:pt x="626618" y="1512189"/>
                  </a:lnTo>
                  <a:lnTo>
                    <a:pt x="626618" y="1578991"/>
                  </a:lnTo>
                  <a:lnTo>
                    <a:pt x="628142" y="1587119"/>
                  </a:lnTo>
                  <a:lnTo>
                    <a:pt x="632714" y="1593723"/>
                  </a:lnTo>
                  <a:lnTo>
                    <a:pt x="639318" y="1598168"/>
                  </a:lnTo>
                  <a:lnTo>
                    <a:pt x="647319" y="1599819"/>
                  </a:lnTo>
                  <a:lnTo>
                    <a:pt x="655447" y="1598168"/>
                  </a:lnTo>
                  <a:lnTo>
                    <a:pt x="662051" y="1593723"/>
                  </a:lnTo>
                  <a:lnTo>
                    <a:pt x="666496" y="1587119"/>
                  </a:lnTo>
                  <a:lnTo>
                    <a:pt x="668147" y="1578991"/>
                  </a:lnTo>
                  <a:lnTo>
                    <a:pt x="668147" y="1512189"/>
                  </a:lnTo>
                  <a:close/>
                </a:path>
                <a:path w="3406775" h="3807459">
                  <a:moveTo>
                    <a:pt x="668147" y="1410716"/>
                  </a:moveTo>
                  <a:lnTo>
                    <a:pt x="666496" y="1402588"/>
                  </a:lnTo>
                  <a:lnTo>
                    <a:pt x="662051" y="1395984"/>
                  </a:lnTo>
                  <a:lnTo>
                    <a:pt x="655447" y="1391539"/>
                  </a:lnTo>
                  <a:lnTo>
                    <a:pt x="647319" y="1390015"/>
                  </a:lnTo>
                  <a:lnTo>
                    <a:pt x="639318" y="1391539"/>
                  </a:lnTo>
                  <a:lnTo>
                    <a:pt x="632714" y="1395984"/>
                  </a:lnTo>
                  <a:lnTo>
                    <a:pt x="628142" y="1402588"/>
                  </a:lnTo>
                  <a:lnTo>
                    <a:pt x="626618" y="1410716"/>
                  </a:lnTo>
                  <a:lnTo>
                    <a:pt x="626618" y="1445260"/>
                  </a:lnTo>
                  <a:lnTo>
                    <a:pt x="628142" y="1453388"/>
                  </a:lnTo>
                  <a:lnTo>
                    <a:pt x="632714" y="1459992"/>
                  </a:lnTo>
                  <a:lnTo>
                    <a:pt x="639318" y="1464437"/>
                  </a:lnTo>
                  <a:lnTo>
                    <a:pt x="647319" y="1466088"/>
                  </a:lnTo>
                  <a:lnTo>
                    <a:pt x="655447" y="1464437"/>
                  </a:lnTo>
                  <a:lnTo>
                    <a:pt x="662051" y="1459992"/>
                  </a:lnTo>
                  <a:lnTo>
                    <a:pt x="666496" y="1453388"/>
                  </a:lnTo>
                  <a:lnTo>
                    <a:pt x="668147" y="1445260"/>
                  </a:lnTo>
                  <a:lnTo>
                    <a:pt x="668147" y="1410716"/>
                  </a:lnTo>
                  <a:close/>
                </a:path>
                <a:path w="3406775" h="3807459">
                  <a:moveTo>
                    <a:pt x="687578" y="3330194"/>
                  </a:moveTo>
                  <a:lnTo>
                    <a:pt x="685927" y="3322066"/>
                  </a:lnTo>
                  <a:lnTo>
                    <a:pt x="681482" y="3315462"/>
                  </a:lnTo>
                  <a:lnTo>
                    <a:pt x="674878" y="3311017"/>
                  </a:lnTo>
                  <a:lnTo>
                    <a:pt x="666877" y="3309366"/>
                  </a:lnTo>
                  <a:lnTo>
                    <a:pt x="658749" y="3311017"/>
                  </a:lnTo>
                  <a:lnTo>
                    <a:pt x="652145" y="3315462"/>
                  </a:lnTo>
                  <a:lnTo>
                    <a:pt x="647700" y="3322066"/>
                  </a:lnTo>
                  <a:lnTo>
                    <a:pt x="646049" y="3330194"/>
                  </a:lnTo>
                  <a:lnTo>
                    <a:pt x="646049" y="3364738"/>
                  </a:lnTo>
                  <a:lnTo>
                    <a:pt x="647700" y="3372866"/>
                  </a:lnTo>
                  <a:lnTo>
                    <a:pt x="652145" y="3379470"/>
                  </a:lnTo>
                  <a:lnTo>
                    <a:pt x="658749" y="3383915"/>
                  </a:lnTo>
                  <a:lnTo>
                    <a:pt x="666877" y="3385566"/>
                  </a:lnTo>
                  <a:lnTo>
                    <a:pt x="674878" y="3383915"/>
                  </a:lnTo>
                  <a:lnTo>
                    <a:pt x="681482" y="3379470"/>
                  </a:lnTo>
                  <a:lnTo>
                    <a:pt x="685927" y="3372866"/>
                  </a:lnTo>
                  <a:lnTo>
                    <a:pt x="687578" y="3364738"/>
                  </a:lnTo>
                  <a:lnTo>
                    <a:pt x="687578" y="3330194"/>
                  </a:lnTo>
                  <a:close/>
                </a:path>
                <a:path w="3406775" h="3807459">
                  <a:moveTo>
                    <a:pt x="687578" y="3214116"/>
                  </a:moveTo>
                  <a:lnTo>
                    <a:pt x="685927" y="3206115"/>
                  </a:lnTo>
                  <a:lnTo>
                    <a:pt x="681482" y="3199511"/>
                  </a:lnTo>
                  <a:lnTo>
                    <a:pt x="674878" y="3195066"/>
                  </a:lnTo>
                  <a:lnTo>
                    <a:pt x="666877" y="3193415"/>
                  </a:lnTo>
                  <a:lnTo>
                    <a:pt x="658749" y="3195066"/>
                  </a:lnTo>
                  <a:lnTo>
                    <a:pt x="652145" y="3199511"/>
                  </a:lnTo>
                  <a:lnTo>
                    <a:pt x="647700" y="3206115"/>
                  </a:lnTo>
                  <a:lnTo>
                    <a:pt x="646049" y="3214116"/>
                  </a:lnTo>
                  <a:lnTo>
                    <a:pt x="646049" y="3272155"/>
                  </a:lnTo>
                  <a:lnTo>
                    <a:pt x="647700" y="3280283"/>
                  </a:lnTo>
                  <a:lnTo>
                    <a:pt x="652145" y="3286887"/>
                  </a:lnTo>
                  <a:lnTo>
                    <a:pt x="658749" y="3291332"/>
                  </a:lnTo>
                  <a:lnTo>
                    <a:pt x="666877" y="3292983"/>
                  </a:lnTo>
                  <a:lnTo>
                    <a:pt x="674878" y="3291332"/>
                  </a:lnTo>
                  <a:lnTo>
                    <a:pt x="681482" y="3286887"/>
                  </a:lnTo>
                  <a:lnTo>
                    <a:pt x="685927" y="3280283"/>
                  </a:lnTo>
                  <a:lnTo>
                    <a:pt x="687578" y="3272155"/>
                  </a:lnTo>
                  <a:lnTo>
                    <a:pt x="687578" y="3214116"/>
                  </a:lnTo>
                  <a:close/>
                </a:path>
                <a:path w="3406775" h="3807459">
                  <a:moveTo>
                    <a:pt x="687578" y="3098165"/>
                  </a:moveTo>
                  <a:lnTo>
                    <a:pt x="685927" y="3090037"/>
                  </a:lnTo>
                  <a:lnTo>
                    <a:pt x="681482" y="3083433"/>
                  </a:lnTo>
                  <a:lnTo>
                    <a:pt x="674878" y="3078988"/>
                  </a:lnTo>
                  <a:lnTo>
                    <a:pt x="666877" y="3077337"/>
                  </a:lnTo>
                  <a:lnTo>
                    <a:pt x="658749" y="3078988"/>
                  </a:lnTo>
                  <a:lnTo>
                    <a:pt x="652145" y="3083433"/>
                  </a:lnTo>
                  <a:lnTo>
                    <a:pt x="647700" y="3090037"/>
                  </a:lnTo>
                  <a:lnTo>
                    <a:pt x="646049" y="3098165"/>
                  </a:lnTo>
                  <a:lnTo>
                    <a:pt x="646049" y="3156204"/>
                  </a:lnTo>
                  <a:lnTo>
                    <a:pt x="647700" y="3164205"/>
                  </a:lnTo>
                  <a:lnTo>
                    <a:pt x="652145" y="3170809"/>
                  </a:lnTo>
                  <a:lnTo>
                    <a:pt x="658749" y="3175254"/>
                  </a:lnTo>
                  <a:lnTo>
                    <a:pt x="666877" y="3176905"/>
                  </a:lnTo>
                  <a:lnTo>
                    <a:pt x="674878" y="3175254"/>
                  </a:lnTo>
                  <a:lnTo>
                    <a:pt x="681482" y="3170809"/>
                  </a:lnTo>
                  <a:lnTo>
                    <a:pt x="685927" y="3164205"/>
                  </a:lnTo>
                  <a:lnTo>
                    <a:pt x="687578" y="3156204"/>
                  </a:lnTo>
                  <a:lnTo>
                    <a:pt x="687578" y="3098165"/>
                  </a:lnTo>
                  <a:close/>
                </a:path>
                <a:path w="3406775" h="3807459">
                  <a:moveTo>
                    <a:pt x="687578" y="3005594"/>
                  </a:moveTo>
                  <a:lnTo>
                    <a:pt x="685927" y="2997454"/>
                  </a:lnTo>
                  <a:lnTo>
                    <a:pt x="681482" y="2990850"/>
                  </a:lnTo>
                  <a:lnTo>
                    <a:pt x="674878" y="2986405"/>
                  </a:lnTo>
                  <a:lnTo>
                    <a:pt x="666877" y="2984754"/>
                  </a:lnTo>
                  <a:lnTo>
                    <a:pt x="658749" y="2986405"/>
                  </a:lnTo>
                  <a:lnTo>
                    <a:pt x="652145" y="2990850"/>
                  </a:lnTo>
                  <a:lnTo>
                    <a:pt x="647700" y="2997454"/>
                  </a:lnTo>
                  <a:lnTo>
                    <a:pt x="646049" y="3005594"/>
                  </a:lnTo>
                  <a:lnTo>
                    <a:pt x="646049" y="3040126"/>
                  </a:lnTo>
                  <a:lnTo>
                    <a:pt x="647700" y="3048254"/>
                  </a:lnTo>
                  <a:lnTo>
                    <a:pt x="652145" y="3054858"/>
                  </a:lnTo>
                  <a:lnTo>
                    <a:pt x="658749" y="3059303"/>
                  </a:lnTo>
                  <a:lnTo>
                    <a:pt x="666877" y="3060954"/>
                  </a:lnTo>
                  <a:lnTo>
                    <a:pt x="674878" y="3059303"/>
                  </a:lnTo>
                  <a:lnTo>
                    <a:pt x="681482" y="3054858"/>
                  </a:lnTo>
                  <a:lnTo>
                    <a:pt x="685927" y="3048254"/>
                  </a:lnTo>
                  <a:lnTo>
                    <a:pt x="687578" y="3040126"/>
                  </a:lnTo>
                  <a:lnTo>
                    <a:pt x="687578" y="3005594"/>
                  </a:lnTo>
                  <a:close/>
                </a:path>
                <a:path w="3406775" h="3807459">
                  <a:moveTo>
                    <a:pt x="820420" y="1175004"/>
                  </a:moveTo>
                  <a:lnTo>
                    <a:pt x="818769" y="1166876"/>
                  </a:lnTo>
                  <a:lnTo>
                    <a:pt x="814324" y="1160272"/>
                  </a:lnTo>
                  <a:lnTo>
                    <a:pt x="807720" y="1155827"/>
                  </a:lnTo>
                  <a:lnTo>
                    <a:pt x="799719" y="1154176"/>
                  </a:lnTo>
                  <a:lnTo>
                    <a:pt x="791591" y="1155827"/>
                  </a:lnTo>
                  <a:lnTo>
                    <a:pt x="784987" y="1160272"/>
                  </a:lnTo>
                  <a:lnTo>
                    <a:pt x="780542" y="1166876"/>
                  </a:lnTo>
                  <a:lnTo>
                    <a:pt x="778891" y="1175004"/>
                  </a:lnTo>
                  <a:lnTo>
                    <a:pt x="778891" y="1209548"/>
                  </a:lnTo>
                  <a:lnTo>
                    <a:pt x="780542" y="1217676"/>
                  </a:lnTo>
                  <a:lnTo>
                    <a:pt x="784987" y="1224280"/>
                  </a:lnTo>
                  <a:lnTo>
                    <a:pt x="791591" y="1228725"/>
                  </a:lnTo>
                  <a:lnTo>
                    <a:pt x="799719" y="1230249"/>
                  </a:lnTo>
                  <a:lnTo>
                    <a:pt x="807720" y="1228725"/>
                  </a:lnTo>
                  <a:lnTo>
                    <a:pt x="814324" y="1224280"/>
                  </a:lnTo>
                  <a:lnTo>
                    <a:pt x="818769" y="1217676"/>
                  </a:lnTo>
                  <a:lnTo>
                    <a:pt x="820420" y="1209548"/>
                  </a:lnTo>
                  <a:lnTo>
                    <a:pt x="820420" y="1175004"/>
                  </a:lnTo>
                  <a:close/>
                </a:path>
                <a:path w="3406775" h="3807459">
                  <a:moveTo>
                    <a:pt x="820420" y="1028192"/>
                  </a:moveTo>
                  <a:lnTo>
                    <a:pt x="818769" y="1020064"/>
                  </a:lnTo>
                  <a:lnTo>
                    <a:pt x="814324" y="1013460"/>
                  </a:lnTo>
                  <a:lnTo>
                    <a:pt x="807720" y="1009015"/>
                  </a:lnTo>
                  <a:lnTo>
                    <a:pt x="799719" y="1007364"/>
                  </a:lnTo>
                  <a:lnTo>
                    <a:pt x="791591" y="1009015"/>
                  </a:lnTo>
                  <a:lnTo>
                    <a:pt x="784987" y="1013460"/>
                  </a:lnTo>
                  <a:lnTo>
                    <a:pt x="780542" y="1020064"/>
                  </a:lnTo>
                  <a:lnTo>
                    <a:pt x="778891" y="1028192"/>
                  </a:lnTo>
                  <a:lnTo>
                    <a:pt x="778891" y="1101598"/>
                  </a:lnTo>
                  <a:lnTo>
                    <a:pt x="780542" y="1109599"/>
                  </a:lnTo>
                  <a:lnTo>
                    <a:pt x="784987" y="1116203"/>
                  </a:lnTo>
                  <a:lnTo>
                    <a:pt x="791591" y="1120648"/>
                  </a:lnTo>
                  <a:lnTo>
                    <a:pt x="799719" y="1122299"/>
                  </a:lnTo>
                  <a:lnTo>
                    <a:pt x="807720" y="1120648"/>
                  </a:lnTo>
                  <a:lnTo>
                    <a:pt x="814324" y="1116203"/>
                  </a:lnTo>
                  <a:lnTo>
                    <a:pt x="818769" y="1109599"/>
                  </a:lnTo>
                  <a:lnTo>
                    <a:pt x="820420" y="1101598"/>
                  </a:lnTo>
                  <a:lnTo>
                    <a:pt x="820420" y="1028192"/>
                  </a:lnTo>
                  <a:close/>
                </a:path>
                <a:path w="3406775" h="3807459">
                  <a:moveTo>
                    <a:pt x="820420" y="881380"/>
                  </a:moveTo>
                  <a:lnTo>
                    <a:pt x="818769" y="873252"/>
                  </a:lnTo>
                  <a:lnTo>
                    <a:pt x="814324" y="866775"/>
                  </a:lnTo>
                  <a:lnTo>
                    <a:pt x="807720" y="862330"/>
                  </a:lnTo>
                  <a:lnTo>
                    <a:pt x="799719" y="860679"/>
                  </a:lnTo>
                  <a:lnTo>
                    <a:pt x="791591" y="862330"/>
                  </a:lnTo>
                  <a:lnTo>
                    <a:pt x="784987" y="866775"/>
                  </a:lnTo>
                  <a:lnTo>
                    <a:pt x="780542" y="873252"/>
                  </a:lnTo>
                  <a:lnTo>
                    <a:pt x="778891" y="881380"/>
                  </a:lnTo>
                  <a:lnTo>
                    <a:pt x="778891" y="954786"/>
                  </a:lnTo>
                  <a:lnTo>
                    <a:pt x="780542" y="962914"/>
                  </a:lnTo>
                  <a:lnTo>
                    <a:pt x="784987" y="969518"/>
                  </a:lnTo>
                  <a:lnTo>
                    <a:pt x="791591" y="973963"/>
                  </a:lnTo>
                  <a:lnTo>
                    <a:pt x="799719" y="975614"/>
                  </a:lnTo>
                  <a:lnTo>
                    <a:pt x="807720" y="973963"/>
                  </a:lnTo>
                  <a:lnTo>
                    <a:pt x="814324" y="969518"/>
                  </a:lnTo>
                  <a:lnTo>
                    <a:pt x="818769" y="962914"/>
                  </a:lnTo>
                  <a:lnTo>
                    <a:pt x="820420" y="954786"/>
                  </a:lnTo>
                  <a:lnTo>
                    <a:pt x="820420" y="881380"/>
                  </a:lnTo>
                  <a:close/>
                </a:path>
                <a:path w="3406775" h="3807459">
                  <a:moveTo>
                    <a:pt x="820420" y="734568"/>
                  </a:moveTo>
                  <a:lnTo>
                    <a:pt x="818769" y="726567"/>
                  </a:lnTo>
                  <a:lnTo>
                    <a:pt x="814324" y="719963"/>
                  </a:lnTo>
                  <a:lnTo>
                    <a:pt x="807720" y="715518"/>
                  </a:lnTo>
                  <a:lnTo>
                    <a:pt x="799719" y="713867"/>
                  </a:lnTo>
                  <a:lnTo>
                    <a:pt x="791591" y="715518"/>
                  </a:lnTo>
                  <a:lnTo>
                    <a:pt x="784987" y="719963"/>
                  </a:lnTo>
                  <a:lnTo>
                    <a:pt x="780542" y="726567"/>
                  </a:lnTo>
                  <a:lnTo>
                    <a:pt x="778891" y="734568"/>
                  </a:lnTo>
                  <a:lnTo>
                    <a:pt x="778891" y="807974"/>
                  </a:lnTo>
                  <a:lnTo>
                    <a:pt x="780542" y="816102"/>
                  </a:lnTo>
                  <a:lnTo>
                    <a:pt x="784987" y="822706"/>
                  </a:lnTo>
                  <a:lnTo>
                    <a:pt x="791591" y="827151"/>
                  </a:lnTo>
                  <a:lnTo>
                    <a:pt x="799719" y="828802"/>
                  </a:lnTo>
                  <a:lnTo>
                    <a:pt x="807720" y="827151"/>
                  </a:lnTo>
                  <a:lnTo>
                    <a:pt x="814324" y="822706"/>
                  </a:lnTo>
                  <a:lnTo>
                    <a:pt x="818769" y="816102"/>
                  </a:lnTo>
                  <a:lnTo>
                    <a:pt x="820420" y="807974"/>
                  </a:lnTo>
                  <a:lnTo>
                    <a:pt x="820420" y="734568"/>
                  </a:lnTo>
                  <a:close/>
                </a:path>
                <a:path w="3406775" h="3807459">
                  <a:moveTo>
                    <a:pt x="820420" y="587883"/>
                  </a:moveTo>
                  <a:lnTo>
                    <a:pt x="818769" y="579755"/>
                  </a:lnTo>
                  <a:lnTo>
                    <a:pt x="814324" y="573151"/>
                  </a:lnTo>
                  <a:lnTo>
                    <a:pt x="807720" y="568706"/>
                  </a:lnTo>
                  <a:lnTo>
                    <a:pt x="799719" y="567055"/>
                  </a:lnTo>
                  <a:lnTo>
                    <a:pt x="791591" y="568706"/>
                  </a:lnTo>
                  <a:lnTo>
                    <a:pt x="784987" y="573151"/>
                  </a:lnTo>
                  <a:lnTo>
                    <a:pt x="780542" y="579755"/>
                  </a:lnTo>
                  <a:lnTo>
                    <a:pt x="778891" y="587883"/>
                  </a:lnTo>
                  <a:lnTo>
                    <a:pt x="778891" y="661289"/>
                  </a:lnTo>
                  <a:lnTo>
                    <a:pt x="780542" y="669290"/>
                  </a:lnTo>
                  <a:lnTo>
                    <a:pt x="784987" y="675894"/>
                  </a:lnTo>
                  <a:lnTo>
                    <a:pt x="791591" y="680339"/>
                  </a:lnTo>
                  <a:lnTo>
                    <a:pt x="799719" y="681990"/>
                  </a:lnTo>
                  <a:lnTo>
                    <a:pt x="807720" y="680339"/>
                  </a:lnTo>
                  <a:lnTo>
                    <a:pt x="814324" y="675894"/>
                  </a:lnTo>
                  <a:lnTo>
                    <a:pt x="818769" y="669290"/>
                  </a:lnTo>
                  <a:lnTo>
                    <a:pt x="820420" y="661289"/>
                  </a:lnTo>
                  <a:lnTo>
                    <a:pt x="820420" y="587883"/>
                  </a:lnTo>
                  <a:close/>
                </a:path>
                <a:path w="3406775" h="3807459">
                  <a:moveTo>
                    <a:pt x="820420" y="441071"/>
                  </a:moveTo>
                  <a:lnTo>
                    <a:pt x="818769" y="432943"/>
                  </a:lnTo>
                  <a:lnTo>
                    <a:pt x="814324" y="426339"/>
                  </a:lnTo>
                  <a:lnTo>
                    <a:pt x="807720" y="421894"/>
                  </a:lnTo>
                  <a:lnTo>
                    <a:pt x="799719" y="420370"/>
                  </a:lnTo>
                  <a:lnTo>
                    <a:pt x="791591" y="421894"/>
                  </a:lnTo>
                  <a:lnTo>
                    <a:pt x="784987" y="426339"/>
                  </a:lnTo>
                  <a:lnTo>
                    <a:pt x="780542" y="432943"/>
                  </a:lnTo>
                  <a:lnTo>
                    <a:pt x="778891" y="441071"/>
                  </a:lnTo>
                  <a:lnTo>
                    <a:pt x="778891" y="514477"/>
                  </a:lnTo>
                  <a:lnTo>
                    <a:pt x="780542" y="522605"/>
                  </a:lnTo>
                  <a:lnTo>
                    <a:pt x="784987" y="529209"/>
                  </a:lnTo>
                  <a:lnTo>
                    <a:pt x="791591" y="533654"/>
                  </a:lnTo>
                  <a:lnTo>
                    <a:pt x="799719" y="535178"/>
                  </a:lnTo>
                  <a:lnTo>
                    <a:pt x="807720" y="533654"/>
                  </a:lnTo>
                  <a:lnTo>
                    <a:pt x="814324" y="529209"/>
                  </a:lnTo>
                  <a:lnTo>
                    <a:pt x="818769" y="522605"/>
                  </a:lnTo>
                  <a:lnTo>
                    <a:pt x="820420" y="514477"/>
                  </a:lnTo>
                  <a:lnTo>
                    <a:pt x="820420" y="441071"/>
                  </a:lnTo>
                  <a:close/>
                </a:path>
                <a:path w="3406775" h="3807459">
                  <a:moveTo>
                    <a:pt x="820420" y="333121"/>
                  </a:moveTo>
                  <a:lnTo>
                    <a:pt x="818769" y="324993"/>
                  </a:lnTo>
                  <a:lnTo>
                    <a:pt x="814324" y="318389"/>
                  </a:lnTo>
                  <a:lnTo>
                    <a:pt x="807720" y="313944"/>
                  </a:lnTo>
                  <a:lnTo>
                    <a:pt x="799719" y="312293"/>
                  </a:lnTo>
                  <a:lnTo>
                    <a:pt x="791591" y="313944"/>
                  </a:lnTo>
                  <a:lnTo>
                    <a:pt x="784987" y="318389"/>
                  </a:lnTo>
                  <a:lnTo>
                    <a:pt x="780542" y="324993"/>
                  </a:lnTo>
                  <a:lnTo>
                    <a:pt x="778891" y="333121"/>
                  </a:lnTo>
                  <a:lnTo>
                    <a:pt x="778891" y="367665"/>
                  </a:lnTo>
                  <a:lnTo>
                    <a:pt x="780542" y="375793"/>
                  </a:lnTo>
                  <a:lnTo>
                    <a:pt x="784987" y="382397"/>
                  </a:lnTo>
                  <a:lnTo>
                    <a:pt x="791591" y="386842"/>
                  </a:lnTo>
                  <a:lnTo>
                    <a:pt x="799719" y="388493"/>
                  </a:lnTo>
                  <a:lnTo>
                    <a:pt x="807720" y="386842"/>
                  </a:lnTo>
                  <a:lnTo>
                    <a:pt x="814324" y="382397"/>
                  </a:lnTo>
                  <a:lnTo>
                    <a:pt x="818769" y="375793"/>
                  </a:lnTo>
                  <a:lnTo>
                    <a:pt x="820420" y="367665"/>
                  </a:lnTo>
                  <a:lnTo>
                    <a:pt x="820420" y="333121"/>
                  </a:lnTo>
                  <a:close/>
                </a:path>
                <a:path w="3406775" h="3807459">
                  <a:moveTo>
                    <a:pt x="2235200" y="388493"/>
                  </a:moveTo>
                  <a:lnTo>
                    <a:pt x="2233549" y="380365"/>
                  </a:lnTo>
                  <a:lnTo>
                    <a:pt x="2229104" y="373761"/>
                  </a:lnTo>
                  <a:lnTo>
                    <a:pt x="2222500" y="369316"/>
                  </a:lnTo>
                  <a:lnTo>
                    <a:pt x="2214372" y="367792"/>
                  </a:lnTo>
                  <a:lnTo>
                    <a:pt x="2206244" y="369316"/>
                  </a:lnTo>
                  <a:lnTo>
                    <a:pt x="2199640" y="373761"/>
                  </a:lnTo>
                  <a:lnTo>
                    <a:pt x="2195195" y="380365"/>
                  </a:lnTo>
                  <a:lnTo>
                    <a:pt x="2193544" y="388493"/>
                  </a:lnTo>
                  <a:lnTo>
                    <a:pt x="2193544" y="423037"/>
                  </a:lnTo>
                  <a:lnTo>
                    <a:pt x="2195195" y="431165"/>
                  </a:lnTo>
                  <a:lnTo>
                    <a:pt x="2199640" y="437769"/>
                  </a:lnTo>
                  <a:lnTo>
                    <a:pt x="2206244" y="442214"/>
                  </a:lnTo>
                  <a:lnTo>
                    <a:pt x="2214372" y="443865"/>
                  </a:lnTo>
                  <a:lnTo>
                    <a:pt x="2222500" y="442214"/>
                  </a:lnTo>
                  <a:lnTo>
                    <a:pt x="2229104" y="437769"/>
                  </a:lnTo>
                  <a:lnTo>
                    <a:pt x="2233549" y="431165"/>
                  </a:lnTo>
                  <a:lnTo>
                    <a:pt x="2235200" y="423037"/>
                  </a:lnTo>
                  <a:lnTo>
                    <a:pt x="2235200" y="388493"/>
                  </a:lnTo>
                  <a:close/>
                </a:path>
                <a:path w="3406775" h="3807459">
                  <a:moveTo>
                    <a:pt x="2235200" y="255270"/>
                  </a:moveTo>
                  <a:lnTo>
                    <a:pt x="2233549" y="247142"/>
                  </a:lnTo>
                  <a:lnTo>
                    <a:pt x="2229104" y="240538"/>
                  </a:lnTo>
                  <a:lnTo>
                    <a:pt x="2222500" y="236093"/>
                  </a:lnTo>
                  <a:lnTo>
                    <a:pt x="2214372" y="234442"/>
                  </a:lnTo>
                  <a:lnTo>
                    <a:pt x="2206244" y="236093"/>
                  </a:lnTo>
                  <a:lnTo>
                    <a:pt x="2199640" y="240538"/>
                  </a:lnTo>
                  <a:lnTo>
                    <a:pt x="2195195" y="247142"/>
                  </a:lnTo>
                  <a:lnTo>
                    <a:pt x="2193544" y="255270"/>
                  </a:lnTo>
                  <a:lnTo>
                    <a:pt x="2193544" y="321818"/>
                  </a:lnTo>
                  <a:lnTo>
                    <a:pt x="2195195" y="329946"/>
                  </a:lnTo>
                  <a:lnTo>
                    <a:pt x="2199640" y="336550"/>
                  </a:lnTo>
                  <a:lnTo>
                    <a:pt x="2206244" y="340995"/>
                  </a:lnTo>
                  <a:lnTo>
                    <a:pt x="2214372" y="342646"/>
                  </a:lnTo>
                  <a:lnTo>
                    <a:pt x="2222500" y="340995"/>
                  </a:lnTo>
                  <a:lnTo>
                    <a:pt x="2229104" y="336550"/>
                  </a:lnTo>
                  <a:lnTo>
                    <a:pt x="2233549" y="329946"/>
                  </a:lnTo>
                  <a:lnTo>
                    <a:pt x="2235200" y="321818"/>
                  </a:lnTo>
                  <a:lnTo>
                    <a:pt x="2235200" y="255270"/>
                  </a:lnTo>
                  <a:close/>
                </a:path>
                <a:path w="3406775" h="3807459">
                  <a:moveTo>
                    <a:pt x="2235200" y="122047"/>
                  </a:moveTo>
                  <a:lnTo>
                    <a:pt x="2233549" y="113919"/>
                  </a:lnTo>
                  <a:lnTo>
                    <a:pt x="2229104" y="107315"/>
                  </a:lnTo>
                  <a:lnTo>
                    <a:pt x="2222500" y="102870"/>
                  </a:lnTo>
                  <a:lnTo>
                    <a:pt x="2214372" y="101219"/>
                  </a:lnTo>
                  <a:lnTo>
                    <a:pt x="2206244" y="102870"/>
                  </a:lnTo>
                  <a:lnTo>
                    <a:pt x="2199640" y="107315"/>
                  </a:lnTo>
                  <a:lnTo>
                    <a:pt x="2195195" y="113919"/>
                  </a:lnTo>
                  <a:lnTo>
                    <a:pt x="2193544" y="122047"/>
                  </a:lnTo>
                  <a:lnTo>
                    <a:pt x="2193544" y="188595"/>
                  </a:lnTo>
                  <a:lnTo>
                    <a:pt x="2195195" y="196723"/>
                  </a:lnTo>
                  <a:lnTo>
                    <a:pt x="2199640" y="203327"/>
                  </a:lnTo>
                  <a:lnTo>
                    <a:pt x="2206244" y="207772"/>
                  </a:lnTo>
                  <a:lnTo>
                    <a:pt x="2214372" y="209423"/>
                  </a:lnTo>
                  <a:lnTo>
                    <a:pt x="2222500" y="207772"/>
                  </a:lnTo>
                  <a:lnTo>
                    <a:pt x="2229104" y="203327"/>
                  </a:lnTo>
                  <a:lnTo>
                    <a:pt x="2233549" y="196723"/>
                  </a:lnTo>
                  <a:lnTo>
                    <a:pt x="2235200" y="188595"/>
                  </a:lnTo>
                  <a:lnTo>
                    <a:pt x="2235200" y="122047"/>
                  </a:lnTo>
                  <a:close/>
                </a:path>
                <a:path w="3406775" h="3807459">
                  <a:moveTo>
                    <a:pt x="2235200" y="20828"/>
                  </a:moveTo>
                  <a:lnTo>
                    <a:pt x="2233549" y="12700"/>
                  </a:lnTo>
                  <a:lnTo>
                    <a:pt x="2229104" y="6096"/>
                  </a:lnTo>
                  <a:lnTo>
                    <a:pt x="2222500" y="1651"/>
                  </a:lnTo>
                  <a:lnTo>
                    <a:pt x="2214372" y="0"/>
                  </a:lnTo>
                  <a:lnTo>
                    <a:pt x="2206244" y="1651"/>
                  </a:lnTo>
                  <a:lnTo>
                    <a:pt x="2199640" y="6096"/>
                  </a:lnTo>
                  <a:lnTo>
                    <a:pt x="2195195" y="12700"/>
                  </a:lnTo>
                  <a:lnTo>
                    <a:pt x="2193544" y="20828"/>
                  </a:lnTo>
                  <a:lnTo>
                    <a:pt x="2193544" y="55372"/>
                  </a:lnTo>
                  <a:lnTo>
                    <a:pt x="2195195" y="63500"/>
                  </a:lnTo>
                  <a:lnTo>
                    <a:pt x="2199640" y="70104"/>
                  </a:lnTo>
                  <a:lnTo>
                    <a:pt x="2206244" y="74549"/>
                  </a:lnTo>
                  <a:lnTo>
                    <a:pt x="2214372" y="76200"/>
                  </a:lnTo>
                  <a:lnTo>
                    <a:pt x="2222500" y="74549"/>
                  </a:lnTo>
                  <a:lnTo>
                    <a:pt x="2229104" y="70104"/>
                  </a:lnTo>
                  <a:lnTo>
                    <a:pt x="2233549" y="63500"/>
                  </a:lnTo>
                  <a:lnTo>
                    <a:pt x="2235200" y="55372"/>
                  </a:lnTo>
                  <a:lnTo>
                    <a:pt x="2235200" y="20828"/>
                  </a:lnTo>
                  <a:close/>
                </a:path>
                <a:path w="3406775" h="3807459">
                  <a:moveTo>
                    <a:pt x="2989326" y="1175004"/>
                  </a:moveTo>
                  <a:lnTo>
                    <a:pt x="2987802" y="1166876"/>
                  </a:lnTo>
                  <a:lnTo>
                    <a:pt x="2983357" y="1160272"/>
                  </a:lnTo>
                  <a:lnTo>
                    <a:pt x="2976753" y="1155827"/>
                  </a:lnTo>
                  <a:lnTo>
                    <a:pt x="2968625" y="1154176"/>
                  </a:lnTo>
                  <a:lnTo>
                    <a:pt x="2960497" y="1155827"/>
                  </a:lnTo>
                  <a:lnTo>
                    <a:pt x="2953893" y="1160272"/>
                  </a:lnTo>
                  <a:lnTo>
                    <a:pt x="2949448" y="1166876"/>
                  </a:lnTo>
                  <a:lnTo>
                    <a:pt x="2947797" y="1175004"/>
                  </a:lnTo>
                  <a:lnTo>
                    <a:pt x="2947797" y="1209548"/>
                  </a:lnTo>
                  <a:lnTo>
                    <a:pt x="2949448" y="1217676"/>
                  </a:lnTo>
                  <a:lnTo>
                    <a:pt x="2953893" y="1224280"/>
                  </a:lnTo>
                  <a:lnTo>
                    <a:pt x="2960497" y="1228725"/>
                  </a:lnTo>
                  <a:lnTo>
                    <a:pt x="2968625" y="1230249"/>
                  </a:lnTo>
                  <a:lnTo>
                    <a:pt x="2976753" y="1228725"/>
                  </a:lnTo>
                  <a:lnTo>
                    <a:pt x="2983357" y="1224280"/>
                  </a:lnTo>
                  <a:lnTo>
                    <a:pt x="2987802" y="1217676"/>
                  </a:lnTo>
                  <a:lnTo>
                    <a:pt x="2989326" y="1209548"/>
                  </a:lnTo>
                  <a:lnTo>
                    <a:pt x="2989326" y="1175004"/>
                  </a:lnTo>
                  <a:close/>
                </a:path>
                <a:path w="3406775" h="3807459">
                  <a:moveTo>
                    <a:pt x="2989326" y="1028192"/>
                  </a:moveTo>
                  <a:lnTo>
                    <a:pt x="2987802" y="1020064"/>
                  </a:lnTo>
                  <a:lnTo>
                    <a:pt x="2983357" y="1013460"/>
                  </a:lnTo>
                  <a:lnTo>
                    <a:pt x="2976753" y="1009015"/>
                  </a:lnTo>
                  <a:lnTo>
                    <a:pt x="2968625" y="1007364"/>
                  </a:lnTo>
                  <a:lnTo>
                    <a:pt x="2960497" y="1009015"/>
                  </a:lnTo>
                  <a:lnTo>
                    <a:pt x="2953893" y="1013460"/>
                  </a:lnTo>
                  <a:lnTo>
                    <a:pt x="2949448" y="1020064"/>
                  </a:lnTo>
                  <a:lnTo>
                    <a:pt x="2947797" y="1028192"/>
                  </a:lnTo>
                  <a:lnTo>
                    <a:pt x="2947797" y="1101598"/>
                  </a:lnTo>
                  <a:lnTo>
                    <a:pt x="2949448" y="1109599"/>
                  </a:lnTo>
                  <a:lnTo>
                    <a:pt x="2953893" y="1116203"/>
                  </a:lnTo>
                  <a:lnTo>
                    <a:pt x="2960497" y="1120648"/>
                  </a:lnTo>
                  <a:lnTo>
                    <a:pt x="2968625" y="1122299"/>
                  </a:lnTo>
                  <a:lnTo>
                    <a:pt x="2976753" y="1120648"/>
                  </a:lnTo>
                  <a:lnTo>
                    <a:pt x="2983357" y="1116203"/>
                  </a:lnTo>
                  <a:lnTo>
                    <a:pt x="2987802" y="1109599"/>
                  </a:lnTo>
                  <a:lnTo>
                    <a:pt x="2989326" y="1101598"/>
                  </a:lnTo>
                  <a:lnTo>
                    <a:pt x="2989326" y="1028192"/>
                  </a:lnTo>
                  <a:close/>
                </a:path>
                <a:path w="3406775" h="3807459">
                  <a:moveTo>
                    <a:pt x="2989326" y="881380"/>
                  </a:moveTo>
                  <a:lnTo>
                    <a:pt x="2987802" y="873252"/>
                  </a:lnTo>
                  <a:lnTo>
                    <a:pt x="2983357" y="866775"/>
                  </a:lnTo>
                  <a:lnTo>
                    <a:pt x="2976753" y="862330"/>
                  </a:lnTo>
                  <a:lnTo>
                    <a:pt x="2968625" y="860679"/>
                  </a:lnTo>
                  <a:lnTo>
                    <a:pt x="2960497" y="862330"/>
                  </a:lnTo>
                  <a:lnTo>
                    <a:pt x="2953893" y="866775"/>
                  </a:lnTo>
                  <a:lnTo>
                    <a:pt x="2949448" y="873252"/>
                  </a:lnTo>
                  <a:lnTo>
                    <a:pt x="2947797" y="881380"/>
                  </a:lnTo>
                  <a:lnTo>
                    <a:pt x="2947797" y="954786"/>
                  </a:lnTo>
                  <a:lnTo>
                    <a:pt x="2949448" y="962914"/>
                  </a:lnTo>
                  <a:lnTo>
                    <a:pt x="2953893" y="969518"/>
                  </a:lnTo>
                  <a:lnTo>
                    <a:pt x="2960497" y="973963"/>
                  </a:lnTo>
                  <a:lnTo>
                    <a:pt x="2968625" y="975614"/>
                  </a:lnTo>
                  <a:lnTo>
                    <a:pt x="2976753" y="973963"/>
                  </a:lnTo>
                  <a:lnTo>
                    <a:pt x="2983357" y="969518"/>
                  </a:lnTo>
                  <a:lnTo>
                    <a:pt x="2987802" y="962914"/>
                  </a:lnTo>
                  <a:lnTo>
                    <a:pt x="2989326" y="954786"/>
                  </a:lnTo>
                  <a:lnTo>
                    <a:pt x="2989326" y="881380"/>
                  </a:lnTo>
                  <a:close/>
                </a:path>
                <a:path w="3406775" h="3807459">
                  <a:moveTo>
                    <a:pt x="2989326" y="734568"/>
                  </a:moveTo>
                  <a:lnTo>
                    <a:pt x="2987802" y="726567"/>
                  </a:lnTo>
                  <a:lnTo>
                    <a:pt x="2983357" y="719963"/>
                  </a:lnTo>
                  <a:lnTo>
                    <a:pt x="2976753" y="715518"/>
                  </a:lnTo>
                  <a:lnTo>
                    <a:pt x="2968625" y="713867"/>
                  </a:lnTo>
                  <a:lnTo>
                    <a:pt x="2960497" y="715518"/>
                  </a:lnTo>
                  <a:lnTo>
                    <a:pt x="2953893" y="719963"/>
                  </a:lnTo>
                  <a:lnTo>
                    <a:pt x="2949448" y="726567"/>
                  </a:lnTo>
                  <a:lnTo>
                    <a:pt x="2947797" y="734568"/>
                  </a:lnTo>
                  <a:lnTo>
                    <a:pt x="2947797" y="807974"/>
                  </a:lnTo>
                  <a:lnTo>
                    <a:pt x="2949448" y="816102"/>
                  </a:lnTo>
                  <a:lnTo>
                    <a:pt x="2953893" y="822706"/>
                  </a:lnTo>
                  <a:lnTo>
                    <a:pt x="2960497" y="827151"/>
                  </a:lnTo>
                  <a:lnTo>
                    <a:pt x="2968625" y="828802"/>
                  </a:lnTo>
                  <a:lnTo>
                    <a:pt x="2976753" y="827151"/>
                  </a:lnTo>
                  <a:lnTo>
                    <a:pt x="2983357" y="822706"/>
                  </a:lnTo>
                  <a:lnTo>
                    <a:pt x="2987802" y="816102"/>
                  </a:lnTo>
                  <a:lnTo>
                    <a:pt x="2989326" y="807974"/>
                  </a:lnTo>
                  <a:lnTo>
                    <a:pt x="2989326" y="734568"/>
                  </a:lnTo>
                  <a:close/>
                </a:path>
                <a:path w="3406775" h="3807459">
                  <a:moveTo>
                    <a:pt x="2989326" y="587883"/>
                  </a:moveTo>
                  <a:lnTo>
                    <a:pt x="2987802" y="579755"/>
                  </a:lnTo>
                  <a:lnTo>
                    <a:pt x="2983357" y="573151"/>
                  </a:lnTo>
                  <a:lnTo>
                    <a:pt x="2976753" y="568706"/>
                  </a:lnTo>
                  <a:lnTo>
                    <a:pt x="2968625" y="567055"/>
                  </a:lnTo>
                  <a:lnTo>
                    <a:pt x="2960497" y="568706"/>
                  </a:lnTo>
                  <a:lnTo>
                    <a:pt x="2953893" y="573151"/>
                  </a:lnTo>
                  <a:lnTo>
                    <a:pt x="2949448" y="579755"/>
                  </a:lnTo>
                  <a:lnTo>
                    <a:pt x="2947797" y="587883"/>
                  </a:lnTo>
                  <a:lnTo>
                    <a:pt x="2947797" y="661289"/>
                  </a:lnTo>
                  <a:lnTo>
                    <a:pt x="2949448" y="669290"/>
                  </a:lnTo>
                  <a:lnTo>
                    <a:pt x="2953893" y="675894"/>
                  </a:lnTo>
                  <a:lnTo>
                    <a:pt x="2960497" y="680339"/>
                  </a:lnTo>
                  <a:lnTo>
                    <a:pt x="2968625" y="681990"/>
                  </a:lnTo>
                  <a:lnTo>
                    <a:pt x="2976753" y="680339"/>
                  </a:lnTo>
                  <a:lnTo>
                    <a:pt x="2983357" y="675894"/>
                  </a:lnTo>
                  <a:lnTo>
                    <a:pt x="2987802" y="669290"/>
                  </a:lnTo>
                  <a:lnTo>
                    <a:pt x="2989326" y="661289"/>
                  </a:lnTo>
                  <a:lnTo>
                    <a:pt x="2989326" y="587883"/>
                  </a:lnTo>
                  <a:close/>
                </a:path>
                <a:path w="3406775" h="3807459">
                  <a:moveTo>
                    <a:pt x="2989326" y="441071"/>
                  </a:moveTo>
                  <a:lnTo>
                    <a:pt x="2987802" y="432943"/>
                  </a:lnTo>
                  <a:lnTo>
                    <a:pt x="2983357" y="426339"/>
                  </a:lnTo>
                  <a:lnTo>
                    <a:pt x="2976753" y="421894"/>
                  </a:lnTo>
                  <a:lnTo>
                    <a:pt x="2968625" y="420370"/>
                  </a:lnTo>
                  <a:lnTo>
                    <a:pt x="2960497" y="421894"/>
                  </a:lnTo>
                  <a:lnTo>
                    <a:pt x="2953893" y="426339"/>
                  </a:lnTo>
                  <a:lnTo>
                    <a:pt x="2949448" y="432943"/>
                  </a:lnTo>
                  <a:lnTo>
                    <a:pt x="2947797" y="441071"/>
                  </a:lnTo>
                  <a:lnTo>
                    <a:pt x="2947797" y="514477"/>
                  </a:lnTo>
                  <a:lnTo>
                    <a:pt x="2949448" y="522605"/>
                  </a:lnTo>
                  <a:lnTo>
                    <a:pt x="2953893" y="529209"/>
                  </a:lnTo>
                  <a:lnTo>
                    <a:pt x="2960497" y="533654"/>
                  </a:lnTo>
                  <a:lnTo>
                    <a:pt x="2968625" y="535178"/>
                  </a:lnTo>
                  <a:lnTo>
                    <a:pt x="2976753" y="533654"/>
                  </a:lnTo>
                  <a:lnTo>
                    <a:pt x="2983357" y="529209"/>
                  </a:lnTo>
                  <a:lnTo>
                    <a:pt x="2987802" y="522605"/>
                  </a:lnTo>
                  <a:lnTo>
                    <a:pt x="2989326" y="514477"/>
                  </a:lnTo>
                  <a:lnTo>
                    <a:pt x="2989326" y="441071"/>
                  </a:lnTo>
                  <a:close/>
                </a:path>
                <a:path w="3406775" h="3807459">
                  <a:moveTo>
                    <a:pt x="2989326" y="333121"/>
                  </a:moveTo>
                  <a:lnTo>
                    <a:pt x="2987802" y="324993"/>
                  </a:lnTo>
                  <a:lnTo>
                    <a:pt x="2983357" y="318389"/>
                  </a:lnTo>
                  <a:lnTo>
                    <a:pt x="2976753" y="313944"/>
                  </a:lnTo>
                  <a:lnTo>
                    <a:pt x="2968625" y="312293"/>
                  </a:lnTo>
                  <a:lnTo>
                    <a:pt x="2960497" y="313944"/>
                  </a:lnTo>
                  <a:lnTo>
                    <a:pt x="2953893" y="318389"/>
                  </a:lnTo>
                  <a:lnTo>
                    <a:pt x="2949448" y="324993"/>
                  </a:lnTo>
                  <a:lnTo>
                    <a:pt x="2947797" y="333121"/>
                  </a:lnTo>
                  <a:lnTo>
                    <a:pt x="2947797" y="367665"/>
                  </a:lnTo>
                  <a:lnTo>
                    <a:pt x="2949448" y="375793"/>
                  </a:lnTo>
                  <a:lnTo>
                    <a:pt x="2953893" y="382397"/>
                  </a:lnTo>
                  <a:lnTo>
                    <a:pt x="2960497" y="386842"/>
                  </a:lnTo>
                  <a:lnTo>
                    <a:pt x="2968625" y="388493"/>
                  </a:lnTo>
                  <a:lnTo>
                    <a:pt x="2976753" y="386842"/>
                  </a:lnTo>
                  <a:lnTo>
                    <a:pt x="2983357" y="382397"/>
                  </a:lnTo>
                  <a:lnTo>
                    <a:pt x="2987802" y="375793"/>
                  </a:lnTo>
                  <a:lnTo>
                    <a:pt x="2989326" y="367665"/>
                  </a:lnTo>
                  <a:lnTo>
                    <a:pt x="2989326" y="333121"/>
                  </a:lnTo>
                  <a:close/>
                </a:path>
                <a:path w="3406775" h="3807459">
                  <a:moveTo>
                    <a:pt x="3122168" y="3330194"/>
                  </a:moveTo>
                  <a:lnTo>
                    <a:pt x="3120644" y="3322066"/>
                  </a:lnTo>
                  <a:lnTo>
                    <a:pt x="3116199" y="3315462"/>
                  </a:lnTo>
                  <a:lnTo>
                    <a:pt x="3109595" y="3311017"/>
                  </a:lnTo>
                  <a:lnTo>
                    <a:pt x="3101467" y="3309366"/>
                  </a:lnTo>
                  <a:lnTo>
                    <a:pt x="3093339" y="3311017"/>
                  </a:lnTo>
                  <a:lnTo>
                    <a:pt x="3086735" y="3315462"/>
                  </a:lnTo>
                  <a:lnTo>
                    <a:pt x="3082290" y="3322066"/>
                  </a:lnTo>
                  <a:lnTo>
                    <a:pt x="3080639" y="3330194"/>
                  </a:lnTo>
                  <a:lnTo>
                    <a:pt x="3080639" y="3364738"/>
                  </a:lnTo>
                  <a:lnTo>
                    <a:pt x="3082290" y="3372866"/>
                  </a:lnTo>
                  <a:lnTo>
                    <a:pt x="3086735" y="3379470"/>
                  </a:lnTo>
                  <a:lnTo>
                    <a:pt x="3093339" y="3383915"/>
                  </a:lnTo>
                  <a:lnTo>
                    <a:pt x="3101467" y="3385566"/>
                  </a:lnTo>
                  <a:lnTo>
                    <a:pt x="3109595" y="3383915"/>
                  </a:lnTo>
                  <a:lnTo>
                    <a:pt x="3116199" y="3379470"/>
                  </a:lnTo>
                  <a:lnTo>
                    <a:pt x="3120644" y="3372866"/>
                  </a:lnTo>
                  <a:lnTo>
                    <a:pt x="3122168" y="3364738"/>
                  </a:lnTo>
                  <a:lnTo>
                    <a:pt x="3122168" y="3330194"/>
                  </a:lnTo>
                  <a:close/>
                </a:path>
                <a:path w="3406775" h="3807459">
                  <a:moveTo>
                    <a:pt x="3122168" y="3214116"/>
                  </a:moveTo>
                  <a:lnTo>
                    <a:pt x="3120644" y="3206115"/>
                  </a:lnTo>
                  <a:lnTo>
                    <a:pt x="3116199" y="3199511"/>
                  </a:lnTo>
                  <a:lnTo>
                    <a:pt x="3109595" y="3195066"/>
                  </a:lnTo>
                  <a:lnTo>
                    <a:pt x="3101467" y="3193415"/>
                  </a:lnTo>
                  <a:lnTo>
                    <a:pt x="3093339" y="3195066"/>
                  </a:lnTo>
                  <a:lnTo>
                    <a:pt x="3086735" y="3199511"/>
                  </a:lnTo>
                  <a:lnTo>
                    <a:pt x="3082290" y="3206115"/>
                  </a:lnTo>
                  <a:lnTo>
                    <a:pt x="3080639" y="3214116"/>
                  </a:lnTo>
                  <a:lnTo>
                    <a:pt x="3080639" y="3272155"/>
                  </a:lnTo>
                  <a:lnTo>
                    <a:pt x="3082290" y="3280283"/>
                  </a:lnTo>
                  <a:lnTo>
                    <a:pt x="3086735" y="3286887"/>
                  </a:lnTo>
                  <a:lnTo>
                    <a:pt x="3093339" y="3291332"/>
                  </a:lnTo>
                  <a:lnTo>
                    <a:pt x="3101467" y="3292983"/>
                  </a:lnTo>
                  <a:lnTo>
                    <a:pt x="3109595" y="3291332"/>
                  </a:lnTo>
                  <a:lnTo>
                    <a:pt x="3116199" y="3286887"/>
                  </a:lnTo>
                  <a:lnTo>
                    <a:pt x="3120644" y="3280283"/>
                  </a:lnTo>
                  <a:lnTo>
                    <a:pt x="3122168" y="3272155"/>
                  </a:lnTo>
                  <a:lnTo>
                    <a:pt x="3122168" y="3214116"/>
                  </a:lnTo>
                  <a:close/>
                </a:path>
                <a:path w="3406775" h="3807459">
                  <a:moveTo>
                    <a:pt x="3122168" y="3098165"/>
                  </a:moveTo>
                  <a:lnTo>
                    <a:pt x="3120644" y="3090037"/>
                  </a:lnTo>
                  <a:lnTo>
                    <a:pt x="3116199" y="3083433"/>
                  </a:lnTo>
                  <a:lnTo>
                    <a:pt x="3109595" y="3078988"/>
                  </a:lnTo>
                  <a:lnTo>
                    <a:pt x="3101467" y="3077337"/>
                  </a:lnTo>
                  <a:lnTo>
                    <a:pt x="3093339" y="3078988"/>
                  </a:lnTo>
                  <a:lnTo>
                    <a:pt x="3086735" y="3083433"/>
                  </a:lnTo>
                  <a:lnTo>
                    <a:pt x="3082290" y="3090037"/>
                  </a:lnTo>
                  <a:lnTo>
                    <a:pt x="3080639" y="3098165"/>
                  </a:lnTo>
                  <a:lnTo>
                    <a:pt x="3080639" y="3156204"/>
                  </a:lnTo>
                  <a:lnTo>
                    <a:pt x="3082290" y="3164205"/>
                  </a:lnTo>
                  <a:lnTo>
                    <a:pt x="3086735" y="3170809"/>
                  </a:lnTo>
                  <a:lnTo>
                    <a:pt x="3093339" y="3175254"/>
                  </a:lnTo>
                  <a:lnTo>
                    <a:pt x="3101467" y="3176905"/>
                  </a:lnTo>
                  <a:lnTo>
                    <a:pt x="3109595" y="3175254"/>
                  </a:lnTo>
                  <a:lnTo>
                    <a:pt x="3116199" y="3170809"/>
                  </a:lnTo>
                  <a:lnTo>
                    <a:pt x="3120644" y="3164205"/>
                  </a:lnTo>
                  <a:lnTo>
                    <a:pt x="3122168" y="3156204"/>
                  </a:lnTo>
                  <a:lnTo>
                    <a:pt x="3122168" y="3098165"/>
                  </a:lnTo>
                  <a:close/>
                </a:path>
                <a:path w="3406775" h="3807459">
                  <a:moveTo>
                    <a:pt x="3122168" y="3005594"/>
                  </a:moveTo>
                  <a:lnTo>
                    <a:pt x="3120644" y="2997454"/>
                  </a:lnTo>
                  <a:lnTo>
                    <a:pt x="3116199" y="2990850"/>
                  </a:lnTo>
                  <a:lnTo>
                    <a:pt x="3109595" y="2986405"/>
                  </a:lnTo>
                  <a:lnTo>
                    <a:pt x="3101467" y="2984754"/>
                  </a:lnTo>
                  <a:lnTo>
                    <a:pt x="3093339" y="2986405"/>
                  </a:lnTo>
                  <a:lnTo>
                    <a:pt x="3086735" y="2990850"/>
                  </a:lnTo>
                  <a:lnTo>
                    <a:pt x="3082290" y="2997454"/>
                  </a:lnTo>
                  <a:lnTo>
                    <a:pt x="3080639" y="3005594"/>
                  </a:lnTo>
                  <a:lnTo>
                    <a:pt x="3080639" y="3040126"/>
                  </a:lnTo>
                  <a:lnTo>
                    <a:pt x="3082290" y="3048254"/>
                  </a:lnTo>
                  <a:lnTo>
                    <a:pt x="3086735" y="3054858"/>
                  </a:lnTo>
                  <a:lnTo>
                    <a:pt x="3093339" y="3059303"/>
                  </a:lnTo>
                  <a:lnTo>
                    <a:pt x="3101467" y="3060954"/>
                  </a:lnTo>
                  <a:lnTo>
                    <a:pt x="3109595" y="3059303"/>
                  </a:lnTo>
                  <a:lnTo>
                    <a:pt x="3116199" y="3054858"/>
                  </a:lnTo>
                  <a:lnTo>
                    <a:pt x="3120644" y="3048254"/>
                  </a:lnTo>
                  <a:lnTo>
                    <a:pt x="3122168" y="3040126"/>
                  </a:lnTo>
                  <a:lnTo>
                    <a:pt x="3122168" y="3005594"/>
                  </a:lnTo>
                  <a:close/>
                </a:path>
                <a:path w="3406775" h="3807459">
                  <a:moveTo>
                    <a:pt x="3141726" y="2180717"/>
                  </a:moveTo>
                  <a:lnTo>
                    <a:pt x="3140075" y="2172589"/>
                  </a:lnTo>
                  <a:lnTo>
                    <a:pt x="3135630" y="2165985"/>
                  </a:lnTo>
                  <a:lnTo>
                    <a:pt x="3129026" y="2161540"/>
                  </a:lnTo>
                  <a:lnTo>
                    <a:pt x="3120898" y="2160016"/>
                  </a:lnTo>
                  <a:lnTo>
                    <a:pt x="3112897" y="2161540"/>
                  </a:lnTo>
                  <a:lnTo>
                    <a:pt x="3106293" y="2165985"/>
                  </a:lnTo>
                  <a:lnTo>
                    <a:pt x="3101848" y="2172589"/>
                  </a:lnTo>
                  <a:lnTo>
                    <a:pt x="3100197" y="2180717"/>
                  </a:lnTo>
                  <a:lnTo>
                    <a:pt x="3100197" y="2215261"/>
                  </a:lnTo>
                  <a:lnTo>
                    <a:pt x="3101848" y="2223389"/>
                  </a:lnTo>
                  <a:lnTo>
                    <a:pt x="3106293" y="2229993"/>
                  </a:lnTo>
                  <a:lnTo>
                    <a:pt x="3112897" y="2234438"/>
                  </a:lnTo>
                  <a:lnTo>
                    <a:pt x="3120898" y="2236089"/>
                  </a:lnTo>
                  <a:lnTo>
                    <a:pt x="3129026" y="2234438"/>
                  </a:lnTo>
                  <a:lnTo>
                    <a:pt x="3135630" y="2229993"/>
                  </a:lnTo>
                  <a:lnTo>
                    <a:pt x="3140075" y="2223389"/>
                  </a:lnTo>
                  <a:lnTo>
                    <a:pt x="3141726" y="2215261"/>
                  </a:lnTo>
                  <a:lnTo>
                    <a:pt x="3141726" y="2180717"/>
                  </a:lnTo>
                  <a:close/>
                </a:path>
                <a:path w="3406775" h="3807459">
                  <a:moveTo>
                    <a:pt x="3141726" y="2046986"/>
                  </a:moveTo>
                  <a:lnTo>
                    <a:pt x="3140075" y="2038858"/>
                  </a:lnTo>
                  <a:lnTo>
                    <a:pt x="3135630" y="2032254"/>
                  </a:lnTo>
                  <a:lnTo>
                    <a:pt x="3129026" y="2027809"/>
                  </a:lnTo>
                  <a:lnTo>
                    <a:pt x="3120898" y="2026285"/>
                  </a:lnTo>
                  <a:lnTo>
                    <a:pt x="3112897" y="2027809"/>
                  </a:lnTo>
                  <a:lnTo>
                    <a:pt x="3106293" y="2032254"/>
                  </a:lnTo>
                  <a:lnTo>
                    <a:pt x="3101848" y="2038858"/>
                  </a:lnTo>
                  <a:lnTo>
                    <a:pt x="3100197" y="2046986"/>
                  </a:lnTo>
                  <a:lnTo>
                    <a:pt x="3100197" y="2113915"/>
                  </a:lnTo>
                  <a:lnTo>
                    <a:pt x="3101848" y="2121916"/>
                  </a:lnTo>
                  <a:lnTo>
                    <a:pt x="3106293" y="2128520"/>
                  </a:lnTo>
                  <a:lnTo>
                    <a:pt x="3112897" y="2132965"/>
                  </a:lnTo>
                  <a:lnTo>
                    <a:pt x="3120898" y="2134616"/>
                  </a:lnTo>
                  <a:lnTo>
                    <a:pt x="3129026" y="2132965"/>
                  </a:lnTo>
                  <a:lnTo>
                    <a:pt x="3135630" y="2128520"/>
                  </a:lnTo>
                  <a:lnTo>
                    <a:pt x="3140075" y="2121916"/>
                  </a:lnTo>
                  <a:lnTo>
                    <a:pt x="3141726" y="2113915"/>
                  </a:lnTo>
                  <a:lnTo>
                    <a:pt x="3141726" y="2046986"/>
                  </a:lnTo>
                  <a:close/>
                </a:path>
                <a:path w="3406775" h="3807459">
                  <a:moveTo>
                    <a:pt x="3141726" y="1913255"/>
                  </a:moveTo>
                  <a:lnTo>
                    <a:pt x="3140075" y="1905254"/>
                  </a:lnTo>
                  <a:lnTo>
                    <a:pt x="3135630" y="1898650"/>
                  </a:lnTo>
                  <a:lnTo>
                    <a:pt x="3129026" y="1894205"/>
                  </a:lnTo>
                  <a:lnTo>
                    <a:pt x="3120898" y="1892554"/>
                  </a:lnTo>
                  <a:lnTo>
                    <a:pt x="3112897" y="1894205"/>
                  </a:lnTo>
                  <a:lnTo>
                    <a:pt x="3106293" y="1898650"/>
                  </a:lnTo>
                  <a:lnTo>
                    <a:pt x="3101848" y="1905254"/>
                  </a:lnTo>
                  <a:lnTo>
                    <a:pt x="3100197" y="1913255"/>
                  </a:lnTo>
                  <a:lnTo>
                    <a:pt x="3100197" y="1980184"/>
                  </a:lnTo>
                  <a:lnTo>
                    <a:pt x="3101848" y="1988185"/>
                  </a:lnTo>
                  <a:lnTo>
                    <a:pt x="3106293" y="1994789"/>
                  </a:lnTo>
                  <a:lnTo>
                    <a:pt x="3112897" y="1999234"/>
                  </a:lnTo>
                  <a:lnTo>
                    <a:pt x="3120898" y="2000885"/>
                  </a:lnTo>
                  <a:lnTo>
                    <a:pt x="3129026" y="1999234"/>
                  </a:lnTo>
                  <a:lnTo>
                    <a:pt x="3135630" y="1994789"/>
                  </a:lnTo>
                  <a:lnTo>
                    <a:pt x="3140075" y="1988185"/>
                  </a:lnTo>
                  <a:lnTo>
                    <a:pt x="3141726" y="1980184"/>
                  </a:lnTo>
                  <a:lnTo>
                    <a:pt x="3141726" y="1913255"/>
                  </a:lnTo>
                  <a:close/>
                </a:path>
                <a:path w="3406775" h="3807459">
                  <a:moveTo>
                    <a:pt x="3141726" y="1779651"/>
                  </a:moveTo>
                  <a:lnTo>
                    <a:pt x="3140075" y="1771523"/>
                  </a:lnTo>
                  <a:lnTo>
                    <a:pt x="3135630" y="1764919"/>
                  </a:lnTo>
                  <a:lnTo>
                    <a:pt x="3129026" y="1760474"/>
                  </a:lnTo>
                  <a:lnTo>
                    <a:pt x="3120898" y="1758823"/>
                  </a:lnTo>
                  <a:lnTo>
                    <a:pt x="3112897" y="1760474"/>
                  </a:lnTo>
                  <a:lnTo>
                    <a:pt x="3106293" y="1764919"/>
                  </a:lnTo>
                  <a:lnTo>
                    <a:pt x="3101848" y="1771523"/>
                  </a:lnTo>
                  <a:lnTo>
                    <a:pt x="3100197" y="1779651"/>
                  </a:lnTo>
                  <a:lnTo>
                    <a:pt x="3100197" y="1846453"/>
                  </a:lnTo>
                  <a:lnTo>
                    <a:pt x="3101848" y="1854581"/>
                  </a:lnTo>
                  <a:lnTo>
                    <a:pt x="3106293" y="1861058"/>
                  </a:lnTo>
                  <a:lnTo>
                    <a:pt x="3112897" y="1865630"/>
                  </a:lnTo>
                  <a:lnTo>
                    <a:pt x="3120898" y="1867154"/>
                  </a:lnTo>
                  <a:lnTo>
                    <a:pt x="3129026" y="1865630"/>
                  </a:lnTo>
                  <a:lnTo>
                    <a:pt x="3135630" y="1861058"/>
                  </a:lnTo>
                  <a:lnTo>
                    <a:pt x="3140075" y="1854581"/>
                  </a:lnTo>
                  <a:lnTo>
                    <a:pt x="3141726" y="1846453"/>
                  </a:lnTo>
                  <a:lnTo>
                    <a:pt x="3141726" y="1779651"/>
                  </a:lnTo>
                  <a:close/>
                </a:path>
                <a:path w="3406775" h="3807459">
                  <a:moveTo>
                    <a:pt x="3141726" y="1645920"/>
                  </a:moveTo>
                  <a:lnTo>
                    <a:pt x="3140075" y="1637792"/>
                  </a:lnTo>
                  <a:lnTo>
                    <a:pt x="3135630" y="1631188"/>
                  </a:lnTo>
                  <a:lnTo>
                    <a:pt x="3129026" y="1626743"/>
                  </a:lnTo>
                  <a:lnTo>
                    <a:pt x="3120898" y="1625092"/>
                  </a:lnTo>
                  <a:lnTo>
                    <a:pt x="3112897" y="1626743"/>
                  </a:lnTo>
                  <a:lnTo>
                    <a:pt x="3106293" y="1631188"/>
                  </a:lnTo>
                  <a:lnTo>
                    <a:pt x="3101848" y="1637792"/>
                  </a:lnTo>
                  <a:lnTo>
                    <a:pt x="3100197" y="1645920"/>
                  </a:lnTo>
                  <a:lnTo>
                    <a:pt x="3100197" y="1712722"/>
                  </a:lnTo>
                  <a:lnTo>
                    <a:pt x="3101848" y="1720850"/>
                  </a:lnTo>
                  <a:lnTo>
                    <a:pt x="3106293" y="1727454"/>
                  </a:lnTo>
                  <a:lnTo>
                    <a:pt x="3112897" y="1731899"/>
                  </a:lnTo>
                  <a:lnTo>
                    <a:pt x="3120898" y="1733423"/>
                  </a:lnTo>
                  <a:lnTo>
                    <a:pt x="3129026" y="1731899"/>
                  </a:lnTo>
                  <a:lnTo>
                    <a:pt x="3135630" y="1727454"/>
                  </a:lnTo>
                  <a:lnTo>
                    <a:pt x="3140075" y="1720850"/>
                  </a:lnTo>
                  <a:lnTo>
                    <a:pt x="3141726" y="1712722"/>
                  </a:lnTo>
                  <a:lnTo>
                    <a:pt x="3141726" y="1645920"/>
                  </a:lnTo>
                  <a:close/>
                </a:path>
                <a:path w="3406775" h="3807459">
                  <a:moveTo>
                    <a:pt x="3141726" y="1512189"/>
                  </a:moveTo>
                  <a:lnTo>
                    <a:pt x="3140075" y="1504061"/>
                  </a:lnTo>
                  <a:lnTo>
                    <a:pt x="3135630" y="1497457"/>
                  </a:lnTo>
                  <a:lnTo>
                    <a:pt x="3129026" y="1493012"/>
                  </a:lnTo>
                  <a:lnTo>
                    <a:pt x="3120898" y="1491361"/>
                  </a:lnTo>
                  <a:lnTo>
                    <a:pt x="3112897" y="1493012"/>
                  </a:lnTo>
                  <a:lnTo>
                    <a:pt x="3106293" y="1497457"/>
                  </a:lnTo>
                  <a:lnTo>
                    <a:pt x="3101848" y="1504061"/>
                  </a:lnTo>
                  <a:lnTo>
                    <a:pt x="3100197" y="1512189"/>
                  </a:lnTo>
                  <a:lnTo>
                    <a:pt x="3100197" y="1578991"/>
                  </a:lnTo>
                  <a:lnTo>
                    <a:pt x="3101848" y="1587119"/>
                  </a:lnTo>
                  <a:lnTo>
                    <a:pt x="3106293" y="1593723"/>
                  </a:lnTo>
                  <a:lnTo>
                    <a:pt x="3112897" y="1598168"/>
                  </a:lnTo>
                  <a:lnTo>
                    <a:pt x="3120898" y="1599819"/>
                  </a:lnTo>
                  <a:lnTo>
                    <a:pt x="3129026" y="1598168"/>
                  </a:lnTo>
                  <a:lnTo>
                    <a:pt x="3135630" y="1593723"/>
                  </a:lnTo>
                  <a:lnTo>
                    <a:pt x="3140075" y="1587119"/>
                  </a:lnTo>
                  <a:lnTo>
                    <a:pt x="3141726" y="1578991"/>
                  </a:lnTo>
                  <a:lnTo>
                    <a:pt x="3141726" y="1512189"/>
                  </a:lnTo>
                  <a:close/>
                </a:path>
                <a:path w="3406775" h="3807459">
                  <a:moveTo>
                    <a:pt x="3141726" y="1410716"/>
                  </a:moveTo>
                  <a:lnTo>
                    <a:pt x="3140075" y="1402588"/>
                  </a:lnTo>
                  <a:lnTo>
                    <a:pt x="3135630" y="1395984"/>
                  </a:lnTo>
                  <a:lnTo>
                    <a:pt x="3129026" y="1391539"/>
                  </a:lnTo>
                  <a:lnTo>
                    <a:pt x="3120898" y="1390015"/>
                  </a:lnTo>
                  <a:lnTo>
                    <a:pt x="3112897" y="1391539"/>
                  </a:lnTo>
                  <a:lnTo>
                    <a:pt x="3106293" y="1395984"/>
                  </a:lnTo>
                  <a:lnTo>
                    <a:pt x="3101848" y="1402588"/>
                  </a:lnTo>
                  <a:lnTo>
                    <a:pt x="3100197" y="1410716"/>
                  </a:lnTo>
                  <a:lnTo>
                    <a:pt x="3100197" y="1445260"/>
                  </a:lnTo>
                  <a:lnTo>
                    <a:pt x="3101848" y="1453388"/>
                  </a:lnTo>
                  <a:lnTo>
                    <a:pt x="3106293" y="1459992"/>
                  </a:lnTo>
                  <a:lnTo>
                    <a:pt x="3112897" y="1464437"/>
                  </a:lnTo>
                  <a:lnTo>
                    <a:pt x="3120898" y="1466088"/>
                  </a:lnTo>
                  <a:lnTo>
                    <a:pt x="3129026" y="1464437"/>
                  </a:lnTo>
                  <a:lnTo>
                    <a:pt x="3135630" y="1459992"/>
                  </a:lnTo>
                  <a:lnTo>
                    <a:pt x="3140075" y="1453388"/>
                  </a:lnTo>
                  <a:lnTo>
                    <a:pt x="3141726" y="1445260"/>
                  </a:lnTo>
                  <a:lnTo>
                    <a:pt x="3141726" y="1410716"/>
                  </a:lnTo>
                  <a:close/>
                </a:path>
                <a:path w="3406775" h="3807459">
                  <a:moveTo>
                    <a:pt x="3406775" y="3229610"/>
                  </a:moveTo>
                  <a:lnTo>
                    <a:pt x="3405124" y="3221482"/>
                  </a:lnTo>
                  <a:lnTo>
                    <a:pt x="3400679" y="3214878"/>
                  </a:lnTo>
                  <a:lnTo>
                    <a:pt x="3394202" y="3210433"/>
                  </a:lnTo>
                  <a:lnTo>
                    <a:pt x="3386074" y="3208782"/>
                  </a:lnTo>
                  <a:lnTo>
                    <a:pt x="3377946" y="3210433"/>
                  </a:lnTo>
                  <a:lnTo>
                    <a:pt x="3371342" y="3214878"/>
                  </a:lnTo>
                  <a:lnTo>
                    <a:pt x="3366897" y="3221482"/>
                  </a:lnTo>
                  <a:lnTo>
                    <a:pt x="3365373" y="3229610"/>
                  </a:lnTo>
                  <a:lnTo>
                    <a:pt x="3365373" y="3264154"/>
                  </a:lnTo>
                  <a:lnTo>
                    <a:pt x="3366897" y="3272282"/>
                  </a:lnTo>
                  <a:lnTo>
                    <a:pt x="3371342" y="3278886"/>
                  </a:lnTo>
                  <a:lnTo>
                    <a:pt x="3377946" y="3283331"/>
                  </a:lnTo>
                  <a:lnTo>
                    <a:pt x="3386074" y="3284982"/>
                  </a:lnTo>
                  <a:lnTo>
                    <a:pt x="3394202" y="3283331"/>
                  </a:lnTo>
                  <a:lnTo>
                    <a:pt x="3400679" y="3278886"/>
                  </a:lnTo>
                  <a:lnTo>
                    <a:pt x="3405124" y="3272282"/>
                  </a:lnTo>
                  <a:lnTo>
                    <a:pt x="3406775" y="3264154"/>
                  </a:lnTo>
                  <a:lnTo>
                    <a:pt x="3406775" y="3229610"/>
                  </a:lnTo>
                  <a:close/>
                </a:path>
                <a:path w="3406775" h="3807459">
                  <a:moveTo>
                    <a:pt x="3406775" y="3083941"/>
                  </a:moveTo>
                  <a:lnTo>
                    <a:pt x="3405124" y="3075813"/>
                  </a:lnTo>
                  <a:lnTo>
                    <a:pt x="3400679" y="3069209"/>
                  </a:lnTo>
                  <a:lnTo>
                    <a:pt x="3394202" y="3064764"/>
                  </a:lnTo>
                  <a:lnTo>
                    <a:pt x="3386074" y="3063113"/>
                  </a:lnTo>
                  <a:lnTo>
                    <a:pt x="3377946" y="3064764"/>
                  </a:lnTo>
                  <a:lnTo>
                    <a:pt x="3371342" y="3069209"/>
                  </a:lnTo>
                  <a:lnTo>
                    <a:pt x="3366897" y="3075813"/>
                  </a:lnTo>
                  <a:lnTo>
                    <a:pt x="3365373" y="3083941"/>
                  </a:lnTo>
                  <a:lnTo>
                    <a:pt x="3365373" y="3156712"/>
                  </a:lnTo>
                  <a:lnTo>
                    <a:pt x="3366897" y="3164840"/>
                  </a:lnTo>
                  <a:lnTo>
                    <a:pt x="3371342" y="3171444"/>
                  </a:lnTo>
                  <a:lnTo>
                    <a:pt x="3377946" y="3175889"/>
                  </a:lnTo>
                  <a:lnTo>
                    <a:pt x="3386074" y="3177540"/>
                  </a:lnTo>
                  <a:lnTo>
                    <a:pt x="3394202" y="3175889"/>
                  </a:lnTo>
                  <a:lnTo>
                    <a:pt x="3400679" y="3171444"/>
                  </a:lnTo>
                  <a:lnTo>
                    <a:pt x="3405124" y="3164840"/>
                  </a:lnTo>
                  <a:lnTo>
                    <a:pt x="3406775" y="3156712"/>
                  </a:lnTo>
                  <a:lnTo>
                    <a:pt x="3406775" y="3083941"/>
                  </a:lnTo>
                  <a:close/>
                </a:path>
                <a:path w="3406775" h="3807459">
                  <a:moveTo>
                    <a:pt x="3406775" y="2938272"/>
                  </a:moveTo>
                  <a:lnTo>
                    <a:pt x="3405124" y="2930144"/>
                  </a:lnTo>
                  <a:lnTo>
                    <a:pt x="3400679" y="2923540"/>
                  </a:lnTo>
                  <a:lnTo>
                    <a:pt x="3394202" y="2919095"/>
                  </a:lnTo>
                  <a:lnTo>
                    <a:pt x="3386074" y="2917444"/>
                  </a:lnTo>
                  <a:lnTo>
                    <a:pt x="3377946" y="2919095"/>
                  </a:lnTo>
                  <a:lnTo>
                    <a:pt x="3371342" y="2923540"/>
                  </a:lnTo>
                  <a:lnTo>
                    <a:pt x="3366897" y="2930144"/>
                  </a:lnTo>
                  <a:lnTo>
                    <a:pt x="3365373" y="2938272"/>
                  </a:lnTo>
                  <a:lnTo>
                    <a:pt x="3365373" y="3011043"/>
                  </a:lnTo>
                  <a:lnTo>
                    <a:pt x="3366897" y="3019171"/>
                  </a:lnTo>
                  <a:lnTo>
                    <a:pt x="3371342" y="3025775"/>
                  </a:lnTo>
                  <a:lnTo>
                    <a:pt x="3377946" y="3030232"/>
                  </a:lnTo>
                  <a:lnTo>
                    <a:pt x="3386074" y="3031744"/>
                  </a:lnTo>
                  <a:lnTo>
                    <a:pt x="3394202" y="3030232"/>
                  </a:lnTo>
                  <a:lnTo>
                    <a:pt x="3400679" y="3025775"/>
                  </a:lnTo>
                  <a:lnTo>
                    <a:pt x="3405124" y="3019171"/>
                  </a:lnTo>
                  <a:lnTo>
                    <a:pt x="3406775" y="3011043"/>
                  </a:lnTo>
                  <a:lnTo>
                    <a:pt x="3406775" y="2938272"/>
                  </a:lnTo>
                  <a:close/>
                </a:path>
                <a:path w="3406775" h="3807459">
                  <a:moveTo>
                    <a:pt x="3406775" y="2792476"/>
                  </a:moveTo>
                  <a:lnTo>
                    <a:pt x="3405124" y="2784475"/>
                  </a:lnTo>
                  <a:lnTo>
                    <a:pt x="3400679" y="2777871"/>
                  </a:lnTo>
                  <a:lnTo>
                    <a:pt x="3394202" y="2773426"/>
                  </a:lnTo>
                  <a:lnTo>
                    <a:pt x="3386074" y="2771775"/>
                  </a:lnTo>
                  <a:lnTo>
                    <a:pt x="3377946" y="2773426"/>
                  </a:lnTo>
                  <a:lnTo>
                    <a:pt x="3371342" y="2777871"/>
                  </a:lnTo>
                  <a:lnTo>
                    <a:pt x="3366897" y="2784475"/>
                  </a:lnTo>
                  <a:lnTo>
                    <a:pt x="3365373" y="2792476"/>
                  </a:lnTo>
                  <a:lnTo>
                    <a:pt x="3365373" y="2865374"/>
                  </a:lnTo>
                  <a:lnTo>
                    <a:pt x="3366897" y="2873502"/>
                  </a:lnTo>
                  <a:lnTo>
                    <a:pt x="3371342" y="2880106"/>
                  </a:lnTo>
                  <a:lnTo>
                    <a:pt x="3377946" y="2884551"/>
                  </a:lnTo>
                  <a:lnTo>
                    <a:pt x="3386074" y="2886075"/>
                  </a:lnTo>
                  <a:lnTo>
                    <a:pt x="3394202" y="2884551"/>
                  </a:lnTo>
                  <a:lnTo>
                    <a:pt x="3400679" y="2880106"/>
                  </a:lnTo>
                  <a:lnTo>
                    <a:pt x="3405124" y="2873502"/>
                  </a:lnTo>
                  <a:lnTo>
                    <a:pt x="3406775" y="2865374"/>
                  </a:lnTo>
                  <a:lnTo>
                    <a:pt x="3406775" y="2792476"/>
                  </a:lnTo>
                  <a:close/>
                </a:path>
                <a:path w="3406775" h="3807459">
                  <a:moveTo>
                    <a:pt x="3406775" y="2646807"/>
                  </a:moveTo>
                  <a:lnTo>
                    <a:pt x="3405124" y="2638806"/>
                  </a:lnTo>
                  <a:lnTo>
                    <a:pt x="3400679" y="2632202"/>
                  </a:lnTo>
                  <a:lnTo>
                    <a:pt x="3394202" y="2627757"/>
                  </a:lnTo>
                  <a:lnTo>
                    <a:pt x="3386074" y="2626106"/>
                  </a:lnTo>
                  <a:lnTo>
                    <a:pt x="3377946" y="2627757"/>
                  </a:lnTo>
                  <a:lnTo>
                    <a:pt x="3371342" y="2632202"/>
                  </a:lnTo>
                  <a:lnTo>
                    <a:pt x="3366897" y="2638806"/>
                  </a:lnTo>
                  <a:lnTo>
                    <a:pt x="3365373" y="2646807"/>
                  </a:lnTo>
                  <a:lnTo>
                    <a:pt x="3365373" y="2719705"/>
                  </a:lnTo>
                  <a:lnTo>
                    <a:pt x="3366897" y="2727833"/>
                  </a:lnTo>
                  <a:lnTo>
                    <a:pt x="3371342" y="2734437"/>
                  </a:lnTo>
                  <a:lnTo>
                    <a:pt x="3377946" y="2738882"/>
                  </a:lnTo>
                  <a:lnTo>
                    <a:pt x="3386074" y="2740406"/>
                  </a:lnTo>
                  <a:lnTo>
                    <a:pt x="3394202" y="2738882"/>
                  </a:lnTo>
                  <a:lnTo>
                    <a:pt x="3400679" y="2734437"/>
                  </a:lnTo>
                  <a:lnTo>
                    <a:pt x="3405124" y="2727833"/>
                  </a:lnTo>
                  <a:lnTo>
                    <a:pt x="3406775" y="2719705"/>
                  </a:lnTo>
                  <a:lnTo>
                    <a:pt x="3406775" y="2646807"/>
                  </a:lnTo>
                  <a:close/>
                </a:path>
                <a:path w="3406775" h="3807459">
                  <a:moveTo>
                    <a:pt x="3406775" y="2501138"/>
                  </a:moveTo>
                  <a:lnTo>
                    <a:pt x="3405124" y="2493137"/>
                  </a:lnTo>
                  <a:lnTo>
                    <a:pt x="3400679" y="2486533"/>
                  </a:lnTo>
                  <a:lnTo>
                    <a:pt x="3394202" y="2482088"/>
                  </a:lnTo>
                  <a:lnTo>
                    <a:pt x="3386074" y="2480437"/>
                  </a:lnTo>
                  <a:lnTo>
                    <a:pt x="3377946" y="2482088"/>
                  </a:lnTo>
                  <a:lnTo>
                    <a:pt x="3371342" y="2486533"/>
                  </a:lnTo>
                  <a:lnTo>
                    <a:pt x="3366897" y="2493137"/>
                  </a:lnTo>
                  <a:lnTo>
                    <a:pt x="3365373" y="2501138"/>
                  </a:lnTo>
                  <a:lnTo>
                    <a:pt x="3365373" y="2574036"/>
                  </a:lnTo>
                  <a:lnTo>
                    <a:pt x="3366897" y="2582037"/>
                  </a:lnTo>
                  <a:lnTo>
                    <a:pt x="3371342" y="2588641"/>
                  </a:lnTo>
                  <a:lnTo>
                    <a:pt x="3377946" y="2593086"/>
                  </a:lnTo>
                  <a:lnTo>
                    <a:pt x="3386074" y="2594737"/>
                  </a:lnTo>
                  <a:lnTo>
                    <a:pt x="3394202" y="2593086"/>
                  </a:lnTo>
                  <a:lnTo>
                    <a:pt x="3400679" y="2588641"/>
                  </a:lnTo>
                  <a:lnTo>
                    <a:pt x="3405124" y="2582037"/>
                  </a:lnTo>
                  <a:lnTo>
                    <a:pt x="3406775" y="2574036"/>
                  </a:lnTo>
                  <a:lnTo>
                    <a:pt x="3406775" y="2501138"/>
                  </a:lnTo>
                  <a:close/>
                </a:path>
                <a:path w="3406775" h="3807459">
                  <a:moveTo>
                    <a:pt x="3406775" y="2355469"/>
                  </a:moveTo>
                  <a:lnTo>
                    <a:pt x="3405124" y="2347468"/>
                  </a:lnTo>
                  <a:lnTo>
                    <a:pt x="3400679" y="2340864"/>
                  </a:lnTo>
                  <a:lnTo>
                    <a:pt x="3394202" y="2336419"/>
                  </a:lnTo>
                  <a:lnTo>
                    <a:pt x="3386074" y="2334768"/>
                  </a:lnTo>
                  <a:lnTo>
                    <a:pt x="3377946" y="2336419"/>
                  </a:lnTo>
                  <a:lnTo>
                    <a:pt x="3371342" y="2340864"/>
                  </a:lnTo>
                  <a:lnTo>
                    <a:pt x="3366897" y="2347468"/>
                  </a:lnTo>
                  <a:lnTo>
                    <a:pt x="3365373" y="2355469"/>
                  </a:lnTo>
                  <a:lnTo>
                    <a:pt x="3365373" y="2428367"/>
                  </a:lnTo>
                  <a:lnTo>
                    <a:pt x="3366897" y="2436368"/>
                  </a:lnTo>
                  <a:lnTo>
                    <a:pt x="3371342" y="2442972"/>
                  </a:lnTo>
                  <a:lnTo>
                    <a:pt x="3377946" y="2447417"/>
                  </a:lnTo>
                  <a:lnTo>
                    <a:pt x="3386074" y="2449068"/>
                  </a:lnTo>
                  <a:lnTo>
                    <a:pt x="3394202" y="2447417"/>
                  </a:lnTo>
                  <a:lnTo>
                    <a:pt x="3400679" y="2442972"/>
                  </a:lnTo>
                  <a:lnTo>
                    <a:pt x="3405124" y="2436368"/>
                  </a:lnTo>
                  <a:lnTo>
                    <a:pt x="3406775" y="2428367"/>
                  </a:lnTo>
                  <a:lnTo>
                    <a:pt x="3406775" y="2355469"/>
                  </a:lnTo>
                  <a:close/>
                </a:path>
                <a:path w="3406775" h="3807459">
                  <a:moveTo>
                    <a:pt x="3406775" y="2209800"/>
                  </a:moveTo>
                  <a:lnTo>
                    <a:pt x="3405124" y="2201672"/>
                  </a:lnTo>
                  <a:lnTo>
                    <a:pt x="3400679" y="2195195"/>
                  </a:lnTo>
                  <a:lnTo>
                    <a:pt x="3394202" y="2190750"/>
                  </a:lnTo>
                  <a:lnTo>
                    <a:pt x="3386074" y="2189099"/>
                  </a:lnTo>
                  <a:lnTo>
                    <a:pt x="3377946" y="2190750"/>
                  </a:lnTo>
                  <a:lnTo>
                    <a:pt x="3371342" y="2195195"/>
                  </a:lnTo>
                  <a:lnTo>
                    <a:pt x="3366897" y="2201672"/>
                  </a:lnTo>
                  <a:lnTo>
                    <a:pt x="3365373" y="2209800"/>
                  </a:lnTo>
                  <a:lnTo>
                    <a:pt x="3365373" y="2282698"/>
                  </a:lnTo>
                  <a:lnTo>
                    <a:pt x="3366897" y="2290699"/>
                  </a:lnTo>
                  <a:lnTo>
                    <a:pt x="3371342" y="2297303"/>
                  </a:lnTo>
                  <a:lnTo>
                    <a:pt x="3377946" y="2301748"/>
                  </a:lnTo>
                  <a:lnTo>
                    <a:pt x="3386074" y="2303399"/>
                  </a:lnTo>
                  <a:lnTo>
                    <a:pt x="3394202" y="2301748"/>
                  </a:lnTo>
                  <a:lnTo>
                    <a:pt x="3400679" y="2297303"/>
                  </a:lnTo>
                  <a:lnTo>
                    <a:pt x="3405124" y="2290699"/>
                  </a:lnTo>
                  <a:lnTo>
                    <a:pt x="3406775" y="2282698"/>
                  </a:lnTo>
                  <a:lnTo>
                    <a:pt x="3406775" y="2209800"/>
                  </a:lnTo>
                  <a:close/>
                </a:path>
                <a:path w="3406775" h="3807459">
                  <a:moveTo>
                    <a:pt x="3406775" y="2064131"/>
                  </a:moveTo>
                  <a:lnTo>
                    <a:pt x="3405124" y="2056003"/>
                  </a:lnTo>
                  <a:lnTo>
                    <a:pt x="3400679" y="2049399"/>
                  </a:lnTo>
                  <a:lnTo>
                    <a:pt x="3394202" y="2044954"/>
                  </a:lnTo>
                  <a:lnTo>
                    <a:pt x="3386074" y="2043303"/>
                  </a:lnTo>
                  <a:lnTo>
                    <a:pt x="3377946" y="2044954"/>
                  </a:lnTo>
                  <a:lnTo>
                    <a:pt x="3371342" y="2049399"/>
                  </a:lnTo>
                  <a:lnTo>
                    <a:pt x="3366897" y="2056003"/>
                  </a:lnTo>
                  <a:lnTo>
                    <a:pt x="3365373" y="2064131"/>
                  </a:lnTo>
                  <a:lnTo>
                    <a:pt x="3365373" y="2137029"/>
                  </a:lnTo>
                  <a:lnTo>
                    <a:pt x="3366897" y="2145030"/>
                  </a:lnTo>
                  <a:lnTo>
                    <a:pt x="3371342" y="2151634"/>
                  </a:lnTo>
                  <a:lnTo>
                    <a:pt x="3377946" y="2156079"/>
                  </a:lnTo>
                  <a:lnTo>
                    <a:pt x="3386074" y="2157730"/>
                  </a:lnTo>
                  <a:lnTo>
                    <a:pt x="3394202" y="2156079"/>
                  </a:lnTo>
                  <a:lnTo>
                    <a:pt x="3400679" y="2151634"/>
                  </a:lnTo>
                  <a:lnTo>
                    <a:pt x="3405124" y="2145030"/>
                  </a:lnTo>
                  <a:lnTo>
                    <a:pt x="3406775" y="2137029"/>
                  </a:lnTo>
                  <a:lnTo>
                    <a:pt x="3406775" y="2064131"/>
                  </a:lnTo>
                  <a:close/>
                </a:path>
                <a:path w="3406775" h="3807459">
                  <a:moveTo>
                    <a:pt x="3406775" y="1956689"/>
                  </a:moveTo>
                  <a:lnTo>
                    <a:pt x="3405124" y="1948561"/>
                  </a:lnTo>
                  <a:lnTo>
                    <a:pt x="3400679" y="1941957"/>
                  </a:lnTo>
                  <a:lnTo>
                    <a:pt x="3394202" y="1937512"/>
                  </a:lnTo>
                  <a:lnTo>
                    <a:pt x="3386074" y="1935861"/>
                  </a:lnTo>
                  <a:lnTo>
                    <a:pt x="3377946" y="1937512"/>
                  </a:lnTo>
                  <a:lnTo>
                    <a:pt x="3371342" y="1941957"/>
                  </a:lnTo>
                  <a:lnTo>
                    <a:pt x="3366897" y="1948561"/>
                  </a:lnTo>
                  <a:lnTo>
                    <a:pt x="3365373" y="1956689"/>
                  </a:lnTo>
                  <a:lnTo>
                    <a:pt x="3365373" y="1991360"/>
                  </a:lnTo>
                  <a:lnTo>
                    <a:pt x="3366897" y="1999361"/>
                  </a:lnTo>
                  <a:lnTo>
                    <a:pt x="3371342" y="2005965"/>
                  </a:lnTo>
                  <a:lnTo>
                    <a:pt x="3377946" y="2010410"/>
                  </a:lnTo>
                  <a:lnTo>
                    <a:pt x="3386074" y="2012061"/>
                  </a:lnTo>
                  <a:lnTo>
                    <a:pt x="3394202" y="2010410"/>
                  </a:lnTo>
                  <a:lnTo>
                    <a:pt x="3400679" y="2005965"/>
                  </a:lnTo>
                  <a:lnTo>
                    <a:pt x="3405124" y="1999361"/>
                  </a:lnTo>
                  <a:lnTo>
                    <a:pt x="3406775" y="1991360"/>
                  </a:lnTo>
                  <a:lnTo>
                    <a:pt x="3406775" y="19566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4"/>
            <p:cNvSpPr/>
            <p:nvPr/>
          </p:nvSpPr>
          <p:spPr>
            <a:xfrm>
              <a:off x="4590923" y="6207632"/>
              <a:ext cx="403225" cy="3317875"/>
            </a:xfrm>
            <a:custGeom>
              <a:avLst/>
              <a:ahLst/>
              <a:rect l="l" t="t" r="r" b="b"/>
              <a:pathLst>
                <a:path w="403225" h="3317875">
                  <a:moveTo>
                    <a:pt x="41402" y="1371346"/>
                  </a:moveTo>
                  <a:lnTo>
                    <a:pt x="39751" y="1363218"/>
                  </a:lnTo>
                  <a:lnTo>
                    <a:pt x="35306" y="1356614"/>
                  </a:lnTo>
                  <a:lnTo>
                    <a:pt x="28829" y="1352169"/>
                  </a:lnTo>
                  <a:lnTo>
                    <a:pt x="20701" y="1350518"/>
                  </a:lnTo>
                  <a:lnTo>
                    <a:pt x="12573" y="1352169"/>
                  </a:lnTo>
                  <a:lnTo>
                    <a:pt x="5969" y="1356614"/>
                  </a:lnTo>
                  <a:lnTo>
                    <a:pt x="1524" y="1363218"/>
                  </a:lnTo>
                  <a:lnTo>
                    <a:pt x="0" y="1371346"/>
                  </a:lnTo>
                  <a:lnTo>
                    <a:pt x="0" y="1406017"/>
                  </a:lnTo>
                  <a:lnTo>
                    <a:pt x="1524" y="1414018"/>
                  </a:lnTo>
                  <a:lnTo>
                    <a:pt x="5969" y="1420622"/>
                  </a:lnTo>
                  <a:lnTo>
                    <a:pt x="12573" y="1425067"/>
                  </a:lnTo>
                  <a:lnTo>
                    <a:pt x="20701" y="1426718"/>
                  </a:lnTo>
                  <a:lnTo>
                    <a:pt x="28829" y="1425067"/>
                  </a:lnTo>
                  <a:lnTo>
                    <a:pt x="35306" y="1420622"/>
                  </a:lnTo>
                  <a:lnTo>
                    <a:pt x="39751" y="1414018"/>
                  </a:lnTo>
                  <a:lnTo>
                    <a:pt x="41402" y="1406017"/>
                  </a:lnTo>
                  <a:lnTo>
                    <a:pt x="41402" y="1371346"/>
                  </a:lnTo>
                  <a:close/>
                </a:path>
                <a:path w="403225" h="3317875">
                  <a:moveTo>
                    <a:pt x="162179" y="3262096"/>
                  </a:moveTo>
                  <a:lnTo>
                    <a:pt x="160528" y="3254006"/>
                  </a:lnTo>
                  <a:lnTo>
                    <a:pt x="156083" y="3247402"/>
                  </a:lnTo>
                  <a:lnTo>
                    <a:pt x="149479" y="3242945"/>
                  </a:lnTo>
                  <a:lnTo>
                    <a:pt x="141351" y="3241319"/>
                  </a:lnTo>
                  <a:lnTo>
                    <a:pt x="133350" y="3242945"/>
                  </a:lnTo>
                  <a:lnTo>
                    <a:pt x="126746" y="3247402"/>
                  </a:lnTo>
                  <a:lnTo>
                    <a:pt x="122174" y="3254006"/>
                  </a:lnTo>
                  <a:lnTo>
                    <a:pt x="120650" y="3262096"/>
                  </a:lnTo>
                  <a:lnTo>
                    <a:pt x="120650" y="3296666"/>
                  </a:lnTo>
                  <a:lnTo>
                    <a:pt x="122174" y="3304768"/>
                  </a:lnTo>
                  <a:lnTo>
                    <a:pt x="126746" y="3311360"/>
                  </a:lnTo>
                  <a:lnTo>
                    <a:pt x="133350" y="3315805"/>
                  </a:lnTo>
                  <a:lnTo>
                    <a:pt x="141351" y="3317443"/>
                  </a:lnTo>
                  <a:lnTo>
                    <a:pt x="149479" y="3315805"/>
                  </a:lnTo>
                  <a:lnTo>
                    <a:pt x="156083" y="3311360"/>
                  </a:lnTo>
                  <a:lnTo>
                    <a:pt x="160528" y="3304768"/>
                  </a:lnTo>
                  <a:lnTo>
                    <a:pt x="162179" y="3296666"/>
                  </a:lnTo>
                  <a:lnTo>
                    <a:pt x="162179" y="3262096"/>
                  </a:lnTo>
                  <a:close/>
                </a:path>
                <a:path w="403225" h="3317875">
                  <a:moveTo>
                    <a:pt x="162179" y="3140316"/>
                  </a:moveTo>
                  <a:lnTo>
                    <a:pt x="160528" y="3132239"/>
                  </a:lnTo>
                  <a:lnTo>
                    <a:pt x="156083" y="3125635"/>
                  </a:lnTo>
                  <a:lnTo>
                    <a:pt x="149479" y="3121177"/>
                  </a:lnTo>
                  <a:lnTo>
                    <a:pt x="141351" y="3119539"/>
                  </a:lnTo>
                  <a:lnTo>
                    <a:pt x="133350" y="3121177"/>
                  </a:lnTo>
                  <a:lnTo>
                    <a:pt x="126746" y="3125635"/>
                  </a:lnTo>
                  <a:lnTo>
                    <a:pt x="122174" y="3132239"/>
                  </a:lnTo>
                  <a:lnTo>
                    <a:pt x="120650" y="3140316"/>
                  </a:lnTo>
                  <a:lnTo>
                    <a:pt x="120650" y="3201225"/>
                  </a:lnTo>
                  <a:lnTo>
                    <a:pt x="122174" y="3209290"/>
                  </a:lnTo>
                  <a:lnTo>
                    <a:pt x="126746" y="3215881"/>
                  </a:lnTo>
                  <a:lnTo>
                    <a:pt x="133350" y="3220326"/>
                  </a:lnTo>
                  <a:lnTo>
                    <a:pt x="141351" y="3221952"/>
                  </a:lnTo>
                  <a:lnTo>
                    <a:pt x="149479" y="3220326"/>
                  </a:lnTo>
                  <a:lnTo>
                    <a:pt x="156083" y="3215881"/>
                  </a:lnTo>
                  <a:lnTo>
                    <a:pt x="160528" y="3209290"/>
                  </a:lnTo>
                  <a:lnTo>
                    <a:pt x="162179" y="3201225"/>
                  </a:lnTo>
                  <a:lnTo>
                    <a:pt x="162179" y="3140316"/>
                  </a:lnTo>
                  <a:close/>
                </a:path>
                <a:path w="403225" h="3317875">
                  <a:moveTo>
                    <a:pt x="162179" y="3018574"/>
                  </a:moveTo>
                  <a:lnTo>
                    <a:pt x="160528" y="3010497"/>
                  </a:lnTo>
                  <a:lnTo>
                    <a:pt x="156083" y="3003893"/>
                  </a:lnTo>
                  <a:lnTo>
                    <a:pt x="149479" y="2999435"/>
                  </a:lnTo>
                  <a:lnTo>
                    <a:pt x="141351" y="2997809"/>
                  </a:lnTo>
                  <a:lnTo>
                    <a:pt x="133350" y="2999435"/>
                  </a:lnTo>
                  <a:lnTo>
                    <a:pt x="126746" y="3003893"/>
                  </a:lnTo>
                  <a:lnTo>
                    <a:pt x="122174" y="3010497"/>
                  </a:lnTo>
                  <a:lnTo>
                    <a:pt x="120650" y="3018574"/>
                  </a:lnTo>
                  <a:lnTo>
                    <a:pt x="120650" y="3079445"/>
                  </a:lnTo>
                  <a:lnTo>
                    <a:pt x="122174" y="3087535"/>
                  </a:lnTo>
                  <a:lnTo>
                    <a:pt x="126746" y="3094139"/>
                  </a:lnTo>
                  <a:lnTo>
                    <a:pt x="133350" y="3098584"/>
                  </a:lnTo>
                  <a:lnTo>
                    <a:pt x="141351" y="3100222"/>
                  </a:lnTo>
                  <a:lnTo>
                    <a:pt x="149479" y="3098584"/>
                  </a:lnTo>
                  <a:lnTo>
                    <a:pt x="156083" y="3094139"/>
                  </a:lnTo>
                  <a:lnTo>
                    <a:pt x="160528" y="3087535"/>
                  </a:lnTo>
                  <a:lnTo>
                    <a:pt x="162179" y="3079445"/>
                  </a:lnTo>
                  <a:lnTo>
                    <a:pt x="162179" y="3018574"/>
                  </a:lnTo>
                  <a:close/>
                </a:path>
                <a:path w="403225" h="3317875">
                  <a:moveTo>
                    <a:pt x="162179" y="2923133"/>
                  </a:moveTo>
                  <a:lnTo>
                    <a:pt x="160528" y="2915031"/>
                  </a:lnTo>
                  <a:lnTo>
                    <a:pt x="156083" y="2908414"/>
                  </a:lnTo>
                  <a:lnTo>
                    <a:pt x="149479" y="2903956"/>
                  </a:lnTo>
                  <a:lnTo>
                    <a:pt x="141351" y="2902318"/>
                  </a:lnTo>
                  <a:lnTo>
                    <a:pt x="133350" y="2903956"/>
                  </a:lnTo>
                  <a:lnTo>
                    <a:pt x="126746" y="2908414"/>
                  </a:lnTo>
                  <a:lnTo>
                    <a:pt x="122174" y="2915031"/>
                  </a:lnTo>
                  <a:lnTo>
                    <a:pt x="120650" y="2923133"/>
                  </a:lnTo>
                  <a:lnTo>
                    <a:pt x="120650" y="2957703"/>
                  </a:lnTo>
                  <a:lnTo>
                    <a:pt x="122174" y="2965780"/>
                  </a:lnTo>
                  <a:lnTo>
                    <a:pt x="126746" y="2972384"/>
                  </a:lnTo>
                  <a:lnTo>
                    <a:pt x="133350" y="2976842"/>
                  </a:lnTo>
                  <a:lnTo>
                    <a:pt x="141351" y="2978480"/>
                  </a:lnTo>
                  <a:lnTo>
                    <a:pt x="149479" y="2976842"/>
                  </a:lnTo>
                  <a:lnTo>
                    <a:pt x="156083" y="2972384"/>
                  </a:lnTo>
                  <a:lnTo>
                    <a:pt x="160528" y="2965780"/>
                  </a:lnTo>
                  <a:lnTo>
                    <a:pt x="162179" y="2957703"/>
                  </a:lnTo>
                  <a:lnTo>
                    <a:pt x="162179" y="2923133"/>
                  </a:lnTo>
                  <a:close/>
                </a:path>
                <a:path w="403225" h="3317875">
                  <a:moveTo>
                    <a:pt x="198120" y="546481"/>
                  </a:moveTo>
                  <a:lnTo>
                    <a:pt x="196469" y="538480"/>
                  </a:lnTo>
                  <a:lnTo>
                    <a:pt x="192024" y="531876"/>
                  </a:lnTo>
                  <a:lnTo>
                    <a:pt x="185420" y="527431"/>
                  </a:lnTo>
                  <a:lnTo>
                    <a:pt x="177292" y="525780"/>
                  </a:lnTo>
                  <a:lnTo>
                    <a:pt x="169291" y="527431"/>
                  </a:lnTo>
                  <a:lnTo>
                    <a:pt x="162687" y="531876"/>
                  </a:lnTo>
                  <a:lnTo>
                    <a:pt x="158242" y="538480"/>
                  </a:lnTo>
                  <a:lnTo>
                    <a:pt x="156591" y="546481"/>
                  </a:lnTo>
                  <a:lnTo>
                    <a:pt x="156591" y="581152"/>
                  </a:lnTo>
                  <a:lnTo>
                    <a:pt x="158242" y="589153"/>
                  </a:lnTo>
                  <a:lnTo>
                    <a:pt x="162687" y="595757"/>
                  </a:lnTo>
                  <a:lnTo>
                    <a:pt x="169291" y="600202"/>
                  </a:lnTo>
                  <a:lnTo>
                    <a:pt x="177292" y="601853"/>
                  </a:lnTo>
                  <a:lnTo>
                    <a:pt x="185420" y="600202"/>
                  </a:lnTo>
                  <a:lnTo>
                    <a:pt x="192024" y="595757"/>
                  </a:lnTo>
                  <a:lnTo>
                    <a:pt x="196469" y="589153"/>
                  </a:lnTo>
                  <a:lnTo>
                    <a:pt x="198120" y="581152"/>
                  </a:lnTo>
                  <a:lnTo>
                    <a:pt x="198120" y="546481"/>
                  </a:lnTo>
                  <a:close/>
                </a:path>
                <a:path w="403225" h="3317875">
                  <a:moveTo>
                    <a:pt x="198120" y="406146"/>
                  </a:moveTo>
                  <a:lnTo>
                    <a:pt x="196469" y="398145"/>
                  </a:lnTo>
                  <a:lnTo>
                    <a:pt x="192024" y="391541"/>
                  </a:lnTo>
                  <a:lnTo>
                    <a:pt x="185420" y="387096"/>
                  </a:lnTo>
                  <a:lnTo>
                    <a:pt x="177292" y="385445"/>
                  </a:lnTo>
                  <a:lnTo>
                    <a:pt x="169291" y="387096"/>
                  </a:lnTo>
                  <a:lnTo>
                    <a:pt x="162687" y="391541"/>
                  </a:lnTo>
                  <a:lnTo>
                    <a:pt x="158242" y="398145"/>
                  </a:lnTo>
                  <a:lnTo>
                    <a:pt x="156591" y="406146"/>
                  </a:lnTo>
                  <a:lnTo>
                    <a:pt x="156591" y="476377"/>
                  </a:lnTo>
                  <a:lnTo>
                    <a:pt x="158242" y="484378"/>
                  </a:lnTo>
                  <a:lnTo>
                    <a:pt x="162687" y="490982"/>
                  </a:lnTo>
                  <a:lnTo>
                    <a:pt x="169291" y="495427"/>
                  </a:lnTo>
                  <a:lnTo>
                    <a:pt x="177292" y="497078"/>
                  </a:lnTo>
                  <a:lnTo>
                    <a:pt x="185420" y="495427"/>
                  </a:lnTo>
                  <a:lnTo>
                    <a:pt x="192024" y="490982"/>
                  </a:lnTo>
                  <a:lnTo>
                    <a:pt x="196469" y="484378"/>
                  </a:lnTo>
                  <a:lnTo>
                    <a:pt x="198120" y="476377"/>
                  </a:lnTo>
                  <a:lnTo>
                    <a:pt x="198120" y="406146"/>
                  </a:lnTo>
                  <a:close/>
                </a:path>
                <a:path w="403225" h="3317875">
                  <a:moveTo>
                    <a:pt x="198120" y="265811"/>
                  </a:moveTo>
                  <a:lnTo>
                    <a:pt x="196469" y="257810"/>
                  </a:lnTo>
                  <a:lnTo>
                    <a:pt x="192024" y="251206"/>
                  </a:lnTo>
                  <a:lnTo>
                    <a:pt x="185420" y="246761"/>
                  </a:lnTo>
                  <a:lnTo>
                    <a:pt x="177292" y="245110"/>
                  </a:lnTo>
                  <a:lnTo>
                    <a:pt x="169291" y="246761"/>
                  </a:lnTo>
                  <a:lnTo>
                    <a:pt x="162687" y="251206"/>
                  </a:lnTo>
                  <a:lnTo>
                    <a:pt x="158242" y="257810"/>
                  </a:lnTo>
                  <a:lnTo>
                    <a:pt x="156591" y="265811"/>
                  </a:lnTo>
                  <a:lnTo>
                    <a:pt x="156591" y="336042"/>
                  </a:lnTo>
                  <a:lnTo>
                    <a:pt x="158242" y="344043"/>
                  </a:lnTo>
                  <a:lnTo>
                    <a:pt x="162687" y="350647"/>
                  </a:lnTo>
                  <a:lnTo>
                    <a:pt x="169291" y="355092"/>
                  </a:lnTo>
                  <a:lnTo>
                    <a:pt x="177292" y="356743"/>
                  </a:lnTo>
                  <a:lnTo>
                    <a:pt x="185420" y="355092"/>
                  </a:lnTo>
                  <a:lnTo>
                    <a:pt x="192024" y="350647"/>
                  </a:lnTo>
                  <a:lnTo>
                    <a:pt x="196469" y="344043"/>
                  </a:lnTo>
                  <a:lnTo>
                    <a:pt x="198120" y="336042"/>
                  </a:lnTo>
                  <a:lnTo>
                    <a:pt x="198120" y="265811"/>
                  </a:lnTo>
                  <a:close/>
                </a:path>
                <a:path w="403225" h="3317875">
                  <a:moveTo>
                    <a:pt x="198120" y="125476"/>
                  </a:moveTo>
                  <a:lnTo>
                    <a:pt x="196469" y="117475"/>
                  </a:lnTo>
                  <a:lnTo>
                    <a:pt x="192024" y="110871"/>
                  </a:lnTo>
                  <a:lnTo>
                    <a:pt x="185420" y="106426"/>
                  </a:lnTo>
                  <a:lnTo>
                    <a:pt x="177292" y="104775"/>
                  </a:lnTo>
                  <a:lnTo>
                    <a:pt x="169291" y="106426"/>
                  </a:lnTo>
                  <a:lnTo>
                    <a:pt x="162687" y="110871"/>
                  </a:lnTo>
                  <a:lnTo>
                    <a:pt x="158242" y="117475"/>
                  </a:lnTo>
                  <a:lnTo>
                    <a:pt x="156591" y="125476"/>
                  </a:lnTo>
                  <a:lnTo>
                    <a:pt x="156591" y="195707"/>
                  </a:lnTo>
                  <a:lnTo>
                    <a:pt x="158242" y="203708"/>
                  </a:lnTo>
                  <a:lnTo>
                    <a:pt x="162687" y="210312"/>
                  </a:lnTo>
                  <a:lnTo>
                    <a:pt x="169291" y="214757"/>
                  </a:lnTo>
                  <a:lnTo>
                    <a:pt x="177292" y="216408"/>
                  </a:lnTo>
                  <a:lnTo>
                    <a:pt x="185420" y="214757"/>
                  </a:lnTo>
                  <a:lnTo>
                    <a:pt x="192024" y="210312"/>
                  </a:lnTo>
                  <a:lnTo>
                    <a:pt x="196469" y="203708"/>
                  </a:lnTo>
                  <a:lnTo>
                    <a:pt x="198120" y="195707"/>
                  </a:lnTo>
                  <a:lnTo>
                    <a:pt x="198120" y="125476"/>
                  </a:lnTo>
                  <a:close/>
                </a:path>
                <a:path w="403225" h="3317875">
                  <a:moveTo>
                    <a:pt x="198120" y="20701"/>
                  </a:moveTo>
                  <a:lnTo>
                    <a:pt x="196469" y="12700"/>
                  </a:lnTo>
                  <a:lnTo>
                    <a:pt x="192024" y="6096"/>
                  </a:lnTo>
                  <a:lnTo>
                    <a:pt x="185420" y="1651"/>
                  </a:lnTo>
                  <a:lnTo>
                    <a:pt x="177292" y="0"/>
                  </a:lnTo>
                  <a:lnTo>
                    <a:pt x="169291" y="1651"/>
                  </a:lnTo>
                  <a:lnTo>
                    <a:pt x="162687" y="6096"/>
                  </a:lnTo>
                  <a:lnTo>
                    <a:pt x="158242" y="12700"/>
                  </a:lnTo>
                  <a:lnTo>
                    <a:pt x="156591" y="20701"/>
                  </a:lnTo>
                  <a:lnTo>
                    <a:pt x="156591" y="55372"/>
                  </a:lnTo>
                  <a:lnTo>
                    <a:pt x="158242" y="63500"/>
                  </a:lnTo>
                  <a:lnTo>
                    <a:pt x="162687" y="69977"/>
                  </a:lnTo>
                  <a:lnTo>
                    <a:pt x="169291" y="74422"/>
                  </a:lnTo>
                  <a:lnTo>
                    <a:pt x="177292" y="76073"/>
                  </a:lnTo>
                  <a:lnTo>
                    <a:pt x="185420" y="74422"/>
                  </a:lnTo>
                  <a:lnTo>
                    <a:pt x="192024" y="69977"/>
                  </a:lnTo>
                  <a:lnTo>
                    <a:pt x="196469" y="63500"/>
                  </a:lnTo>
                  <a:lnTo>
                    <a:pt x="198120" y="55372"/>
                  </a:lnTo>
                  <a:lnTo>
                    <a:pt x="198120" y="20701"/>
                  </a:lnTo>
                  <a:close/>
                </a:path>
                <a:path w="403225" h="3317875">
                  <a:moveTo>
                    <a:pt x="402971" y="1853946"/>
                  </a:moveTo>
                  <a:lnTo>
                    <a:pt x="401320" y="1845945"/>
                  </a:lnTo>
                  <a:lnTo>
                    <a:pt x="396875" y="1839341"/>
                  </a:lnTo>
                  <a:lnTo>
                    <a:pt x="390271" y="1834896"/>
                  </a:lnTo>
                  <a:lnTo>
                    <a:pt x="382143" y="1833245"/>
                  </a:lnTo>
                  <a:lnTo>
                    <a:pt x="374142" y="1834896"/>
                  </a:lnTo>
                  <a:lnTo>
                    <a:pt x="367538" y="1839341"/>
                  </a:lnTo>
                  <a:lnTo>
                    <a:pt x="363093" y="1845945"/>
                  </a:lnTo>
                  <a:lnTo>
                    <a:pt x="361442" y="1853946"/>
                  </a:lnTo>
                  <a:lnTo>
                    <a:pt x="361442" y="1888617"/>
                  </a:lnTo>
                  <a:lnTo>
                    <a:pt x="363093" y="1896618"/>
                  </a:lnTo>
                  <a:lnTo>
                    <a:pt x="367538" y="1903222"/>
                  </a:lnTo>
                  <a:lnTo>
                    <a:pt x="374142" y="1907794"/>
                  </a:lnTo>
                  <a:lnTo>
                    <a:pt x="382143" y="1909318"/>
                  </a:lnTo>
                  <a:lnTo>
                    <a:pt x="390271" y="1907794"/>
                  </a:lnTo>
                  <a:lnTo>
                    <a:pt x="396875" y="1903222"/>
                  </a:lnTo>
                  <a:lnTo>
                    <a:pt x="401320" y="1896618"/>
                  </a:lnTo>
                  <a:lnTo>
                    <a:pt x="402971" y="1888617"/>
                  </a:lnTo>
                  <a:lnTo>
                    <a:pt x="402971" y="1853946"/>
                  </a:lnTo>
                  <a:close/>
                </a:path>
                <a:path w="403225" h="3317875">
                  <a:moveTo>
                    <a:pt x="402971" y="1720977"/>
                  </a:moveTo>
                  <a:lnTo>
                    <a:pt x="401320" y="1712849"/>
                  </a:lnTo>
                  <a:lnTo>
                    <a:pt x="396875" y="1706245"/>
                  </a:lnTo>
                  <a:lnTo>
                    <a:pt x="390271" y="1701800"/>
                  </a:lnTo>
                  <a:lnTo>
                    <a:pt x="382143" y="1700149"/>
                  </a:lnTo>
                  <a:lnTo>
                    <a:pt x="374142" y="1701800"/>
                  </a:lnTo>
                  <a:lnTo>
                    <a:pt x="367538" y="1706245"/>
                  </a:lnTo>
                  <a:lnTo>
                    <a:pt x="363093" y="1712849"/>
                  </a:lnTo>
                  <a:lnTo>
                    <a:pt x="361442" y="1720977"/>
                  </a:lnTo>
                  <a:lnTo>
                    <a:pt x="361442" y="1787525"/>
                  </a:lnTo>
                  <a:lnTo>
                    <a:pt x="363093" y="1795526"/>
                  </a:lnTo>
                  <a:lnTo>
                    <a:pt x="367538" y="1802130"/>
                  </a:lnTo>
                  <a:lnTo>
                    <a:pt x="374142" y="1806575"/>
                  </a:lnTo>
                  <a:lnTo>
                    <a:pt x="382143" y="1808226"/>
                  </a:lnTo>
                  <a:lnTo>
                    <a:pt x="390271" y="1806575"/>
                  </a:lnTo>
                  <a:lnTo>
                    <a:pt x="396875" y="1802130"/>
                  </a:lnTo>
                  <a:lnTo>
                    <a:pt x="401320" y="1795526"/>
                  </a:lnTo>
                  <a:lnTo>
                    <a:pt x="402971" y="1787525"/>
                  </a:lnTo>
                  <a:lnTo>
                    <a:pt x="402971" y="1720977"/>
                  </a:lnTo>
                  <a:close/>
                </a:path>
                <a:path w="403225" h="3317875">
                  <a:moveTo>
                    <a:pt x="402971" y="1587881"/>
                  </a:moveTo>
                  <a:lnTo>
                    <a:pt x="401320" y="1579880"/>
                  </a:lnTo>
                  <a:lnTo>
                    <a:pt x="396875" y="1573276"/>
                  </a:lnTo>
                  <a:lnTo>
                    <a:pt x="390271" y="1568831"/>
                  </a:lnTo>
                  <a:lnTo>
                    <a:pt x="382143" y="1567180"/>
                  </a:lnTo>
                  <a:lnTo>
                    <a:pt x="374142" y="1568831"/>
                  </a:lnTo>
                  <a:lnTo>
                    <a:pt x="367538" y="1573276"/>
                  </a:lnTo>
                  <a:lnTo>
                    <a:pt x="363093" y="1579880"/>
                  </a:lnTo>
                  <a:lnTo>
                    <a:pt x="361442" y="1587881"/>
                  </a:lnTo>
                  <a:lnTo>
                    <a:pt x="361442" y="1654429"/>
                  </a:lnTo>
                  <a:lnTo>
                    <a:pt x="363093" y="1662557"/>
                  </a:lnTo>
                  <a:lnTo>
                    <a:pt x="367538" y="1669161"/>
                  </a:lnTo>
                  <a:lnTo>
                    <a:pt x="374142" y="1673606"/>
                  </a:lnTo>
                  <a:lnTo>
                    <a:pt x="382143" y="1675257"/>
                  </a:lnTo>
                  <a:lnTo>
                    <a:pt x="390271" y="1673606"/>
                  </a:lnTo>
                  <a:lnTo>
                    <a:pt x="396875" y="1669161"/>
                  </a:lnTo>
                  <a:lnTo>
                    <a:pt x="401320" y="1662557"/>
                  </a:lnTo>
                  <a:lnTo>
                    <a:pt x="402971" y="1654429"/>
                  </a:lnTo>
                  <a:lnTo>
                    <a:pt x="402971" y="1587881"/>
                  </a:lnTo>
                  <a:close/>
                </a:path>
                <a:path w="403225" h="3317875">
                  <a:moveTo>
                    <a:pt x="402971" y="1454912"/>
                  </a:moveTo>
                  <a:lnTo>
                    <a:pt x="401320" y="1446784"/>
                  </a:lnTo>
                  <a:lnTo>
                    <a:pt x="396875" y="1440180"/>
                  </a:lnTo>
                  <a:lnTo>
                    <a:pt x="390271" y="1435735"/>
                  </a:lnTo>
                  <a:lnTo>
                    <a:pt x="382143" y="1434211"/>
                  </a:lnTo>
                  <a:lnTo>
                    <a:pt x="374142" y="1435735"/>
                  </a:lnTo>
                  <a:lnTo>
                    <a:pt x="367538" y="1440180"/>
                  </a:lnTo>
                  <a:lnTo>
                    <a:pt x="363093" y="1446784"/>
                  </a:lnTo>
                  <a:lnTo>
                    <a:pt x="361442" y="1454912"/>
                  </a:lnTo>
                  <a:lnTo>
                    <a:pt x="361442" y="1521460"/>
                  </a:lnTo>
                  <a:lnTo>
                    <a:pt x="363093" y="1529461"/>
                  </a:lnTo>
                  <a:lnTo>
                    <a:pt x="367538" y="1536065"/>
                  </a:lnTo>
                  <a:lnTo>
                    <a:pt x="374142" y="1540510"/>
                  </a:lnTo>
                  <a:lnTo>
                    <a:pt x="382143" y="1542161"/>
                  </a:lnTo>
                  <a:lnTo>
                    <a:pt x="390271" y="1540510"/>
                  </a:lnTo>
                  <a:lnTo>
                    <a:pt x="396875" y="1536065"/>
                  </a:lnTo>
                  <a:lnTo>
                    <a:pt x="401320" y="1529461"/>
                  </a:lnTo>
                  <a:lnTo>
                    <a:pt x="402971" y="1521460"/>
                  </a:lnTo>
                  <a:lnTo>
                    <a:pt x="402971" y="1454912"/>
                  </a:lnTo>
                  <a:close/>
                </a:path>
                <a:path w="403225" h="3317875">
                  <a:moveTo>
                    <a:pt x="402971" y="1321816"/>
                  </a:moveTo>
                  <a:lnTo>
                    <a:pt x="401320" y="1313815"/>
                  </a:lnTo>
                  <a:lnTo>
                    <a:pt x="396875" y="1307211"/>
                  </a:lnTo>
                  <a:lnTo>
                    <a:pt x="390271" y="1302766"/>
                  </a:lnTo>
                  <a:lnTo>
                    <a:pt x="382143" y="1301115"/>
                  </a:lnTo>
                  <a:lnTo>
                    <a:pt x="374142" y="1302766"/>
                  </a:lnTo>
                  <a:lnTo>
                    <a:pt x="367538" y="1307211"/>
                  </a:lnTo>
                  <a:lnTo>
                    <a:pt x="363093" y="1313815"/>
                  </a:lnTo>
                  <a:lnTo>
                    <a:pt x="361442" y="1321816"/>
                  </a:lnTo>
                  <a:lnTo>
                    <a:pt x="361442" y="1388364"/>
                  </a:lnTo>
                  <a:lnTo>
                    <a:pt x="363093" y="1396492"/>
                  </a:lnTo>
                  <a:lnTo>
                    <a:pt x="367538" y="1403096"/>
                  </a:lnTo>
                  <a:lnTo>
                    <a:pt x="374142" y="1407541"/>
                  </a:lnTo>
                  <a:lnTo>
                    <a:pt x="382143" y="1409065"/>
                  </a:lnTo>
                  <a:lnTo>
                    <a:pt x="390271" y="1407541"/>
                  </a:lnTo>
                  <a:lnTo>
                    <a:pt x="396875" y="1403096"/>
                  </a:lnTo>
                  <a:lnTo>
                    <a:pt x="401320" y="1396492"/>
                  </a:lnTo>
                  <a:lnTo>
                    <a:pt x="402971" y="1388364"/>
                  </a:lnTo>
                  <a:lnTo>
                    <a:pt x="402971" y="1321816"/>
                  </a:lnTo>
                  <a:close/>
                </a:path>
                <a:path w="403225" h="3317875">
                  <a:moveTo>
                    <a:pt x="402971" y="1188847"/>
                  </a:moveTo>
                  <a:lnTo>
                    <a:pt x="401320" y="1180719"/>
                  </a:lnTo>
                  <a:lnTo>
                    <a:pt x="396875" y="1174115"/>
                  </a:lnTo>
                  <a:lnTo>
                    <a:pt x="390271" y="1169670"/>
                  </a:lnTo>
                  <a:lnTo>
                    <a:pt x="382143" y="1168019"/>
                  </a:lnTo>
                  <a:lnTo>
                    <a:pt x="374142" y="1169670"/>
                  </a:lnTo>
                  <a:lnTo>
                    <a:pt x="367538" y="1174115"/>
                  </a:lnTo>
                  <a:lnTo>
                    <a:pt x="363093" y="1180719"/>
                  </a:lnTo>
                  <a:lnTo>
                    <a:pt x="361442" y="1188847"/>
                  </a:lnTo>
                  <a:lnTo>
                    <a:pt x="361442" y="1255395"/>
                  </a:lnTo>
                  <a:lnTo>
                    <a:pt x="363093" y="1263396"/>
                  </a:lnTo>
                  <a:lnTo>
                    <a:pt x="367538" y="1270000"/>
                  </a:lnTo>
                  <a:lnTo>
                    <a:pt x="374142" y="1274445"/>
                  </a:lnTo>
                  <a:lnTo>
                    <a:pt x="382143" y="1276096"/>
                  </a:lnTo>
                  <a:lnTo>
                    <a:pt x="390271" y="1274445"/>
                  </a:lnTo>
                  <a:lnTo>
                    <a:pt x="396875" y="1270000"/>
                  </a:lnTo>
                  <a:lnTo>
                    <a:pt x="401320" y="1263396"/>
                  </a:lnTo>
                  <a:lnTo>
                    <a:pt x="402971" y="1255395"/>
                  </a:lnTo>
                  <a:lnTo>
                    <a:pt x="402971" y="1188847"/>
                  </a:lnTo>
                  <a:close/>
                </a:path>
                <a:path w="403225" h="3317875">
                  <a:moveTo>
                    <a:pt x="402971" y="1055751"/>
                  </a:moveTo>
                  <a:lnTo>
                    <a:pt x="401320" y="1047750"/>
                  </a:lnTo>
                  <a:lnTo>
                    <a:pt x="396875" y="1041146"/>
                  </a:lnTo>
                  <a:lnTo>
                    <a:pt x="390271" y="1036701"/>
                  </a:lnTo>
                  <a:lnTo>
                    <a:pt x="382143" y="1035050"/>
                  </a:lnTo>
                  <a:lnTo>
                    <a:pt x="374142" y="1036701"/>
                  </a:lnTo>
                  <a:lnTo>
                    <a:pt x="367538" y="1041146"/>
                  </a:lnTo>
                  <a:lnTo>
                    <a:pt x="363093" y="1047750"/>
                  </a:lnTo>
                  <a:lnTo>
                    <a:pt x="361442" y="1055751"/>
                  </a:lnTo>
                  <a:lnTo>
                    <a:pt x="361442" y="1122299"/>
                  </a:lnTo>
                  <a:lnTo>
                    <a:pt x="363093" y="1130427"/>
                  </a:lnTo>
                  <a:lnTo>
                    <a:pt x="367538" y="1137031"/>
                  </a:lnTo>
                  <a:lnTo>
                    <a:pt x="374142" y="1141476"/>
                  </a:lnTo>
                  <a:lnTo>
                    <a:pt x="382143" y="1143127"/>
                  </a:lnTo>
                  <a:lnTo>
                    <a:pt x="390271" y="1141476"/>
                  </a:lnTo>
                  <a:lnTo>
                    <a:pt x="396875" y="1137031"/>
                  </a:lnTo>
                  <a:lnTo>
                    <a:pt x="401320" y="1130427"/>
                  </a:lnTo>
                  <a:lnTo>
                    <a:pt x="402971" y="1122299"/>
                  </a:lnTo>
                  <a:lnTo>
                    <a:pt x="402971" y="1055751"/>
                  </a:lnTo>
                  <a:close/>
                </a:path>
                <a:path w="403225" h="3317875">
                  <a:moveTo>
                    <a:pt x="402971" y="954659"/>
                  </a:moveTo>
                  <a:lnTo>
                    <a:pt x="401320" y="946658"/>
                  </a:lnTo>
                  <a:lnTo>
                    <a:pt x="396875" y="940054"/>
                  </a:lnTo>
                  <a:lnTo>
                    <a:pt x="390271" y="935482"/>
                  </a:lnTo>
                  <a:lnTo>
                    <a:pt x="382143" y="933958"/>
                  </a:lnTo>
                  <a:lnTo>
                    <a:pt x="374142" y="935482"/>
                  </a:lnTo>
                  <a:lnTo>
                    <a:pt x="367538" y="940054"/>
                  </a:lnTo>
                  <a:lnTo>
                    <a:pt x="363093" y="946658"/>
                  </a:lnTo>
                  <a:lnTo>
                    <a:pt x="361442" y="954659"/>
                  </a:lnTo>
                  <a:lnTo>
                    <a:pt x="361442" y="989203"/>
                  </a:lnTo>
                  <a:lnTo>
                    <a:pt x="363093" y="997331"/>
                  </a:lnTo>
                  <a:lnTo>
                    <a:pt x="367538" y="1003935"/>
                  </a:lnTo>
                  <a:lnTo>
                    <a:pt x="374142" y="1008380"/>
                  </a:lnTo>
                  <a:lnTo>
                    <a:pt x="382143" y="1010031"/>
                  </a:lnTo>
                  <a:lnTo>
                    <a:pt x="390271" y="1008380"/>
                  </a:lnTo>
                  <a:lnTo>
                    <a:pt x="396875" y="1003935"/>
                  </a:lnTo>
                  <a:lnTo>
                    <a:pt x="401320" y="997331"/>
                  </a:lnTo>
                  <a:lnTo>
                    <a:pt x="402971" y="989203"/>
                  </a:lnTo>
                  <a:lnTo>
                    <a:pt x="402971" y="95465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5" name="object 15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2012314" y="6652895"/>
              <a:ext cx="2194560" cy="2971799"/>
            </a:xfrm>
            <a:prstGeom prst="rect"/>
          </p:spPr>
        </p:pic>
        <p:sp>
          <p:nvSpPr>
            <p:cNvPr id="1048645" name="object 16"/>
            <p:cNvSpPr/>
            <p:nvPr/>
          </p:nvSpPr>
          <p:spPr>
            <a:xfrm>
              <a:off x="1466214" y="9448800"/>
              <a:ext cx="41910" cy="76200"/>
            </a:xfrm>
            <a:custGeom>
              <a:avLst/>
              <a:ahLst/>
              <a:rect l="l" t="t" r="r" b="b"/>
              <a:pathLst>
                <a:path w="41909" h="76200">
                  <a:moveTo>
                    <a:pt x="20828" y="0"/>
                  </a:moveTo>
                  <a:lnTo>
                    <a:pt x="12700" y="1625"/>
                  </a:lnTo>
                  <a:lnTo>
                    <a:pt x="6096" y="6070"/>
                  </a:lnTo>
                  <a:lnTo>
                    <a:pt x="1650" y="12674"/>
                  </a:lnTo>
                  <a:lnTo>
                    <a:pt x="0" y="20764"/>
                  </a:lnTo>
                  <a:lnTo>
                    <a:pt x="0" y="55346"/>
                  </a:lnTo>
                  <a:lnTo>
                    <a:pt x="1650" y="63436"/>
                  </a:lnTo>
                  <a:lnTo>
                    <a:pt x="6096" y="70040"/>
                  </a:lnTo>
                  <a:lnTo>
                    <a:pt x="12700" y="74485"/>
                  </a:lnTo>
                  <a:lnTo>
                    <a:pt x="20828" y="76123"/>
                  </a:lnTo>
                  <a:lnTo>
                    <a:pt x="28828" y="74485"/>
                  </a:lnTo>
                  <a:lnTo>
                    <a:pt x="35432" y="70040"/>
                  </a:lnTo>
                  <a:lnTo>
                    <a:pt x="39878" y="63436"/>
                  </a:lnTo>
                  <a:lnTo>
                    <a:pt x="41528" y="55346"/>
                  </a:lnTo>
                  <a:lnTo>
                    <a:pt x="41528" y="20764"/>
                  </a:lnTo>
                  <a:lnTo>
                    <a:pt x="39878" y="12674"/>
                  </a:lnTo>
                  <a:lnTo>
                    <a:pt x="35432" y="6070"/>
                  </a:lnTo>
                  <a:lnTo>
                    <a:pt x="28828" y="1625"/>
                  </a:lnTo>
                  <a:lnTo>
                    <a:pt x="208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6" name="object 17"/>
            <p:cNvSpPr/>
            <p:nvPr/>
          </p:nvSpPr>
          <p:spPr>
            <a:xfrm>
              <a:off x="2012314" y="7197090"/>
              <a:ext cx="2194560" cy="447040"/>
            </a:xfrm>
            <a:custGeom>
              <a:avLst/>
              <a:ahLst/>
              <a:rect l="l" t="t" r="r" b="b"/>
              <a:pathLst>
                <a:path w="2194560" h="447040">
                  <a:moveTo>
                    <a:pt x="2019554" y="0"/>
                  </a:moveTo>
                  <a:lnTo>
                    <a:pt x="174498" y="0"/>
                  </a:lnTo>
                  <a:lnTo>
                    <a:pt x="128143" y="6222"/>
                  </a:lnTo>
                  <a:lnTo>
                    <a:pt x="86487" y="23875"/>
                  </a:lnTo>
                  <a:lnTo>
                    <a:pt x="51181" y="51180"/>
                  </a:lnTo>
                  <a:lnTo>
                    <a:pt x="23876" y="86486"/>
                  </a:lnTo>
                  <a:lnTo>
                    <a:pt x="6223" y="128142"/>
                  </a:lnTo>
                  <a:lnTo>
                    <a:pt x="0" y="174497"/>
                  </a:lnTo>
                  <a:lnTo>
                    <a:pt x="0" y="447039"/>
                  </a:lnTo>
                  <a:lnTo>
                    <a:pt x="2194052" y="447039"/>
                  </a:lnTo>
                  <a:lnTo>
                    <a:pt x="2194052" y="174497"/>
                  </a:lnTo>
                  <a:lnTo>
                    <a:pt x="2187829" y="128142"/>
                  </a:lnTo>
                  <a:lnTo>
                    <a:pt x="2170303" y="86486"/>
                  </a:lnTo>
                  <a:lnTo>
                    <a:pt x="2142998" y="51180"/>
                  </a:lnTo>
                  <a:lnTo>
                    <a:pt x="2107692" y="23875"/>
                  </a:lnTo>
                  <a:lnTo>
                    <a:pt x="2066036" y="6222"/>
                  </a:lnTo>
                  <a:lnTo>
                    <a:pt x="2019554" y="0"/>
                  </a:lnTo>
                  <a:close/>
                </a:path>
              </a:pathLst>
            </a:custGeom>
            <a:solidFill>
              <a:srgbClr val="28221F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6" name="object 18"/>
            <p:cNvPicPr>
              <a:picLocks/>
            </p:cNvPicPr>
            <p:nvPr/>
          </p:nvPicPr>
          <p:blipFill>
            <a:blip xmlns:r="http://schemas.openxmlformats.org/officeDocument/2006/relationships" r:embed="rId4" cstate="print"/>
            <a:stretch>
              <a:fillRect/>
            </a:stretch>
          </p:blipFill>
          <p:spPr>
            <a:xfrm>
              <a:off x="3358515" y="7360284"/>
              <a:ext cx="156845" cy="156210"/>
            </a:xfrm>
            <a:prstGeom prst="rect"/>
          </p:spPr>
        </p:pic>
        <p:pic>
          <p:nvPicPr>
            <p:cNvPr id="2097187" name="object 19"/>
            <p:cNvPicPr>
              <a:picLocks/>
            </p:cNvPicPr>
            <p:nvPr/>
          </p:nvPicPr>
          <p:blipFill>
            <a:blip xmlns:r="http://schemas.openxmlformats.org/officeDocument/2006/relationships" r:embed="rId5" cstate="print"/>
            <a:stretch>
              <a:fillRect/>
            </a:stretch>
          </p:blipFill>
          <p:spPr>
            <a:xfrm>
              <a:off x="3622674" y="7360284"/>
              <a:ext cx="156845" cy="156210"/>
            </a:xfrm>
            <a:prstGeom prst="rect"/>
          </p:spPr>
        </p:pic>
        <p:pic>
          <p:nvPicPr>
            <p:cNvPr id="2097188" name="object 20"/>
            <p:cNvPicPr>
              <a:picLocks/>
            </p:cNvPicPr>
            <p:nvPr/>
          </p:nvPicPr>
          <p:blipFill>
            <a:blip xmlns:r="http://schemas.openxmlformats.org/officeDocument/2006/relationships" r:embed="rId6" cstate="print"/>
            <a:stretch>
              <a:fillRect/>
            </a:stretch>
          </p:blipFill>
          <p:spPr>
            <a:xfrm>
              <a:off x="3886834" y="7360284"/>
              <a:ext cx="156210" cy="156210"/>
            </a:xfrm>
            <a:prstGeom prst="rect"/>
          </p:spPr>
        </p:pic>
        <p:sp>
          <p:nvSpPr>
            <p:cNvPr id="1048647" name="object 21"/>
            <p:cNvSpPr/>
            <p:nvPr/>
          </p:nvSpPr>
          <p:spPr>
            <a:xfrm>
              <a:off x="2110740" y="8121650"/>
              <a:ext cx="1998345" cy="689610"/>
            </a:xfrm>
            <a:custGeom>
              <a:avLst/>
              <a:ahLst/>
              <a:rect l="l" t="t" r="r" b="b"/>
              <a:pathLst>
                <a:path w="1998345" h="689609">
                  <a:moveTo>
                    <a:pt x="315468" y="174625"/>
                  </a:moveTo>
                  <a:lnTo>
                    <a:pt x="0" y="311023"/>
                  </a:lnTo>
                  <a:lnTo>
                    <a:pt x="0" y="379857"/>
                  </a:lnTo>
                  <a:lnTo>
                    <a:pt x="315468" y="514731"/>
                  </a:lnTo>
                  <a:lnTo>
                    <a:pt x="315468" y="435991"/>
                  </a:lnTo>
                  <a:lnTo>
                    <a:pt x="98171" y="345186"/>
                  </a:lnTo>
                  <a:lnTo>
                    <a:pt x="315468" y="254635"/>
                  </a:lnTo>
                  <a:lnTo>
                    <a:pt x="315468" y="174625"/>
                  </a:lnTo>
                  <a:close/>
                </a:path>
                <a:path w="1998345" h="689609">
                  <a:moveTo>
                    <a:pt x="623443" y="0"/>
                  </a:moveTo>
                  <a:lnTo>
                    <a:pt x="546354" y="0"/>
                  </a:lnTo>
                  <a:lnTo>
                    <a:pt x="282829" y="689356"/>
                  </a:lnTo>
                  <a:lnTo>
                    <a:pt x="360299" y="689356"/>
                  </a:lnTo>
                  <a:lnTo>
                    <a:pt x="623443" y="0"/>
                  </a:lnTo>
                  <a:close/>
                </a:path>
                <a:path w="1998345" h="689609">
                  <a:moveTo>
                    <a:pt x="793242" y="223393"/>
                  </a:moveTo>
                  <a:lnTo>
                    <a:pt x="785495" y="182372"/>
                  </a:lnTo>
                  <a:lnTo>
                    <a:pt x="762254" y="147701"/>
                  </a:lnTo>
                  <a:lnTo>
                    <a:pt x="727837" y="124206"/>
                  </a:lnTo>
                  <a:lnTo>
                    <a:pt x="686689" y="116332"/>
                  </a:lnTo>
                  <a:lnTo>
                    <a:pt x="665480" y="118364"/>
                  </a:lnTo>
                  <a:lnTo>
                    <a:pt x="627634" y="133985"/>
                  </a:lnTo>
                  <a:lnTo>
                    <a:pt x="597408" y="163957"/>
                  </a:lnTo>
                  <a:lnTo>
                    <a:pt x="581787" y="201930"/>
                  </a:lnTo>
                  <a:lnTo>
                    <a:pt x="579882" y="223393"/>
                  </a:lnTo>
                  <a:lnTo>
                    <a:pt x="579882" y="467106"/>
                  </a:lnTo>
                  <a:lnTo>
                    <a:pt x="587629" y="508127"/>
                  </a:lnTo>
                  <a:lnTo>
                    <a:pt x="610997" y="542544"/>
                  </a:lnTo>
                  <a:lnTo>
                    <a:pt x="645541" y="565912"/>
                  </a:lnTo>
                  <a:lnTo>
                    <a:pt x="686689" y="573659"/>
                  </a:lnTo>
                  <a:lnTo>
                    <a:pt x="707898" y="571754"/>
                  </a:lnTo>
                  <a:lnTo>
                    <a:pt x="745490" y="556260"/>
                  </a:lnTo>
                  <a:lnTo>
                    <a:pt x="775589" y="526288"/>
                  </a:lnTo>
                  <a:lnTo>
                    <a:pt x="791337" y="488569"/>
                  </a:lnTo>
                  <a:lnTo>
                    <a:pt x="793242" y="467106"/>
                  </a:lnTo>
                  <a:lnTo>
                    <a:pt x="793242" y="404749"/>
                  </a:lnTo>
                  <a:lnTo>
                    <a:pt x="723392" y="404749"/>
                  </a:lnTo>
                  <a:lnTo>
                    <a:pt x="723392" y="466344"/>
                  </a:lnTo>
                  <a:lnTo>
                    <a:pt x="722757" y="474091"/>
                  </a:lnTo>
                  <a:lnTo>
                    <a:pt x="692277" y="504190"/>
                  </a:lnTo>
                  <a:lnTo>
                    <a:pt x="684530" y="504952"/>
                  </a:lnTo>
                  <a:lnTo>
                    <a:pt x="676910" y="504190"/>
                  </a:lnTo>
                  <a:lnTo>
                    <a:pt x="646811" y="474091"/>
                  </a:lnTo>
                  <a:lnTo>
                    <a:pt x="646049" y="466344"/>
                  </a:lnTo>
                  <a:lnTo>
                    <a:pt x="646049" y="221869"/>
                  </a:lnTo>
                  <a:lnTo>
                    <a:pt x="669798" y="185928"/>
                  </a:lnTo>
                  <a:lnTo>
                    <a:pt x="684530" y="183007"/>
                  </a:lnTo>
                  <a:lnTo>
                    <a:pt x="692277" y="183769"/>
                  </a:lnTo>
                  <a:lnTo>
                    <a:pt x="722757" y="214122"/>
                  </a:lnTo>
                  <a:lnTo>
                    <a:pt x="723392" y="221869"/>
                  </a:lnTo>
                  <a:lnTo>
                    <a:pt x="723392" y="274320"/>
                  </a:lnTo>
                  <a:lnTo>
                    <a:pt x="793242" y="274320"/>
                  </a:lnTo>
                  <a:lnTo>
                    <a:pt x="793242" y="223393"/>
                  </a:lnTo>
                  <a:close/>
                </a:path>
                <a:path w="1998345" h="689609">
                  <a:moveTo>
                    <a:pt x="1060958" y="222631"/>
                  </a:moveTo>
                  <a:lnTo>
                    <a:pt x="1053465" y="182753"/>
                  </a:lnTo>
                  <a:lnTo>
                    <a:pt x="1029716" y="147066"/>
                  </a:lnTo>
                  <a:lnTo>
                    <a:pt x="995045" y="123444"/>
                  </a:lnTo>
                  <a:lnTo>
                    <a:pt x="990727" y="122174"/>
                  </a:lnTo>
                  <a:lnTo>
                    <a:pt x="990714" y="220992"/>
                  </a:lnTo>
                  <a:lnTo>
                    <a:pt x="990714" y="222631"/>
                  </a:lnTo>
                  <a:lnTo>
                    <a:pt x="990600" y="466344"/>
                  </a:lnTo>
                  <a:lnTo>
                    <a:pt x="967105" y="501396"/>
                  </a:lnTo>
                  <a:lnTo>
                    <a:pt x="952246" y="504190"/>
                  </a:lnTo>
                  <a:lnTo>
                    <a:pt x="944499" y="503428"/>
                  </a:lnTo>
                  <a:lnTo>
                    <a:pt x="914019" y="473456"/>
                  </a:lnTo>
                  <a:lnTo>
                    <a:pt x="913384" y="222631"/>
                  </a:lnTo>
                  <a:lnTo>
                    <a:pt x="913384" y="221107"/>
                  </a:lnTo>
                  <a:lnTo>
                    <a:pt x="914019" y="213487"/>
                  </a:lnTo>
                  <a:lnTo>
                    <a:pt x="944499" y="183388"/>
                  </a:lnTo>
                  <a:lnTo>
                    <a:pt x="952246" y="182753"/>
                  </a:lnTo>
                  <a:lnTo>
                    <a:pt x="959866" y="183388"/>
                  </a:lnTo>
                  <a:lnTo>
                    <a:pt x="989965" y="213487"/>
                  </a:lnTo>
                  <a:lnTo>
                    <a:pt x="990714" y="220992"/>
                  </a:lnTo>
                  <a:lnTo>
                    <a:pt x="990714" y="122174"/>
                  </a:lnTo>
                  <a:lnTo>
                    <a:pt x="975360" y="117602"/>
                  </a:lnTo>
                  <a:lnTo>
                    <a:pt x="954024" y="115697"/>
                  </a:lnTo>
                  <a:lnTo>
                    <a:pt x="932815" y="117602"/>
                  </a:lnTo>
                  <a:lnTo>
                    <a:pt x="895223" y="133223"/>
                  </a:lnTo>
                  <a:lnTo>
                    <a:pt x="865124" y="163322"/>
                  </a:lnTo>
                  <a:lnTo>
                    <a:pt x="849363" y="201295"/>
                  </a:lnTo>
                  <a:lnTo>
                    <a:pt x="847471" y="222631"/>
                  </a:lnTo>
                  <a:lnTo>
                    <a:pt x="847471" y="466344"/>
                  </a:lnTo>
                  <a:lnTo>
                    <a:pt x="855218" y="507365"/>
                  </a:lnTo>
                  <a:lnTo>
                    <a:pt x="878459" y="541909"/>
                  </a:lnTo>
                  <a:lnTo>
                    <a:pt x="912876" y="565531"/>
                  </a:lnTo>
                  <a:lnTo>
                    <a:pt x="954024" y="573405"/>
                  </a:lnTo>
                  <a:lnTo>
                    <a:pt x="975360" y="571373"/>
                  </a:lnTo>
                  <a:lnTo>
                    <a:pt x="1013079" y="555879"/>
                  </a:lnTo>
                  <a:lnTo>
                    <a:pt x="1043305" y="525780"/>
                  </a:lnTo>
                  <a:lnTo>
                    <a:pt x="1058926" y="487807"/>
                  </a:lnTo>
                  <a:lnTo>
                    <a:pt x="1060958" y="466344"/>
                  </a:lnTo>
                  <a:lnTo>
                    <a:pt x="1060958" y="222631"/>
                  </a:lnTo>
                  <a:close/>
                </a:path>
                <a:path w="1998345" h="689609">
                  <a:moveTo>
                    <a:pt x="1331722" y="227584"/>
                  </a:moveTo>
                  <a:lnTo>
                    <a:pt x="1324864" y="189738"/>
                  </a:lnTo>
                  <a:lnTo>
                    <a:pt x="1300861" y="152400"/>
                  </a:lnTo>
                  <a:lnTo>
                    <a:pt x="1266698" y="128905"/>
                  </a:lnTo>
                  <a:lnTo>
                    <a:pt x="1266063" y="128651"/>
                  </a:lnTo>
                  <a:lnTo>
                    <a:pt x="1266063" y="189738"/>
                  </a:lnTo>
                  <a:lnTo>
                    <a:pt x="1266063" y="462534"/>
                  </a:lnTo>
                  <a:lnTo>
                    <a:pt x="1265428" y="470027"/>
                  </a:lnTo>
                  <a:lnTo>
                    <a:pt x="1235710" y="500634"/>
                  </a:lnTo>
                  <a:lnTo>
                    <a:pt x="1228090" y="501396"/>
                  </a:lnTo>
                  <a:lnTo>
                    <a:pt x="1187450" y="501396"/>
                  </a:lnTo>
                  <a:lnTo>
                    <a:pt x="1187450" y="189738"/>
                  </a:lnTo>
                  <a:lnTo>
                    <a:pt x="1228090" y="189738"/>
                  </a:lnTo>
                  <a:lnTo>
                    <a:pt x="1263396" y="213741"/>
                  </a:lnTo>
                  <a:lnTo>
                    <a:pt x="1266037" y="461010"/>
                  </a:lnTo>
                  <a:lnTo>
                    <a:pt x="1266063" y="189738"/>
                  </a:lnTo>
                  <a:lnTo>
                    <a:pt x="1266063" y="128651"/>
                  </a:lnTo>
                  <a:lnTo>
                    <a:pt x="1247140" y="122936"/>
                  </a:lnTo>
                  <a:lnTo>
                    <a:pt x="1225931" y="121031"/>
                  </a:lnTo>
                  <a:lnTo>
                    <a:pt x="1120013" y="121031"/>
                  </a:lnTo>
                  <a:lnTo>
                    <a:pt x="1120013" y="568071"/>
                  </a:lnTo>
                  <a:lnTo>
                    <a:pt x="1225931" y="568071"/>
                  </a:lnTo>
                  <a:lnTo>
                    <a:pt x="1266571" y="560197"/>
                  </a:lnTo>
                  <a:lnTo>
                    <a:pt x="1300734" y="536575"/>
                  </a:lnTo>
                  <a:lnTo>
                    <a:pt x="1323975" y="502031"/>
                  </a:lnTo>
                  <a:lnTo>
                    <a:pt x="1324102" y="501396"/>
                  </a:lnTo>
                  <a:lnTo>
                    <a:pt x="1329690" y="482346"/>
                  </a:lnTo>
                  <a:lnTo>
                    <a:pt x="1331722" y="461010"/>
                  </a:lnTo>
                  <a:lnTo>
                    <a:pt x="1331722" y="227584"/>
                  </a:lnTo>
                  <a:close/>
                </a:path>
                <a:path w="1998345" h="689609">
                  <a:moveTo>
                    <a:pt x="1582547" y="121920"/>
                  </a:moveTo>
                  <a:lnTo>
                    <a:pt x="1390904" y="121920"/>
                  </a:lnTo>
                  <a:lnTo>
                    <a:pt x="1390904" y="189230"/>
                  </a:lnTo>
                  <a:lnTo>
                    <a:pt x="1390904" y="311150"/>
                  </a:lnTo>
                  <a:lnTo>
                    <a:pt x="1390904" y="378460"/>
                  </a:lnTo>
                  <a:lnTo>
                    <a:pt x="1390904" y="500380"/>
                  </a:lnTo>
                  <a:lnTo>
                    <a:pt x="1390904" y="568960"/>
                  </a:lnTo>
                  <a:lnTo>
                    <a:pt x="1582547" y="568960"/>
                  </a:lnTo>
                  <a:lnTo>
                    <a:pt x="1582547" y="500380"/>
                  </a:lnTo>
                  <a:lnTo>
                    <a:pt x="1458214" y="500380"/>
                  </a:lnTo>
                  <a:lnTo>
                    <a:pt x="1458214" y="378460"/>
                  </a:lnTo>
                  <a:lnTo>
                    <a:pt x="1549146" y="378460"/>
                  </a:lnTo>
                  <a:lnTo>
                    <a:pt x="1549146" y="311150"/>
                  </a:lnTo>
                  <a:lnTo>
                    <a:pt x="1458214" y="311150"/>
                  </a:lnTo>
                  <a:lnTo>
                    <a:pt x="1458214" y="189230"/>
                  </a:lnTo>
                  <a:lnTo>
                    <a:pt x="1582547" y="189230"/>
                  </a:lnTo>
                  <a:lnTo>
                    <a:pt x="1582547" y="121920"/>
                  </a:lnTo>
                  <a:close/>
                </a:path>
                <a:path w="1998345" h="689609">
                  <a:moveTo>
                    <a:pt x="1998218" y="311023"/>
                  </a:moveTo>
                  <a:lnTo>
                    <a:pt x="1682623" y="174625"/>
                  </a:lnTo>
                  <a:lnTo>
                    <a:pt x="1682623" y="254635"/>
                  </a:lnTo>
                  <a:lnTo>
                    <a:pt x="1899920" y="345186"/>
                  </a:lnTo>
                  <a:lnTo>
                    <a:pt x="1682623" y="435991"/>
                  </a:lnTo>
                  <a:lnTo>
                    <a:pt x="1682623" y="514731"/>
                  </a:lnTo>
                  <a:lnTo>
                    <a:pt x="1998218" y="379857"/>
                  </a:lnTo>
                  <a:lnTo>
                    <a:pt x="1998218" y="311023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22"/>
            <p:cNvSpPr/>
            <p:nvPr/>
          </p:nvSpPr>
          <p:spPr>
            <a:xfrm>
              <a:off x="2914015" y="5750560"/>
              <a:ext cx="699770" cy="699770"/>
            </a:xfrm>
            <a:custGeom>
              <a:avLst/>
              <a:ahLst/>
              <a:rect l="l" t="t" r="r" b="b"/>
              <a:pathLst>
                <a:path w="699770" h="699770">
                  <a:moveTo>
                    <a:pt x="349631" y="0"/>
                  </a:moveTo>
                  <a:lnTo>
                    <a:pt x="302260" y="3175"/>
                  </a:lnTo>
                  <a:lnTo>
                    <a:pt x="256794" y="12445"/>
                  </a:lnTo>
                  <a:lnTo>
                    <a:pt x="213614" y="27431"/>
                  </a:lnTo>
                  <a:lnTo>
                    <a:pt x="173228" y="47751"/>
                  </a:lnTo>
                  <a:lnTo>
                    <a:pt x="136017" y="72898"/>
                  </a:lnTo>
                  <a:lnTo>
                    <a:pt x="102489" y="102488"/>
                  </a:lnTo>
                  <a:lnTo>
                    <a:pt x="72898" y="136016"/>
                  </a:lnTo>
                  <a:lnTo>
                    <a:pt x="47752" y="173227"/>
                  </a:lnTo>
                  <a:lnTo>
                    <a:pt x="27432" y="213613"/>
                  </a:lnTo>
                  <a:lnTo>
                    <a:pt x="12446" y="256793"/>
                  </a:lnTo>
                  <a:lnTo>
                    <a:pt x="3175" y="302260"/>
                  </a:lnTo>
                  <a:lnTo>
                    <a:pt x="0" y="349757"/>
                  </a:lnTo>
                  <a:lnTo>
                    <a:pt x="3175" y="397255"/>
                  </a:lnTo>
                  <a:lnTo>
                    <a:pt x="12446" y="442722"/>
                  </a:lnTo>
                  <a:lnTo>
                    <a:pt x="27432" y="485901"/>
                  </a:lnTo>
                  <a:lnTo>
                    <a:pt x="47752" y="526288"/>
                  </a:lnTo>
                  <a:lnTo>
                    <a:pt x="72898" y="563499"/>
                  </a:lnTo>
                  <a:lnTo>
                    <a:pt x="102489" y="597153"/>
                  </a:lnTo>
                  <a:lnTo>
                    <a:pt x="136017" y="626617"/>
                  </a:lnTo>
                  <a:lnTo>
                    <a:pt x="173228" y="651763"/>
                  </a:lnTo>
                  <a:lnTo>
                    <a:pt x="213614" y="672084"/>
                  </a:lnTo>
                  <a:lnTo>
                    <a:pt x="256794" y="687069"/>
                  </a:lnTo>
                  <a:lnTo>
                    <a:pt x="302260" y="696340"/>
                  </a:lnTo>
                  <a:lnTo>
                    <a:pt x="349631" y="699515"/>
                  </a:lnTo>
                  <a:lnTo>
                    <a:pt x="397129" y="696340"/>
                  </a:lnTo>
                  <a:lnTo>
                    <a:pt x="442595" y="687069"/>
                  </a:lnTo>
                  <a:lnTo>
                    <a:pt x="485775" y="672084"/>
                  </a:lnTo>
                  <a:lnTo>
                    <a:pt x="526161" y="651763"/>
                  </a:lnTo>
                  <a:lnTo>
                    <a:pt x="563372" y="626617"/>
                  </a:lnTo>
                  <a:lnTo>
                    <a:pt x="596900" y="597153"/>
                  </a:lnTo>
                  <a:lnTo>
                    <a:pt x="626490" y="563499"/>
                  </a:lnTo>
                  <a:lnTo>
                    <a:pt x="651637" y="526288"/>
                  </a:lnTo>
                  <a:lnTo>
                    <a:pt x="671830" y="485901"/>
                  </a:lnTo>
                  <a:lnTo>
                    <a:pt x="686815" y="442722"/>
                  </a:lnTo>
                  <a:lnTo>
                    <a:pt x="696213" y="397255"/>
                  </a:lnTo>
                  <a:lnTo>
                    <a:pt x="699388" y="349757"/>
                  </a:lnTo>
                  <a:lnTo>
                    <a:pt x="696213" y="302260"/>
                  </a:lnTo>
                  <a:lnTo>
                    <a:pt x="686815" y="256793"/>
                  </a:lnTo>
                  <a:lnTo>
                    <a:pt x="671830" y="213613"/>
                  </a:lnTo>
                  <a:lnTo>
                    <a:pt x="651637" y="173227"/>
                  </a:lnTo>
                  <a:lnTo>
                    <a:pt x="626490" y="136016"/>
                  </a:lnTo>
                  <a:lnTo>
                    <a:pt x="596900" y="102488"/>
                  </a:lnTo>
                  <a:lnTo>
                    <a:pt x="563372" y="72898"/>
                  </a:lnTo>
                  <a:lnTo>
                    <a:pt x="526161" y="47751"/>
                  </a:lnTo>
                  <a:lnTo>
                    <a:pt x="485775" y="27431"/>
                  </a:lnTo>
                  <a:lnTo>
                    <a:pt x="442595" y="12445"/>
                  </a:lnTo>
                  <a:lnTo>
                    <a:pt x="397129" y="3175"/>
                  </a:lnTo>
                  <a:lnTo>
                    <a:pt x="349631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23"/>
            <p:cNvSpPr/>
            <p:nvPr/>
          </p:nvSpPr>
          <p:spPr>
            <a:xfrm>
              <a:off x="3037840" y="5964808"/>
              <a:ext cx="475615" cy="282575"/>
            </a:xfrm>
            <a:custGeom>
              <a:avLst/>
              <a:ahLst/>
              <a:rect l="l" t="t" r="r" b="b"/>
              <a:pathLst>
                <a:path w="475614" h="282575">
                  <a:moveTo>
                    <a:pt x="133604" y="67183"/>
                  </a:moveTo>
                  <a:lnTo>
                    <a:pt x="123952" y="29464"/>
                  </a:lnTo>
                  <a:lnTo>
                    <a:pt x="92329" y="4191"/>
                  </a:lnTo>
                  <a:lnTo>
                    <a:pt x="92329" y="60579"/>
                  </a:lnTo>
                  <a:lnTo>
                    <a:pt x="92329" y="115824"/>
                  </a:lnTo>
                  <a:lnTo>
                    <a:pt x="90043" y="121539"/>
                  </a:lnTo>
                  <a:lnTo>
                    <a:pt x="80518" y="131064"/>
                  </a:lnTo>
                  <a:lnTo>
                    <a:pt x="74930" y="133477"/>
                  </a:lnTo>
                  <a:lnTo>
                    <a:pt x="42418" y="133477"/>
                  </a:lnTo>
                  <a:lnTo>
                    <a:pt x="42418" y="43307"/>
                  </a:lnTo>
                  <a:lnTo>
                    <a:pt x="75438" y="43307"/>
                  </a:lnTo>
                  <a:lnTo>
                    <a:pt x="81280" y="45593"/>
                  </a:lnTo>
                  <a:lnTo>
                    <a:pt x="85725" y="50165"/>
                  </a:lnTo>
                  <a:lnTo>
                    <a:pt x="90170" y="54610"/>
                  </a:lnTo>
                  <a:lnTo>
                    <a:pt x="92329" y="60579"/>
                  </a:lnTo>
                  <a:lnTo>
                    <a:pt x="92329" y="4191"/>
                  </a:lnTo>
                  <a:lnTo>
                    <a:pt x="81788" y="1143"/>
                  </a:lnTo>
                  <a:lnTo>
                    <a:pt x="67056" y="0"/>
                  </a:lnTo>
                  <a:lnTo>
                    <a:pt x="0" y="0"/>
                  </a:lnTo>
                  <a:lnTo>
                    <a:pt x="0" y="281686"/>
                  </a:lnTo>
                  <a:lnTo>
                    <a:pt x="42418" y="281686"/>
                  </a:lnTo>
                  <a:lnTo>
                    <a:pt x="42418" y="175641"/>
                  </a:lnTo>
                  <a:lnTo>
                    <a:pt x="67056" y="175641"/>
                  </a:lnTo>
                  <a:lnTo>
                    <a:pt x="103886" y="164465"/>
                  </a:lnTo>
                  <a:lnTo>
                    <a:pt x="128651" y="133985"/>
                  </a:lnTo>
                  <a:lnTo>
                    <a:pt x="128778" y="133477"/>
                  </a:lnTo>
                  <a:lnTo>
                    <a:pt x="132334" y="121539"/>
                  </a:lnTo>
                  <a:lnTo>
                    <a:pt x="133604" y="108077"/>
                  </a:lnTo>
                  <a:lnTo>
                    <a:pt x="133604" y="67183"/>
                  </a:lnTo>
                  <a:close/>
                </a:path>
                <a:path w="475614" h="282575">
                  <a:moveTo>
                    <a:pt x="303784" y="381"/>
                  </a:moveTo>
                  <a:lnTo>
                    <a:pt x="261226" y="381"/>
                  </a:lnTo>
                  <a:lnTo>
                    <a:pt x="261226" y="119761"/>
                  </a:lnTo>
                  <a:lnTo>
                    <a:pt x="210058" y="119761"/>
                  </a:lnTo>
                  <a:lnTo>
                    <a:pt x="210058" y="381"/>
                  </a:lnTo>
                  <a:lnTo>
                    <a:pt x="167513" y="381"/>
                  </a:lnTo>
                  <a:lnTo>
                    <a:pt x="167513" y="119761"/>
                  </a:lnTo>
                  <a:lnTo>
                    <a:pt x="167513" y="162941"/>
                  </a:lnTo>
                  <a:lnTo>
                    <a:pt x="167513" y="282321"/>
                  </a:lnTo>
                  <a:lnTo>
                    <a:pt x="210058" y="282321"/>
                  </a:lnTo>
                  <a:lnTo>
                    <a:pt x="210058" y="162941"/>
                  </a:lnTo>
                  <a:lnTo>
                    <a:pt x="261226" y="162941"/>
                  </a:lnTo>
                  <a:lnTo>
                    <a:pt x="261226" y="282321"/>
                  </a:lnTo>
                  <a:lnTo>
                    <a:pt x="303784" y="282321"/>
                  </a:lnTo>
                  <a:lnTo>
                    <a:pt x="303784" y="162941"/>
                  </a:lnTo>
                  <a:lnTo>
                    <a:pt x="303784" y="119761"/>
                  </a:lnTo>
                  <a:lnTo>
                    <a:pt x="303784" y="381"/>
                  </a:lnTo>
                  <a:close/>
                </a:path>
                <a:path w="475614" h="282575">
                  <a:moveTo>
                    <a:pt x="475234" y="67183"/>
                  </a:moveTo>
                  <a:lnTo>
                    <a:pt x="474306" y="54610"/>
                  </a:lnTo>
                  <a:lnTo>
                    <a:pt x="474218" y="53340"/>
                  </a:lnTo>
                  <a:lnTo>
                    <a:pt x="471043" y="40767"/>
                  </a:lnTo>
                  <a:lnTo>
                    <a:pt x="436626" y="4826"/>
                  </a:lnTo>
                  <a:lnTo>
                    <a:pt x="434086" y="4191"/>
                  </a:lnTo>
                  <a:lnTo>
                    <a:pt x="434086" y="60579"/>
                  </a:lnTo>
                  <a:lnTo>
                    <a:pt x="434086" y="115824"/>
                  </a:lnTo>
                  <a:lnTo>
                    <a:pt x="431800" y="121539"/>
                  </a:lnTo>
                  <a:lnTo>
                    <a:pt x="422402" y="131064"/>
                  </a:lnTo>
                  <a:lnTo>
                    <a:pt x="416560" y="133477"/>
                  </a:lnTo>
                  <a:lnTo>
                    <a:pt x="384302" y="133477"/>
                  </a:lnTo>
                  <a:lnTo>
                    <a:pt x="384302" y="43307"/>
                  </a:lnTo>
                  <a:lnTo>
                    <a:pt x="417195" y="43307"/>
                  </a:lnTo>
                  <a:lnTo>
                    <a:pt x="423037" y="45593"/>
                  </a:lnTo>
                  <a:lnTo>
                    <a:pt x="427482" y="50165"/>
                  </a:lnTo>
                  <a:lnTo>
                    <a:pt x="431927" y="54610"/>
                  </a:lnTo>
                  <a:lnTo>
                    <a:pt x="434086" y="60579"/>
                  </a:lnTo>
                  <a:lnTo>
                    <a:pt x="434086" y="4191"/>
                  </a:lnTo>
                  <a:lnTo>
                    <a:pt x="423418" y="1143"/>
                  </a:lnTo>
                  <a:lnTo>
                    <a:pt x="408813" y="0"/>
                  </a:lnTo>
                  <a:lnTo>
                    <a:pt x="341757" y="0"/>
                  </a:lnTo>
                  <a:lnTo>
                    <a:pt x="341757" y="281686"/>
                  </a:lnTo>
                  <a:lnTo>
                    <a:pt x="384302" y="281686"/>
                  </a:lnTo>
                  <a:lnTo>
                    <a:pt x="384302" y="175641"/>
                  </a:lnTo>
                  <a:lnTo>
                    <a:pt x="408813" y="175641"/>
                  </a:lnTo>
                  <a:lnTo>
                    <a:pt x="445643" y="164465"/>
                  </a:lnTo>
                  <a:lnTo>
                    <a:pt x="470408" y="133985"/>
                  </a:lnTo>
                  <a:lnTo>
                    <a:pt x="470535" y="133477"/>
                  </a:lnTo>
                  <a:lnTo>
                    <a:pt x="474091" y="121539"/>
                  </a:lnTo>
                  <a:lnTo>
                    <a:pt x="475234" y="108077"/>
                  </a:lnTo>
                  <a:lnTo>
                    <a:pt x="475234" y="6718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24"/>
            <p:cNvSpPr/>
            <p:nvPr/>
          </p:nvSpPr>
          <p:spPr>
            <a:xfrm>
              <a:off x="3864609" y="6394450"/>
              <a:ext cx="867410" cy="867410"/>
            </a:xfrm>
            <a:custGeom>
              <a:avLst/>
              <a:ahLst/>
              <a:rect l="l" t="t" r="r" b="b"/>
              <a:pathLst>
                <a:path w="867410" h="867409">
                  <a:moveTo>
                    <a:pt x="433577" y="0"/>
                  </a:moveTo>
                  <a:lnTo>
                    <a:pt x="386334" y="2539"/>
                  </a:lnTo>
                  <a:lnTo>
                    <a:pt x="340613" y="10033"/>
                  </a:lnTo>
                  <a:lnTo>
                    <a:pt x="296544" y="22098"/>
                  </a:lnTo>
                  <a:lnTo>
                    <a:pt x="254507" y="38608"/>
                  </a:lnTo>
                  <a:lnTo>
                    <a:pt x="214756" y="59182"/>
                  </a:lnTo>
                  <a:lnTo>
                    <a:pt x="177545" y="83692"/>
                  </a:lnTo>
                  <a:lnTo>
                    <a:pt x="143128" y="111760"/>
                  </a:lnTo>
                  <a:lnTo>
                    <a:pt x="111760" y="143128"/>
                  </a:lnTo>
                  <a:lnTo>
                    <a:pt x="83692" y="177546"/>
                  </a:lnTo>
                  <a:lnTo>
                    <a:pt x="59181" y="214757"/>
                  </a:lnTo>
                  <a:lnTo>
                    <a:pt x="38607" y="254635"/>
                  </a:lnTo>
                  <a:lnTo>
                    <a:pt x="22098" y="296672"/>
                  </a:lnTo>
                  <a:lnTo>
                    <a:pt x="10032" y="340740"/>
                  </a:lnTo>
                  <a:lnTo>
                    <a:pt x="2539" y="386461"/>
                  </a:lnTo>
                  <a:lnTo>
                    <a:pt x="0" y="433704"/>
                  </a:lnTo>
                  <a:lnTo>
                    <a:pt x="2539" y="480949"/>
                  </a:lnTo>
                  <a:lnTo>
                    <a:pt x="10032" y="526796"/>
                  </a:lnTo>
                  <a:lnTo>
                    <a:pt x="22098" y="570864"/>
                  </a:lnTo>
                  <a:lnTo>
                    <a:pt x="38607" y="612901"/>
                  </a:lnTo>
                  <a:lnTo>
                    <a:pt x="59181" y="652652"/>
                  </a:lnTo>
                  <a:lnTo>
                    <a:pt x="83692" y="689863"/>
                  </a:lnTo>
                  <a:lnTo>
                    <a:pt x="111760" y="724281"/>
                  </a:lnTo>
                  <a:lnTo>
                    <a:pt x="143128" y="755650"/>
                  </a:lnTo>
                  <a:lnTo>
                    <a:pt x="177545" y="783717"/>
                  </a:lnTo>
                  <a:lnTo>
                    <a:pt x="214756" y="808227"/>
                  </a:lnTo>
                  <a:lnTo>
                    <a:pt x="254507" y="828801"/>
                  </a:lnTo>
                  <a:lnTo>
                    <a:pt x="296544" y="845312"/>
                  </a:lnTo>
                  <a:lnTo>
                    <a:pt x="340613" y="857504"/>
                  </a:lnTo>
                  <a:lnTo>
                    <a:pt x="386334" y="864869"/>
                  </a:lnTo>
                  <a:lnTo>
                    <a:pt x="433577" y="867410"/>
                  </a:lnTo>
                  <a:lnTo>
                    <a:pt x="480822" y="864869"/>
                  </a:lnTo>
                  <a:lnTo>
                    <a:pt x="526541" y="857504"/>
                  </a:lnTo>
                  <a:lnTo>
                    <a:pt x="570611" y="845312"/>
                  </a:lnTo>
                  <a:lnTo>
                    <a:pt x="612648" y="828801"/>
                  </a:lnTo>
                  <a:lnTo>
                    <a:pt x="652399" y="808227"/>
                  </a:lnTo>
                  <a:lnTo>
                    <a:pt x="689610" y="783717"/>
                  </a:lnTo>
                  <a:lnTo>
                    <a:pt x="724153" y="755650"/>
                  </a:lnTo>
                  <a:lnTo>
                    <a:pt x="755523" y="724281"/>
                  </a:lnTo>
                  <a:lnTo>
                    <a:pt x="783463" y="689863"/>
                  </a:lnTo>
                  <a:lnTo>
                    <a:pt x="807974" y="652652"/>
                  </a:lnTo>
                  <a:lnTo>
                    <a:pt x="828548" y="612901"/>
                  </a:lnTo>
                  <a:lnTo>
                    <a:pt x="845057" y="570864"/>
                  </a:lnTo>
                  <a:lnTo>
                    <a:pt x="857123" y="526796"/>
                  </a:lnTo>
                  <a:lnTo>
                    <a:pt x="864615" y="480949"/>
                  </a:lnTo>
                  <a:lnTo>
                    <a:pt x="867155" y="433704"/>
                  </a:lnTo>
                  <a:lnTo>
                    <a:pt x="864615" y="386461"/>
                  </a:lnTo>
                  <a:lnTo>
                    <a:pt x="857123" y="340740"/>
                  </a:lnTo>
                  <a:lnTo>
                    <a:pt x="845057" y="296672"/>
                  </a:lnTo>
                  <a:lnTo>
                    <a:pt x="828548" y="254635"/>
                  </a:lnTo>
                  <a:lnTo>
                    <a:pt x="807974" y="214757"/>
                  </a:lnTo>
                  <a:lnTo>
                    <a:pt x="783463" y="177546"/>
                  </a:lnTo>
                  <a:lnTo>
                    <a:pt x="755523" y="143128"/>
                  </a:lnTo>
                  <a:lnTo>
                    <a:pt x="724153" y="111760"/>
                  </a:lnTo>
                  <a:lnTo>
                    <a:pt x="689610" y="83692"/>
                  </a:lnTo>
                  <a:lnTo>
                    <a:pt x="652399" y="59182"/>
                  </a:lnTo>
                  <a:lnTo>
                    <a:pt x="612648" y="38608"/>
                  </a:lnTo>
                  <a:lnTo>
                    <a:pt x="570611" y="22098"/>
                  </a:lnTo>
                  <a:lnTo>
                    <a:pt x="526541" y="10033"/>
                  </a:lnTo>
                  <a:lnTo>
                    <a:pt x="480822" y="2539"/>
                  </a:lnTo>
                  <a:lnTo>
                    <a:pt x="433577" y="0"/>
                  </a:lnTo>
                  <a:close/>
                </a:path>
              </a:pathLst>
            </a:custGeom>
            <a:solidFill>
              <a:srgbClr val="F04523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25"/>
            <p:cNvSpPr/>
            <p:nvPr/>
          </p:nvSpPr>
          <p:spPr>
            <a:xfrm>
              <a:off x="3973194" y="6692264"/>
              <a:ext cx="635635" cy="287020"/>
            </a:xfrm>
            <a:custGeom>
              <a:avLst/>
              <a:ahLst/>
              <a:rect l="l" t="t" r="r" b="b"/>
              <a:pathLst>
                <a:path w="635635" h="287020">
                  <a:moveTo>
                    <a:pt x="133477" y="67564"/>
                  </a:moveTo>
                  <a:lnTo>
                    <a:pt x="122555" y="30607"/>
                  </a:lnTo>
                  <a:lnTo>
                    <a:pt x="92583" y="5588"/>
                  </a:lnTo>
                  <a:lnTo>
                    <a:pt x="66802" y="635"/>
                  </a:lnTo>
                  <a:lnTo>
                    <a:pt x="53467" y="1905"/>
                  </a:lnTo>
                  <a:lnTo>
                    <a:pt x="19558" y="20193"/>
                  </a:lnTo>
                  <a:lnTo>
                    <a:pt x="1270" y="54102"/>
                  </a:lnTo>
                  <a:lnTo>
                    <a:pt x="0" y="67564"/>
                  </a:lnTo>
                  <a:lnTo>
                    <a:pt x="0" y="219964"/>
                  </a:lnTo>
                  <a:lnTo>
                    <a:pt x="10922" y="256794"/>
                  </a:lnTo>
                  <a:lnTo>
                    <a:pt x="41021" y="281686"/>
                  </a:lnTo>
                  <a:lnTo>
                    <a:pt x="66802" y="286512"/>
                  </a:lnTo>
                  <a:lnTo>
                    <a:pt x="80010" y="285381"/>
                  </a:lnTo>
                  <a:lnTo>
                    <a:pt x="113792" y="267093"/>
                  </a:lnTo>
                  <a:lnTo>
                    <a:pt x="132207" y="233299"/>
                  </a:lnTo>
                  <a:lnTo>
                    <a:pt x="133477" y="219964"/>
                  </a:lnTo>
                  <a:lnTo>
                    <a:pt x="133477" y="180975"/>
                  </a:lnTo>
                  <a:lnTo>
                    <a:pt x="89789" y="180975"/>
                  </a:lnTo>
                  <a:lnTo>
                    <a:pt x="89789" y="226187"/>
                  </a:lnTo>
                  <a:lnTo>
                    <a:pt x="87376" y="231775"/>
                  </a:lnTo>
                  <a:lnTo>
                    <a:pt x="77851" y="241173"/>
                  </a:lnTo>
                  <a:lnTo>
                    <a:pt x="72136" y="243586"/>
                  </a:lnTo>
                  <a:lnTo>
                    <a:pt x="58801" y="243586"/>
                  </a:lnTo>
                  <a:lnTo>
                    <a:pt x="53086" y="241173"/>
                  </a:lnTo>
                  <a:lnTo>
                    <a:pt x="43688" y="231775"/>
                  </a:lnTo>
                  <a:lnTo>
                    <a:pt x="41402" y="226187"/>
                  </a:lnTo>
                  <a:lnTo>
                    <a:pt x="41402" y="59944"/>
                  </a:lnTo>
                  <a:lnTo>
                    <a:pt x="43688" y="54229"/>
                  </a:lnTo>
                  <a:lnTo>
                    <a:pt x="53086" y="44704"/>
                  </a:lnTo>
                  <a:lnTo>
                    <a:pt x="58801" y="42291"/>
                  </a:lnTo>
                  <a:lnTo>
                    <a:pt x="72136" y="42291"/>
                  </a:lnTo>
                  <a:lnTo>
                    <a:pt x="77851" y="44704"/>
                  </a:lnTo>
                  <a:lnTo>
                    <a:pt x="87376" y="54229"/>
                  </a:lnTo>
                  <a:lnTo>
                    <a:pt x="89789" y="59944"/>
                  </a:lnTo>
                  <a:lnTo>
                    <a:pt x="89789" y="99314"/>
                  </a:lnTo>
                  <a:lnTo>
                    <a:pt x="133477" y="99314"/>
                  </a:lnTo>
                  <a:lnTo>
                    <a:pt x="133477" y="67564"/>
                  </a:lnTo>
                  <a:close/>
                </a:path>
                <a:path w="635635" h="287020">
                  <a:moveTo>
                    <a:pt x="301625" y="213487"/>
                  </a:moveTo>
                  <a:lnTo>
                    <a:pt x="288925" y="173609"/>
                  </a:lnTo>
                  <a:lnTo>
                    <a:pt x="264795" y="142875"/>
                  </a:lnTo>
                  <a:lnTo>
                    <a:pt x="234569" y="116078"/>
                  </a:lnTo>
                  <a:lnTo>
                    <a:pt x="211328" y="78486"/>
                  </a:lnTo>
                  <a:lnTo>
                    <a:pt x="210185" y="68834"/>
                  </a:lnTo>
                  <a:lnTo>
                    <a:pt x="210185" y="60706"/>
                  </a:lnTo>
                  <a:lnTo>
                    <a:pt x="211836" y="53848"/>
                  </a:lnTo>
                  <a:lnTo>
                    <a:pt x="219202" y="41529"/>
                  </a:lnTo>
                  <a:lnTo>
                    <a:pt x="225044" y="38100"/>
                  </a:lnTo>
                  <a:lnTo>
                    <a:pt x="240030" y="38100"/>
                  </a:lnTo>
                  <a:lnTo>
                    <a:pt x="259334" y="71755"/>
                  </a:lnTo>
                  <a:lnTo>
                    <a:pt x="299593" y="64389"/>
                  </a:lnTo>
                  <a:lnTo>
                    <a:pt x="286131" y="25400"/>
                  </a:lnTo>
                  <a:lnTo>
                    <a:pt x="252476" y="2794"/>
                  </a:lnTo>
                  <a:lnTo>
                    <a:pt x="231648" y="254"/>
                  </a:lnTo>
                  <a:lnTo>
                    <a:pt x="220472" y="1016"/>
                  </a:lnTo>
                  <a:lnTo>
                    <a:pt x="181229" y="22987"/>
                  </a:lnTo>
                  <a:lnTo>
                    <a:pt x="166751" y="69850"/>
                  </a:lnTo>
                  <a:lnTo>
                    <a:pt x="167386" y="80264"/>
                  </a:lnTo>
                  <a:lnTo>
                    <a:pt x="181229" y="117348"/>
                  </a:lnTo>
                  <a:lnTo>
                    <a:pt x="243205" y="180848"/>
                  </a:lnTo>
                  <a:lnTo>
                    <a:pt x="250190" y="189484"/>
                  </a:lnTo>
                  <a:lnTo>
                    <a:pt x="255016" y="198120"/>
                  </a:lnTo>
                  <a:lnTo>
                    <a:pt x="258064" y="206756"/>
                  </a:lnTo>
                  <a:lnTo>
                    <a:pt x="258953" y="215392"/>
                  </a:lnTo>
                  <a:lnTo>
                    <a:pt x="258953" y="223520"/>
                  </a:lnTo>
                  <a:lnTo>
                    <a:pt x="226187" y="247904"/>
                  </a:lnTo>
                  <a:lnTo>
                    <a:pt x="220472" y="245237"/>
                  </a:lnTo>
                  <a:lnTo>
                    <a:pt x="202438" y="204343"/>
                  </a:lnTo>
                  <a:lnTo>
                    <a:pt x="162433" y="207264"/>
                  </a:lnTo>
                  <a:lnTo>
                    <a:pt x="171577" y="246761"/>
                  </a:lnTo>
                  <a:lnTo>
                    <a:pt x="201803" y="279400"/>
                  </a:lnTo>
                  <a:lnTo>
                    <a:pt x="234188" y="286385"/>
                  </a:lnTo>
                  <a:lnTo>
                    <a:pt x="242951" y="286385"/>
                  </a:lnTo>
                  <a:lnTo>
                    <a:pt x="280797" y="269875"/>
                  </a:lnTo>
                  <a:lnTo>
                    <a:pt x="300863" y="227584"/>
                  </a:lnTo>
                  <a:lnTo>
                    <a:pt x="301625" y="213487"/>
                  </a:lnTo>
                  <a:close/>
                </a:path>
                <a:path w="635635" h="287020">
                  <a:moveTo>
                    <a:pt x="469773" y="213487"/>
                  </a:moveTo>
                  <a:lnTo>
                    <a:pt x="457073" y="173609"/>
                  </a:lnTo>
                  <a:lnTo>
                    <a:pt x="433070" y="142875"/>
                  </a:lnTo>
                  <a:lnTo>
                    <a:pt x="402717" y="116078"/>
                  </a:lnTo>
                  <a:lnTo>
                    <a:pt x="379476" y="78486"/>
                  </a:lnTo>
                  <a:lnTo>
                    <a:pt x="378460" y="68834"/>
                  </a:lnTo>
                  <a:lnTo>
                    <a:pt x="378460" y="60706"/>
                  </a:lnTo>
                  <a:lnTo>
                    <a:pt x="379984" y="53848"/>
                  </a:lnTo>
                  <a:lnTo>
                    <a:pt x="387350" y="41529"/>
                  </a:lnTo>
                  <a:lnTo>
                    <a:pt x="393192" y="38100"/>
                  </a:lnTo>
                  <a:lnTo>
                    <a:pt x="408178" y="38100"/>
                  </a:lnTo>
                  <a:lnTo>
                    <a:pt x="427482" y="71755"/>
                  </a:lnTo>
                  <a:lnTo>
                    <a:pt x="467741" y="64389"/>
                  </a:lnTo>
                  <a:lnTo>
                    <a:pt x="454406" y="25400"/>
                  </a:lnTo>
                  <a:lnTo>
                    <a:pt x="420751" y="2794"/>
                  </a:lnTo>
                  <a:lnTo>
                    <a:pt x="399796" y="254"/>
                  </a:lnTo>
                  <a:lnTo>
                    <a:pt x="388620" y="1016"/>
                  </a:lnTo>
                  <a:lnTo>
                    <a:pt x="349377" y="22987"/>
                  </a:lnTo>
                  <a:lnTo>
                    <a:pt x="335026" y="69850"/>
                  </a:lnTo>
                  <a:lnTo>
                    <a:pt x="335661" y="80264"/>
                  </a:lnTo>
                  <a:lnTo>
                    <a:pt x="349504" y="117348"/>
                  </a:lnTo>
                  <a:lnTo>
                    <a:pt x="411480" y="180848"/>
                  </a:lnTo>
                  <a:lnTo>
                    <a:pt x="418338" y="189484"/>
                  </a:lnTo>
                  <a:lnTo>
                    <a:pt x="423291" y="198120"/>
                  </a:lnTo>
                  <a:lnTo>
                    <a:pt x="426212" y="206756"/>
                  </a:lnTo>
                  <a:lnTo>
                    <a:pt x="427228" y="215392"/>
                  </a:lnTo>
                  <a:lnTo>
                    <a:pt x="427228" y="223520"/>
                  </a:lnTo>
                  <a:lnTo>
                    <a:pt x="394462" y="247904"/>
                  </a:lnTo>
                  <a:lnTo>
                    <a:pt x="388620" y="245237"/>
                  </a:lnTo>
                  <a:lnTo>
                    <a:pt x="370586" y="204343"/>
                  </a:lnTo>
                  <a:lnTo>
                    <a:pt x="330581" y="207264"/>
                  </a:lnTo>
                  <a:lnTo>
                    <a:pt x="339725" y="246761"/>
                  </a:lnTo>
                  <a:lnTo>
                    <a:pt x="369951" y="279400"/>
                  </a:lnTo>
                  <a:lnTo>
                    <a:pt x="402209" y="286385"/>
                  </a:lnTo>
                  <a:lnTo>
                    <a:pt x="411226" y="286385"/>
                  </a:lnTo>
                  <a:lnTo>
                    <a:pt x="448945" y="269875"/>
                  </a:lnTo>
                  <a:lnTo>
                    <a:pt x="469011" y="227584"/>
                  </a:lnTo>
                  <a:lnTo>
                    <a:pt x="469773" y="213487"/>
                  </a:lnTo>
                  <a:close/>
                </a:path>
                <a:path w="635635" h="287020">
                  <a:moveTo>
                    <a:pt x="635254" y="193929"/>
                  </a:moveTo>
                  <a:lnTo>
                    <a:pt x="624205" y="157353"/>
                  </a:lnTo>
                  <a:lnTo>
                    <a:pt x="600964" y="135509"/>
                  </a:lnTo>
                  <a:lnTo>
                    <a:pt x="606933" y="131826"/>
                  </a:lnTo>
                  <a:lnTo>
                    <a:pt x="631190" y="89535"/>
                  </a:lnTo>
                  <a:lnTo>
                    <a:pt x="632079" y="76835"/>
                  </a:lnTo>
                  <a:lnTo>
                    <a:pt x="632079" y="65024"/>
                  </a:lnTo>
                  <a:lnTo>
                    <a:pt x="616077" y="20066"/>
                  </a:lnTo>
                  <a:lnTo>
                    <a:pt x="582803" y="1270"/>
                  </a:lnTo>
                  <a:lnTo>
                    <a:pt x="568706" y="0"/>
                  </a:lnTo>
                  <a:lnTo>
                    <a:pt x="553974" y="1397"/>
                  </a:lnTo>
                  <a:lnTo>
                    <a:pt x="520319" y="21463"/>
                  </a:lnTo>
                  <a:lnTo>
                    <a:pt x="505206" y="69977"/>
                  </a:lnTo>
                  <a:lnTo>
                    <a:pt x="505206" y="76454"/>
                  </a:lnTo>
                  <a:lnTo>
                    <a:pt x="546354" y="76454"/>
                  </a:lnTo>
                  <a:lnTo>
                    <a:pt x="546354" y="60833"/>
                  </a:lnTo>
                  <a:lnTo>
                    <a:pt x="547878" y="54102"/>
                  </a:lnTo>
                  <a:lnTo>
                    <a:pt x="555244" y="42164"/>
                  </a:lnTo>
                  <a:lnTo>
                    <a:pt x="561721" y="38735"/>
                  </a:lnTo>
                  <a:lnTo>
                    <a:pt x="570611" y="38735"/>
                  </a:lnTo>
                  <a:lnTo>
                    <a:pt x="581152" y="40513"/>
                  </a:lnTo>
                  <a:lnTo>
                    <a:pt x="588645" y="45593"/>
                  </a:lnTo>
                  <a:lnTo>
                    <a:pt x="593217" y="54229"/>
                  </a:lnTo>
                  <a:lnTo>
                    <a:pt x="594741" y="66167"/>
                  </a:lnTo>
                  <a:lnTo>
                    <a:pt x="594741" y="72644"/>
                  </a:lnTo>
                  <a:lnTo>
                    <a:pt x="577469" y="112776"/>
                  </a:lnTo>
                  <a:lnTo>
                    <a:pt x="548132" y="120523"/>
                  </a:lnTo>
                  <a:lnTo>
                    <a:pt x="548132" y="156591"/>
                  </a:lnTo>
                  <a:lnTo>
                    <a:pt x="567817" y="159258"/>
                  </a:lnTo>
                  <a:lnTo>
                    <a:pt x="581914" y="167259"/>
                  </a:lnTo>
                  <a:lnTo>
                    <a:pt x="590296" y="180721"/>
                  </a:lnTo>
                  <a:lnTo>
                    <a:pt x="593090" y="199517"/>
                  </a:lnTo>
                  <a:lnTo>
                    <a:pt x="593090" y="215900"/>
                  </a:lnTo>
                  <a:lnTo>
                    <a:pt x="591312" y="227711"/>
                  </a:lnTo>
                  <a:lnTo>
                    <a:pt x="585851" y="236093"/>
                  </a:lnTo>
                  <a:lnTo>
                    <a:pt x="576834" y="241173"/>
                  </a:lnTo>
                  <a:lnTo>
                    <a:pt x="564261" y="242824"/>
                  </a:lnTo>
                  <a:lnTo>
                    <a:pt x="557276" y="242824"/>
                  </a:lnTo>
                  <a:lnTo>
                    <a:pt x="551561" y="240665"/>
                  </a:lnTo>
                  <a:lnTo>
                    <a:pt x="542798" y="231648"/>
                  </a:lnTo>
                  <a:lnTo>
                    <a:pt x="540258" y="226060"/>
                  </a:lnTo>
                  <a:lnTo>
                    <a:pt x="538861" y="209169"/>
                  </a:lnTo>
                  <a:lnTo>
                    <a:pt x="498729" y="212344"/>
                  </a:lnTo>
                  <a:lnTo>
                    <a:pt x="498729" y="219202"/>
                  </a:lnTo>
                  <a:lnTo>
                    <a:pt x="499872" y="232410"/>
                  </a:lnTo>
                  <a:lnTo>
                    <a:pt x="518033" y="266331"/>
                  </a:lnTo>
                  <a:lnTo>
                    <a:pt x="551942" y="284607"/>
                  </a:lnTo>
                  <a:lnTo>
                    <a:pt x="565277" y="285877"/>
                  </a:lnTo>
                  <a:lnTo>
                    <a:pt x="578993" y="284734"/>
                  </a:lnTo>
                  <a:lnTo>
                    <a:pt x="614045" y="266700"/>
                  </a:lnTo>
                  <a:lnTo>
                    <a:pt x="633984" y="230632"/>
                  </a:lnTo>
                  <a:lnTo>
                    <a:pt x="635254" y="215900"/>
                  </a:lnTo>
                  <a:lnTo>
                    <a:pt x="635254" y="19392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26"/>
            <p:cNvSpPr/>
            <p:nvPr/>
          </p:nvSpPr>
          <p:spPr>
            <a:xfrm>
              <a:off x="1892934" y="6562089"/>
              <a:ext cx="1076960" cy="1077595"/>
            </a:xfrm>
            <a:custGeom>
              <a:avLst/>
              <a:ahLst/>
              <a:rect l="l" t="t" r="r" b="b"/>
              <a:pathLst>
                <a:path w="1076960" h="1077595">
                  <a:moveTo>
                    <a:pt x="538479" y="0"/>
                  </a:moveTo>
                  <a:lnTo>
                    <a:pt x="489457" y="2158"/>
                  </a:lnTo>
                  <a:lnTo>
                    <a:pt x="441706" y="8635"/>
                  </a:lnTo>
                  <a:lnTo>
                    <a:pt x="395350" y="19303"/>
                  </a:lnTo>
                  <a:lnTo>
                    <a:pt x="350646" y="33654"/>
                  </a:lnTo>
                  <a:lnTo>
                    <a:pt x="307594" y="51815"/>
                  </a:lnTo>
                  <a:lnTo>
                    <a:pt x="266700" y="73532"/>
                  </a:lnTo>
                  <a:lnTo>
                    <a:pt x="227964" y="98551"/>
                  </a:lnTo>
                  <a:lnTo>
                    <a:pt x="191515" y="126618"/>
                  </a:lnTo>
                  <a:lnTo>
                    <a:pt x="157733" y="157733"/>
                  </a:lnTo>
                  <a:lnTo>
                    <a:pt x="126618" y="191642"/>
                  </a:lnTo>
                  <a:lnTo>
                    <a:pt x="98551" y="227964"/>
                  </a:lnTo>
                  <a:lnTo>
                    <a:pt x="73532" y="266826"/>
                  </a:lnTo>
                  <a:lnTo>
                    <a:pt x="51815" y="307720"/>
                  </a:lnTo>
                  <a:lnTo>
                    <a:pt x="33654" y="350646"/>
                  </a:lnTo>
                  <a:lnTo>
                    <a:pt x="19176" y="395477"/>
                  </a:lnTo>
                  <a:lnTo>
                    <a:pt x="8635" y="441832"/>
                  </a:lnTo>
                  <a:lnTo>
                    <a:pt x="2158" y="489584"/>
                  </a:lnTo>
                  <a:lnTo>
                    <a:pt x="0" y="538606"/>
                  </a:lnTo>
                  <a:lnTo>
                    <a:pt x="2158" y="587628"/>
                  </a:lnTo>
                  <a:lnTo>
                    <a:pt x="8635" y="635507"/>
                  </a:lnTo>
                  <a:lnTo>
                    <a:pt x="19176" y="681862"/>
                  </a:lnTo>
                  <a:lnTo>
                    <a:pt x="33654" y="726566"/>
                  </a:lnTo>
                  <a:lnTo>
                    <a:pt x="51815" y="769492"/>
                  </a:lnTo>
                  <a:lnTo>
                    <a:pt x="73532" y="810513"/>
                  </a:lnTo>
                  <a:lnTo>
                    <a:pt x="98551" y="849248"/>
                  </a:lnTo>
                  <a:lnTo>
                    <a:pt x="126618" y="885697"/>
                  </a:lnTo>
                  <a:lnTo>
                    <a:pt x="157733" y="919479"/>
                  </a:lnTo>
                  <a:lnTo>
                    <a:pt x="191515" y="950594"/>
                  </a:lnTo>
                  <a:lnTo>
                    <a:pt x="227964" y="978788"/>
                  </a:lnTo>
                  <a:lnTo>
                    <a:pt x="266700" y="1003807"/>
                  </a:lnTo>
                  <a:lnTo>
                    <a:pt x="307594" y="1025397"/>
                  </a:lnTo>
                  <a:lnTo>
                    <a:pt x="350646" y="1043558"/>
                  </a:lnTo>
                  <a:lnTo>
                    <a:pt x="395350" y="1058036"/>
                  </a:lnTo>
                  <a:lnTo>
                    <a:pt x="441706" y="1068577"/>
                  </a:lnTo>
                  <a:lnTo>
                    <a:pt x="489457" y="1075054"/>
                  </a:lnTo>
                  <a:lnTo>
                    <a:pt x="538479" y="1077340"/>
                  </a:lnTo>
                  <a:lnTo>
                    <a:pt x="587501" y="1075054"/>
                  </a:lnTo>
                  <a:lnTo>
                    <a:pt x="635253" y="1068577"/>
                  </a:lnTo>
                  <a:lnTo>
                    <a:pt x="681608" y="1058036"/>
                  </a:lnTo>
                  <a:lnTo>
                    <a:pt x="726439" y="1043558"/>
                  </a:lnTo>
                  <a:lnTo>
                    <a:pt x="769365" y="1025397"/>
                  </a:lnTo>
                  <a:lnTo>
                    <a:pt x="810259" y="1003807"/>
                  </a:lnTo>
                  <a:lnTo>
                    <a:pt x="848994" y="978788"/>
                  </a:lnTo>
                  <a:lnTo>
                    <a:pt x="885444" y="950594"/>
                  </a:lnTo>
                  <a:lnTo>
                    <a:pt x="919226" y="919479"/>
                  </a:lnTo>
                  <a:lnTo>
                    <a:pt x="950340" y="885697"/>
                  </a:lnTo>
                  <a:lnTo>
                    <a:pt x="978407" y="849248"/>
                  </a:lnTo>
                  <a:lnTo>
                    <a:pt x="1003426" y="810513"/>
                  </a:lnTo>
                  <a:lnTo>
                    <a:pt x="1025144" y="769492"/>
                  </a:lnTo>
                  <a:lnTo>
                    <a:pt x="1043304" y="726566"/>
                  </a:lnTo>
                  <a:lnTo>
                    <a:pt x="1057783" y="681862"/>
                  </a:lnTo>
                  <a:lnTo>
                    <a:pt x="1068323" y="635507"/>
                  </a:lnTo>
                  <a:lnTo>
                    <a:pt x="1074801" y="587628"/>
                  </a:lnTo>
                  <a:lnTo>
                    <a:pt x="1076959" y="538606"/>
                  </a:lnTo>
                  <a:lnTo>
                    <a:pt x="1074801" y="489584"/>
                  </a:lnTo>
                  <a:lnTo>
                    <a:pt x="1068323" y="441832"/>
                  </a:lnTo>
                  <a:lnTo>
                    <a:pt x="1057783" y="395477"/>
                  </a:lnTo>
                  <a:lnTo>
                    <a:pt x="1043304" y="350646"/>
                  </a:lnTo>
                  <a:lnTo>
                    <a:pt x="1025144" y="307720"/>
                  </a:lnTo>
                  <a:lnTo>
                    <a:pt x="1003426" y="266826"/>
                  </a:lnTo>
                  <a:lnTo>
                    <a:pt x="978407" y="227964"/>
                  </a:lnTo>
                  <a:lnTo>
                    <a:pt x="950340" y="191642"/>
                  </a:lnTo>
                  <a:lnTo>
                    <a:pt x="919226" y="157733"/>
                  </a:lnTo>
                  <a:lnTo>
                    <a:pt x="885444" y="126618"/>
                  </a:lnTo>
                  <a:lnTo>
                    <a:pt x="848994" y="98551"/>
                  </a:lnTo>
                  <a:lnTo>
                    <a:pt x="810259" y="73532"/>
                  </a:lnTo>
                  <a:lnTo>
                    <a:pt x="769365" y="51815"/>
                  </a:lnTo>
                  <a:lnTo>
                    <a:pt x="726439" y="33654"/>
                  </a:lnTo>
                  <a:lnTo>
                    <a:pt x="681608" y="19303"/>
                  </a:lnTo>
                  <a:lnTo>
                    <a:pt x="635253" y="8635"/>
                  </a:lnTo>
                  <a:lnTo>
                    <a:pt x="587501" y="2158"/>
                  </a:lnTo>
                  <a:lnTo>
                    <a:pt x="538479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27"/>
            <p:cNvSpPr/>
            <p:nvPr/>
          </p:nvSpPr>
          <p:spPr>
            <a:xfrm>
              <a:off x="2052955" y="6949439"/>
              <a:ext cx="811530" cy="332740"/>
            </a:xfrm>
            <a:custGeom>
              <a:avLst/>
              <a:ahLst/>
              <a:rect l="l" t="t" r="r" b="b"/>
              <a:pathLst>
                <a:path w="811530" h="332740">
                  <a:moveTo>
                    <a:pt x="160655" y="1270"/>
                  </a:moveTo>
                  <a:lnTo>
                    <a:pt x="110490" y="1270"/>
                  </a:lnTo>
                  <a:lnTo>
                    <a:pt x="110490" y="142240"/>
                  </a:lnTo>
                  <a:lnTo>
                    <a:pt x="50038" y="142240"/>
                  </a:lnTo>
                  <a:lnTo>
                    <a:pt x="50038" y="1270"/>
                  </a:lnTo>
                  <a:lnTo>
                    <a:pt x="0" y="1270"/>
                  </a:lnTo>
                  <a:lnTo>
                    <a:pt x="0" y="142240"/>
                  </a:lnTo>
                  <a:lnTo>
                    <a:pt x="0" y="191770"/>
                  </a:lnTo>
                  <a:lnTo>
                    <a:pt x="0" y="332740"/>
                  </a:lnTo>
                  <a:lnTo>
                    <a:pt x="50038" y="332740"/>
                  </a:lnTo>
                  <a:lnTo>
                    <a:pt x="50038" y="191770"/>
                  </a:lnTo>
                  <a:lnTo>
                    <a:pt x="110490" y="191770"/>
                  </a:lnTo>
                  <a:lnTo>
                    <a:pt x="110490" y="332740"/>
                  </a:lnTo>
                  <a:lnTo>
                    <a:pt x="160655" y="332740"/>
                  </a:lnTo>
                  <a:lnTo>
                    <a:pt x="160655" y="191770"/>
                  </a:lnTo>
                  <a:lnTo>
                    <a:pt x="160655" y="142240"/>
                  </a:lnTo>
                  <a:lnTo>
                    <a:pt x="160655" y="1270"/>
                  </a:lnTo>
                  <a:close/>
                </a:path>
                <a:path w="811530" h="332740">
                  <a:moveTo>
                    <a:pt x="357251" y="1270"/>
                  </a:moveTo>
                  <a:lnTo>
                    <a:pt x="200914" y="1270"/>
                  </a:lnTo>
                  <a:lnTo>
                    <a:pt x="200914" y="50800"/>
                  </a:lnTo>
                  <a:lnTo>
                    <a:pt x="254127" y="50800"/>
                  </a:lnTo>
                  <a:lnTo>
                    <a:pt x="254127" y="332740"/>
                  </a:lnTo>
                  <a:lnTo>
                    <a:pt x="304165" y="332740"/>
                  </a:lnTo>
                  <a:lnTo>
                    <a:pt x="304165" y="50800"/>
                  </a:lnTo>
                  <a:lnTo>
                    <a:pt x="357251" y="50800"/>
                  </a:lnTo>
                  <a:lnTo>
                    <a:pt x="357251" y="1270"/>
                  </a:lnTo>
                  <a:close/>
                </a:path>
                <a:path w="811530" h="332740">
                  <a:moveTo>
                    <a:pt x="629920" y="0"/>
                  </a:moveTo>
                  <a:lnTo>
                    <a:pt x="560832" y="0"/>
                  </a:lnTo>
                  <a:lnTo>
                    <a:pt x="516001" y="238760"/>
                  </a:lnTo>
                  <a:lnTo>
                    <a:pt x="469392" y="0"/>
                  </a:lnTo>
                  <a:lnTo>
                    <a:pt x="397510" y="0"/>
                  </a:lnTo>
                  <a:lnTo>
                    <a:pt x="397510" y="332359"/>
                  </a:lnTo>
                  <a:lnTo>
                    <a:pt x="447548" y="332359"/>
                  </a:lnTo>
                  <a:lnTo>
                    <a:pt x="447548" y="124079"/>
                  </a:lnTo>
                  <a:lnTo>
                    <a:pt x="496062" y="332359"/>
                  </a:lnTo>
                  <a:lnTo>
                    <a:pt x="536321" y="332359"/>
                  </a:lnTo>
                  <a:lnTo>
                    <a:pt x="579882" y="123444"/>
                  </a:lnTo>
                  <a:lnTo>
                    <a:pt x="579882" y="332359"/>
                  </a:lnTo>
                  <a:lnTo>
                    <a:pt x="629920" y="332359"/>
                  </a:lnTo>
                  <a:lnTo>
                    <a:pt x="629920" y="0"/>
                  </a:lnTo>
                  <a:close/>
                </a:path>
                <a:path w="811530" h="332740">
                  <a:moveTo>
                    <a:pt x="811149" y="283210"/>
                  </a:moveTo>
                  <a:lnTo>
                    <a:pt x="724789" y="283210"/>
                  </a:lnTo>
                  <a:lnTo>
                    <a:pt x="724789" y="1270"/>
                  </a:lnTo>
                  <a:lnTo>
                    <a:pt x="674751" y="1270"/>
                  </a:lnTo>
                  <a:lnTo>
                    <a:pt x="674751" y="283210"/>
                  </a:lnTo>
                  <a:lnTo>
                    <a:pt x="674751" y="332740"/>
                  </a:lnTo>
                  <a:lnTo>
                    <a:pt x="811149" y="332740"/>
                  </a:lnTo>
                  <a:lnTo>
                    <a:pt x="811149" y="28321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28"/>
            <p:cNvSpPr/>
            <p:nvPr/>
          </p:nvSpPr>
          <p:spPr>
            <a:xfrm>
              <a:off x="4424679" y="7541895"/>
              <a:ext cx="685800" cy="685800"/>
            </a:xfrm>
            <a:custGeom>
              <a:avLst/>
              <a:ahLst/>
              <a:rect l="l" t="t" r="r" b="b"/>
              <a:pathLst>
                <a:path w="685800" h="685800">
                  <a:moveTo>
                    <a:pt x="342646" y="0"/>
                  </a:moveTo>
                  <a:lnTo>
                    <a:pt x="296164" y="3174"/>
                  </a:lnTo>
                  <a:lnTo>
                    <a:pt x="251587" y="12191"/>
                  </a:lnTo>
                  <a:lnTo>
                    <a:pt x="209296" y="26923"/>
                  </a:lnTo>
                  <a:lnTo>
                    <a:pt x="169672" y="46735"/>
                  </a:lnTo>
                  <a:lnTo>
                    <a:pt x="133223" y="71373"/>
                  </a:lnTo>
                  <a:lnTo>
                    <a:pt x="100330" y="100329"/>
                  </a:lnTo>
                  <a:lnTo>
                    <a:pt x="71374" y="133349"/>
                  </a:lnTo>
                  <a:lnTo>
                    <a:pt x="46736" y="169798"/>
                  </a:lnTo>
                  <a:lnTo>
                    <a:pt x="26924" y="209295"/>
                  </a:lnTo>
                  <a:lnTo>
                    <a:pt x="12192" y="251586"/>
                  </a:lnTo>
                  <a:lnTo>
                    <a:pt x="3175" y="296290"/>
                  </a:lnTo>
                  <a:lnTo>
                    <a:pt x="0" y="342772"/>
                  </a:lnTo>
                  <a:lnTo>
                    <a:pt x="3175" y="389254"/>
                  </a:lnTo>
                  <a:lnTo>
                    <a:pt x="12192" y="433831"/>
                  </a:lnTo>
                  <a:lnTo>
                    <a:pt x="26924" y="476122"/>
                  </a:lnTo>
                  <a:lnTo>
                    <a:pt x="46736" y="515746"/>
                  </a:lnTo>
                  <a:lnTo>
                    <a:pt x="71374" y="552195"/>
                  </a:lnTo>
                  <a:lnTo>
                    <a:pt x="100330" y="585088"/>
                  </a:lnTo>
                  <a:lnTo>
                    <a:pt x="133223" y="614171"/>
                  </a:lnTo>
                  <a:lnTo>
                    <a:pt x="169672" y="638809"/>
                  </a:lnTo>
                  <a:lnTo>
                    <a:pt x="209296" y="658621"/>
                  </a:lnTo>
                  <a:lnTo>
                    <a:pt x="251587" y="673353"/>
                  </a:lnTo>
                  <a:lnTo>
                    <a:pt x="296164" y="682497"/>
                  </a:lnTo>
                  <a:lnTo>
                    <a:pt x="342646" y="685545"/>
                  </a:lnTo>
                  <a:lnTo>
                    <a:pt x="389128" y="682497"/>
                  </a:lnTo>
                  <a:lnTo>
                    <a:pt x="433832" y="673353"/>
                  </a:lnTo>
                  <a:lnTo>
                    <a:pt x="476123" y="658621"/>
                  </a:lnTo>
                  <a:lnTo>
                    <a:pt x="515620" y="638809"/>
                  </a:lnTo>
                  <a:lnTo>
                    <a:pt x="552069" y="614171"/>
                  </a:lnTo>
                  <a:lnTo>
                    <a:pt x="584962" y="585088"/>
                  </a:lnTo>
                  <a:lnTo>
                    <a:pt x="614045" y="552195"/>
                  </a:lnTo>
                  <a:lnTo>
                    <a:pt x="638556" y="515746"/>
                  </a:lnTo>
                  <a:lnTo>
                    <a:pt x="658495" y="476122"/>
                  </a:lnTo>
                  <a:lnTo>
                    <a:pt x="673100" y="433831"/>
                  </a:lnTo>
                  <a:lnTo>
                    <a:pt x="682244" y="389254"/>
                  </a:lnTo>
                  <a:lnTo>
                    <a:pt x="685419" y="342772"/>
                  </a:lnTo>
                  <a:lnTo>
                    <a:pt x="682244" y="296290"/>
                  </a:lnTo>
                  <a:lnTo>
                    <a:pt x="673100" y="251586"/>
                  </a:lnTo>
                  <a:lnTo>
                    <a:pt x="658495" y="209295"/>
                  </a:lnTo>
                  <a:lnTo>
                    <a:pt x="638556" y="169798"/>
                  </a:lnTo>
                  <a:lnTo>
                    <a:pt x="614045" y="133349"/>
                  </a:lnTo>
                  <a:lnTo>
                    <a:pt x="584962" y="100329"/>
                  </a:lnTo>
                  <a:lnTo>
                    <a:pt x="552069" y="71373"/>
                  </a:lnTo>
                  <a:lnTo>
                    <a:pt x="515620" y="46735"/>
                  </a:lnTo>
                  <a:lnTo>
                    <a:pt x="476123" y="26923"/>
                  </a:lnTo>
                  <a:lnTo>
                    <a:pt x="433832" y="12191"/>
                  </a:lnTo>
                  <a:lnTo>
                    <a:pt x="389128" y="3174"/>
                  </a:lnTo>
                  <a:lnTo>
                    <a:pt x="342646" y="0"/>
                  </a:lnTo>
                  <a:close/>
                </a:path>
              </a:pathLst>
            </a:custGeom>
            <a:solidFill>
              <a:srgbClr val="80CC28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29"/>
            <p:cNvSpPr/>
            <p:nvPr/>
          </p:nvSpPr>
          <p:spPr>
            <a:xfrm>
              <a:off x="4605020" y="7656829"/>
              <a:ext cx="312420" cy="453390"/>
            </a:xfrm>
            <a:custGeom>
              <a:avLst/>
              <a:ahLst/>
              <a:rect l="l" t="t" r="r" b="b"/>
              <a:pathLst>
                <a:path w="312420" h="453390">
                  <a:moveTo>
                    <a:pt x="134493" y="0"/>
                  </a:moveTo>
                  <a:lnTo>
                    <a:pt x="87757" y="4318"/>
                  </a:lnTo>
                  <a:lnTo>
                    <a:pt x="46355" y="28321"/>
                  </a:lnTo>
                  <a:lnTo>
                    <a:pt x="32766" y="81788"/>
                  </a:lnTo>
                  <a:lnTo>
                    <a:pt x="32639" y="161671"/>
                  </a:lnTo>
                  <a:lnTo>
                    <a:pt x="18923" y="203200"/>
                  </a:lnTo>
                  <a:lnTo>
                    <a:pt x="0" y="209423"/>
                  </a:lnTo>
                  <a:lnTo>
                    <a:pt x="0" y="241554"/>
                  </a:lnTo>
                  <a:lnTo>
                    <a:pt x="31115" y="267843"/>
                  </a:lnTo>
                  <a:lnTo>
                    <a:pt x="32766" y="304800"/>
                  </a:lnTo>
                  <a:lnTo>
                    <a:pt x="32766" y="368808"/>
                  </a:lnTo>
                  <a:lnTo>
                    <a:pt x="34290" y="390017"/>
                  </a:lnTo>
                  <a:lnTo>
                    <a:pt x="56896" y="433070"/>
                  </a:lnTo>
                  <a:lnTo>
                    <a:pt x="109093" y="449453"/>
                  </a:lnTo>
                  <a:lnTo>
                    <a:pt x="134493" y="450596"/>
                  </a:lnTo>
                  <a:lnTo>
                    <a:pt x="134493" y="407162"/>
                  </a:lnTo>
                  <a:lnTo>
                    <a:pt x="121285" y="406781"/>
                  </a:lnTo>
                  <a:lnTo>
                    <a:pt x="110363" y="405257"/>
                  </a:lnTo>
                  <a:lnTo>
                    <a:pt x="85090" y="367157"/>
                  </a:lnTo>
                  <a:lnTo>
                    <a:pt x="85090" y="278003"/>
                  </a:lnTo>
                  <a:lnTo>
                    <a:pt x="84582" y="269494"/>
                  </a:lnTo>
                  <a:lnTo>
                    <a:pt x="66040" y="233045"/>
                  </a:lnTo>
                  <a:lnTo>
                    <a:pt x="53975" y="225298"/>
                  </a:lnTo>
                  <a:lnTo>
                    <a:pt x="60579" y="221742"/>
                  </a:lnTo>
                  <a:lnTo>
                    <a:pt x="83058" y="188214"/>
                  </a:lnTo>
                  <a:lnTo>
                    <a:pt x="85090" y="172593"/>
                  </a:lnTo>
                  <a:lnTo>
                    <a:pt x="85090" y="83820"/>
                  </a:lnTo>
                  <a:lnTo>
                    <a:pt x="85725" y="72644"/>
                  </a:lnTo>
                  <a:lnTo>
                    <a:pt x="121285" y="43815"/>
                  </a:lnTo>
                  <a:lnTo>
                    <a:pt x="134493" y="43307"/>
                  </a:lnTo>
                  <a:lnTo>
                    <a:pt x="134493" y="0"/>
                  </a:lnTo>
                  <a:close/>
                </a:path>
                <a:path w="312420" h="453390">
                  <a:moveTo>
                    <a:pt x="312039" y="212344"/>
                  </a:moveTo>
                  <a:lnTo>
                    <a:pt x="280670" y="182626"/>
                  </a:lnTo>
                  <a:lnTo>
                    <a:pt x="279654" y="84836"/>
                  </a:lnTo>
                  <a:lnTo>
                    <a:pt x="278003" y="63500"/>
                  </a:lnTo>
                  <a:lnTo>
                    <a:pt x="255016" y="20447"/>
                  </a:lnTo>
                  <a:lnTo>
                    <a:pt x="202946" y="4064"/>
                  </a:lnTo>
                  <a:lnTo>
                    <a:pt x="177546" y="2921"/>
                  </a:lnTo>
                  <a:lnTo>
                    <a:pt x="177546" y="46355"/>
                  </a:lnTo>
                  <a:lnTo>
                    <a:pt x="190881" y="46863"/>
                  </a:lnTo>
                  <a:lnTo>
                    <a:pt x="201930" y="48260"/>
                  </a:lnTo>
                  <a:lnTo>
                    <a:pt x="226949" y="86487"/>
                  </a:lnTo>
                  <a:lnTo>
                    <a:pt x="226949" y="175641"/>
                  </a:lnTo>
                  <a:lnTo>
                    <a:pt x="227457" y="183642"/>
                  </a:lnTo>
                  <a:lnTo>
                    <a:pt x="246126" y="220345"/>
                  </a:lnTo>
                  <a:lnTo>
                    <a:pt x="258064" y="228219"/>
                  </a:lnTo>
                  <a:lnTo>
                    <a:pt x="251587" y="231648"/>
                  </a:lnTo>
                  <a:lnTo>
                    <a:pt x="229108" y="265557"/>
                  </a:lnTo>
                  <a:lnTo>
                    <a:pt x="226949" y="280924"/>
                  </a:lnTo>
                  <a:lnTo>
                    <a:pt x="226949" y="370078"/>
                  </a:lnTo>
                  <a:lnTo>
                    <a:pt x="226314" y="381381"/>
                  </a:lnTo>
                  <a:lnTo>
                    <a:pt x="190881" y="409702"/>
                  </a:lnTo>
                  <a:lnTo>
                    <a:pt x="177546" y="410210"/>
                  </a:lnTo>
                  <a:lnTo>
                    <a:pt x="177546" y="453263"/>
                  </a:lnTo>
                  <a:lnTo>
                    <a:pt x="224536" y="448945"/>
                  </a:lnTo>
                  <a:lnTo>
                    <a:pt x="265811" y="425196"/>
                  </a:lnTo>
                  <a:lnTo>
                    <a:pt x="279654" y="371729"/>
                  </a:lnTo>
                  <a:lnTo>
                    <a:pt x="279781" y="284480"/>
                  </a:lnTo>
                  <a:lnTo>
                    <a:pt x="295910" y="247269"/>
                  </a:lnTo>
                  <a:lnTo>
                    <a:pt x="312039" y="244475"/>
                  </a:lnTo>
                  <a:lnTo>
                    <a:pt x="312039" y="21234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30"/>
            <p:cNvSpPr/>
            <p:nvPr/>
          </p:nvSpPr>
          <p:spPr>
            <a:xfrm>
              <a:off x="1109344" y="7401559"/>
              <a:ext cx="671830" cy="671830"/>
            </a:xfrm>
            <a:custGeom>
              <a:avLst/>
              <a:ahLst/>
              <a:rect l="l" t="t" r="r" b="b"/>
              <a:pathLst>
                <a:path w="671830" h="671829">
                  <a:moveTo>
                    <a:pt x="335661" y="0"/>
                  </a:moveTo>
                  <a:lnTo>
                    <a:pt x="286131" y="3683"/>
                  </a:lnTo>
                  <a:lnTo>
                    <a:pt x="238760" y="14224"/>
                  </a:lnTo>
                  <a:lnTo>
                    <a:pt x="194183" y="31242"/>
                  </a:lnTo>
                  <a:lnTo>
                    <a:pt x="152908" y="54102"/>
                  </a:lnTo>
                  <a:lnTo>
                    <a:pt x="115455" y="82423"/>
                  </a:lnTo>
                  <a:lnTo>
                    <a:pt x="82346" y="115443"/>
                  </a:lnTo>
                  <a:lnTo>
                    <a:pt x="54089" y="152908"/>
                  </a:lnTo>
                  <a:lnTo>
                    <a:pt x="31203" y="194183"/>
                  </a:lnTo>
                  <a:lnTo>
                    <a:pt x="14211" y="238760"/>
                  </a:lnTo>
                  <a:lnTo>
                    <a:pt x="3644" y="286131"/>
                  </a:lnTo>
                  <a:lnTo>
                    <a:pt x="0" y="335788"/>
                  </a:lnTo>
                  <a:lnTo>
                    <a:pt x="3644" y="385445"/>
                  </a:lnTo>
                  <a:lnTo>
                    <a:pt x="14211" y="432816"/>
                  </a:lnTo>
                  <a:lnTo>
                    <a:pt x="31203" y="477393"/>
                  </a:lnTo>
                  <a:lnTo>
                    <a:pt x="54089" y="518668"/>
                  </a:lnTo>
                  <a:lnTo>
                    <a:pt x="82346" y="556133"/>
                  </a:lnTo>
                  <a:lnTo>
                    <a:pt x="115455" y="589280"/>
                  </a:lnTo>
                  <a:lnTo>
                    <a:pt x="152908" y="617474"/>
                  </a:lnTo>
                  <a:lnTo>
                    <a:pt x="194183" y="640334"/>
                  </a:lnTo>
                  <a:lnTo>
                    <a:pt x="238760" y="657352"/>
                  </a:lnTo>
                  <a:lnTo>
                    <a:pt x="286131" y="667893"/>
                  </a:lnTo>
                  <a:lnTo>
                    <a:pt x="335661" y="671576"/>
                  </a:lnTo>
                  <a:lnTo>
                    <a:pt x="385318" y="667893"/>
                  </a:lnTo>
                  <a:lnTo>
                    <a:pt x="432689" y="657352"/>
                  </a:lnTo>
                  <a:lnTo>
                    <a:pt x="477266" y="640334"/>
                  </a:lnTo>
                  <a:lnTo>
                    <a:pt x="518541" y="617474"/>
                  </a:lnTo>
                  <a:lnTo>
                    <a:pt x="555879" y="589280"/>
                  </a:lnTo>
                  <a:lnTo>
                    <a:pt x="589026" y="556133"/>
                  </a:lnTo>
                  <a:lnTo>
                    <a:pt x="617347" y="518668"/>
                  </a:lnTo>
                  <a:lnTo>
                    <a:pt x="640207" y="477393"/>
                  </a:lnTo>
                  <a:lnTo>
                    <a:pt x="657098" y="432816"/>
                  </a:lnTo>
                  <a:lnTo>
                    <a:pt x="667766" y="385445"/>
                  </a:lnTo>
                  <a:lnTo>
                    <a:pt x="671322" y="335788"/>
                  </a:lnTo>
                  <a:lnTo>
                    <a:pt x="667766" y="286131"/>
                  </a:lnTo>
                  <a:lnTo>
                    <a:pt x="657098" y="238760"/>
                  </a:lnTo>
                  <a:lnTo>
                    <a:pt x="640207" y="194183"/>
                  </a:lnTo>
                  <a:lnTo>
                    <a:pt x="617347" y="152908"/>
                  </a:lnTo>
                  <a:lnTo>
                    <a:pt x="589026" y="115443"/>
                  </a:lnTo>
                  <a:lnTo>
                    <a:pt x="555879" y="82423"/>
                  </a:lnTo>
                  <a:lnTo>
                    <a:pt x="518541" y="54102"/>
                  </a:lnTo>
                  <a:lnTo>
                    <a:pt x="477266" y="31242"/>
                  </a:lnTo>
                  <a:lnTo>
                    <a:pt x="432689" y="14224"/>
                  </a:lnTo>
                  <a:lnTo>
                    <a:pt x="385318" y="3683"/>
                  </a:lnTo>
                  <a:lnTo>
                    <a:pt x="335661" y="0"/>
                  </a:lnTo>
                  <a:close/>
                </a:path>
              </a:pathLst>
            </a:custGeom>
            <a:solidFill>
              <a:srgbClr val="F04523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89" name="object 31"/>
            <p:cNvPicPr>
              <a:picLocks/>
            </p:cNvPicPr>
            <p:nvPr/>
          </p:nvPicPr>
          <p:blipFill>
            <a:blip xmlns:r="http://schemas.openxmlformats.org/officeDocument/2006/relationships" r:embed="rId7" cstate="print"/>
            <a:stretch>
              <a:fillRect/>
            </a:stretch>
          </p:blipFill>
          <p:spPr>
            <a:xfrm>
              <a:off x="1520189" y="7643495"/>
              <a:ext cx="188595" cy="203200"/>
            </a:xfrm>
            <a:prstGeom prst="rect"/>
          </p:spPr>
        </p:pic>
        <p:pic>
          <p:nvPicPr>
            <p:cNvPr id="2097190" name="object 32"/>
            <p:cNvPicPr>
              <a:picLocks/>
            </p:cNvPicPr>
            <p:nvPr/>
          </p:nvPicPr>
          <p:blipFill>
            <a:blip xmlns:r="http://schemas.openxmlformats.org/officeDocument/2006/relationships" r:embed="rId8" cstate="print"/>
            <a:stretch>
              <a:fillRect/>
            </a:stretch>
          </p:blipFill>
          <p:spPr>
            <a:xfrm>
              <a:off x="1160144" y="7643495"/>
              <a:ext cx="188594" cy="203200"/>
            </a:xfrm>
            <a:prstGeom prst="rect"/>
          </p:spPr>
        </p:pic>
        <p:sp>
          <p:nvSpPr>
            <p:cNvPr id="1048657" name="object 33"/>
            <p:cNvSpPr/>
            <p:nvPr/>
          </p:nvSpPr>
          <p:spPr>
            <a:xfrm>
              <a:off x="1320165" y="3844924"/>
              <a:ext cx="1480185" cy="4106545"/>
            </a:xfrm>
            <a:custGeom>
              <a:avLst/>
              <a:ahLst/>
              <a:rect l="l" t="t" r="r" b="b"/>
              <a:pathLst>
                <a:path w="1480185" h="4106545">
                  <a:moveTo>
                    <a:pt x="151384" y="3487801"/>
                  </a:moveTo>
                  <a:lnTo>
                    <a:pt x="149733" y="3479800"/>
                  </a:lnTo>
                  <a:lnTo>
                    <a:pt x="145288" y="3473196"/>
                  </a:lnTo>
                  <a:lnTo>
                    <a:pt x="138684" y="3468751"/>
                  </a:lnTo>
                  <a:lnTo>
                    <a:pt x="130556" y="3467100"/>
                  </a:lnTo>
                  <a:lnTo>
                    <a:pt x="122555" y="3468751"/>
                  </a:lnTo>
                  <a:lnTo>
                    <a:pt x="115951" y="3473196"/>
                  </a:lnTo>
                  <a:lnTo>
                    <a:pt x="111506" y="3479800"/>
                  </a:lnTo>
                  <a:lnTo>
                    <a:pt x="109855" y="3487801"/>
                  </a:lnTo>
                  <a:lnTo>
                    <a:pt x="109855" y="3522472"/>
                  </a:lnTo>
                  <a:lnTo>
                    <a:pt x="111506" y="3530473"/>
                  </a:lnTo>
                  <a:lnTo>
                    <a:pt x="115951" y="3537077"/>
                  </a:lnTo>
                  <a:lnTo>
                    <a:pt x="122555" y="3541522"/>
                  </a:lnTo>
                  <a:lnTo>
                    <a:pt x="130556" y="3543173"/>
                  </a:lnTo>
                  <a:lnTo>
                    <a:pt x="138684" y="3541522"/>
                  </a:lnTo>
                  <a:lnTo>
                    <a:pt x="145288" y="3537077"/>
                  </a:lnTo>
                  <a:lnTo>
                    <a:pt x="149733" y="3530473"/>
                  </a:lnTo>
                  <a:lnTo>
                    <a:pt x="151384" y="3522472"/>
                  </a:lnTo>
                  <a:lnTo>
                    <a:pt x="151384" y="3487801"/>
                  </a:lnTo>
                  <a:close/>
                </a:path>
                <a:path w="1480185" h="4106545">
                  <a:moveTo>
                    <a:pt x="151384" y="3347466"/>
                  </a:moveTo>
                  <a:lnTo>
                    <a:pt x="149733" y="3339465"/>
                  </a:lnTo>
                  <a:lnTo>
                    <a:pt x="145288" y="3332861"/>
                  </a:lnTo>
                  <a:lnTo>
                    <a:pt x="138684" y="3328416"/>
                  </a:lnTo>
                  <a:lnTo>
                    <a:pt x="130556" y="3326765"/>
                  </a:lnTo>
                  <a:lnTo>
                    <a:pt x="122555" y="3328416"/>
                  </a:lnTo>
                  <a:lnTo>
                    <a:pt x="115951" y="3332861"/>
                  </a:lnTo>
                  <a:lnTo>
                    <a:pt x="111506" y="3339465"/>
                  </a:lnTo>
                  <a:lnTo>
                    <a:pt x="109855" y="3347466"/>
                  </a:lnTo>
                  <a:lnTo>
                    <a:pt x="109855" y="3417697"/>
                  </a:lnTo>
                  <a:lnTo>
                    <a:pt x="111506" y="3425698"/>
                  </a:lnTo>
                  <a:lnTo>
                    <a:pt x="115951" y="3432302"/>
                  </a:lnTo>
                  <a:lnTo>
                    <a:pt x="122555" y="3436747"/>
                  </a:lnTo>
                  <a:lnTo>
                    <a:pt x="130556" y="3438398"/>
                  </a:lnTo>
                  <a:lnTo>
                    <a:pt x="138684" y="3436747"/>
                  </a:lnTo>
                  <a:lnTo>
                    <a:pt x="145288" y="3432302"/>
                  </a:lnTo>
                  <a:lnTo>
                    <a:pt x="149733" y="3425698"/>
                  </a:lnTo>
                  <a:lnTo>
                    <a:pt x="151384" y="3417697"/>
                  </a:lnTo>
                  <a:lnTo>
                    <a:pt x="151384" y="3347466"/>
                  </a:lnTo>
                  <a:close/>
                </a:path>
                <a:path w="1480185" h="4106545">
                  <a:moveTo>
                    <a:pt x="151384" y="3207131"/>
                  </a:moveTo>
                  <a:lnTo>
                    <a:pt x="149733" y="3199130"/>
                  </a:lnTo>
                  <a:lnTo>
                    <a:pt x="145288" y="3192526"/>
                  </a:lnTo>
                  <a:lnTo>
                    <a:pt x="138684" y="3188081"/>
                  </a:lnTo>
                  <a:lnTo>
                    <a:pt x="130556" y="3186430"/>
                  </a:lnTo>
                  <a:lnTo>
                    <a:pt x="122555" y="3188081"/>
                  </a:lnTo>
                  <a:lnTo>
                    <a:pt x="115951" y="3192526"/>
                  </a:lnTo>
                  <a:lnTo>
                    <a:pt x="111506" y="3199130"/>
                  </a:lnTo>
                  <a:lnTo>
                    <a:pt x="109855" y="3207131"/>
                  </a:lnTo>
                  <a:lnTo>
                    <a:pt x="109855" y="3277362"/>
                  </a:lnTo>
                  <a:lnTo>
                    <a:pt x="111506" y="3285490"/>
                  </a:lnTo>
                  <a:lnTo>
                    <a:pt x="115951" y="3291967"/>
                  </a:lnTo>
                  <a:lnTo>
                    <a:pt x="122555" y="3296412"/>
                  </a:lnTo>
                  <a:lnTo>
                    <a:pt x="130556" y="3298063"/>
                  </a:lnTo>
                  <a:lnTo>
                    <a:pt x="138684" y="3296412"/>
                  </a:lnTo>
                  <a:lnTo>
                    <a:pt x="145288" y="3291967"/>
                  </a:lnTo>
                  <a:lnTo>
                    <a:pt x="149733" y="3285490"/>
                  </a:lnTo>
                  <a:lnTo>
                    <a:pt x="151384" y="3277362"/>
                  </a:lnTo>
                  <a:lnTo>
                    <a:pt x="151384" y="3207131"/>
                  </a:lnTo>
                  <a:close/>
                </a:path>
                <a:path w="1480185" h="4106545">
                  <a:moveTo>
                    <a:pt x="151384" y="3066796"/>
                  </a:moveTo>
                  <a:lnTo>
                    <a:pt x="149733" y="3058795"/>
                  </a:lnTo>
                  <a:lnTo>
                    <a:pt x="145288" y="3052191"/>
                  </a:lnTo>
                  <a:lnTo>
                    <a:pt x="138684" y="3047746"/>
                  </a:lnTo>
                  <a:lnTo>
                    <a:pt x="130556" y="3046095"/>
                  </a:lnTo>
                  <a:lnTo>
                    <a:pt x="122555" y="3047746"/>
                  </a:lnTo>
                  <a:lnTo>
                    <a:pt x="115951" y="3052191"/>
                  </a:lnTo>
                  <a:lnTo>
                    <a:pt x="111506" y="3058795"/>
                  </a:lnTo>
                  <a:lnTo>
                    <a:pt x="109855" y="3066796"/>
                  </a:lnTo>
                  <a:lnTo>
                    <a:pt x="109855" y="3137027"/>
                  </a:lnTo>
                  <a:lnTo>
                    <a:pt x="111506" y="3145155"/>
                  </a:lnTo>
                  <a:lnTo>
                    <a:pt x="115951" y="3151644"/>
                  </a:lnTo>
                  <a:lnTo>
                    <a:pt x="122555" y="3156077"/>
                  </a:lnTo>
                  <a:lnTo>
                    <a:pt x="130556" y="3157728"/>
                  </a:lnTo>
                  <a:lnTo>
                    <a:pt x="138684" y="3156077"/>
                  </a:lnTo>
                  <a:lnTo>
                    <a:pt x="145288" y="3151644"/>
                  </a:lnTo>
                  <a:lnTo>
                    <a:pt x="149733" y="3145155"/>
                  </a:lnTo>
                  <a:lnTo>
                    <a:pt x="151384" y="3137027"/>
                  </a:lnTo>
                  <a:lnTo>
                    <a:pt x="151384" y="3066796"/>
                  </a:lnTo>
                  <a:close/>
                </a:path>
                <a:path w="1480185" h="4106545">
                  <a:moveTo>
                    <a:pt x="151384" y="2962148"/>
                  </a:moveTo>
                  <a:lnTo>
                    <a:pt x="149733" y="2954020"/>
                  </a:lnTo>
                  <a:lnTo>
                    <a:pt x="145288" y="2947416"/>
                  </a:lnTo>
                  <a:lnTo>
                    <a:pt x="138684" y="2942971"/>
                  </a:lnTo>
                  <a:lnTo>
                    <a:pt x="130556" y="2941320"/>
                  </a:lnTo>
                  <a:lnTo>
                    <a:pt x="122555" y="2942971"/>
                  </a:lnTo>
                  <a:lnTo>
                    <a:pt x="115951" y="2947416"/>
                  </a:lnTo>
                  <a:lnTo>
                    <a:pt x="111506" y="2954020"/>
                  </a:lnTo>
                  <a:lnTo>
                    <a:pt x="109855" y="2962148"/>
                  </a:lnTo>
                  <a:lnTo>
                    <a:pt x="109855" y="2996692"/>
                  </a:lnTo>
                  <a:lnTo>
                    <a:pt x="111506" y="3004820"/>
                  </a:lnTo>
                  <a:lnTo>
                    <a:pt x="115951" y="3011424"/>
                  </a:lnTo>
                  <a:lnTo>
                    <a:pt x="122555" y="3015742"/>
                  </a:lnTo>
                  <a:lnTo>
                    <a:pt x="130556" y="3017393"/>
                  </a:lnTo>
                  <a:lnTo>
                    <a:pt x="138684" y="3015742"/>
                  </a:lnTo>
                  <a:lnTo>
                    <a:pt x="145288" y="3011424"/>
                  </a:lnTo>
                  <a:lnTo>
                    <a:pt x="149733" y="3004820"/>
                  </a:lnTo>
                  <a:lnTo>
                    <a:pt x="151384" y="2996692"/>
                  </a:lnTo>
                  <a:lnTo>
                    <a:pt x="151384" y="2962148"/>
                  </a:lnTo>
                  <a:close/>
                </a:path>
                <a:path w="1480185" h="4106545">
                  <a:moveTo>
                    <a:pt x="203581" y="3693795"/>
                  </a:moveTo>
                  <a:lnTo>
                    <a:pt x="157607" y="3693795"/>
                  </a:lnTo>
                  <a:lnTo>
                    <a:pt x="0" y="4106037"/>
                  </a:lnTo>
                  <a:lnTo>
                    <a:pt x="46355" y="4106037"/>
                  </a:lnTo>
                  <a:lnTo>
                    <a:pt x="203581" y="3693795"/>
                  </a:lnTo>
                  <a:close/>
                </a:path>
                <a:path w="1480185" h="4106545">
                  <a:moveTo>
                    <a:pt x="506984" y="416941"/>
                  </a:moveTo>
                  <a:lnTo>
                    <a:pt x="505333" y="408940"/>
                  </a:lnTo>
                  <a:lnTo>
                    <a:pt x="500888" y="402336"/>
                  </a:lnTo>
                  <a:lnTo>
                    <a:pt x="494284" y="397891"/>
                  </a:lnTo>
                  <a:lnTo>
                    <a:pt x="486156" y="396240"/>
                  </a:lnTo>
                  <a:lnTo>
                    <a:pt x="478155" y="397891"/>
                  </a:lnTo>
                  <a:lnTo>
                    <a:pt x="471551" y="402336"/>
                  </a:lnTo>
                  <a:lnTo>
                    <a:pt x="467106" y="408940"/>
                  </a:lnTo>
                  <a:lnTo>
                    <a:pt x="465455" y="416941"/>
                  </a:lnTo>
                  <a:lnTo>
                    <a:pt x="465455" y="451612"/>
                  </a:lnTo>
                  <a:lnTo>
                    <a:pt x="467106" y="459740"/>
                  </a:lnTo>
                  <a:lnTo>
                    <a:pt x="471551" y="466344"/>
                  </a:lnTo>
                  <a:lnTo>
                    <a:pt x="478155" y="470789"/>
                  </a:lnTo>
                  <a:lnTo>
                    <a:pt x="486156" y="472440"/>
                  </a:lnTo>
                  <a:lnTo>
                    <a:pt x="494284" y="470789"/>
                  </a:lnTo>
                  <a:lnTo>
                    <a:pt x="500888" y="466344"/>
                  </a:lnTo>
                  <a:lnTo>
                    <a:pt x="505333" y="459740"/>
                  </a:lnTo>
                  <a:lnTo>
                    <a:pt x="506984" y="451612"/>
                  </a:lnTo>
                  <a:lnTo>
                    <a:pt x="506984" y="416941"/>
                  </a:lnTo>
                  <a:close/>
                </a:path>
                <a:path w="1480185" h="4106545">
                  <a:moveTo>
                    <a:pt x="506984" y="283718"/>
                  </a:moveTo>
                  <a:lnTo>
                    <a:pt x="505333" y="275717"/>
                  </a:lnTo>
                  <a:lnTo>
                    <a:pt x="500888" y="269113"/>
                  </a:lnTo>
                  <a:lnTo>
                    <a:pt x="494284" y="264668"/>
                  </a:lnTo>
                  <a:lnTo>
                    <a:pt x="486156" y="263017"/>
                  </a:lnTo>
                  <a:lnTo>
                    <a:pt x="478155" y="264668"/>
                  </a:lnTo>
                  <a:lnTo>
                    <a:pt x="471551" y="269113"/>
                  </a:lnTo>
                  <a:lnTo>
                    <a:pt x="467106" y="275717"/>
                  </a:lnTo>
                  <a:lnTo>
                    <a:pt x="465455" y="283718"/>
                  </a:lnTo>
                  <a:lnTo>
                    <a:pt x="465455" y="350393"/>
                  </a:lnTo>
                  <a:lnTo>
                    <a:pt x="467106" y="358521"/>
                  </a:lnTo>
                  <a:lnTo>
                    <a:pt x="471551" y="365125"/>
                  </a:lnTo>
                  <a:lnTo>
                    <a:pt x="478155" y="369570"/>
                  </a:lnTo>
                  <a:lnTo>
                    <a:pt x="486156" y="371094"/>
                  </a:lnTo>
                  <a:lnTo>
                    <a:pt x="494284" y="369570"/>
                  </a:lnTo>
                  <a:lnTo>
                    <a:pt x="500888" y="365125"/>
                  </a:lnTo>
                  <a:lnTo>
                    <a:pt x="505333" y="358521"/>
                  </a:lnTo>
                  <a:lnTo>
                    <a:pt x="506984" y="350393"/>
                  </a:lnTo>
                  <a:lnTo>
                    <a:pt x="506984" y="283718"/>
                  </a:lnTo>
                  <a:close/>
                </a:path>
                <a:path w="1480185" h="4106545">
                  <a:moveTo>
                    <a:pt x="506984" y="150495"/>
                  </a:moveTo>
                  <a:lnTo>
                    <a:pt x="505333" y="142494"/>
                  </a:lnTo>
                  <a:lnTo>
                    <a:pt x="500888" y="135890"/>
                  </a:lnTo>
                  <a:lnTo>
                    <a:pt x="494284" y="131445"/>
                  </a:lnTo>
                  <a:lnTo>
                    <a:pt x="486156" y="129794"/>
                  </a:lnTo>
                  <a:lnTo>
                    <a:pt x="478155" y="131445"/>
                  </a:lnTo>
                  <a:lnTo>
                    <a:pt x="471551" y="135890"/>
                  </a:lnTo>
                  <a:lnTo>
                    <a:pt x="467106" y="142494"/>
                  </a:lnTo>
                  <a:lnTo>
                    <a:pt x="465455" y="150495"/>
                  </a:lnTo>
                  <a:lnTo>
                    <a:pt x="465455" y="217170"/>
                  </a:lnTo>
                  <a:lnTo>
                    <a:pt x="467106" y="225171"/>
                  </a:lnTo>
                  <a:lnTo>
                    <a:pt x="471551" y="231775"/>
                  </a:lnTo>
                  <a:lnTo>
                    <a:pt x="478155" y="236220"/>
                  </a:lnTo>
                  <a:lnTo>
                    <a:pt x="486156" y="237871"/>
                  </a:lnTo>
                  <a:lnTo>
                    <a:pt x="494284" y="236220"/>
                  </a:lnTo>
                  <a:lnTo>
                    <a:pt x="500888" y="231775"/>
                  </a:lnTo>
                  <a:lnTo>
                    <a:pt x="505333" y="225171"/>
                  </a:lnTo>
                  <a:lnTo>
                    <a:pt x="506984" y="217170"/>
                  </a:lnTo>
                  <a:lnTo>
                    <a:pt x="506984" y="150495"/>
                  </a:lnTo>
                  <a:close/>
                </a:path>
                <a:path w="1480185" h="4106545">
                  <a:moveTo>
                    <a:pt x="506984" y="49276"/>
                  </a:moveTo>
                  <a:lnTo>
                    <a:pt x="505333" y="41275"/>
                  </a:lnTo>
                  <a:lnTo>
                    <a:pt x="500888" y="34671"/>
                  </a:lnTo>
                  <a:lnTo>
                    <a:pt x="494284" y="30226"/>
                  </a:lnTo>
                  <a:lnTo>
                    <a:pt x="486156" y="28575"/>
                  </a:lnTo>
                  <a:lnTo>
                    <a:pt x="478155" y="30226"/>
                  </a:lnTo>
                  <a:lnTo>
                    <a:pt x="471551" y="34671"/>
                  </a:lnTo>
                  <a:lnTo>
                    <a:pt x="467106" y="41275"/>
                  </a:lnTo>
                  <a:lnTo>
                    <a:pt x="465455" y="49276"/>
                  </a:lnTo>
                  <a:lnTo>
                    <a:pt x="465455" y="83947"/>
                  </a:lnTo>
                  <a:lnTo>
                    <a:pt x="467106" y="91948"/>
                  </a:lnTo>
                  <a:lnTo>
                    <a:pt x="471551" y="98552"/>
                  </a:lnTo>
                  <a:lnTo>
                    <a:pt x="478155" y="102997"/>
                  </a:lnTo>
                  <a:lnTo>
                    <a:pt x="486156" y="104648"/>
                  </a:lnTo>
                  <a:lnTo>
                    <a:pt x="494284" y="102997"/>
                  </a:lnTo>
                  <a:lnTo>
                    <a:pt x="500888" y="98552"/>
                  </a:lnTo>
                  <a:lnTo>
                    <a:pt x="505333" y="91948"/>
                  </a:lnTo>
                  <a:lnTo>
                    <a:pt x="506984" y="83947"/>
                  </a:lnTo>
                  <a:lnTo>
                    <a:pt x="506984" y="49276"/>
                  </a:lnTo>
                  <a:close/>
                </a:path>
                <a:path w="1480185" h="4106545">
                  <a:moveTo>
                    <a:pt x="1479804" y="388493"/>
                  </a:moveTo>
                  <a:lnTo>
                    <a:pt x="1478153" y="380365"/>
                  </a:lnTo>
                  <a:lnTo>
                    <a:pt x="1473708" y="373761"/>
                  </a:lnTo>
                  <a:lnTo>
                    <a:pt x="1467104" y="369316"/>
                  </a:lnTo>
                  <a:lnTo>
                    <a:pt x="1458976" y="367792"/>
                  </a:lnTo>
                  <a:lnTo>
                    <a:pt x="1450975" y="369316"/>
                  </a:lnTo>
                  <a:lnTo>
                    <a:pt x="1444371" y="373761"/>
                  </a:lnTo>
                  <a:lnTo>
                    <a:pt x="1439926" y="380365"/>
                  </a:lnTo>
                  <a:lnTo>
                    <a:pt x="1438275" y="388493"/>
                  </a:lnTo>
                  <a:lnTo>
                    <a:pt x="1438275" y="423037"/>
                  </a:lnTo>
                  <a:lnTo>
                    <a:pt x="1439926" y="431165"/>
                  </a:lnTo>
                  <a:lnTo>
                    <a:pt x="1444371" y="437769"/>
                  </a:lnTo>
                  <a:lnTo>
                    <a:pt x="1450975" y="442214"/>
                  </a:lnTo>
                  <a:lnTo>
                    <a:pt x="1458976" y="443865"/>
                  </a:lnTo>
                  <a:lnTo>
                    <a:pt x="1467104" y="442214"/>
                  </a:lnTo>
                  <a:lnTo>
                    <a:pt x="1473708" y="437769"/>
                  </a:lnTo>
                  <a:lnTo>
                    <a:pt x="1478153" y="431165"/>
                  </a:lnTo>
                  <a:lnTo>
                    <a:pt x="1479804" y="423037"/>
                  </a:lnTo>
                  <a:lnTo>
                    <a:pt x="1479804" y="388493"/>
                  </a:lnTo>
                  <a:close/>
                </a:path>
                <a:path w="1480185" h="4106545">
                  <a:moveTo>
                    <a:pt x="1479804" y="255270"/>
                  </a:moveTo>
                  <a:lnTo>
                    <a:pt x="1478153" y="247142"/>
                  </a:lnTo>
                  <a:lnTo>
                    <a:pt x="1473708" y="240538"/>
                  </a:lnTo>
                  <a:lnTo>
                    <a:pt x="1467104" y="236093"/>
                  </a:lnTo>
                  <a:lnTo>
                    <a:pt x="1458976" y="234442"/>
                  </a:lnTo>
                  <a:lnTo>
                    <a:pt x="1450975" y="236093"/>
                  </a:lnTo>
                  <a:lnTo>
                    <a:pt x="1444371" y="240538"/>
                  </a:lnTo>
                  <a:lnTo>
                    <a:pt x="1439926" y="247142"/>
                  </a:lnTo>
                  <a:lnTo>
                    <a:pt x="1438275" y="255270"/>
                  </a:lnTo>
                  <a:lnTo>
                    <a:pt x="1438275" y="321818"/>
                  </a:lnTo>
                  <a:lnTo>
                    <a:pt x="1439926" y="329946"/>
                  </a:lnTo>
                  <a:lnTo>
                    <a:pt x="1444371" y="336550"/>
                  </a:lnTo>
                  <a:lnTo>
                    <a:pt x="1450975" y="340995"/>
                  </a:lnTo>
                  <a:lnTo>
                    <a:pt x="1458976" y="342646"/>
                  </a:lnTo>
                  <a:lnTo>
                    <a:pt x="1467104" y="340995"/>
                  </a:lnTo>
                  <a:lnTo>
                    <a:pt x="1473708" y="336550"/>
                  </a:lnTo>
                  <a:lnTo>
                    <a:pt x="1478153" y="329946"/>
                  </a:lnTo>
                  <a:lnTo>
                    <a:pt x="1479804" y="321818"/>
                  </a:lnTo>
                  <a:lnTo>
                    <a:pt x="1479804" y="255270"/>
                  </a:lnTo>
                  <a:close/>
                </a:path>
                <a:path w="1480185" h="4106545">
                  <a:moveTo>
                    <a:pt x="1479804" y="122047"/>
                  </a:moveTo>
                  <a:lnTo>
                    <a:pt x="1478153" y="113919"/>
                  </a:lnTo>
                  <a:lnTo>
                    <a:pt x="1473708" y="107315"/>
                  </a:lnTo>
                  <a:lnTo>
                    <a:pt x="1467104" y="102870"/>
                  </a:lnTo>
                  <a:lnTo>
                    <a:pt x="1458976" y="101219"/>
                  </a:lnTo>
                  <a:lnTo>
                    <a:pt x="1450975" y="102870"/>
                  </a:lnTo>
                  <a:lnTo>
                    <a:pt x="1444371" y="107315"/>
                  </a:lnTo>
                  <a:lnTo>
                    <a:pt x="1439926" y="113919"/>
                  </a:lnTo>
                  <a:lnTo>
                    <a:pt x="1438275" y="122047"/>
                  </a:lnTo>
                  <a:lnTo>
                    <a:pt x="1438275" y="188595"/>
                  </a:lnTo>
                  <a:lnTo>
                    <a:pt x="1439926" y="196723"/>
                  </a:lnTo>
                  <a:lnTo>
                    <a:pt x="1444371" y="203327"/>
                  </a:lnTo>
                  <a:lnTo>
                    <a:pt x="1450975" y="207772"/>
                  </a:lnTo>
                  <a:lnTo>
                    <a:pt x="1458976" y="209423"/>
                  </a:lnTo>
                  <a:lnTo>
                    <a:pt x="1467104" y="207772"/>
                  </a:lnTo>
                  <a:lnTo>
                    <a:pt x="1473708" y="203327"/>
                  </a:lnTo>
                  <a:lnTo>
                    <a:pt x="1478153" y="196723"/>
                  </a:lnTo>
                  <a:lnTo>
                    <a:pt x="1479804" y="188595"/>
                  </a:lnTo>
                  <a:lnTo>
                    <a:pt x="1479804" y="122047"/>
                  </a:lnTo>
                  <a:close/>
                </a:path>
                <a:path w="1480185" h="4106545">
                  <a:moveTo>
                    <a:pt x="1479804" y="20828"/>
                  </a:moveTo>
                  <a:lnTo>
                    <a:pt x="1478153" y="12700"/>
                  </a:lnTo>
                  <a:lnTo>
                    <a:pt x="1473708" y="6096"/>
                  </a:lnTo>
                  <a:lnTo>
                    <a:pt x="1467104" y="1651"/>
                  </a:lnTo>
                  <a:lnTo>
                    <a:pt x="1458976" y="0"/>
                  </a:lnTo>
                  <a:lnTo>
                    <a:pt x="1450975" y="1651"/>
                  </a:lnTo>
                  <a:lnTo>
                    <a:pt x="1444371" y="6096"/>
                  </a:lnTo>
                  <a:lnTo>
                    <a:pt x="1439926" y="12700"/>
                  </a:lnTo>
                  <a:lnTo>
                    <a:pt x="1438275" y="20828"/>
                  </a:lnTo>
                  <a:lnTo>
                    <a:pt x="1438275" y="55372"/>
                  </a:lnTo>
                  <a:lnTo>
                    <a:pt x="1439926" y="63500"/>
                  </a:lnTo>
                  <a:lnTo>
                    <a:pt x="1444371" y="70104"/>
                  </a:lnTo>
                  <a:lnTo>
                    <a:pt x="1450975" y="74549"/>
                  </a:lnTo>
                  <a:lnTo>
                    <a:pt x="1458976" y="76200"/>
                  </a:lnTo>
                  <a:lnTo>
                    <a:pt x="1467104" y="74549"/>
                  </a:lnTo>
                  <a:lnTo>
                    <a:pt x="1473708" y="70104"/>
                  </a:lnTo>
                  <a:lnTo>
                    <a:pt x="1478153" y="63500"/>
                  </a:lnTo>
                  <a:lnTo>
                    <a:pt x="1479804" y="55372"/>
                  </a:lnTo>
                  <a:lnTo>
                    <a:pt x="1479804" y="20828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bIns="0" lIns="0" rIns="0" rtlCol="0" tIns="0" wrap="square"/>
            <a:p/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2097191" name="object 3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/>
          </p:spPr>
        </p:pic>
        <p:pic>
          <p:nvPicPr>
            <p:cNvPr id="2097192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16030575" y="9201150"/>
              <a:ext cx="371475" cy="371475"/>
            </a:xfrm>
            <a:prstGeom prst="rect"/>
          </p:spPr>
        </p:pic>
        <p:sp>
          <p:nvSpPr>
            <p:cNvPr id="1048658" name="object 5"/>
            <p:cNvSpPr/>
            <p:nvPr/>
          </p:nvSpPr>
          <p:spPr>
            <a:xfrm>
              <a:off x="699769" y="9615169"/>
              <a:ext cx="5558155" cy="445134"/>
            </a:xfrm>
            <a:custGeom>
              <a:avLst/>
              <a:ahLst/>
              <a:rect l="l" t="t" r="r" b="b"/>
              <a:pathLst>
                <a:path w="5558155" h="445134">
                  <a:moveTo>
                    <a:pt x="5558028" y="0"/>
                  </a:moveTo>
                  <a:lnTo>
                    <a:pt x="0" y="0"/>
                  </a:lnTo>
                  <a:lnTo>
                    <a:pt x="0" y="444639"/>
                  </a:lnTo>
                  <a:lnTo>
                    <a:pt x="5558028" y="444639"/>
                  </a:lnTo>
                  <a:lnTo>
                    <a:pt x="5558028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93" name="object 6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71119" y="5728967"/>
              <a:ext cx="2600325" cy="4514850"/>
            </a:xfrm>
            <a:prstGeom prst="rect"/>
          </p:spPr>
        </p:pic>
      </p:grpSp>
      <p:sp>
        <p:nvSpPr>
          <p:cNvPr id="1048659" name="object 7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366267"/>
          </a:xfrm>
          <a:prstGeom prst="rect"/>
        </p:spPr>
        <p:txBody>
          <a:bodyPr bIns="0" lIns="0" rIns="0" rtlCol="0" tIns="286766" vert="horz" wrap="square">
            <a:spAutoFit/>
          </a:bodyPr>
          <a:p>
            <a:pPr marL="454659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AGENDA</a:t>
            </a:r>
          </a:p>
        </p:txBody>
      </p:sp>
      <p:sp>
        <p:nvSpPr>
          <p:cNvPr id="1048660" name="object 8"/>
          <p:cNvSpPr txBox="1"/>
          <p:nvPr/>
        </p:nvSpPr>
        <p:spPr>
          <a:xfrm>
            <a:off x="4021582" y="2349754"/>
            <a:ext cx="8061325" cy="819467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-491490" marL="504190">
              <a:lnSpc>
                <a:spcPts val="5895"/>
              </a:lnSpc>
              <a:spcBef>
                <a:spcPts val="105"/>
              </a:spcBef>
              <a:buSzPct val="97979"/>
              <a:buAutoNum type="arabicPeriod"/>
              <a:tabLst>
                <a:tab algn="l" pos="504190"/>
              </a:tabLst>
            </a:pPr>
            <a:r>
              <a:rPr dirty="0" sz="4950" spc="95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950" spc="5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18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55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8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950" spc="4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75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55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235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9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19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55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9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9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9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75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950">
              <a:latin typeface="Times New Roman"/>
              <a:cs typeface="Times New Roman"/>
            </a:endParaRPr>
          </a:p>
          <a:p>
            <a:pPr indent="-495934" marL="508634">
              <a:lnSpc>
                <a:spcPts val="5820"/>
              </a:lnSpc>
              <a:buSzPct val="97979"/>
              <a:buAutoNum type="arabicPeriod"/>
              <a:tabLst>
                <a:tab algn="l" pos="508634"/>
              </a:tabLst>
            </a:pPr>
            <a:r>
              <a:rPr dirty="0" sz="4950" spc="75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4950" spc="4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85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950" spc="4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950" spc="4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8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45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19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950" spc="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21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950" spc="1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165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90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8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950" spc="4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9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950" spc="4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6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950">
              <a:latin typeface="Times New Roman"/>
              <a:cs typeface="Times New Roman"/>
            </a:endParaRPr>
          </a:p>
          <a:p>
            <a:pPr indent="-652780" marL="665480">
              <a:lnSpc>
                <a:spcPts val="5850"/>
              </a:lnSpc>
              <a:buSzPct val="97979"/>
              <a:buAutoNum type="arabicPeriod"/>
              <a:tabLst>
                <a:tab algn="l" pos="665480"/>
              </a:tabLst>
            </a:pPr>
            <a:r>
              <a:rPr dirty="0" sz="4950" spc="7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950">
              <a:latin typeface="Times New Roman"/>
              <a:cs typeface="Times New Roman"/>
            </a:endParaRPr>
          </a:p>
          <a:p>
            <a:pPr indent="-491490" marL="504190">
              <a:lnSpc>
                <a:spcPts val="5890"/>
              </a:lnSpc>
              <a:buSzPct val="97979"/>
              <a:buAutoNum type="arabicPeriod"/>
              <a:tabLst>
                <a:tab algn="l" pos="504190"/>
              </a:tabLst>
            </a:pPr>
            <a:r>
              <a:rPr dirty="0" sz="4950" spc="204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950" spc="3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950" spc="17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950">
              <a:latin typeface="Times New Roman"/>
              <a:cs typeface="Times New Roman"/>
            </a:endParaRPr>
          </a:p>
        </p:txBody>
      </p:sp>
      <p:sp>
        <p:nvSpPr>
          <p:cNvPr id="1048661" name="object 9"/>
          <p:cNvSpPr txBox="1"/>
          <p:nvPr/>
        </p:nvSpPr>
        <p:spPr>
          <a:xfrm>
            <a:off x="1115060" y="9684511"/>
            <a:ext cx="257556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dirty="0" sz="1650" spc="185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b="1" dirty="0" sz="1650">
                <a:solidFill>
                  <a:srgbClr val="2C82C2"/>
                </a:solidFill>
                <a:latin typeface="Trebuchet MS"/>
                <a:cs typeface="Trebuchet MS"/>
              </a:rPr>
              <a:t>Annual</a:t>
            </a:r>
            <a:r>
              <a:rPr b="1" dirty="0" sz="1650" spc="195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b="1" dirty="0" sz="1650" spc="-10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62" name="object 10"/>
          <p:cNvSpPr txBox="1"/>
          <p:nvPr/>
        </p:nvSpPr>
        <p:spPr>
          <a:xfrm>
            <a:off x="17025619" y="9678416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3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94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60929" y="9685655"/>
            <a:ext cx="262394" cy="270510"/>
          </a:xfrm>
          <a:prstGeom prst="rect"/>
        </p:spPr>
      </p:pic>
      <p:sp>
        <p:nvSpPr>
          <p:cNvPr id="1048663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 txBox="1">
            <a:spLocks noGrp="1"/>
          </p:cNvSpPr>
          <p:nvPr>
            <p:ph type="title"/>
          </p:nvPr>
        </p:nvSpPr>
        <p:spPr>
          <a:xfrm>
            <a:off x="1147063" y="805942"/>
            <a:ext cx="8262620" cy="18662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350"/>
              <a:t>PROBLEM</a:t>
            </a:r>
            <a:r>
              <a:rPr dirty="0" sz="6350" spc="-80"/>
              <a:t> </a:t>
            </a:r>
            <a:r>
              <a:rPr dirty="0" sz="6350" spc="-10"/>
              <a:t>STATEMENT</a:t>
            </a:r>
            <a:endParaRPr sz="6350"/>
          </a:p>
        </p:txBody>
      </p:sp>
      <p:sp>
        <p:nvSpPr>
          <p:cNvPr id="1048665" name="object 5"/>
          <p:cNvSpPr txBox="1"/>
          <p:nvPr/>
        </p:nvSpPr>
        <p:spPr>
          <a:xfrm>
            <a:off x="1046480" y="2209545"/>
            <a:ext cx="11962765" cy="3242945"/>
          </a:xfrm>
          <a:prstGeom prst="rect"/>
        </p:spPr>
        <p:txBody>
          <a:bodyPr bIns="0" lIns="0" rIns="0" rtlCol="0" tIns="27940" vert="horz" wrap="square">
            <a:spAutoFit/>
          </a:bodyPr>
          <a:p>
            <a:pPr indent="-26034" marL="155575" marR="2215515">
              <a:lnSpc>
                <a:spcPts val="2220"/>
              </a:lnSpc>
              <a:spcBef>
                <a:spcPts val="220"/>
              </a:spcBef>
            </a:pPr>
            <a:r>
              <a:rPr dirty="0" sz="1900" spc="-25">
                <a:latin typeface="Trebuchet MS"/>
                <a:cs typeface="Trebuchet MS"/>
              </a:rPr>
              <a:t>Intoday’sdigital-firstworld,individualsoftenstruggletopresenttheirskills,achievements,</a:t>
            </a:r>
            <a:r>
              <a:rPr dirty="0" sz="1900" spc="45">
                <a:latin typeface="Trebuchet MS"/>
                <a:cs typeface="Trebuchet MS"/>
              </a:rPr>
              <a:t>  </a:t>
            </a:r>
            <a:r>
              <a:rPr dirty="0" sz="1900" spc="-25">
                <a:latin typeface="Trebuchet MS"/>
                <a:cs typeface="Trebuchet MS"/>
              </a:rPr>
              <a:t>and </a:t>
            </a:r>
            <a:r>
              <a:rPr dirty="0" sz="1900">
                <a:latin typeface="Trebuchet MS"/>
                <a:cs typeface="Trebuchet MS"/>
              </a:rPr>
              <a:t>creative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work</a:t>
            </a:r>
            <a:r>
              <a:rPr dirty="0" sz="1900" spc="-3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in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-4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structured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-5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accessible</a:t>
            </a:r>
            <a:r>
              <a:rPr dirty="0" sz="1900" spc="-40">
                <a:latin typeface="Trebuchet MS"/>
                <a:cs typeface="Trebuchet MS"/>
              </a:rPr>
              <a:t> </a:t>
            </a:r>
            <a:r>
              <a:rPr dirty="0" sz="1900" spc="-20">
                <a:latin typeface="Trebuchet MS"/>
                <a:cs typeface="Trebuchet MS"/>
              </a:rPr>
              <a:t>way.</a:t>
            </a:r>
            <a:endParaRPr sz="1900">
              <a:latin typeface="Trebuchet MS"/>
              <a:cs typeface="Trebuchet MS"/>
            </a:endParaRPr>
          </a:p>
          <a:p>
            <a:pPr marL="144780" marR="1106805">
              <a:lnSpc>
                <a:spcPts val="2300"/>
              </a:lnSpc>
              <a:spcBef>
                <a:spcPts val="2110"/>
              </a:spcBef>
            </a:pPr>
            <a:r>
              <a:rPr dirty="0" sz="1950" spc="-10">
                <a:latin typeface="Trebuchet MS"/>
                <a:cs typeface="Trebuchet MS"/>
              </a:rPr>
              <a:t>Traditionalresumes,paperportfolios,orstaticdocumentsfailtoshowcaseinteractiveprojects,</a:t>
            </a:r>
            <a:r>
              <a:rPr dirty="0" sz="1950" spc="275">
                <a:latin typeface="Trebuchet MS"/>
                <a:cs typeface="Trebuchet MS"/>
              </a:rPr>
              <a:t> </a:t>
            </a:r>
            <a:r>
              <a:rPr dirty="0" sz="1950" spc="-10">
                <a:latin typeface="Trebuchet MS"/>
                <a:cs typeface="Trebuchet MS"/>
              </a:rPr>
              <a:t>design </a:t>
            </a:r>
            <a:r>
              <a:rPr dirty="0" sz="1950">
                <a:latin typeface="Trebuchet MS"/>
                <a:cs typeface="Trebuchet MS"/>
              </a:rPr>
              <a:t>aesthetics,</a:t>
            </a:r>
            <a:r>
              <a:rPr dirty="0" sz="1950" spc="-50">
                <a:latin typeface="Trebuchet MS"/>
                <a:cs typeface="Trebuchet MS"/>
              </a:rPr>
              <a:t> </a:t>
            </a:r>
            <a:r>
              <a:rPr dirty="0" sz="1950">
                <a:latin typeface="Trebuchet MS"/>
                <a:cs typeface="Trebuchet MS"/>
              </a:rPr>
              <a:t>and</a:t>
            </a:r>
            <a:r>
              <a:rPr dirty="0" sz="1950" spc="-40">
                <a:latin typeface="Trebuchet MS"/>
                <a:cs typeface="Trebuchet MS"/>
              </a:rPr>
              <a:t> </a:t>
            </a:r>
            <a:r>
              <a:rPr dirty="0" sz="1950">
                <a:latin typeface="Trebuchet MS"/>
                <a:cs typeface="Trebuchet MS"/>
              </a:rPr>
              <a:t>multimedia</a:t>
            </a:r>
            <a:r>
              <a:rPr dirty="0" sz="1950" spc="-50">
                <a:latin typeface="Trebuchet MS"/>
                <a:cs typeface="Trebuchet MS"/>
              </a:rPr>
              <a:t> </a:t>
            </a:r>
            <a:r>
              <a:rPr dirty="0" sz="1950">
                <a:latin typeface="Trebuchet MS"/>
                <a:cs typeface="Trebuchet MS"/>
              </a:rPr>
              <a:t>elements</a:t>
            </a:r>
            <a:r>
              <a:rPr dirty="0" sz="1950" spc="-45">
                <a:latin typeface="Trebuchet MS"/>
                <a:cs typeface="Trebuchet MS"/>
              </a:rPr>
              <a:t> </a:t>
            </a:r>
            <a:r>
              <a:rPr dirty="0" sz="1950" spc="-10">
                <a:latin typeface="Trebuchet MS"/>
                <a:cs typeface="Trebuchet MS"/>
              </a:rPr>
              <a:t>effectively.</a:t>
            </a:r>
            <a:endParaRPr sz="1950">
              <a:latin typeface="Trebuchet MS"/>
              <a:cs typeface="Trebuchet MS"/>
            </a:endParaRPr>
          </a:p>
          <a:p>
            <a:pPr indent="-40005" marL="178435" marR="1689735">
              <a:lnSpc>
                <a:spcPts val="2270"/>
              </a:lnSpc>
              <a:spcBef>
                <a:spcPts val="1975"/>
              </a:spcBef>
            </a:pPr>
            <a:r>
              <a:rPr dirty="0" sz="1900" spc="-20">
                <a:latin typeface="Trebuchet MS"/>
                <a:cs typeface="Trebuchet MS"/>
              </a:rPr>
              <a:t>Thiscreatesagapbetweentalentandopportunities,asemployers,clients,oraudiencesfinditdifficult </a:t>
            </a:r>
            <a:r>
              <a:rPr dirty="0" sz="1900">
                <a:latin typeface="Trebuchet MS"/>
                <a:cs typeface="Trebuchet MS"/>
              </a:rPr>
              <a:t>toevaluate</a:t>
            </a:r>
            <a:r>
              <a:rPr dirty="0" sz="1900" spc="1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the</a:t>
            </a:r>
            <a:r>
              <a:rPr dirty="0" sz="1900" spc="14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complete</a:t>
            </a:r>
            <a:r>
              <a:rPr dirty="0" sz="1900" spc="14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potentialof</a:t>
            </a:r>
            <a:r>
              <a:rPr dirty="0" sz="1900" spc="13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</a:t>
            </a:r>
            <a:r>
              <a:rPr dirty="0" sz="1900" spc="14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individual.</a:t>
            </a:r>
            <a:endParaRPr sz="19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900">
              <a:latin typeface="Trebuchet MS"/>
              <a:cs typeface="Trebuchet MS"/>
            </a:endParaRPr>
          </a:p>
          <a:p>
            <a:pPr marL="47625">
              <a:lnSpc>
                <a:spcPts val="2275"/>
              </a:lnSpc>
            </a:pPr>
            <a:r>
              <a:rPr dirty="0" sz="1900" spc="-10">
                <a:latin typeface="Trebuchet MS"/>
                <a:cs typeface="Trebuchet MS"/>
              </a:rPr>
              <a:t>Adigitalportfoliosolvesthisproblembyprovidingadynamic,user-friendlyplatform</a:t>
            </a:r>
            <a:endParaRPr sz="1900">
              <a:latin typeface="Trebuchet MS"/>
              <a:cs typeface="Trebuchet MS"/>
            </a:endParaRPr>
          </a:p>
          <a:p>
            <a:pPr marL="12700">
              <a:lnSpc>
                <a:spcPts val="2275"/>
              </a:lnSpc>
            </a:pPr>
            <a:r>
              <a:rPr dirty="0" sz="1900">
                <a:latin typeface="Trebuchet MS"/>
                <a:cs typeface="Trebuchet MS"/>
              </a:rPr>
              <a:t>where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person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can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highlight</a:t>
            </a:r>
            <a:r>
              <a:rPr dirty="0" sz="1900" spc="7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their</a:t>
            </a:r>
            <a:r>
              <a:rPr dirty="0" sz="1900" spc="5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skills,</a:t>
            </a:r>
            <a:r>
              <a:rPr dirty="0" sz="1900" spc="7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experiences,</a:t>
            </a:r>
            <a:r>
              <a:rPr dirty="0" sz="1900" spc="6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projects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in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engaging</a:t>
            </a:r>
            <a:r>
              <a:rPr dirty="0" sz="1900" spc="6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5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professional</a:t>
            </a:r>
            <a:r>
              <a:rPr dirty="0" sz="1900" spc="6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manner.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66" name="object 6"/>
          <p:cNvSpPr txBox="1"/>
          <p:nvPr/>
        </p:nvSpPr>
        <p:spPr>
          <a:xfrm>
            <a:off x="1125727" y="6718172"/>
            <a:ext cx="11714480" cy="1992377"/>
          </a:xfrm>
          <a:prstGeom prst="rect"/>
        </p:spPr>
        <p:txBody>
          <a:bodyPr bIns="0" lIns="0" rIns="0" rtlCol="0" tIns="25400" vert="horz" wrap="square">
            <a:spAutoFit/>
          </a:bodyPr>
          <a:p>
            <a:pPr algn="ctr" marL="12065" marR="5080">
              <a:lnSpc>
                <a:spcPct val="96800"/>
              </a:lnSpc>
              <a:spcBef>
                <a:spcPts val="200"/>
              </a:spcBef>
            </a:pPr>
            <a:r>
              <a:rPr dirty="0" sz="2700" spc="-55">
                <a:latin typeface="Trebuchet MS"/>
                <a:cs typeface="Trebuchet MS"/>
              </a:rPr>
              <a:t>However,creating</a:t>
            </a:r>
            <a:r>
              <a:rPr dirty="0" sz="2700" spc="-135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sucha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portfolio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often</a:t>
            </a:r>
            <a:r>
              <a:rPr dirty="0" sz="2700" spc="-170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faces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challenges</a:t>
            </a:r>
            <a:r>
              <a:rPr dirty="0" sz="2700" spc="-135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like: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Lack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35">
                <a:latin typeface="Trebuchet MS"/>
                <a:cs typeface="Trebuchet MS"/>
              </a:rPr>
              <a:t>of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technical </a:t>
            </a:r>
            <a:r>
              <a:rPr dirty="0" sz="2700" spc="-25">
                <a:latin typeface="Trebuchet MS"/>
                <a:cs typeface="Trebuchet MS"/>
              </a:rPr>
              <a:t>knowledge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todesign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and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develop</a:t>
            </a:r>
            <a:r>
              <a:rPr dirty="0" sz="2700" spc="-175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one.</a:t>
            </a:r>
            <a:r>
              <a:rPr dirty="0" sz="2700" spc="-165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Difficulty</a:t>
            </a:r>
            <a:r>
              <a:rPr dirty="0" sz="2700" spc="-16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in</a:t>
            </a:r>
            <a:r>
              <a:rPr dirty="0" sz="2700" spc="-135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organizing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and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curating </a:t>
            </a:r>
            <a:r>
              <a:rPr dirty="0" sz="2700" spc="-60">
                <a:latin typeface="Trebuchet MS"/>
                <a:cs typeface="Trebuchet MS"/>
              </a:rPr>
              <a:t>content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to</a:t>
            </a:r>
            <a:r>
              <a:rPr dirty="0" sz="2700" spc="-165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reflect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50">
                <a:latin typeface="Trebuchet MS"/>
                <a:cs typeface="Trebuchet MS"/>
              </a:rPr>
              <a:t>true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strengths.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Limited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60">
                <a:latin typeface="Trebuchet MS"/>
                <a:cs typeface="Trebuchet MS"/>
              </a:rPr>
              <a:t>accessibility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and</a:t>
            </a:r>
            <a:r>
              <a:rPr dirty="0" sz="2700" spc="-155">
                <a:latin typeface="Trebuchet MS"/>
                <a:cs typeface="Trebuchet MS"/>
              </a:rPr>
              <a:t> </a:t>
            </a:r>
            <a:r>
              <a:rPr dirty="0" sz="2700" spc="-55">
                <a:latin typeface="Trebuchet MS"/>
                <a:cs typeface="Trebuchet MS"/>
              </a:rPr>
              <a:t>poor</a:t>
            </a:r>
            <a:r>
              <a:rPr dirty="0" sz="2700" spc="-16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compatibility </a:t>
            </a:r>
            <a:r>
              <a:rPr dirty="0" sz="2700" spc="-35">
                <a:latin typeface="Trebuchet MS"/>
                <a:cs typeface="Trebuchet MS"/>
              </a:rPr>
              <a:t>across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devices.</a:t>
            </a:r>
            <a:r>
              <a:rPr dirty="0" sz="2700" spc="-145">
                <a:latin typeface="Trebuchet MS"/>
                <a:cs typeface="Trebuchet MS"/>
              </a:rPr>
              <a:t> </a:t>
            </a:r>
            <a:r>
              <a:rPr dirty="0" sz="2700" spc="-35">
                <a:latin typeface="Trebuchet MS"/>
                <a:cs typeface="Trebuchet MS"/>
              </a:rPr>
              <a:t>Absence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20">
                <a:latin typeface="Trebuchet MS"/>
                <a:cs typeface="Trebuchet MS"/>
              </a:rPr>
              <a:t>of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40">
                <a:latin typeface="Trebuchet MS"/>
                <a:cs typeface="Trebuchet MS"/>
              </a:rPr>
              <a:t>personalization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-25">
                <a:latin typeface="Trebuchet MS"/>
                <a:cs typeface="Trebuchet MS"/>
              </a:rPr>
              <a:t>that</a:t>
            </a:r>
            <a:r>
              <a:rPr dirty="0" sz="2700" spc="-140">
                <a:latin typeface="Trebuchet MS"/>
                <a:cs typeface="Trebuchet MS"/>
              </a:rPr>
              <a:t> </a:t>
            </a:r>
            <a:r>
              <a:rPr dirty="0" sz="2700" spc="-45">
                <a:latin typeface="Trebuchet MS"/>
                <a:cs typeface="Trebuchet MS"/>
              </a:rPr>
              <a:t>differentiates</a:t>
            </a:r>
            <a:r>
              <a:rPr dirty="0" sz="2700" spc="-150">
                <a:latin typeface="Trebuchet MS"/>
                <a:cs typeface="Trebuchet MS"/>
              </a:rPr>
              <a:t> </a:t>
            </a:r>
            <a:r>
              <a:rPr dirty="0" sz="2700" spc="-30">
                <a:latin typeface="Trebuchet MS"/>
                <a:cs typeface="Trebuchet MS"/>
              </a:rPr>
              <a:t>the</a:t>
            </a:r>
            <a:r>
              <a:rPr dirty="0" sz="2700" spc="-13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individual </a:t>
            </a:r>
            <a:r>
              <a:rPr dirty="0" sz="2700" spc="-30">
                <a:latin typeface="Trebuchet MS"/>
                <a:cs typeface="Trebuchet MS"/>
              </a:rPr>
              <a:t>from</a:t>
            </a:r>
            <a:r>
              <a:rPr dirty="0" sz="2700" spc="-165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others.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2097195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956310" y="2356318"/>
            <a:ext cx="73191" cy="73191"/>
          </a:xfrm>
          <a:prstGeom prst="rect"/>
        </p:spPr>
      </p:pic>
      <p:pic>
        <p:nvPicPr>
          <p:cNvPr id="2097196" name="object 8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963930" y="3195817"/>
            <a:ext cx="75956" cy="75956"/>
          </a:xfrm>
          <a:prstGeom prst="rect"/>
        </p:spPr>
      </p:pic>
      <p:pic>
        <p:nvPicPr>
          <p:cNvPr id="2097197" name="object 9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960755" y="4026024"/>
            <a:ext cx="74805" cy="74805"/>
          </a:xfrm>
          <a:prstGeom prst="rect"/>
        </p:spPr>
      </p:pic>
      <p:pic>
        <p:nvPicPr>
          <p:cNvPr id="2097198" name="object 10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859155" y="4992848"/>
            <a:ext cx="77245" cy="77245"/>
          </a:xfrm>
          <a:prstGeom prst="rect"/>
        </p:spPr>
      </p:pic>
      <p:sp>
        <p:nvSpPr>
          <p:cNvPr id="1048667" name="object 11"/>
          <p:cNvSpPr txBox="1"/>
          <p:nvPr/>
        </p:nvSpPr>
        <p:spPr>
          <a:xfrm>
            <a:off x="17019523" y="9690607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4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69" name="object 3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426592"/>
          </a:xfrm>
          <a:prstGeom prst="rect"/>
        </p:spPr>
        <p:txBody>
          <a:bodyPr bIns="0" lIns="0" rIns="0" rtlCol="0" tIns="499491" vert="horz" wrap="square">
            <a:spAutoFit/>
          </a:bodyPr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dirty="0" sz="6350"/>
              <a:t>PROJECT</a:t>
            </a:r>
            <a:r>
              <a:rPr dirty="0" sz="6350" spc="-229"/>
              <a:t> </a:t>
            </a:r>
            <a:r>
              <a:rPr dirty="0" sz="6350" spc="-10"/>
              <a:t>OVERVIEW</a:t>
            </a:r>
            <a:endParaRPr sz="6350"/>
          </a:p>
        </p:txBody>
      </p:sp>
      <p:sp>
        <p:nvSpPr>
          <p:cNvPr id="1048670" name="object 4"/>
          <p:cNvSpPr txBox="1"/>
          <p:nvPr/>
        </p:nvSpPr>
        <p:spPr>
          <a:xfrm>
            <a:off x="578612" y="3064890"/>
            <a:ext cx="13277215" cy="2380887"/>
          </a:xfrm>
          <a:prstGeom prst="rect"/>
        </p:spPr>
        <p:txBody>
          <a:bodyPr bIns="0" lIns="0" rIns="0" rtlCol="0" tIns="12700" vert="horz" wrap="square">
            <a:spAutoFit/>
          </a:bodyPr>
          <a:p>
            <a:pPr indent="-1905" marL="13970" marR="5080">
              <a:lnSpc>
                <a:spcPct val="115900"/>
              </a:lnSpc>
              <a:spcBef>
                <a:spcPts val="100"/>
              </a:spcBef>
            </a:pPr>
            <a:r>
              <a:rPr dirty="0" sz="2700">
                <a:latin typeface="Trebuchet MS"/>
                <a:cs typeface="Trebuchet MS"/>
              </a:rPr>
              <a:t>The</a:t>
            </a:r>
            <a:r>
              <a:rPr dirty="0" sz="2700" spc="-3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goal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of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this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project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is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to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create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professional,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visually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appealing,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and</a:t>
            </a:r>
            <a:r>
              <a:rPr dirty="0" sz="2700" spc="-3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interactive </a:t>
            </a:r>
            <a:r>
              <a:rPr dirty="0" sz="2700">
                <a:latin typeface="Trebuchet MS"/>
                <a:cs typeface="Trebuchet MS"/>
              </a:rPr>
              <a:t>digital</a:t>
            </a:r>
            <a:r>
              <a:rPr dirty="0" sz="2700" spc="-6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portfolio</a:t>
            </a:r>
            <a:r>
              <a:rPr dirty="0" sz="2700" spc="-6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that</a:t>
            </a:r>
            <a:r>
              <a:rPr dirty="0" sz="2700" spc="-6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highlights</a:t>
            </a:r>
            <a:r>
              <a:rPr dirty="0" sz="2700" spc="-6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personal</a:t>
            </a:r>
            <a:r>
              <a:rPr dirty="0" sz="2700" spc="-7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skills,</a:t>
            </a:r>
            <a:r>
              <a:rPr dirty="0" sz="2700" spc="-6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achievements,</a:t>
            </a:r>
            <a:r>
              <a:rPr dirty="0" sz="2700" spc="-6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and</a:t>
            </a:r>
            <a:r>
              <a:rPr dirty="0" sz="2700" spc="-6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creative</a:t>
            </a:r>
            <a:r>
              <a:rPr dirty="0" sz="2700" spc="-5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work.</a:t>
            </a:r>
            <a:endParaRPr sz="27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700">
              <a:latin typeface="Trebuchet MS"/>
              <a:cs typeface="Trebuchet MS"/>
            </a:endParaRPr>
          </a:p>
          <a:p>
            <a:pPr indent="-3205480" marL="4185285" marR="379730">
              <a:lnSpc>
                <a:spcPct val="116399"/>
              </a:lnSpc>
            </a:pPr>
            <a:r>
              <a:rPr dirty="0" sz="2700">
                <a:latin typeface="Trebuchet MS"/>
                <a:cs typeface="Trebuchet MS"/>
              </a:rPr>
              <a:t>It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serves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as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both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self-</a:t>
            </a:r>
            <a:r>
              <a:rPr dirty="0" sz="2700">
                <a:latin typeface="Trebuchet MS"/>
                <a:cs typeface="Trebuchet MS"/>
              </a:rPr>
              <a:t>promotion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tool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and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</a:t>
            </a:r>
            <a:r>
              <a:rPr dirty="0" sz="2700" spc="-4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platform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to</a:t>
            </a:r>
            <a:r>
              <a:rPr dirty="0" sz="2700" spc="-35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showcase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academic, </a:t>
            </a:r>
            <a:r>
              <a:rPr dirty="0" sz="2700">
                <a:latin typeface="Trebuchet MS"/>
                <a:cs typeface="Trebuchet MS"/>
              </a:rPr>
              <a:t>professional,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and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>
                <a:latin typeface="Trebuchet MS"/>
                <a:cs typeface="Trebuchet MS"/>
              </a:rPr>
              <a:t>personal</a:t>
            </a:r>
            <a:r>
              <a:rPr dirty="0" sz="2700" spc="-40">
                <a:latin typeface="Trebuchet MS"/>
                <a:cs typeface="Trebuchet MS"/>
              </a:rPr>
              <a:t> </a:t>
            </a:r>
            <a:r>
              <a:rPr dirty="0" sz="2700" spc="-10">
                <a:latin typeface="Trebuchet MS"/>
                <a:cs typeface="Trebuchet MS"/>
              </a:rPr>
              <a:t>projects.</a:t>
            </a:r>
            <a:endParaRPr sz="2700">
              <a:latin typeface="Trebuchet MS"/>
              <a:cs typeface="Trebuchet MS"/>
            </a:endParaRPr>
          </a:p>
        </p:txBody>
      </p:sp>
      <p:sp>
        <p:nvSpPr>
          <p:cNvPr id="1048671" name="object 5"/>
          <p:cNvSpPr txBox="1"/>
          <p:nvPr/>
        </p:nvSpPr>
        <p:spPr>
          <a:xfrm>
            <a:off x="17027143" y="9679940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5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19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60929" y="9689655"/>
            <a:ext cx="262813" cy="270929"/>
          </a:xfrm>
          <a:prstGeom prst="rect"/>
        </p:spPr>
      </p:pic>
      <p:pic>
        <p:nvPicPr>
          <p:cNvPr id="2097200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802640" y="4768597"/>
            <a:ext cx="104773" cy="104773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068887" y="0"/>
            <a:ext cx="6218731" cy="10286998"/>
          </a:xfrm>
          <a:prstGeom prst="rect"/>
        </p:spPr>
      </p:pic>
      <p:sp>
        <p:nvSpPr>
          <p:cNvPr id="1048672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10043794" y="2531173"/>
            <a:ext cx="471805" cy="486409"/>
          </a:xfrm>
          <a:custGeom>
            <a:avLst/>
            <a:ahLst/>
            <a:rect l="l" t="t" r="r" b="b"/>
            <a:pathLst>
              <a:path w="471804" h="486410">
                <a:moveTo>
                  <a:pt x="471487" y="0"/>
                </a:moveTo>
                <a:lnTo>
                  <a:pt x="0" y="0"/>
                </a:lnTo>
                <a:lnTo>
                  <a:pt x="0" y="486219"/>
                </a:lnTo>
                <a:lnTo>
                  <a:pt x="471487" y="486219"/>
                </a:lnTo>
                <a:lnTo>
                  <a:pt x="471487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 txBox="1">
            <a:spLocks noGrp="1"/>
          </p:cNvSpPr>
          <p:nvPr>
            <p:ph type="title"/>
          </p:nvPr>
        </p:nvSpPr>
        <p:spPr>
          <a:xfrm>
            <a:off x="322579" y="367283"/>
            <a:ext cx="17642840" cy="1679703"/>
          </a:xfrm>
          <a:prstGeom prst="rect"/>
        </p:spPr>
        <p:txBody>
          <a:bodyPr bIns="0" lIns="0" rIns="0" rtlCol="0" tIns="955802" vert="horz" wrap="square">
            <a:spAutoFit/>
          </a:bodyPr>
          <a:p>
            <a:pPr marL="725805">
              <a:lnSpc>
                <a:spcPct val="100000"/>
              </a:lnSpc>
              <a:spcBef>
                <a:spcPts val="100"/>
              </a:spcBef>
            </a:pPr>
            <a:r>
              <a:rPr dirty="0" sz="4800"/>
              <a:t>WHO</a:t>
            </a:r>
            <a:r>
              <a:rPr dirty="0" sz="4800" spc="-60"/>
              <a:t> </a:t>
            </a:r>
            <a:r>
              <a:rPr dirty="0" sz="4800"/>
              <a:t>ARE</a:t>
            </a:r>
            <a:r>
              <a:rPr dirty="0" sz="4800" spc="-55"/>
              <a:t> </a:t>
            </a:r>
            <a:r>
              <a:rPr dirty="0" sz="4800"/>
              <a:t>THE</a:t>
            </a:r>
            <a:r>
              <a:rPr dirty="0" sz="4800" spc="-60"/>
              <a:t> </a:t>
            </a:r>
            <a:r>
              <a:rPr dirty="0" sz="4800"/>
              <a:t>END</a:t>
            </a:r>
            <a:r>
              <a:rPr dirty="0" sz="4800" spc="-60"/>
              <a:t> </a:t>
            </a:r>
            <a:r>
              <a:rPr dirty="0" sz="4800" spc="-10"/>
              <a:t>USERS?</a:t>
            </a:r>
            <a:endParaRPr sz="4800"/>
          </a:p>
        </p:txBody>
      </p:sp>
      <p:sp>
        <p:nvSpPr>
          <p:cNvPr id="1048675" name="object 6"/>
          <p:cNvSpPr txBox="1"/>
          <p:nvPr/>
        </p:nvSpPr>
        <p:spPr>
          <a:xfrm>
            <a:off x="657859" y="2987166"/>
            <a:ext cx="8087995" cy="14217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  <a:tabLst>
                <a:tab algn="l" pos="598805"/>
                <a:tab algn="l" pos="2374900"/>
                <a:tab algn="l" pos="4915535"/>
                <a:tab algn="l" pos="5691505"/>
              </a:tabLst>
            </a:pPr>
            <a:r>
              <a:rPr dirty="0" sz="3100" spc="-25">
                <a:latin typeface="Cambria"/>
                <a:cs typeface="Cambria"/>
              </a:rPr>
              <a:t>To</a:t>
            </a:r>
            <a:r>
              <a:rPr dirty="0" sz="3100">
                <a:latin typeface="Cambria"/>
                <a:cs typeface="Cambria"/>
              </a:rPr>
              <a:t>	</a:t>
            </a:r>
            <a:r>
              <a:rPr dirty="0" sz="3100" spc="-10">
                <a:latin typeface="Cambria"/>
                <a:cs typeface="Cambria"/>
              </a:rPr>
              <a:t>showcase</a:t>
            </a:r>
            <a:r>
              <a:rPr dirty="0" sz="3100">
                <a:latin typeface="Cambria"/>
                <a:cs typeface="Cambria"/>
              </a:rPr>
              <a:t>	</a:t>
            </a:r>
            <a:r>
              <a:rPr dirty="0" sz="3100" spc="-10">
                <a:latin typeface="Cambria"/>
                <a:cs typeface="Cambria"/>
              </a:rPr>
              <a:t>skills,projects,</a:t>
            </a:r>
            <a:r>
              <a:rPr dirty="0" sz="3100">
                <a:latin typeface="Cambria"/>
                <a:cs typeface="Cambria"/>
              </a:rPr>
              <a:t>	</a:t>
            </a:r>
            <a:r>
              <a:rPr dirty="0" sz="3100" spc="-25">
                <a:latin typeface="Cambria"/>
                <a:cs typeface="Cambria"/>
              </a:rPr>
              <a:t>and</a:t>
            </a:r>
            <a:r>
              <a:rPr dirty="0" sz="3100">
                <a:latin typeface="Cambria"/>
                <a:cs typeface="Cambria"/>
              </a:rPr>
              <a:t>	</a:t>
            </a:r>
            <a:r>
              <a:rPr dirty="0" sz="3100" spc="-10">
                <a:latin typeface="Cambria"/>
                <a:cs typeface="Cambria"/>
              </a:rPr>
              <a:t>achievements.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1048676" name="object 7"/>
          <p:cNvSpPr txBox="1"/>
          <p:nvPr/>
        </p:nvSpPr>
        <p:spPr>
          <a:xfrm>
            <a:off x="366775" y="4779391"/>
            <a:ext cx="15419705" cy="1820101"/>
          </a:xfrm>
          <a:prstGeom prst="rect"/>
        </p:spPr>
        <p:txBody>
          <a:bodyPr bIns="0" lIns="0" rIns="0" rtlCol="0" tIns="20955" vert="horz" wrap="square">
            <a:spAutoFit/>
          </a:bodyPr>
          <a:p>
            <a:pPr algn="ctr" marL="12700" marR="5080">
              <a:lnSpc>
                <a:spcPct val="97700"/>
              </a:lnSpc>
              <a:spcBef>
                <a:spcPts val="165"/>
              </a:spcBef>
            </a:pPr>
            <a:r>
              <a:rPr dirty="0" sz="2500" spc="265">
                <a:latin typeface="Cambria"/>
                <a:cs typeface="Cambria"/>
              </a:rPr>
              <a:t>To</a:t>
            </a:r>
            <a:r>
              <a:rPr dirty="0" sz="2500" spc="340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highlightwork</a:t>
            </a:r>
            <a:r>
              <a:rPr dirty="0" sz="2500" spc="35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samples,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casestudies,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50">
                <a:latin typeface="Cambria"/>
                <a:cs typeface="Cambria"/>
              </a:rPr>
              <a:t>and</a:t>
            </a:r>
            <a:r>
              <a:rPr dirty="0" sz="2500" spc="335">
                <a:latin typeface="Cambria"/>
                <a:cs typeface="Cambria"/>
              </a:rPr>
              <a:t> </a:t>
            </a:r>
            <a:r>
              <a:rPr dirty="0" sz="2500" spc="210">
                <a:latin typeface="Cambria"/>
                <a:cs typeface="Cambria"/>
              </a:rPr>
              <a:t>career</a:t>
            </a:r>
            <a:r>
              <a:rPr dirty="0" sz="2500" spc="340">
                <a:latin typeface="Cambria"/>
                <a:cs typeface="Cambria"/>
              </a:rPr>
              <a:t> </a:t>
            </a:r>
            <a:r>
              <a:rPr dirty="0" sz="2500" spc="225">
                <a:latin typeface="Cambria"/>
                <a:cs typeface="Cambria"/>
              </a:rPr>
              <a:t>growth.</a:t>
            </a:r>
            <a:r>
              <a:rPr dirty="0" sz="2500" spc="345">
                <a:latin typeface="Cambria"/>
                <a:cs typeface="Cambria"/>
              </a:rPr>
              <a:t> </a:t>
            </a:r>
            <a:r>
              <a:rPr dirty="0" sz="2500" spc="265">
                <a:latin typeface="Cambria"/>
                <a:cs typeface="Cambria"/>
              </a:rPr>
              <a:t>To</a:t>
            </a:r>
            <a:r>
              <a:rPr dirty="0" sz="2500" spc="325">
                <a:latin typeface="Cambria"/>
                <a:cs typeface="Cambria"/>
              </a:rPr>
              <a:t> </a:t>
            </a:r>
            <a:r>
              <a:rPr dirty="0" sz="2500" spc="210">
                <a:latin typeface="Cambria"/>
                <a:cs typeface="Cambria"/>
              </a:rPr>
              <a:t>track</a:t>
            </a:r>
            <a:r>
              <a:rPr dirty="0" sz="2500" spc="330">
                <a:latin typeface="Cambria"/>
                <a:cs typeface="Cambria"/>
              </a:rPr>
              <a:t> </a:t>
            </a:r>
            <a:r>
              <a:rPr dirty="0" sz="2500" spc="215">
                <a:latin typeface="Cambria"/>
                <a:cs typeface="Cambria"/>
              </a:rPr>
              <a:t>teaching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29">
                <a:latin typeface="Cambria"/>
                <a:cs typeface="Cambria"/>
              </a:rPr>
              <a:t>methods,</a:t>
            </a:r>
            <a:r>
              <a:rPr dirty="0" sz="2500" spc="340">
                <a:latin typeface="Cambria"/>
                <a:cs typeface="Cambria"/>
              </a:rPr>
              <a:t> </a:t>
            </a:r>
            <a:r>
              <a:rPr dirty="0" sz="2500" spc="204">
                <a:latin typeface="Cambria"/>
                <a:cs typeface="Cambria"/>
              </a:rPr>
              <a:t>lesson </a:t>
            </a:r>
            <a:r>
              <a:rPr dirty="0" sz="2500" spc="190">
                <a:latin typeface="Cambria"/>
                <a:cs typeface="Cambria"/>
              </a:rPr>
              <a:t>plans,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250">
                <a:latin typeface="Cambria"/>
                <a:cs typeface="Cambria"/>
              </a:rPr>
              <a:t>and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229">
                <a:latin typeface="Cambria"/>
                <a:cs typeface="Cambria"/>
              </a:rPr>
              <a:t>achievements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265">
                <a:latin typeface="Cambria"/>
                <a:cs typeface="Cambria"/>
              </a:rPr>
              <a:t>To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present</a:t>
            </a:r>
            <a:r>
              <a:rPr dirty="0" sz="2500" spc="125">
                <a:latin typeface="Cambria"/>
                <a:cs typeface="Cambria"/>
              </a:rPr>
              <a:t> </a:t>
            </a:r>
            <a:r>
              <a:rPr dirty="0" sz="2500" spc="195">
                <a:latin typeface="Cambria"/>
                <a:cs typeface="Cambria"/>
              </a:rPr>
              <a:t>services,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210">
                <a:latin typeface="Cambria"/>
                <a:cs typeface="Cambria"/>
              </a:rPr>
              <a:t>products,</a:t>
            </a:r>
            <a:r>
              <a:rPr dirty="0" sz="2500" spc="125">
                <a:latin typeface="Cambria"/>
                <a:cs typeface="Cambria"/>
              </a:rPr>
              <a:t> </a:t>
            </a:r>
            <a:r>
              <a:rPr dirty="0" sz="2500" spc="250">
                <a:latin typeface="Cambria"/>
                <a:cs typeface="Cambria"/>
              </a:rPr>
              <a:t>and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success</a:t>
            </a:r>
            <a:r>
              <a:rPr dirty="0" sz="2500" spc="114">
                <a:latin typeface="Cambria"/>
                <a:cs typeface="Cambria"/>
              </a:rPr>
              <a:t> </a:t>
            </a:r>
            <a:r>
              <a:rPr dirty="0" sz="2500" spc="185">
                <a:latin typeface="Cambria"/>
                <a:cs typeface="Cambria"/>
              </a:rPr>
              <a:t>stories.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265">
                <a:latin typeface="Cambria"/>
                <a:cs typeface="Cambria"/>
              </a:rPr>
              <a:t>End</a:t>
            </a:r>
            <a:r>
              <a:rPr dirty="0" sz="2500" spc="130">
                <a:latin typeface="Cambria"/>
                <a:cs typeface="Cambria"/>
              </a:rPr>
              <a:t> </a:t>
            </a:r>
            <a:r>
              <a:rPr dirty="0" sz="2500" spc="185">
                <a:latin typeface="Cambria"/>
                <a:cs typeface="Cambria"/>
              </a:rPr>
              <a:t>users: </a:t>
            </a:r>
            <a:r>
              <a:rPr dirty="0" sz="2500" spc="200">
                <a:latin typeface="Cambria"/>
                <a:cs typeface="Cambria"/>
              </a:rPr>
              <a:t>Recruiters,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310">
                <a:latin typeface="Cambria"/>
                <a:cs typeface="Cambria"/>
              </a:rPr>
              <a:t>HR</a:t>
            </a:r>
            <a:r>
              <a:rPr dirty="0" sz="2500" spc="345">
                <a:latin typeface="Cambria"/>
                <a:cs typeface="Cambria"/>
              </a:rPr>
              <a:t> </a:t>
            </a:r>
            <a:r>
              <a:rPr dirty="0" sz="2500" spc="225">
                <a:latin typeface="Cambria"/>
                <a:cs typeface="Cambria"/>
              </a:rPr>
              <a:t>managers,</a:t>
            </a:r>
            <a:r>
              <a:rPr dirty="0" sz="2500" spc="360">
                <a:latin typeface="Cambria"/>
                <a:cs typeface="Cambria"/>
              </a:rPr>
              <a:t> </a:t>
            </a:r>
            <a:r>
              <a:rPr dirty="0" sz="2500" spc="229">
                <a:latin typeface="Cambria"/>
                <a:cs typeface="Cambria"/>
              </a:rPr>
              <a:t>admission</a:t>
            </a:r>
            <a:r>
              <a:rPr dirty="0" sz="2500" spc="36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committees,</a:t>
            </a:r>
            <a:r>
              <a:rPr dirty="0" sz="2500" spc="345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teachers,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25">
                <a:latin typeface="Cambria"/>
                <a:cs typeface="Cambria"/>
              </a:rPr>
              <a:t>or</a:t>
            </a:r>
            <a:r>
              <a:rPr dirty="0" sz="2500" spc="335">
                <a:latin typeface="Cambria"/>
                <a:cs typeface="Cambria"/>
              </a:rPr>
              <a:t> </a:t>
            </a:r>
            <a:r>
              <a:rPr dirty="0" sz="2500" spc="204">
                <a:latin typeface="Cambria"/>
                <a:cs typeface="Cambria"/>
              </a:rPr>
              <a:t>internship</a:t>
            </a:r>
            <a:r>
              <a:rPr dirty="0" sz="2500" spc="370">
                <a:latin typeface="Cambria"/>
                <a:cs typeface="Cambria"/>
              </a:rPr>
              <a:t> </a:t>
            </a:r>
            <a:r>
              <a:rPr dirty="0" sz="2500" spc="215">
                <a:latin typeface="Cambria"/>
                <a:cs typeface="Cambria"/>
              </a:rPr>
              <a:t>providers</a:t>
            </a:r>
            <a:r>
              <a:rPr dirty="0" sz="2500" spc="360">
                <a:latin typeface="Cambria"/>
                <a:cs typeface="Cambria"/>
              </a:rPr>
              <a:t> </a:t>
            </a:r>
            <a:r>
              <a:rPr dirty="0" sz="2500" spc="170">
                <a:latin typeface="Cambria"/>
                <a:cs typeface="Cambria"/>
              </a:rPr>
              <a:t>Clients, </a:t>
            </a:r>
            <a:r>
              <a:rPr dirty="0" sz="2500" spc="220">
                <a:latin typeface="Cambria"/>
                <a:cs typeface="Cambria"/>
              </a:rPr>
              <a:t>employers,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collaborators,</a:t>
            </a:r>
            <a:r>
              <a:rPr dirty="0" sz="2500" spc="365">
                <a:latin typeface="Cambria"/>
                <a:cs typeface="Cambria"/>
              </a:rPr>
              <a:t> </a:t>
            </a:r>
            <a:r>
              <a:rPr dirty="0" sz="2500" spc="225">
                <a:latin typeface="Cambria"/>
                <a:cs typeface="Cambria"/>
              </a:rPr>
              <a:t>or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agencies.</a:t>
            </a:r>
            <a:r>
              <a:rPr dirty="0" sz="2500" spc="360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School</a:t>
            </a:r>
            <a:r>
              <a:rPr dirty="0" sz="2500" spc="355">
                <a:latin typeface="Cambria"/>
                <a:cs typeface="Cambria"/>
              </a:rPr>
              <a:t> </a:t>
            </a:r>
            <a:r>
              <a:rPr dirty="0" sz="2500" spc="204">
                <a:latin typeface="Cambria"/>
                <a:cs typeface="Cambria"/>
              </a:rPr>
              <a:t>administrators,</a:t>
            </a:r>
            <a:r>
              <a:rPr dirty="0" sz="2500" spc="37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students,</a:t>
            </a:r>
            <a:r>
              <a:rPr dirty="0" sz="2500" spc="360">
                <a:latin typeface="Cambria"/>
                <a:cs typeface="Cambria"/>
              </a:rPr>
              <a:t> </a:t>
            </a:r>
            <a:r>
              <a:rPr dirty="0" sz="2500" spc="200">
                <a:latin typeface="Cambria"/>
                <a:cs typeface="Cambria"/>
              </a:rPr>
              <a:t>parents,</a:t>
            </a:r>
            <a:r>
              <a:rPr dirty="0" sz="2500" spc="36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or</a:t>
            </a:r>
            <a:r>
              <a:rPr dirty="0" sz="2500" spc="350">
                <a:latin typeface="Cambria"/>
                <a:cs typeface="Cambria"/>
              </a:rPr>
              <a:t> </a:t>
            </a:r>
            <a:r>
              <a:rPr dirty="0" sz="2500" spc="210">
                <a:latin typeface="Cambria"/>
                <a:cs typeface="Cambria"/>
              </a:rPr>
              <a:t>education </a:t>
            </a:r>
            <a:r>
              <a:rPr dirty="0" sz="2500" spc="220">
                <a:latin typeface="Cambria"/>
                <a:cs typeface="Cambria"/>
              </a:rPr>
              <a:t>boards.Customers,</a:t>
            </a:r>
            <a:r>
              <a:rPr dirty="0" sz="2500" spc="120">
                <a:latin typeface="Cambria"/>
                <a:cs typeface="Cambria"/>
              </a:rPr>
              <a:t> </a:t>
            </a:r>
            <a:r>
              <a:rPr dirty="0" sz="2500" spc="195">
                <a:latin typeface="Cambria"/>
                <a:cs typeface="Cambria"/>
              </a:rPr>
              <a:t>investors,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220">
                <a:latin typeface="Cambria"/>
                <a:cs typeface="Cambria"/>
              </a:rPr>
              <a:t>business</a:t>
            </a:r>
            <a:r>
              <a:rPr dirty="0" sz="2500" spc="135">
                <a:latin typeface="Cambria"/>
                <a:cs typeface="Cambria"/>
              </a:rPr>
              <a:t> </a:t>
            </a:r>
            <a:r>
              <a:rPr dirty="0" sz="2500" spc="185">
                <a:latin typeface="Cambria"/>
                <a:cs typeface="Cambria"/>
              </a:rPr>
              <a:t>partners.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1048677" name="object 8"/>
          <p:cNvSpPr txBox="1"/>
          <p:nvPr/>
        </p:nvSpPr>
        <p:spPr>
          <a:xfrm>
            <a:off x="17027143" y="9679940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2C926A"/>
                </a:solidFill>
                <a:latin typeface="Trebuchet MS"/>
                <a:cs typeface="Trebuchet MS"/>
              </a:rPr>
              <a:t>6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20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2898832" y="0"/>
            <a:ext cx="5388913" cy="10286998"/>
          </a:xfrm>
          <a:prstGeom prst="rect"/>
        </p:spPr>
      </p:pic>
      <p:grpSp>
        <p:nvGrpSpPr>
          <p:cNvPr id="39" name="object 3"/>
          <p:cNvGrpSpPr/>
          <p:nvPr/>
        </p:nvGrpSpPr>
        <p:grpSpPr>
          <a:xfrm>
            <a:off x="0" y="2152014"/>
            <a:ext cx="3467735" cy="8134984"/>
            <a:chOff x="0" y="2152014"/>
            <a:chExt cx="3467735" cy="8134984"/>
          </a:xfrm>
        </p:grpSpPr>
        <p:pic>
          <p:nvPicPr>
            <p:cNvPr id="2097203" name="object 4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0" y="2152014"/>
              <a:ext cx="3467354" cy="4867274"/>
            </a:xfrm>
            <a:prstGeom prst="rect"/>
          </p:spPr>
        </p:pic>
        <p:sp>
          <p:nvSpPr>
            <p:cNvPr id="1048678" name="object 5"/>
            <p:cNvSpPr/>
            <p:nvPr/>
          </p:nvSpPr>
          <p:spPr>
            <a:xfrm>
              <a:off x="0" y="6014719"/>
              <a:ext cx="671830" cy="4272280"/>
            </a:xfrm>
            <a:custGeom>
              <a:avLst/>
              <a:ahLst/>
              <a:rect l="l" t="t" r="r" b="b"/>
              <a:pathLst>
                <a:path w="671830" h="4272280">
                  <a:moveTo>
                    <a:pt x="0" y="0"/>
                  </a:moveTo>
                  <a:lnTo>
                    <a:pt x="0" y="4271897"/>
                  </a:lnTo>
                  <a:lnTo>
                    <a:pt x="671449" y="42718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C9EC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9" name="object 6"/>
          <p:cNvSpPr txBox="1">
            <a:spLocks noGrp="1"/>
          </p:cNvSpPr>
          <p:nvPr>
            <p:ph type="title"/>
          </p:nvPr>
        </p:nvSpPr>
        <p:spPr>
          <a:xfrm>
            <a:off x="657859" y="565150"/>
            <a:ext cx="7931150" cy="1612899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/>
              <a:t>TOOLS</a:t>
            </a:r>
            <a:r>
              <a:rPr dirty="0" sz="5400" spc="-80"/>
              <a:t> </a:t>
            </a:r>
            <a:r>
              <a:rPr dirty="0" sz="5400"/>
              <a:t>AND</a:t>
            </a:r>
            <a:r>
              <a:rPr dirty="0" sz="5400" spc="-80"/>
              <a:t> </a:t>
            </a:r>
            <a:r>
              <a:rPr dirty="0" sz="5400" spc="-10"/>
              <a:t>TECHNIQUES</a:t>
            </a:r>
            <a:endParaRPr sz="5400"/>
          </a:p>
        </p:txBody>
      </p:sp>
      <p:sp>
        <p:nvSpPr>
          <p:cNvPr id="1048680" name="object 7"/>
          <p:cNvSpPr txBox="1"/>
          <p:nvPr/>
        </p:nvSpPr>
        <p:spPr>
          <a:xfrm>
            <a:off x="4756150" y="1574037"/>
            <a:ext cx="2709545" cy="2393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Webdings"/>
                <a:cs typeface="Webdings"/>
              </a:rPr>
              <a:t></a:t>
            </a:r>
            <a:r>
              <a:rPr b="1" dirty="0" sz="1250">
                <a:latin typeface="Trebuchet MS"/>
                <a:cs typeface="Trebuchet MS"/>
              </a:rPr>
              <a:t>Tools</a:t>
            </a:r>
            <a:r>
              <a:rPr b="1" dirty="0" sz="1250" spc="-15">
                <a:latin typeface="Trebuchet MS"/>
                <a:cs typeface="Trebuchet MS"/>
              </a:rPr>
              <a:t> </a:t>
            </a:r>
            <a:r>
              <a:rPr b="1" dirty="0" sz="1250" spc="55">
                <a:latin typeface="Trebuchet MS"/>
                <a:cs typeface="Trebuchet MS"/>
              </a:rPr>
              <a:t>(on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 spc="55">
                <a:latin typeface="Trebuchet MS"/>
                <a:cs typeface="Trebuchet MS"/>
              </a:rPr>
              <a:t>Mobile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 spc="50">
                <a:latin typeface="Trebuchet MS"/>
                <a:cs typeface="Trebuchet MS"/>
              </a:rPr>
              <a:t>with</a:t>
            </a:r>
            <a:r>
              <a:rPr b="1" dirty="0" sz="1250">
                <a:latin typeface="Trebuchet MS"/>
                <a:cs typeface="Trebuchet MS"/>
              </a:rPr>
              <a:t> </a:t>
            </a:r>
            <a:r>
              <a:rPr b="1" dirty="0" sz="1250" spc="40">
                <a:latin typeface="Trebuchet MS"/>
                <a:cs typeface="Trebuchet MS"/>
              </a:rPr>
              <a:t>CodePen)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1" name="object 8"/>
          <p:cNvSpPr txBox="1"/>
          <p:nvPr/>
        </p:nvSpPr>
        <p:spPr>
          <a:xfrm>
            <a:off x="4843017" y="2035810"/>
            <a:ext cx="250444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1.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CodePen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App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/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Mobile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Browser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2" name="object 9"/>
          <p:cNvSpPr txBox="1"/>
          <p:nvPr/>
        </p:nvSpPr>
        <p:spPr>
          <a:xfrm>
            <a:off x="4684521" y="2474722"/>
            <a:ext cx="275717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Use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codepen.io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on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Chrome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or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Safari.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3" name="object 10"/>
          <p:cNvSpPr txBox="1"/>
          <p:nvPr/>
        </p:nvSpPr>
        <p:spPr>
          <a:xfrm>
            <a:off x="4684521" y="2915538"/>
            <a:ext cx="279336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Login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to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save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and</a:t>
            </a:r>
            <a:r>
              <a:rPr b="1" dirty="0" sz="1250" spc="-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edit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your</a:t>
            </a:r>
            <a:r>
              <a:rPr b="1" dirty="0" sz="1250" spc="-1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portfolio.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4" name="object 11"/>
          <p:cNvSpPr txBox="1"/>
          <p:nvPr/>
        </p:nvSpPr>
        <p:spPr>
          <a:xfrm>
            <a:off x="5347461" y="3796410"/>
            <a:ext cx="149352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2. HTML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(Structure)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5" name="object 12"/>
          <p:cNvSpPr txBox="1"/>
          <p:nvPr/>
        </p:nvSpPr>
        <p:spPr>
          <a:xfrm>
            <a:off x="3271773" y="4238370"/>
            <a:ext cx="568007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For content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like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your</a:t>
            </a:r>
            <a:r>
              <a:rPr b="1" dirty="0" sz="1250" spc="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name,</a:t>
            </a:r>
            <a:r>
              <a:rPr b="1" dirty="0" sz="1250" spc="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about</a:t>
            </a:r>
            <a:r>
              <a:rPr b="1" dirty="0" sz="1250" spc="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section,</a:t>
            </a:r>
            <a:r>
              <a:rPr b="1" dirty="0" sz="1250" spc="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skills,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projects,</a:t>
            </a:r>
            <a:r>
              <a:rPr b="1" dirty="0" sz="1250" spc="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contact</a:t>
            </a:r>
            <a:r>
              <a:rPr b="1" dirty="0" sz="1250" spc="2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details.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6" name="object 13"/>
          <p:cNvSpPr txBox="1"/>
          <p:nvPr/>
        </p:nvSpPr>
        <p:spPr>
          <a:xfrm>
            <a:off x="5527675" y="5121020"/>
            <a:ext cx="114173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3.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CSS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(Styling)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7" name="object 14"/>
          <p:cNvSpPr txBox="1"/>
          <p:nvPr/>
        </p:nvSpPr>
        <p:spPr>
          <a:xfrm>
            <a:off x="4173982" y="5559932"/>
            <a:ext cx="3875404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To</a:t>
            </a:r>
            <a:r>
              <a:rPr b="1" dirty="0" sz="1250" spc="-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design</a:t>
            </a:r>
            <a:r>
              <a:rPr b="1" dirty="0" sz="1250" spc="-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your</a:t>
            </a:r>
            <a:r>
              <a:rPr b="1" dirty="0" sz="1250" spc="-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portfolio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with colors,</a:t>
            </a:r>
            <a:r>
              <a:rPr b="1" dirty="0" sz="1250" spc="1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fonts,</a:t>
            </a:r>
            <a:r>
              <a:rPr b="1" dirty="0" sz="1250" spc="-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layouts.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8" name="object 15"/>
          <p:cNvSpPr txBox="1"/>
          <p:nvPr/>
        </p:nvSpPr>
        <p:spPr>
          <a:xfrm>
            <a:off x="4436109" y="6000369"/>
            <a:ext cx="3351529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 spc="-10">
                <a:latin typeface="Trebuchet MS"/>
                <a:cs typeface="Trebuchet MS"/>
              </a:rPr>
              <a:t>Mobile-</a:t>
            </a:r>
            <a:r>
              <a:rPr b="1" dirty="0" sz="1250">
                <a:latin typeface="Trebuchet MS"/>
                <a:cs typeface="Trebuchet MS"/>
              </a:rPr>
              <a:t>friendly</a:t>
            </a:r>
            <a:r>
              <a:rPr b="1" dirty="0" sz="1250" spc="6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design</a:t>
            </a:r>
            <a:r>
              <a:rPr b="1" dirty="0" sz="1250" spc="4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with</a:t>
            </a:r>
            <a:r>
              <a:rPr b="1" dirty="0" sz="1250" spc="5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Flexbox</a:t>
            </a:r>
            <a:r>
              <a:rPr b="1" dirty="0" sz="1250" spc="6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or</a:t>
            </a:r>
            <a:r>
              <a:rPr b="1" dirty="0" sz="1250" spc="70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Grid.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89" name="object 16"/>
          <p:cNvSpPr txBox="1"/>
          <p:nvPr/>
        </p:nvSpPr>
        <p:spPr>
          <a:xfrm>
            <a:off x="5053329" y="6882765"/>
            <a:ext cx="207200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4.</a:t>
            </a:r>
            <a:r>
              <a:rPr b="1" dirty="0" sz="1250" spc="-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JavaScript</a:t>
            </a:r>
            <a:r>
              <a:rPr b="1" dirty="0" sz="1250" spc="60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(Interactivity)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90" name="object 17"/>
          <p:cNvSpPr txBox="1"/>
          <p:nvPr/>
        </p:nvSpPr>
        <p:spPr>
          <a:xfrm>
            <a:off x="3885946" y="7323581"/>
            <a:ext cx="445198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Add</a:t>
            </a:r>
            <a:r>
              <a:rPr b="1" dirty="0" sz="1250" spc="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animations,</a:t>
            </a:r>
            <a:r>
              <a:rPr b="1" dirty="0" sz="1250" spc="3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sliders,</a:t>
            </a:r>
            <a:r>
              <a:rPr b="1" dirty="0" sz="1250" spc="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form</a:t>
            </a:r>
            <a:r>
              <a:rPr b="1" dirty="0" sz="1250" spc="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validation,</a:t>
            </a:r>
            <a:r>
              <a:rPr b="1" dirty="0" sz="1250" spc="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or</a:t>
            </a:r>
            <a:r>
              <a:rPr b="1" dirty="0" sz="1250" spc="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project</a:t>
            </a:r>
            <a:r>
              <a:rPr b="1" dirty="0" sz="1250" spc="4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filters.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91" name="object 18"/>
          <p:cNvSpPr txBox="1"/>
          <p:nvPr/>
        </p:nvSpPr>
        <p:spPr>
          <a:xfrm>
            <a:off x="4422394" y="8204454"/>
            <a:ext cx="3319145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5.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External</a:t>
            </a:r>
            <a:r>
              <a:rPr b="1" dirty="0" sz="1250" spc="-4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Libraries/Frameworks</a:t>
            </a:r>
            <a:r>
              <a:rPr b="1" dirty="0" sz="1250" spc="-4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(Optional)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92" name="object 19"/>
          <p:cNvSpPr txBox="1"/>
          <p:nvPr/>
        </p:nvSpPr>
        <p:spPr>
          <a:xfrm>
            <a:off x="4009390" y="8644890"/>
            <a:ext cx="416052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Bootstrap</a:t>
            </a:r>
            <a:r>
              <a:rPr b="1" dirty="0" sz="1250" spc="-3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/</a:t>
            </a:r>
            <a:r>
              <a:rPr b="1" dirty="0" sz="1250" spc="-4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TailwindCSS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–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for</a:t>
            </a:r>
            <a:r>
              <a:rPr b="1" dirty="0" sz="1250" spc="-2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responsive</a:t>
            </a:r>
            <a:r>
              <a:rPr b="1" dirty="0" sz="1250" spc="-3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design</a:t>
            </a:r>
            <a:r>
              <a:rPr b="1" dirty="0" sz="1250" spc="-40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quickly.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93" name="object 20"/>
          <p:cNvSpPr txBox="1"/>
          <p:nvPr/>
        </p:nvSpPr>
        <p:spPr>
          <a:xfrm>
            <a:off x="5147817" y="9087104"/>
            <a:ext cx="1929764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FontAwesome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– for</a:t>
            </a:r>
            <a:r>
              <a:rPr b="1" dirty="0" sz="1250" spc="-5">
                <a:latin typeface="Trebuchet MS"/>
                <a:cs typeface="Trebuchet MS"/>
              </a:rPr>
              <a:t> </a:t>
            </a:r>
            <a:r>
              <a:rPr b="1" dirty="0" sz="1250" spc="-10">
                <a:latin typeface="Trebuchet MS"/>
                <a:cs typeface="Trebuchet MS"/>
              </a:rPr>
              <a:t>icons.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94" name="object 21"/>
          <p:cNvSpPr txBox="1"/>
          <p:nvPr/>
        </p:nvSpPr>
        <p:spPr>
          <a:xfrm>
            <a:off x="4963414" y="9526016"/>
            <a:ext cx="2299970" cy="189866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 sz="1250">
                <a:latin typeface="Trebuchet MS"/>
                <a:cs typeface="Trebuchet MS"/>
              </a:rPr>
              <a:t>Google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Fonts</a:t>
            </a:r>
            <a:r>
              <a:rPr b="1" dirty="0" sz="1250" spc="1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–</a:t>
            </a:r>
            <a:r>
              <a:rPr b="1" dirty="0" sz="1250" spc="20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for</a:t>
            </a:r>
            <a:r>
              <a:rPr b="1" dirty="0" sz="1250" spc="5">
                <a:latin typeface="Trebuchet MS"/>
                <a:cs typeface="Trebuchet MS"/>
              </a:rPr>
              <a:t> </a:t>
            </a:r>
            <a:r>
              <a:rPr b="1" dirty="0" sz="1250">
                <a:latin typeface="Trebuchet MS"/>
                <a:cs typeface="Trebuchet MS"/>
              </a:rPr>
              <a:t>stylish</a:t>
            </a:r>
            <a:r>
              <a:rPr b="1" dirty="0" sz="1250" spc="20">
                <a:latin typeface="Trebuchet MS"/>
                <a:cs typeface="Trebuchet MS"/>
              </a:rPr>
              <a:t> </a:t>
            </a:r>
            <a:r>
              <a:rPr b="1" dirty="0" sz="1250" spc="-20">
                <a:latin typeface="Trebuchet MS"/>
                <a:cs typeface="Trebuchet MS"/>
              </a:rPr>
              <a:t>text.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1048695" name="object 22"/>
          <p:cNvSpPr txBox="1"/>
          <p:nvPr/>
        </p:nvSpPr>
        <p:spPr>
          <a:xfrm>
            <a:off x="11665077" y="638048"/>
            <a:ext cx="1254125" cy="239395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Cambria"/>
                <a:cs typeface="Cambria"/>
              </a:rPr>
              <a:t>◻</a:t>
            </a:r>
            <a:r>
              <a:rPr dirty="0" sz="1400" spc="295">
                <a:latin typeface="Cambria"/>
                <a:cs typeface="Cambria"/>
              </a:rPr>
              <a:t> </a:t>
            </a:r>
            <a:r>
              <a:rPr b="1" dirty="0" sz="1350" spc="45">
                <a:latin typeface="Trebuchet MS"/>
                <a:cs typeface="Trebuchet MS"/>
              </a:rPr>
              <a:t>Techniques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96" name="object 23"/>
          <p:cNvSpPr txBox="1"/>
          <p:nvPr/>
        </p:nvSpPr>
        <p:spPr>
          <a:xfrm>
            <a:off x="11422760" y="1121409"/>
            <a:ext cx="1704975" cy="203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latin typeface="Trebuchet MS"/>
                <a:cs typeface="Trebuchet MS"/>
              </a:rPr>
              <a:t>1.</a:t>
            </a:r>
            <a:r>
              <a:rPr b="1" dirty="0" sz="1350" spc="-10">
                <a:latin typeface="Trebuchet MS"/>
                <a:cs typeface="Trebuchet MS"/>
              </a:rPr>
              <a:t> </a:t>
            </a:r>
            <a:r>
              <a:rPr b="1" dirty="0" sz="1350">
                <a:latin typeface="Trebuchet MS"/>
                <a:cs typeface="Trebuchet MS"/>
              </a:rPr>
              <a:t>Responsive</a:t>
            </a:r>
            <a:r>
              <a:rPr b="1" dirty="0" sz="1350" spc="-10">
                <a:latin typeface="Trebuchet MS"/>
                <a:cs typeface="Trebuchet MS"/>
              </a:rPr>
              <a:t> Design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97" name="object 24"/>
          <p:cNvSpPr txBox="1"/>
          <p:nvPr/>
        </p:nvSpPr>
        <p:spPr>
          <a:xfrm>
            <a:off x="9443084" y="1596897"/>
            <a:ext cx="569912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Use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@media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queries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so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portfolio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looks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good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on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mobile &amp;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desktop.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98" name="object 25"/>
          <p:cNvSpPr txBox="1"/>
          <p:nvPr/>
        </p:nvSpPr>
        <p:spPr>
          <a:xfrm>
            <a:off x="10947272" y="2549397"/>
            <a:ext cx="2633345" cy="203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2.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Navigation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Menu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(Hamburger)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699" name="object 26"/>
          <p:cNvSpPr txBox="1"/>
          <p:nvPr/>
        </p:nvSpPr>
        <p:spPr>
          <a:xfrm>
            <a:off x="10432160" y="3025267"/>
            <a:ext cx="3640454" cy="2038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Simple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mobile-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friendly</a:t>
            </a:r>
            <a:r>
              <a:rPr b="1" dirty="0" sz="1350" spc="-4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navigation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at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the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top.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0" name="object 27"/>
          <p:cNvSpPr txBox="1"/>
          <p:nvPr/>
        </p:nvSpPr>
        <p:spPr>
          <a:xfrm>
            <a:off x="11828144" y="3977766"/>
            <a:ext cx="90106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3.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Sections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1" name="object 28"/>
          <p:cNvSpPr txBox="1"/>
          <p:nvPr/>
        </p:nvSpPr>
        <p:spPr>
          <a:xfrm>
            <a:off x="11242929" y="4453254"/>
            <a:ext cx="2057400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Header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Name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&amp;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tagline.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2" name="object 29"/>
          <p:cNvSpPr txBox="1"/>
          <p:nvPr/>
        </p:nvSpPr>
        <p:spPr>
          <a:xfrm>
            <a:off x="10959465" y="4930266"/>
            <a:ext cx="266509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About Me –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Short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bio with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photo.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3" name="object 30"/>
          <p:cNvSpPr txBox="1"/>
          <p:nvPr/>
        </p:nvSpPr>
        <p:spPr>
          <a:xfrm>
            <a:off x="10711053" y="5406009"/>
            <a:ext cx="316293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Skills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List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icons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progress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bars.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4" name="object 31"/>
          <p:cNvSpPr txBox="1"/>
          <p:nvPr/>
        </p:nvSpPr>
        <p:spPr>
          <a:xfrm>
            <a:off x="10352913" y="5883021"/>
            <a:ext cx="387794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Projects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Grid</a:t>
            </a:r>
            <a:r>
              <a:rPr b="1" dirty="0" sz="1350" spc="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card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layout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with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images/links.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5" name="object 32"/>
          <p:cNvSpPr txBox="1"/>
          <p:nvPr/>
        </p:nvSpPr>
        <p:spPr>
          <a:xfrm>
            <a:off x="11306936" y="6358509"/>
            <a:ext cx="197040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Contact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–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Email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form.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6" name="object 33"/>
          <p:cNvSpPr txBox="1"/>
          <p:nvPr/>
        </p:nvSpPr>
        <p:spPr>
          <a:xfrm>
            <a:off x="11718417" y="7311390"/>
            <a:ext cx="1113155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4.</a:t>
            </a:r>
            <a:r>
              <a:rPr b="1" dirty="0" sz="1350" spc="-7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Animations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7" name="object 34"/>
          <p:cNvSpPr txBox="1"/>
          <p:nvPr/>
        </p:nvSpPr>
        <p:spPr>
          <a:xfrm>
            <a:off x="9973436" y="7788402"/>
            <a:ext cx="4636770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CSS</a:t>
            </a:r>
            <a:r>
              <a:rPr b="1" dirty="0" sz="1350" spc="-3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transitions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(:hover)</a:t>
            </a:r>
            <a:r>
              <a:rPr b="1" dirty="0" sz="1350" spc="-4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or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small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JavaScript</a:t>
            </a:r>
            <a:r>
              <a:rPr b="1" dirty="0" sz="1350" spc="-3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scroll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effects.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8" name="object 35"/>
          <p:cNvSpPr txBox="1"/>
          <p:nvPr/>
        </p:nvSpPr>
        <p:spPr>
          <a:xfrm>
            <a:off x="10608944" y="8263890"/>
            <a:ext cx="3367404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Example: </a:t>
            </a:r>
            <a:r>
              <a:rPr b="1" dirty="0" sz="1350" spc="-20">
                <a:solidFill>
                  <a:srgbClr val="006FC0"/>
                </a:solidFill>
                <a:latin typeface="Trebuchet MS"/>
                <a:cs typeface="Trebuchet MS"/>
              </a:rPr>
              <a:t>fade-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in sections</a:t>
            </a:r>
            <a:r>
              <a:rPr b="1" dirty="0" sz="1350" spc="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while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scrolling.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09" name="object 36"/>
          <p:cNvSpPr txBox="1"/>
          <p:nvPr/>
        </p:nvSpPr>
        <p:spPr>
          <a:xfrm>
            <a:off x="11474577" y="9216643"/>
            <a:ext cx="1604010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5.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CodePen</a:t>
            </a:r>
            <a:r>
              <a:rPr b="1" dirty="0" sz="1350" spc="-5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Embeds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10" name="object 37"/>
          <p:cNvSpPr txBox="1"/>
          <p:nvPr/>
        </p:nvSpPr>
        <p:spPr>
          <a:xfrm>
            <a:off x="8953627" y="9696704"/>
            <a:ext cx="6569709" cy="203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If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build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mini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projects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in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CodePen,</a:t>
            </a:r>
            <a:r>
              <a:rPr b="1" dirty="0" sz="1350" spc="-2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you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can</a:t>
            </a:r>
            <a:r>
              <a:rPr b="1" dirty="0" sz="1350" spc="-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embed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them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inside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>
                <a:solidFill>
                  <a:srgbClr val="006FC0"/>
                </a:solidFill>
                <a:latin typeface="Trebuchet MS"/>
                <a:cs typeface="Trebuchet MS"/>
              </a:rPr>
              <a:t>your</a:t>
            </a:r>
            <a:r>
              <a:rPr b="1" dirty="0" sz="1350" spc="-15">
                <a:solidFill>
                  <a:srgbClr val="006FC0"/>
                </a:solidFill>
                <a:latin typeface="Trebuchet MS"/>
                <a:cs typeface="Trebuchet MS"/>
              </a:rPr>
              <a:t> </a:t>
            </a:r>
            <a:r>
              <a:rPr b="1" dirty="0" sz="1350" spc="-10">
                <a:solidFill>
                  <a:srgbClr val="006FC0"/>
                </a:solidFill>
                <a:latin typeface="Trebuchet MS"/>
                <a:cs typeface="Trebuchet MS"/>
              </a:rPr>
              <a:t>portfolio.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048711" name="object 38"/>
          <p:cNvSpPr txBox="1"/>
          <p:nvPr/>
        </p:nvSpPr>
        <p:spPr>
          <a:xfrm>
            <a:off x="17024095" y="9678416"/>
            <a:ext cx="13589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50">
                <a:solidFill>
                  <a:srgbClr val="006FC0"/>
                </a:solidFill>
                <a:latin typeface="Trebuchet MS"/>
                <a:cs typeface="Trebuchet MS"/>
              </a:rPr>
              <a:t>7</a:t>
            </a:r>
            <a:endParaRPr sz="1650">
              <a:latin typeface="Trebuchet MS"/>
              <a:cs typeface="Trebuchet MS"/>
            </a:endParaRPr>
          </a:p>
        </p:txBody>
      </p:sp>
      <p:pic>
        <p:nvPicPr>
          <p:cNvPr id="2097204" name="object 39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2360929" y="9686823"/>
            <a:ext cx="262813" cy="270929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4" name="object 3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3749040" y="667512"/>
            <a:ext cx="521208" cy="594359"/>
          </a:xfrm>
          <a:prstGeom prst="rect"/>
        </p:spPr>
      </p:pic>
      <p:pic>
        <p:nvPicPr>
          <p:cNvPr id="2097175" name="object 4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4343400" y="658368"/>
            <a:ext cx="475488" cy="612648"/>
          </a:xfrm>
          <a:prstGeom prst="rect"/>
        </p:spPr>
      </p:pic>
      <p:pic>
        <p:nvPicPr>
          <p:cNvPr id="2097176" name="object 5"/>
          <p:cNvPicPr>
            <a:picLocks/>
          </p:cNvPicPr>
          <p:nvPr/>
        </p:nvPicPr>
        <p:blipFill>
          <a:blip xmlns:r="http://schemas.openxmlformats.org/officeDocument/2006/relationships" r:embed="rId3" cstate="print"/>
          <a:stretch>
            <a:fillRect/>
          </a:stretch>
        </p:blipFill>
        <p:spPr>
          <a:xfrm>
            <a:off x="5074920" y="658368"/>
            <a:ext cx="448055" cy="603503"/>
          </a:xfrm>
          <a:prstGeom prst="rect"/>
        </p:spPr>
      </p:pic>
      <p:pic>
        <p:nvPicPr>
          <p:cNvPr id="2097177" name="object 6"/>
          <p:cNvPicPr>
            <a:picLocks/>
          </p:cNvPicPr>
          <p:nvPr/>
        </p:nvPicPr>
        <p:blipFill>
          <a:blip xmlns:r="http://schemas.openxmlformats.org/officeDocument/2006/relationships" r:embed="rId4" cstate="print"/>
          <a:stretch>
            <a:fillRect/>
          </a:stretch>
        </p:blipFill>
        <p:spPr>
          <a:xfrm>
            <a:off x="6684264" y="658368"/>
            <a:ext cx="466344" cy="612648"/>
          </a:xfrm>
          <a:prstGeom prst="rect"/>
        </p:spPr>
      </p:pic>
      <p:pic>
        <p:nvPicPr>
          <p:cNvPr id="2097178" name="object 7"/>
          <p:cNvPicPr>
            <a:picLocks/>
          </p:cNvPicPr>
          <p:nvPr/>
        </p:nvPicPr>
        <p:blipFill>
          <a:blip xmlns:r="http://schemas.openxmlformats.org/officeDocument/2006/relationships" r:embed="rId5" cstate="print"/>
          <a:stretch>
            <a:fillRect/>
          </a:stretch>
        </p:blipFill>
        <p:spPr>
          <a:xfrm>
            <a:off x="7232904" y="667512"/>
            <a:ext cx="466344" cy="594359"/>
          </a:xfrm>
          <a:prstGeom prst="rect"/>
        </p:spPr>
      </p:pic>
      <p:pic>
        <p:nvPicPr>
          <p:cNvPr id="2097179" name="object 8"/>
          <p:cNvPicPr>
            <a:picLocks/>
          </p:cNvPicPr>
          <p:nvPr/>
        </p:nvPicPr>
        <p:blipFill>
          <a:blip xmlns:r="http://schemas.openxmlformats.org/officeDocument/2006/relationships" r:embed="rId6" cstate="print"/>
          <a:stretch>
            <a:fillRect/>
          </a:stretch>
        </p:blipFill>
        <p:spPr>
          <a:xfrm>
            <a:off x="9006840" y="658368"/>
            <a:ext cx="438911" cy="603503"/>
          </a:xfrm>
          <a:prstGeom prst="rect"/>
        </p:spPr>
      </p:pic>
      <p:pic>
        <p:nvPicPr>
          <p:cNvPr id="2097180" name="object 9"/>
          <p:cNvPicPr>
            <a:picLocks/>
          </p:cNvPicPr>
          <p:nvPr/>
        </p:nvPicPr>
        <p:blipFill>
          <a:blip xmlns:r="http://schemas.openxmlformats.org/officeDocument/2006/relationships" r:embed="rId7" cstate="print"/>
          <a:stretch>
            <a:fillRect/>
          </a:stretch>
        </p:blipFill>
        <p:spPr>
          <a:xfrm>
            <a:off x="15526512" y="905255"/>
            <a:ext cx="685800" cy="9381743"/>
          </a:xfrm>
          <a:prstGeom prst="rect"/>
        </p:spPr>
      </p:pic>
      <p:pic>
        <p:nvPicPr>
          <p:cNvPr id="2097181" name="object 10"/>
          <p:cNvPicPr>
            <a:picLocks/>
          </p:cNvPicPr>
          <p:nvPr/>
        </p:nvPicPr>
        <p:blipFill>
          <a:blip xmlns:r="http://schemas.openxmlformats.org/officeDocument/2006/relationships" r:embed="rId8" cstate="print"/>
          <a:stretch>
            <a:fillRect/>
          </a:stretch>
        </p:blipFill>
        <p:spPr>
          <a:xfrm>
            <a:off x="16358615" y="68580"/>
            <a:ext cx="1929384" cy="10218419"/>
          </a:xfrm>
          <a:prstGeom prst="rect"/>
        </p:spPr>
      </p:pic>
      <p:sp>
        <p:nvSpPr>
          <p:cNvPr id="1048625" name="object 11"/>
          <p:cNvSpPr/>
          <p:nvPr/>
        </p:nvSpPr>
        <p:spPr>
          <a:xfrm>
            <a:off x="15240" y="57911"/>
            <a:ext cx="13868400" cy="0"/>
          </a:xfrm>
          <a:custGeom>
            <a:avLst/>
            <a:ahLst/>
            <a:rect l="l" t="t" r="r" b="b"/>
            <a:pathLst>
              <a:path w="13868400">
                <a:moveTo>
                  <a:pt x="0" y="0"/>
                </a:moveTo>
                <a:lnTo>
                  <a:pt x="13868400" y="0"/>
                </a:lnTo>
              </a:path>
            </a:pathLst>
          </a:custGeom>
          <a:ln w="12192">
            <a:solidFill>
              <a:srgbClr val="606060"/>
            </a:solidFill>
          </a:ln>
        </p:spPr>
        <p:txBody>
          <a:bodyPr bIns="0" lIns="0" rIns="0" rtlCol="0" tIns="0" wrap="square"/>
          <a:p/>
        </p:txBody>
      </p:sp>
      <p:sp>
        <p:nvSpPr>
          <p:cNvPr id="1048626" name="object 12"/>
          <p:cNvSpPr txBox="1"/>
          <p:nvPr/>
        </p:nvSpPr>
        <p:spPr>
          <a:xfrm>
            <a:off x="1255691" y="367283"/>
            <a:ext cx="2402205" cy="1028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800" spc="-955">
                <a:latin typeface="Arial MT"/>
                <a:cs typeface="Arial MT"/>
              </a:rPr>
              <a:t>POTFO</a:t>
            </a:r>
            <a:endParaRPr sz="6800">
              <a:latin typeface="Arial MT"/>
              <a:cs typeface="Arial MT"/>
            </a:endParaRPr>
          </a:p>
        </p:txBody>
      </p:sp>
      <p:sp>
        <p:nvSpPr>
          <p:cNvPr id="1048627" name="object 13"/>
          <p:cNvSpPr txBox="1">
            <a:spLocks noGrp="1"/>
          </p:cNvSpPr>
          <p:nvPr>
            <p:ph type="title"/>
          </p:nvPr>
        </p:nvSpPr>
        <p:spPr>
          <a:xfrm>
            <a:off x="5528825" y="367283"/>
            <a:ext cx="6906259" cy="1028700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  <a:tabLst>
                <a:tab algn="l" pos="2404745"/>
                <a:tab algn="l" pos="4131945"/>
              </a:tabLst>
            </a:pPr>
            <a:r>
              <a:rPr b="0" dirty="0" sz="6800" spc="-869">
                <a:solidFill>
                  <a:srgbClr val="000000"/>
                </a:solidFill>
                <a:latin typeface="Arial MT"/>
                <a:cs typeface="Arial MT"/>
              </a:rPr>
              <a:t>ESI</a:t>
            </a:r>
            <a:r>
              <a:rPr b="0" dirty="0" sz="6800">
                <a:solidFill>
                  <a:srgbClr val="000000"/>
                </a:solidFill>
                <a:latin typeface="Arial MT"/>
                <a:cs typeface="Arial MT"/>
              </a:rPr>
              <a:t>	</a:t>
            </a:r>
            <a:r>
              <a:rPr b="0" dirty="0" sz="6800" spc="-740">
                <a:solidFill>
                  <a:srgbClr val="000000"/>
                </a:solidFill>
                <a:latin typeface="Arial MT"/>
                <a:cs typeface="Arial MT"/>
              </a:rPr>
              <a:t>AN</a:t>
            </a:r>
            <a:r>
              <a:rPr b="0" dirty="0" sz="6800">
                <a:solidFill>
                  <a:srgbClr val="000000"/>
                </a:solidFill>
                <a:latin typeface="Arial MT"/>
                <a:cs typeface="Arial MT"/>
              </a:rPr>
              <a:t>	</a:t>
            </a:r>
            <a:r>
              <a:rPr b="0" dirty="0" sz="6800" spc="-969">
                <a:solidFill>
                  <a:srgbClr val="000000"/>
                </a:solidFill>
                <a:latin typeface="Arial MT"/>
                <a:cs typeface="Arial MT"/>
              </a:rPr>
              <a:t>LAYOUT</a:t>
            </a:r>
            <a:endParaRPr sz="6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161409" y="0"/>
            <a:ext cx="7126463" cy="10286998"/>
          </a:xfrm>
          <a:prstGeom prst="rect"/>
        </p:spPr>
      </p:pic>
      <p:sp>
        <p:nvSpPr>
          <p:cNvPr id="1048604" name="object 3"/>
          <p:cNvSpPr/>
          <p:nvPr/>
        </p:nvSpPr>
        <p:spPr>
          <a:xfrm>
            <a:off x="0" y="6014720"/>
            <a:ext cx="671830" cy="4272280"/>
          </a:xfrm>
          <a:custGeom>
            <a:avLst/>
            <a:ahLst/>
            <a:rect l="l" t="t" r="r" b="b"/>
            <a:pathLst>
              <a:path w="671830" h="4272280">
                <a:moveTo>
                  <a:pt x="0" y="0"/>
                </a:moveTo>
                <a:lnTo>
                  <a:pt x="0" y="4271897"/>
                </a:lnTo>
                <a:lnTo>
                  <a:pt x="671449" y="4271897"/>
                </a:lnTo>
                <a:lnTo>
                  <a:pt x="0" y="0"/>
                </a:lnTo>
                <a:close/>
              </a:path>
            </a:pathLst>
          </a:custGeom>
          <a:solidFill>
            <a:srgbClr val="5EC9EC"/>
          </a:solidFill>
        </p:spPr>
        <p:txBody>
          <a:bodyPr bIns="0" lIns="0" rIns="0" rtlCol="0" tIns="0" wrap="square"/>
          <a:p/>
        </p:txBody>
      </p:sp>
      <p:sp>
        <p:nvSpPr>
          <p:cNvPr id="1048605" name="object 4"/>
          <p:cNvSpPr txBox="1">
            <a:spLocks noGrp="1"/>
          </p:cNvSpPr>
          <p:nvPr>
            <p:ph type="title"/>
          </p:nvPr>
        </p:nvSpPr>
        <p:spPr>
          <a:xfrm>
            <a:off x="322579" y="406654"/>
            <a:ext cx="13549630" cy="1092201"/>
          </a:xfrm>
          <a:prstGeom prst="rect"/>
        </p:spPr>
        <p:txBody>
          <a:bodyPr bIns="0" lIns="0" rIns="0" rtlCol="0" tIns="12700" vert="horz" wrap="square">
            <a:spAutoFit/>
          </a:bodyPr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FEATURES</a:t>
            </a:r>
            <a:r>
              <a:rPr dirty="0" spc="-35"/>
              <a:t> </a:t>
            </a:r>
            <a:r>
              <a:rPr dirty="0"/>
              <a:t>AND</a:t>
            </a:r>
            <a:r>
              <a:rPr dirty="0" spc="5"/>
              <a:t> </a:t>
            </a:r>
            <a:r>
              <a:rPr dirty="0" spc="-10"/>
              <a:t>FUNCTIONALITY</a:t>
            </a:r>
          </a:p>
        </p:txBody>
      </p:sp>
      <p:sp>
        <p:nvSpPr>
          <p:cNvPr id="1048606" name="object 5"/>
          <p:cNvSpPr txBox="1"/>
          <p:nvPr/>
        </p:nvSpPr>
        <p:spPr>
          <a:xfrm>
            <a:off x="2834385" y="1690313"/>
            <a:ext cx="9288780" cy="837565"/>
          </a:xfrm>
          <a:prstGeom prst="rect"/>
        </p:spPr>
        <p:txBody>
          <a:bodyPr bIns="0" lIns="0" rIns="0" rtlCol="0" tIns="31115" vert="horz" wrap="square">
            <a:spAutoFit/>
          </a:bodyPr>
          <a:p>
            <a:pPr marL="6886575">
              <a:lnSpc>
                <a:spcPct val="100000"/>
              </a:lnSpc>
              <a:spcBef>
                <a:spcPts val="245"/>
              </a:spcBef>
            </a:pPr>
            <a:r>
              <a:rPr dirty="0" sz="1650">
                <a:latin typeface="Trebuchet MS"/>
                <a:cs typeface="Trebuchet MS"/>
              </a:rPr>
              <a:t>1.</a:t>
            </a:r>
            <a:r>
              <a:rPr dirty="0" sz="1650" spc="1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Interactive</a:t>
            </a:r>
            <a:r>
              <a:rPr dirty="0" sz="1650" spc="-7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Animations</a:t>
            </a:r>
            <a:endParaRPr sz="165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60"/>
              </a:spcBef>
            </a:pPr>
            <a:r>
              <a:rPr dirty="0" sz="1900">
                <a:latin typeface="Trebuchet MS"/>
                <a:cs typeface="Trebuchet MS"/>
              </a:rPr>
              <a:t>Features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of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Digital</a:t>
            </a:r>
            <a:r>
              <a:rPr dirty="0" sz="1900" spc="2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Portfolio</a:t>
            </a:r>
            <a:endParaRPr sz="1900">
              <a:latin typeface="Trebuchet MS"/>
              <a:cs typeface="Trebuchet MS"/>
            </a:endParaRPr>
          </a:p>
          <a:p>
            <a:pPr marL="6861809">
              <a:lnSpc>
                <a:spcPct val="100000"/>
              </a:lnSpc>
              <a:spcBef>
                <a:spcPts val="90"/>
              </a:spcBef>
            </a:pPr>
            <a:r>
              <a:rPr dirty="0" sz="1650">
                <a:latin typeface="Trebuchet MS"/>
                <a:cs typeface="Trebuchet MS"/>
              </a:rPr>
              <a:t>Smooth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scroll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to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sections.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07" name="object 6"/>
          <p:cNvSpPr txBox="1"/>
          <p:nvPr/>
        </p:nvSpPr>
        <p:spPr>
          <a:xfrm>
            <a:off x="3325114" y="2645410"/>
            <a:ext cx="2250440" cy="596264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1.</a:t>
            </a:r>
            <a:r>
              <a:rPr dirty="0" sz="1900" spc="-3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Personal</a:t>
            </a:r>
            <a:r>
              <a:rPr dirty="0" sz="1900" spc="3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Branding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08" name="object 7"/>
          <p:cNvSpPr txBox="1"/>
          <p:nvPr/>
        </p:nvSpPr>
        <p:spPr>
          <a:xfrm>
            <a:off x="1621027" y="3310254"/>
            <a:ext cx="567944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Name,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tagline, professional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role, and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profile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photo.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09" name="object 8"/>
          <p:cNvSpPr txBox="1"/>
          <p:nvPr/>
        </p:nvSpPr>
        <p:spPr>
          <a:xfrm>
            <a:off x="2322322" y="3974719"/>
            <a:ext cx="427609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A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personal</a:t>
            </a:r>
            <a:r>
              <a:rPr dirty="0" sz="1900" spc="2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logo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or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unique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color</a:t>
            </a:r>
            <a:r>
              <a:rPr dirty="0" sz="1900" spc="1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theme.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10" name="object 9"/>
          <p:cNvSpPr txBox="1"/>
          <p:nvPr/>
        </p:nvSpPr>
        <p:spPr>
          <a:xfrm>
            <a:off x="3544570" y="5303901"/>
            <a:ext cx="181356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2.</a:t>
            </a:r>
            <a:r>
              <a:rPr dirty="0" sz="1900" spc="-2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About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Section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11" name="object 10"/>
          <p:cNvSpPr txBox="1"/>
          <p:nvPr/>
        </p:nvSpPr>
        <p:spPr>
          <a:xfrm>
            <a:off x="2857245" y="5969889"/>
            <a:ext cx="320421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Short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bio or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career </a:t>
            </a:r>
            <a:r>
              <a:rPr dirty="0" sz="1900" spc="-10">
                <a:latin typeface="Trebuchet MS"/>
                <a:cs typeface="Trebuchet MS"/>
              </a:rPr>
              <a:t>summary.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12" name="object 11"/>
          <p:cNvSpPr txBox="1"/>
          <p:nvPr/>
        </p:nvSpPr>
        <p:spPr>
          <a:xfrm>
            <a:off x="2369566" y="6634353"/>
            <a:ext cx="418211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Background, education,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interests.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13" name="object 12"/>
          <p:cNvSpPr txBox="1"/>
          <p:nvPr/>
        </p:nvSpPr>
        <p:spPr>
          <a:xfrm>
            <a:off x="3468370" y="7963661"/>
            <a:ext cx="1962785" cy="596265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3.</a:t>
            </a:r>
            <a:r>
              <a:rPr dirty="0" sz="1900" spc="-1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Skills</a:t>
            </a:r>
            <a:r>
              <a:rPr dirty="0" sz="1900" spc="2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Showcase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14" name="object 13"/>
          <p:cNvSpPr txBox="1"/>
          <p:nvPr/>
        </p:nvSpPr>
        <p:spPr>
          <a:xfrm>
            <a:off x="1054100" y="8628126"/>
            <a:ext cx="6811009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Technical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and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soft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skills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(with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icons,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progress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bars,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or</a:t>
            </a:r>
            <a:r>
              <a:rPr dirty="0" sz="1900" spc="-5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charts).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15" name="object 14"/>
          <p:cNvSpPr txBox="1"/>
          <p:nvPr/>
        </p:nvSpPr>
        <p:spPr>
          <a:xfrm>
            <a:off x="1535683" y="9294368"/>
            <a:ext cx="5848350" cy="314960"/>
          </a:xfrm>
          <a:prstGeom prst="rect"/>
        </p:spPr>
        <p:txBody>
          <a:bodyPr bIns="0" lIns="0" rIns="0" rtlCol="0" tIns="12065" vert="horz" wrap="square">
            <a:spAutoFit/>
          </a:bodyPr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>
                <a:latin typeface="Trebuchet MS"/>
                <a:cs typeface="Trebuchet MS"/>
              </a:rPr>
              <a:t>Categorized</a:t>
            </a:r>
            <a:r>
              <a:rPr dirty="0" sz="1900" spc="-10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(e.g.,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Web</a:t>
            </a:r>
            <a:r>
              <a:rPr dirty="0" sz="1900" spc="5">
                <a:latin typeface="Trebuchet MS"/>
                <a:cs typeface="Trebuchet MS"/>
              </a:rPr>
              <a:t> </a:t>
            </a:r>
            <a:r>
              <a:rPr dirty="0" sz="1900">
                <a:latin typeface="Trebuchet MS"/>
                <a:cs typeface="Trebuchet MS"/>
              </a:rPr>
              <a:t>Development, Design,</a:t>
            </a:r>
            <a:r>
              <a:rPr dirty="0" sz="1900" spc="10">
                <a:latin typeface="Trebuchet MS"/>
                <a:cs typeface="Trebuchet MS"/>
              </a:rPr>
              <a:t> </a:t>
            </a:r>
            <a:r>
              <a:rPr dirty="0" sz="1900" spc="-10">
                <a:latin typeface="Trebuchet MS"/>
                <a:cs typeface="Trebuchet MS"/>
              </a:rPr>
              <a:t>Tools).</a:t>
            </a:r>
            <a:endParaRPr sz="1900">
              <a:latin typeface="Trebuchet MS"/>
              <a:cs typeface="Trebuchet MS"/>
            </a:endParaRPr>
          </a:p>
        </p:txBody>
      </p:sp>
      <p:sp>
        <p:nvSpPr>
          <p:cNvPr id="1048616" name="object 15"/>
          <p:cNvSpPr txBox="1"/>
          <p:nvPr/>
        </p:nvSpPr>
        <p:spPr>
          <a:xfrm>
            <a:off x="8723503" y="2852673"/>
            <a:ext cx="435864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 spc="-10">
                <a:latin typeface="Trebuchet MS"/>
                <a:cs typeface="Trebuchet MS"/>
              </a:rPr>
              <a:t>Fade-</a:t>
            </a:r>
            <a:r>
              <a:rPr dirty="0" sz="1650">
                <a:latin typeface="Trebuchet MS"/>
                <a:cs typeface="Trebuchet MS"/>
              </a:rPr>
              <a:t>in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or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slide-</a:t>
            </a:r>
            <a:r>
              <a:rPr dirty="0" sz="1650">
                <a:latin typeface="Trebuchet MS"/>
                <a:cs typeface="Trebuchet MS"/>
              </a:rPr>
              <a:t>up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animations</a:t>
            </a:r>
            <a:r>
              <a:rPr dirty="0" sz="1650" spc="-1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when</a:t>
            </a:r>
            <a:r>
              <a:rPr dirty="0" sz="1650" spc="-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scrolling.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17" name="object 16"/>
          <p:cNvSpPr txBox="1"/>
          <p:nvPr/>
        </p:nvSpPr>
        <p:spPr>
          <a:xfrm>
            <a:off x="9622917" y="3996054"/>
            <a:ext cx="255841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2.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Search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or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Filter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Projects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18" name="object 17"/>
          <p:cNvSpPr txBox="1"/>
          <p:nvPr/>
        </p:nvSpPr>
        <p:spPr>
          <a:xfrm>
            <a:off x="8286115" y="4567554"/>
            <a:ext cx="523303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Filter</a:t>
            </a:r>
            <a:r>
              <a:rPr dirty="0" sz="1650" spc="-4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projects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by</a:t>
            </a:r>
            <a:r>
              <a:rPr dirty="0" sz="1650" spc="-3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category</a:t>
            </a:r>
            <a:r>
              <a:rPr dirty="0" sz="1650" spc="-4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(e.g.,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Web,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Mobile,</a:t>
            </a:r>
            <a:r>
              <a:rPr dirty="0" sz="1650" spc="-3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Design).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19" name="object 18"/>
          <p:cNvSpPr txBox="1"/>
          <p:nvPr/>
        </p:nvSpPr>
        <p:spPr>
          <a:xfrm>
            <a:off x="9965817" y="5710809"/>
            <a:ext cx="186563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3.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Embedded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 spc="-20">
                <a:latin typeface="Trebuchet MS"/>
                <a:cs typeface="Trebuchet MS"/>
              </a:rPr>
              <a:t>Media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20" name="object 19"/>
          <p:cNvSpPr txBox="1"/>
          <p:nvPr/>
        </p:nvSpPr>
        <p:spPr>
          <a:xfrm>
            <a:off x="8030082" y="6282309"/>
            <a:ext cx="574675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CodePen,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GitHub</a:t>
            </a:r>
            <a:r>
              <a:rPr dirty="0" sz="1650" spc="-10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repos,</a:t>
            </a:r>
            <a:r>
              <a:rPr dirty="0" sz="1650" spc="-12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YouTube</a:t>
            </a:r>
            <a:r>
              <a:rPr dirty="0" sz="1650" spc="-10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videos,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or</a:t>
            </a:r>
            <a:r>
              <a:rPr dirty="0" sz="1650" spc="-10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Behance</a:t>
            </a:r>
            <a:r>
              <a:rPr dirty="0" sz="1650" spc="-95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designs.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21" name="object 20"/>
          <p:cNvSpPr txBox="1"/>
          <p:nvPr/>
        </p:nvSpPr>
        <p:spPr>
          <a:xfrm>
            <a:off x="10118217" y="7425690"/>
            <a:ext cx="1586865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4.</a:t>
            </a:r>
            <a:r>
              <a:rPr dirty="0" sz="1650" spc="-4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Theme</a:t>
            </a:r>
            <a:r>
              <a:rPr dirty="0" sz="1650" spc="-4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Toggle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22" name="object 21"/>
          <p:cNvSpPr txBox="1"/>
          <p:nvPr/>
        </p:nvSpPr>
        <p:spPr>
          <a:xfrm>
            <a:off x="9398889" y="7997190"/>
            <a:ext cx="300736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Dark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mode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/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light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mode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switch.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23" name="object 22"/>
          <p:cNvSpPr txBox="1"/>
          <p:nvPr/>
        </p:nvSpPr>
        <p:spPr>
          <a:xfrm>
            <a:off x="9839325" y="9140443"/>
            <a:ext cx="211455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5.</a:t>
            </a:r>
            <a:r>
              <a:rPr dirty="0" sz="1650" spc="-11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Analytics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(Optional)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048624" name="object 23"/>
          <p:cNvSpPr txBox="1"/>
          <p:nvPr/>
        </p:nvSpPr>
        <p:spPr>
          <a:xfrm>
            <a:off x="9389744" y="9711943"/>
            <a:ext cx="3027680" cy="27813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50">
                <a:latin typeface="Trebuchet MS"/>
                <a:cs typeface="Trebuchet MS"/>
              </a:rPr>
              <a:t>Google</a:t>
            </a:r>
            <a:r>
              <a:rPr dirty="0" sz="1650" spc="-114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Analytics</a:t>
            </a:r>
            <a:r>
              <a:rPr dirty="0" sz="1650" spc="-30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to</a:t>
            </a:r>
            <a:r>
              <a:rPr dirty="0" sz="1650" spc="-25">
                <a:latin typeface="Trebuchet MS"/>
                <a:cs typeface="Trebuchet MS"/>
              </a:rPr>
              <a:t> </a:t>
            </a:r>
            <a:r>
              <a:rPr dirty="0" sz="1650">
                <a:latin typeface="Trebuchet MS"/>
                <a:cs typeface="Trebuchet MS"/>
              </a:rPr>
              <a:t>track</a:t>
            </a:r>
            <a:r>
              <a:rPr dirty="0" sz="1650" spc="-20">
                <a:latin typeface="Trebuchet MS"/>
                <a:cs typeface="Trebuchet MS"/>
              </a:rPr>
              <a:t> </a:t>
            </a:r>
            <a:r>
              <a:rPr dirty="0" sz="1650" spc="-10">
                <a:latin typeface="Trebuchet MS"/>
                <a:cs typeface="Trebuchet MS"/>
              </a:rPr>
              <a:t>views.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 FWD TNSDC 2025.pptx_20250827_205853_0000.pdf</dc:title>
  <dc:creator>comali boys</dc:creator>
  <cp:lastModifiedBy>Abi M</cp:lastModifiedBy>
  <dcterms:created xsi:type="dcterms:W3CDTF">2025-09-11T05:10:25Z</dcterms:created>
  <dcterms:modified xsi:type="dcterms:W3CDTF">2025-09-13T03:52:12Z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Creator">
    <vt:lpwstr>Microsoft® Office Word 2007</vt:lpwstr>
  </property>
  <property fmtid="{D5CDD505-2E9C-101B-9397-08002B2CF9AE}" pid="4" name="LastSaved">
    <vt:filetime>2025-09-12T00:00:00Z</vt:filetime>
  </property>
  <property fmtid="{D5CDD505-2E9C-101B-9397-08002B2CF9AE}" pid="5" name="Producer">
    <vt:lpwstr>Microsoft® Office Word 2007</vt:lpwstr>
  </property>
  <property fmtid="{D5CDD505-2E9C-101B-9397-08002B2CF9AE}" pid="6" name="ICV">
    <vt:lpwstr>ccd0507f06144a10bca670c24775d84b</vt:lpwstr>
  </property>
</Properties>
</file>