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A01E-C133-B0CB-0406-1E2BF0E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458DD-EC77-3F88-19D0-EFD5A847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DA12-C2C1-CD74-388B-BE7F9ACA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AFEC-F4B6-0DCC-6BFC-E458A690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C724-D952-BE96-ECE6-B6DC12F2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08DA-23B2-0F64-F149-5C43CB53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AD357-CA69-81D2-D4C3-F134628F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9BA4-2C66-ED53-7E55-5C48C980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3037-1133-3DBA-72B9-60CB4ACD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1F76-1F82-AE72-9F70-E22407B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1BEAA-BBC5-F393-14FB-BCE951333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19010-917A-2D9E-FA30-D9473A1A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7696-7193-C301-C9FB-E4D84018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33A-608C-FE0B-D65A-448233BB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A5E3-48EA-464C-7D2F-E825E034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0BEB-3D83-319E-C56C-E47960F2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EDD-A4BF-13D7-0F5C-96D23229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33B8-3E5B-1C54-0D4F-4625F586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57BB-43EA-086D-5B6D-46538D0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C448-0D79-0D8B-0663-4EFF9DD5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AC11-3B20-45EE-435F-9C3D4A0B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3AFF1-BF61-470B-93AE-7DA243BA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2A2A-F80A-4B6C-D2F7-B7A11CA0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7357-832A-7322-3E43-30F06B9C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7D29-24AD-193C-9D24-1F942C0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F2CE-C8D0-BF8C-4BEA-C782209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D2E7-4442-999F-B53D-6DC374F86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C9BB-2748-4857-7BE7-9B077BA0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4E40-2E03-A905-8713-40F804B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59E7A-A765-512A-46ED-29D97347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3E32-7932-8C50-419E-16D442BA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5CFB-E7A5-FA95-CC45-8B6F8C6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4313-3E70-4F39-CCEA-435123B2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2E3C-ADF8-5C55-5065-81005DBB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283C-363D-1848-2191-815EA4731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0FCF4-CDC1-F3A4-1CE4-0D519DFF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B5FAA-CDB5-E1D8-FF21-A2357D8C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4E164-AA3D-32B0-660C-924917F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EA814-4D39-EA45-74A4-B128E750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0C13-CA5A-C094-3B4A-76F0EC61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DE64-D740-BE68-8E15-0B0EC9CB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CD3C8-B7BE-623F-F98B-EEA4B6F4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53A38-0A38-7FA6-7977-0CB688DF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44296-054C-EE48-0D78-9D56CEC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87529-EFF1-8EC6-339F-0741289A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7831-0B74-7742-BD59-92384F45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439-B451-E6BC-FD73-1DFC83AE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13BD-321D-E048-86C0-61E9B091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5DF8-AA45-2FEF-77CE-09A04385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1F7E-43C4-42AD-0A49-D190E187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BEAC-48A6-14AD-2C80-F3AFB053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A72A-250A-2F7F-478D-9240F296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827-6CD5-4222-A8F5-20B112A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996B2-B719-4536-5087-EDB7ED3DC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C2F8-4E1D-10AD-5A0B-D0B466BA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051C-CF51-B389-D538-117F1E2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6E8F-8726-2F89-29B0-DA01EE15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8E75-3676-116A-2F81-7D9B06C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E3292-6A96-467F-54DD-48A0DF6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81C1-9615-2B00-AD6B-CAADD197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6093-756B-D6CC-568C-B3801E2A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BDD2-637C-4443-8B50-EA63B595EC2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6380-4CCE-C059-8026-1794A5AA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D172-F4FE-01EA-3E38-EF7C1CA88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4589-3138-AC45-A28E-347A2076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on.readthedocs.io/en/latest/src/userguide/source_files_and_compilation.html#source-files-and-compilation" TargetMode="External"/><Relationship Id="rId2" Type="http://schemas.openxmlformats.org/officeDocument/2006/relationships/hyperlink" Target="https://github.com/pimoroni/automation-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goyal15/IndustrialAutomationEC601/tree/Sprint2_industrialAuto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6808-DDC3-8871-A50D-0413CCF72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Sprint3: Industrial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5251-7A93-528F-28F0-BEAE328DC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Shivam Goyal</a:t>
            </a:r>
          </a:p>
        </p:txBody>
      </p:sp>
    </p:spTree>
    <p:extLst>
      <p:ext uri="{BB962C8B-B14F-4D97-AF65-F5344CB8AC3E}">
        <p14:creationId xmlns:p14="http://schemas.microsoft.com/office/powerpoint/2010/main" val="10292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4D3E-F820-6E1B-21CE-7FEDFB61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977D-390C-D157-2B51-3BAA82F9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simulation for the project</a:t>
            </a:r>
          </a:p>
          <a:p>
            <a:pPr marL="0" indent="0">
              <a:buNone/>
            </a:pPr>
            <a:r>
              <a:rPr lang="en-US" dirty="0"/>
              <a:t>	1. Creating a basic (happy) loop</a:t>
            </a:r>
          </a:p>
          <a:p>
            <a:pPr marL="0" indent="0">
              <a:buNone/>
            </a:pPr>
            <a:r>
              <a:rPr lang="en-US" dirty="0"/>
              <a:t>	2. How to move further?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Sprint 4 goals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2DE8-011C-33D5-7E0A-6AD6BA0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16D-25DF-7F51-2CD0-783B0544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66005"/>
            <a:ext cx="5181600" cy="1135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happy loop for the 1</a:t>
            </a:r>
            <a:r>
              <a:rPr lang="en-US" baseline="30000" dirty="0"/>
              <a:t>st</a:t>
            </a:r>
            <a:r>
              <a:rPr lang="en-US" dirty="0"/>
              <a:t> part of the project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B87C708-B563-C5DB-BFE6-8D65541A5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5725"/>
            <a:ext cx="5181600" cy="3891137"/>
          </a:xfrm>
        </p:spPr>
      </p:pic>
    </p:spTree>
    <p:extLst>
      <p:ext uri="{BB962C8B-B14F-4D97-AF65-F5344CB8AC3E}">
        <p14:creationId xmlns:p14="http://schemas.microsoft.com/office/powerpoint/2010/main" val="32955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7FD-C2C2-11F5-3CA6-79E0B778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C628-02D5-C5F8-8176-2A8B026B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https://github.com/pimoroni/automation-hat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https://cython.readthedocs.io/en/latest/src/userguide/source_files_and_compilation.html#source-files-and-compilation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https://github.com/sgoyal15/IndustrialAutomationEC601/tree/Sprint3_industrialAutomation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9645-EB30-96D1-92B5-8B9DF334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4: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F4DA-A2FD-9014-9268-EAB81AB0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Implementing a config file to get the data from there </a:t>
            </a:r>
          </a:p>
          <a:p>
            <a:pPr marL="514350" indent="-514350">
              <a:buAutoNum type="arabicPeriod"/>
            </a:pPr>
            <a:r>
              <a:rPr lang="en-US" dirty="0"/>
              <a:t>Programming for all the test cases and executing all</a:t>
            </a:r>
          </a:p>
          <a:p>
            <a:pPr marL="0" indent="0">
              <a:buNone/>
            </a:pPr>
            <a:r>
              <a:rPr lang="en-US" dirty="0"/>
              <a:t>3. Implementation of threads for multi-threading</a:t>
            </a:r>
          </a:p>
          <a:p>
            <a:pPr marL="0" indent="0">
              <a:buNone/>
            </a:pPr>
            <a:r>
              <a:rPr lang="en-US" dirty="0"/>
              <a:t>4. Optimizing the code</a:t>
            </a:r>
          </a:p>
        </p:txBody>
      </p:sp>
    </p:spTree>
    <p:extLst>
      <p:ext uri="{BB962C8B-B14F-4D97-AF65-F5344CB8AC3E}">
        <p14:creationId xmlns:p14="http://schemas.microsoft.com/office/powerpoint/2010/main" val="12099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136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Sprint3: Industrial Automation</vt:lpstr>
      <vt:lpstr>Objective</vt:lpstr>
      <vt:lpstr>Process ER Diagram</vt:lpstr>
      <vt:lpstr>Documentation</vt:lpstr>
      <vt:lpstr>Sprint 4: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Sprint2: Industrial Automation</dc:title>
  <dc:creator>Shivam Goyal</dc:creator>
  <cp:lastModifiedBy>Shivam Goyal</cp:lastModifiedBy>
  <cp:revision>8</cp:revision>
  <dcterms:created xsi:type="dcterms:W3CDTF">2023-10-29T19:30:13Z</dcterms:created>
  <dcterms:modified xsi:type="dcterms:W3CDTF">2023-11-13T20:10:55Z</dcterms:modified>
</cp:coreProperties>
</file>