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handoutMasterIdLst>
    <p:handoutMasterId r:id="rId48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87" r:id="rId9"/>
    <p:sldId id="293" r:id="rId10"/>
    <p:sldId id="299" r:id="rId11"/>
    <p:sldId id="305" r:id="rId12"/>
    <p:sldId id="268" r:id="rId13"/>
    <p:sldId id="265" r:id="rId14"/>
    <p:sldId id="264" r:id="rId15"/>
    <p:sldId id="302" r:id="rId16"/>
    <p:sldId id="266" r:id="rId17"/>
    <p:sldId id="269" r:id="rId18"/>
    <p:sldId id="270" r:id="rId19"/>
    <p:sldId id="28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0" r:id="rId31"/>
    <p:sldId id="282" r:id="rId32"/>
    <p:sldId id="290" r:id="rId33"/>
    <p:sldId id="289" r:id="rId34"/>
    <p:sldId id="291" r:id="rId35"/>
    <p:sldId id="292" r:id="rId36"/>
    <p:sldId id="294" r:id="rId37"/>
    <p:sldId id="295" r:id="rId38"/>
    <p:sldId id="283" r:id="rId39"/>
    <p:sldId id="303" r:id="rId40"/>
    <p:sldId id="297" r:id="rId41"/>
    <p:sldId id="304" r:id="rId42"/>
    <p:sldId id="285" r:id="rId43"/>
    <p:sldId id="284" r:id="rId44"/>
    <p:sldId id="296" r:id="rId45"/>
    <p:sldId id="286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hiddenSlides="1" frameSlides="1"/>
  <p:clrMru>
    <a:srgbClr val="98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 snapToGrid="0" snapToObjects="1">
      <p:cViewPr varScale="1">
        <p:scale>
          <a:sx n="93" d="100"/>
          <a:sy n="9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Experiment%203%20-%20Analysis:EDA-VNS%20improvement%20ratios:Summar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Experiment%202%20-Random%20instances:Standart%20executions:Experiment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Experiment%203%20-%20Analysis:LR%20vs%20EDA%20histogram:EDA%20vs%20LR%20ratio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Multiply%20evaluations:Summary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log-gmallows-tai50_5_0.fsp-1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log_with_restar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su:Desktop:log_with_rest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Sheet1!$A$1:$A$120</c:f>
              <c:numCache>
                <c:formatCode>General</c:formatCode>
                <c:ptCount val="120"/>
                <c:pt idx="0">
                  <c:v>0.005</c:v>
                </c:pt>
                <c:pt idx="1">
                  <c:v>0.0055</c:v>
                </c:pt>
                <c:pt idx="2">
                  <c:v>0.0055</c:v>
                </c:pt>
                <c:pt idx="3">
                  <c:v>0.006</c:v>
                </c:pt>
                <c:pt idx="4">
                  <c:v>0.006</c:v>
                </c:pt>
                <c:pt idx="5">
                  <c:v>0.006</c:v>
                </c:pt>
                <c:pt idx="6">
                  <c:v>0.006</c:v>
                </c:pt>
                <c:pt idx="7">
                  <c:v>0.0067</c:v>
                </c:pt>
                <c:pt idx="8">
                  <c:v>0.0067</c:v>
                </c:pt>
                <c:pt idx="9">
                  <c:v>0.0067</c:v>
                </c:pt>
                <c:pt idx="10">
                  <c:v>0.0067</c:v>
                </c:pt>
                <c:pt idx="11">
                  <c:v>0.0067</c:v>
                </c:pt>
                <c:pt idx="12">
                  <c:v>0.0067</c:v>
                </c:pt>
                <c:pt idx="13">
                  <c:v>0.0067</c:v>
                </c:pt>
                <c:pt idx="14">
                  <c:v>0.0067</c:v>
                </c:pt>
                <c:pt idx="15">
                  <c:v>0.0074</c:v>
                </c:pt>
                <c:pt idx="16">
                  <c:v>0.0074</c:v>
                </c:pt>
                <c:pt idx="17">
                  <c:v>0.0074</c:v>
                </c:pt>
                <c:pt idx="18">
                  <c:v>0.0074</c:v>
                </c:pt>
                <c:pt idx="19">
                  <c:v>0.0074</c:v>
                </c:pt>
                <c:pt idx="20">
                  <c:v>0.0074</c:v>
                </c:pt>
                <c:pt idx="21">
                  <c:v>0.0074</c:v>
                </c:pt>
                <c:pt idx="22">
                  <c:v>0.0074</c:v>
                </c:pt>
                <c:pt idx="23">
                  <c:v>0.0074</c:v>
                </c:pt>
                <c:pt idx="24">
                  <c:v>0.0074</c:v>
                </c:pt>
                <c:pt idx="25">
                  <c:v>0.0082</c:v>
                </c:pt>
                <c:pt idx="26">
                  <c:v>0.0082</c:v>
                </c:pt>
                <c:pt idx="27">
                  <c:v>0.0082</c:v>
                </c:pt>
                <c:pt idx="28">
                  <c:v>0.0082</c:v>
                </c:pt>
                <c:pt idx="29">
                  <c:v>0.0082</c:v>
                </c:pt>
                <c:pt idx="30">
                  <c:v>0.0082</c:v>
                </c:pt>
                <c:pt idx="31">
                  <c:v>0.0082</c:v>
                </c:pt>
                <c:pt idx="32">
                  <c:v>0.0082</c:v>
                </c:pt>
                <c:pt idx="33">
                  <c:v>0.0082</c:v>
                </c:pt>
                <c:pt idx="34">
                  <c:v>0.0082</c:v>
                </c:pt>
                <c:pt idx="35">
                  <c:v>0.0082</c:v>
                </c:pt>
                <c:pt idx="36">
                  <c:v>0.009</c:v>
                </c:pt>
                <c:pt idx="37">
                  <c:v>0.009</c:v>
                </c:pt>
                <c:pt idx="38">
                  <c:v>0.009</c:v>
                </c:pt>
                <c:pt idx="39">
                  <c:v>0.009</c:v>
                </c:pt>
                <c:pt idx="40">
                  <c:v>0.009</c:v>
                </c:pt>
                <c:pt idx="41">
                  <c:v>0.009</c:v>
                </c:pt>
                <c:pt idx="42">
                  <c:v>0.009</c:v>
                </c:pt>
                <c:pt idx="43">
                  <c:v>0.009</c:v>
                </c:pt>
                <c:pt idx="44">
                  <c:v>0.009</c:v>
                </c:pt>
                <c:pt idx="45">
                  <c:v>0.009</c:v>
                </c:pt>
                <c:pt idx="46">
                  <c:v>0.01</c:v>
                </c:pt>
                <c:pt idx="47">
                  <c:v>0.01</c:v>
                </c:pt>
                <c:pt idx="48">
                  <c:v>0.01</c:v>
                </c:pt>
                <c:pt idx="49">
                  <c:v>0.01</c:v>
                </c:pt>
                <c:pt idx="50">
                  <c:v>0.01</c:v>
                </c:pt>
                <c:pt idx="51">
                  <c:v>0.01</c:v>
                </c:pt>
                <c:pt idx="52">
                  <c:v>0.01</c:v>
                </c:pt>
                <c:pt idx="53">
                  <c:v>0.011</c:v>
                </c:pt>
                <c:pt idx="54">
                  <c:v>0.011</c:v>
                </c:pt>
                <c:pt idx="55">
                  <c:v>0.011</c:v>
                </c:pt>
                <c:pt idx="56">
                  <c:v>0.011</c:v>
                </c:pt>
                <c:pt idx="57">
                  <c:v>0.011</c:v>
                </c:pt>
                <c:pt idx="58">
                  <c:v>0.0122</c:v>
                </c:pt>
                <c:pt idx="59">
                  <c:v>0.0122</c:v>
                </c:pt>
                <c:pt idx="60">
                  <c:v>0.0135</c:v>
                </c:pt>
                <c:pt idx="61">
                  <c:v>0.0122</c:v>
                </c:pt>
                <c:pt idx="62">
                  <c:v>0.0122</c:v>
                </c:pt>
                <c:pt idx="63">
                  <c:v>0.011</c:v>
                </c:pt>
                <c:pt idx="64">
                  <c:v>0.011</c:v>
                </c:pt>
                <c:pt idx="65">
                  <c:v>0.011</c:v>
                </c:pt>
                <c:pt idx="66">
                  <c:v>0.011</c:v>
                </c:pt>
                <c:pt idx="67">
                  <c:v>0.01</c:v>
                </c:pt>
                <c:pt idx="68">
                  <c:v>0.01</c:v>
                </c:pt>
                <c:pt idx="69">
                  <c:v>0.01</c:v>
                </c:pt>
                <c:pt idx="70">
                  <c:v>0.01</c:v>
                </c:pt>
                <c:pt idx="71">
                  <c:v>0.01</c:v>
                </c:pt>
                <c:pt idx="72">
                  <c:v>0.01</c:v>
                </c:pt>
                <c:pt idx="73">
                  <c:v>0.01</c:v>
                </c:pt>
                <c:pt idx="74">
                  <c:v>0.01</c:v>
                </c:pt>
                <c:pt idx="75">
                  <c:v>0.009</c:v>
                </c:pt>
                <c:pt idx="76">
                  <c:v>0.009</c:v>
                </c:pt>
                <c:pt idx="77">
                  <c:v>0.009</c:v>
                </c:pt>
                <c:pt idx="78">
                  <c:v>0.009</c:v>
                </c:pt>
                <c:pt idx="79">
                  <c:v>0.009</c:v>
                </c:pt>
                <c:pt idx="80">
                  <c:v>0.009</c:v>
                </c:pt>
                <c:pt idx="81">
                  <c:v>0.009</c:v>
                </c:pt>
                <c:pt idx="82">
                  <c:v>0.009</c:v>
                </c:pt>
                <c:pt idx="83">
                  <c:v>0.009</c:v>
                </c:pt>
                <c:pt idx="84">
                  <c:v>0.009</c:v>
                </c:pt>
                <c:pt idx="85">
                  <c:v>0.0082</c:v>
                </c:pt>
                <c:pt idx="86">
                  <c:v>0.0082</c:v>
                </c:pt>
                <c:pt idx="87">
                  <c:v>0.0082</c:v>
                </c:pt>
                <c:pt idx="88">
                  <c:v>0.0082</c:v>
                </c:pt>
                <c:pt idx="89">
                  <c:v>0.0082</c:v>
                </c:pt>
                <c:pt idx="90">
                  <c:v>0.0082</c:v>
                </c:pt>
                <c:pt idx="91">
                  <c:v>0.0082</c:v>
                </c:pt>
                <c:pt idx="92">
                  <c:v>0.0082</c:v>
                </c:pt>
                <c:pt idx="93">
                  <c:v>0.0082</c:v>
                </c:pt>
                <c:pt idx="94">
                  <c:v>0.0082</c:v>
                </c:pt>
                <c:pt idx="95">
                  <c:v>0.0082</c:v>
                </c:pt>
                <c:pt idx="96">
                  <c:v>0.0074</c:v>
                </c:pt>
                <c:pt idx="97">
                  <c:v>0.0074</c:v>
                </c:pt>
                <c:pt idx="98">
                  <c:v>0.0074</c:v>
                </c:pt>
                <c:pt idx="99">
                  <c:v>0.0074</c:v>
                </c:pt>
                <c:pt idx="100">
                  <c:v>0.0074</c:v>
                </c:pt>
                <c:pt idx="101">
                  <c:v>0.0074</c:v>
                </c:pt>
                <c:pt idx="102">
                  <c:v>0.0074</c:v>
                </c:pt>
                <c:pt idx="103">
                  <c:v>0.0074</c:v>
                </c:pt>
                <c:pt idx="104">
                  <c:v>0.0074</c:v>
                </c:pt>
                <c:pt idx="105">
                  <c:v>0.0074</c:v>
                </c:pt>
                <c:pt idx="106">
                  <c:v>0.0067</c:v>
                </c:pt>
                <c:pt idx="107">
                  <c:v>0.0067</c:v>
                </c:pt>
                <c:pt idx="108">
                  <c:v>0.0067</c:v>
                </c:pt>
                <c:pt idx="109">
                  <c:v>0.0067</c:v>
                </c:pt>
                <c:pt idx="110">
                  <c:v>0.0067</c:v>
                </c:pt>
                <c:pt idx="111">
                  <c:v>0.0067</c:v>
                </c:pt>
                <c:pt idx="112">
                  <c:v>0.0067</c:v>
                </c:pt>
                <c:pt idx="113">
                  <c:v>0.006</c:v>
                </c:pt>
                <c:pt idx="114">
                  <c:v>0.006</c:v>
                </c:pt>
                <c:pt idx="115">
                  <c:v>0.006</c:v>
                </c:pt>
                <c:pt idx="116">
                  <c:v>0.006</c:v>
                </c:pt>
                <c:pt idx="117">
                  <c:v>0.006</c:v>
                </c:pt>
                <c:pt idx="118">
                  <c:v>0.0055</c:v>
                </c:pt>
                <c:pt idx="119">
                  <c:v>0.0055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134136"/>
        <c:axId val="544137080"/>
      </c:lineChart>
      <c:catAx>
        <c:axId val="544134136"/>
        <c:scaling>
          <c:orientation val="minMax"/>
        </c:scaling>
        <c:delete val="1"/>
        <c:axPos val="b"/>
        <c:majorTickMark val="out"/>
        <c:minorTickMark val="none"/>
        <c:tickLblPos val="nextTo"/>
        <c:crossAx val="544137080"/>
        <c:crosses val="autoZero"/>
        <c:auto val="1"/>
        <c:lblAlgn val="ctr"/>
        <c:lblOffset val="100"/>
        <c:noMultiLvlLbl val="0"/>
      </c:catAx>
      <c:valAx>
        <c:axId val="544137080"/>
        <c:scaling>
          <c:orientation val="minMax"/>
          <c:max val="0.25"/>
        </c:scaling>
        <c:delete val="1"/>
        <c:axPos val="l"/>
        <c:numFmt formatCode="General" sourceLinked="1"/>
        <c:majorTickMark val="out"/>
        <c:minorTickMark val="none"/>
        <c:tickLblPos val="nextTo"/>
        <c:crossAx val="544134136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'Taillard Instances'!$B$2</c:f>
              <c:strCache>
                <c:ptCount val="1"/>
                <c:pt idx="0">
                  <c:v>EDA</c:v>
                </c:pt>
              </c:strCache>
            </c:strRef>
          </c:tx>
          <c:spPr>
            <a:solidFill>
              <a:schemeClr val="accent1"/>
            </a:solidFill>
            <a:ln w="1905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'Taillard Instances'!$A$3:$A$24</c:f>
              <c:strCache>
                <c:ptCount val="22"/>
                <c:pt idx="0">
                  <c:v>20x05</c:v>
                </c:pt>
                <c:pt idx="1">
                  <c:v>20x10</c:v>
                </c:pt>
                <c:pt idx="2">
                  <c:v>20x20</c:v>
                </c:pt>
                <c:pt idx="3">
                  <c:v>50x05</c:v>
                </c:pt>
                <c:pt idx="4">
                  <c:v>50x10</c:v>
                </c:pt>
                <c:pt idx="5">
                  <c:v>50x20</c:v>
                </c:pt>
                <c:pt idx="6">
                  <c:v>100x05</c:v>
                </c:pt>
                <c:pt idx="7">
                  <c:v>100x10</c:v>
                </c:pt>
                <c:pt idx="8">
                  <c:v>100x20</c:v>
                </c:pt>
                <c:pt idx="9">
                  <c:v>200x10</c:v>
                </c:pt>
                <c:pt idx="10">
                  <c:v>200x20</c:v>
                </c:pt>
                <c:pt idx="11">
                  <c:v>250x10</c:v>
                </c:pt>
                <c:pt idx="12">
                  <c:v>250x20</c:v>
                </c:pt>
                <c:pt idx="13">
                  <c:v>300x10</c:v>
                </c:pt>
                <c:pt idx="14">
                  <c:v>300x20</c:v>
                </c:pt>
                <c:pt idx="15">
                  <c:v>350x10</c:v>
                </c:pt>
                <c:pt idx="16">
                  <c:v>350x20</c:v>
                </c:pt>
                <c:pt idx="17">
                  <c:v>400x10</c:v>
                </c:pt>
                <c:pt idx="18">
                  <c:v>400x20</c:v>
                </c:pt>
                <c:pt idx="19">
                  <c:v>450x10</c:v>
                </c:pt>
                <c:pt idx="20">
                  <c:v>450x20</c:v>
                </c:pt>
                <c:pt idx="21">
                  <c:v>500x20</c:v>
                </c:pt>
              </c:strCache>
            </c:strRef>
          </c:cat>
          <c:val>
            <c:numRef>
              <c:f>'Taillard Instances'!$B$3:$B$24</c:f>
              <c:numCache>
                <c:formatCode>0.000</c:formatCode>
                <c:ptCount val="22"/>
                <c:pt idx="0">
                  <c:v>0.98899775</c:v>
                </c:pt>
                <c:pt idx="1">
                  <c:v>0.97090975</c:v>
                </c:pt>
                <c:pt idx="2">
                  <c:v>0.9362963</c:v>
                </c:pt>
                <c:pt idx="3">
                  <c:v>0.9549203</c:v>
                </c:pt>
                <c:pt idx="4">
                  <c:v>0.88528925</c:v>
                </c:pt>
                <c:pt idx="5">
                  <c:v>0.8907797</c:v>
                </c:pt>
                <c:pt idx="6">
                  <c:v>0.95547145</c:v>
                </c:pt>
                <c:pt idx="7">
                  <c:v>0.92512905</c:v>
                </c:pt>
                <c:pt idx="8">
                  <c:v>0.90912745</c:v>
                </c:pt>
                <c:pt idx="9">
                  <c:v>0.94836865</c:v>
                </c:pt>
                <c:pt idx="10">
                  <c:v>0.92640625</c:v>
                </c:pt>
                <c:pt idx="11">
                  <c:v>0.94543125</c:v>
                </c:pt>
                <c:pt idx="12">
                  <c:v>0.90771395</c:v>
                </c:pt>
                <c:pt idx="13">
                  <c:v>0.9169236</c:v>
                </c:pt>
                <c:pt idx="14">
                  <c:v>0.81445365</c:v>
                </c:pt>
                <c:pt idx="15">
                  <c:v>0.8495663</c:v>
                </c:pt>
                <c:pt idx="16">
                  <c:v>0.681159</c:v>
                </c:pt>
                <c:pt idx="17">
                  <c:v>0.86937915</c:v>
                </c:pt>
                <c:pt idx="18">
                  <c:v>0.71891965</c:v>
                </c:pt>
                <c:pt idx="19">
                  <c:v>0.76133145</c:v>
                </c:pt>
                <c:pt idx="20">
                  <c:v>0.71009305</c:v>
                </c:pt>
                <c:pt idx="21">
                  <c:v>0.56938905</c:v>
                </c:pt>
              </c:numCache>
            </c:numRef>
          </c:val>
        </c:ser>
        <c:ser>
          <c:idx val="1"/>
          <c:order val="1"/>
          <c:tx>
            <c:strRef>
              <c:f>'Taillard Instances'!$C$2</c:f>
              <c:strCache>
                <c:ptCount val="1"/>
                <c:pt idx="0">
                  <c:v>VNS</c:v>
                </c:pt>
              </c:strCache>
            </c:strRef>
          </c:tx>
          <c:spPr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c:spPr>
          <c:invertIfNegative val="0"/>
          <c:dLbls>
            <c:delete val="1"/>
          </c:dLbls>
          <c:cat>
            <c:strRef>
              <c:f>'Taillard Instances'!$A$3:$A$24</c:f>
              <c:strCache>
                <c:ptCount val="22"/>
                <c:pt idx="0">
                  <c:v>20x05</c:v>
                </c:pt>
                <c:pt idx="1">
                  <c:v>20x10</c:v>
                </c:pt>
                <c:pt idx="2">
                  <c:v>20x20</c:v>
                </c:pt>
                <c:pt idx="3">
                  <c:v>50x05</c:v>
                </c:pt>
                <c:pt idx="4">
                  <c:v>50x10</c:v>
                </c:pt>
                <c:pt idx="5">
                  <c:v>50x20</c:v>
                </c:pt>
                <c:pt idx="6">
                  <c:v>100x05</c:v>
                </c:pt>
                <c:pt idx="7">
                  <c:v>100x10</c:v>
                </c:pt>
                <c:pt idx="8">
                  <c:v>100x20</c:v>
                </c:pt>
                <c:pt idx="9">
                  <c:v>200x10</c:v>
                </c:pt>
                <c:pt idx="10">
                  <c:v>200x20</c:v>
                </c:pt>
                <c:pt idx="11">
                  <c:v>250x10</c:v>
                </c:pt>
                <c:pt idx="12">
                  <c:v>250x20</c:v>
                </c:pt>
                <c:pt idx="13">
                  <c:v>300x10</c:v>
                </c:pt>
                <c:pt idx="14">
                  <c:v>300x20</c:v>
                </c:pt>
                <c:pt idx="15">
                  <c:v>350x10</c:v>
                </c:pt>
                <c:pt idx="16">
                  <c:v>350x20</c:v>
                </c:pt>
                <c:pt idx="17">
                  <c:v>400x10</c:v>
                </c:pt>
                <c:pt idx="18">
                  <c:v>400x20</c:v>
                </c:pt>
                <c:pt idx="19">
                  <c:v>450x10</c:v>
                </c:pt>
                <c:pt idx="20">
                  <c:v>450x20</c:v>
                </c:pt>
                <c:pt idx="21">
                  <c:v>500x20</c:v>
                </c:pt>
              </c:strCache>
            </c:strRef>
          </c:cat>
          <c:val>
            <c:numRef>
              <c:f>'Taillard Instances'!$C$3:$C$24</c:f>
              <c:numCache>
                <c:formatCode>0.000</c:formatCode>
                <c:ptCount val="22"/>
                <c:pt idx="0">
                  <c:v>0.01100225</c:v>
                </c:pt>
                <c:pt idx="1">
                  <c:v>0.02909025</c:v>
                </c:pt>
                <c:pt idx="2">
                  <c:v>0.0637037000000001</c:v>
                </c:pt>
                <c:pt idx="3">
                  <c:v>0.0450797000000002</c:v>
                </c:pt>
                <c:pt idx="4">
                  <c:v>0.11471075</c:v>
                </c:pt>
                <c:pt idx="5">
                  <c:v>0.1092203</c:v>
                </c:pt>
                <c:pt idx="6">
                  <c:v>0.0445285500000001</c:v>
                </c:pt>
                <c:pt idx="7">
                  <c:v>0.07487095</c:v>
                </c:pt>
                <c:pt idx="8">
                  <c:v>0.0908725499999999</c:v>
                </c:pt>
                <c:pt idx="9">
                  <c:v>0.0516313500000001</c:v>
                </c:pt>
                <c:pt idx="10">
                  <c:v>0.07359375</c:v>
                </c:pt>
                <c:pt idx="11">
                  <c:v>0.0545687500000002</c:v>
                </c:pt>
                <c:pt idx="12">
                  <c:v>0.09228605</c:v>
                </c:pt>
                <c:pt idx="13">
                  <c:v>0.0830763999999998</c:v>
                </c:pt>
                <c:pt idx="14">
                  <c:v>0.18554635</c:v>
                </c:pt>
                <c:pt idx="15">
                  <c:v>0.1504337</c:v>
                </c:pt>
                <c:pt idx="16">
                  <c:v>0.318841</c:v>
                </c:pt>
                <c:pt idx="17">
                  <c:v>0.13062085</c:v>
                </c:pt>
                <c:pt idx="18">
                  <c:v>0.28108035</c:v>
                </c:pt>
                <c:pt idx="19">
                  <c:v>0.23866855</c:v>
                </c:pt>
                <c:pt idx="20">
                  <c:v>0.28990695</c:v>
                </c:pt>
                <c:pt idx="21">
                  <c:v>0.43061095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66744808"/>
        <c:axId val="566750312"/>
      </c:barChart>
      <c:catAx>
        <c:axId val="566744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>
                    <a:solidFill>
                      <a:srgbClr val="FFFFFF"/>
                    </a:solidFill>
                  </a:rPr>
                  <a:t>Instances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566750312"/>
        <c:crosses val="autoZero"/>
        <c:auto val="1"/>
        <c:lblAlgn val="ctr"/>
        <c:lblOffset val="100"/>
        <c:noMultiLvlLbl val="0"/>
      </c:catAx>
      <c:valAx>
        <c:axId val="566750312"/>
        <c:scaling>
          <c:orientation val="minMax"/>
          <c:min val="0.5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 smtClean="0">
                    <a:solidFill>
                      <a:srgbClr val="FFFFFF"/>
                    </a:solidFill>
                  </a:rPr>
                  <a:t>%</a:t>
                </a:r>
                <a:endParaRPr lang="en-US" dirty="0">
                  <a:solidFill>
                    <a:srgbClr val="FFFFFF"/>
                  </a:solidFill>
                </a:endParaRP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566744808"/>
        <c:crosses val="autoZero"/>
        <c:crossBetween val="between"/>
      </c:valAx>
      <c:spPr>
        <a:noFill/>
      </c:spPr>
    </c:plotArea>
    <c:legend>
      <c:legendPos val="t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cat>
            <c:strRef>
              <c:f>General!$S$4:$S$25</c:f>
              <c:strCache>
                <c:ptCount val="22"/>
                <c:pt idx="0">
                  <c:v>20x5</c:v>
                </c:pt>
                <c:pt idx="1">
                  <c:v>20x10</c:v>
                </c:pt>
                <c:pt idx="2">
                  <c:v>20x20</c:v>
                </c:pt>
                <c:pt idx="3">
                  <c:v>50x5</c:v>
                </c:pt>
                <c:pt idx="4">
                  <c:v>50x10</c:v>
                </c:pt>
                <c:pt idx="5">
                  <c:v>50x20</c:v>
                </c:pt>
                <c:pt idx="6">
                  <c:v>100x5</c:v>
                </c:pt>
                <c:pt idx="7">
                  <c:v>100x10</c:v>
                </c:pt>
                <c:pt idx="8">
                  <c:v>100x20</c:v>
                </c:pt>
                <c:pt idx="9">
                  <c:v>200x10</c:v>
                </c:pt>
                <c:pt idx="10">
                  <c:v>200x20</c:v>
                </c:pt>
                <c:pt idx="11">
                  <c:v>250x10</c:v>
                </c:pt>
                <c:pt idx="12">
                  <c:v>250x20</c:v>
                </c:pt>
                <c:pt idx="13">
                  <c:v>300x10</c:v>
                </c:pt>
                <c:pt idx="14">
                  <c:v>300x20</c:v>
                </c:pt>
                <c:pt idx="15">
                  <c:v>350x10</c:v>
                </c:pt>
                <c:pt idx="16">
                  <c:v>350x20</c:v>
                </c:pt>
                <c:pt idx="17">
                  <c:v>400x10</c:v>
                </c:pt>
                <c:pt idx="18">
                  <c:v>400x20</c:v>
                </c:pt>
                <c:pt idx="19">
                  <c:v>450x10</c:v>
                </c:pt>
                <c:pt idx="20">
                  <c:v>450x20</c:v>
                </c:pt>
                <c:pt idx="21">
                  <c:v>500x20</c:v>
                </c:pt>
              </c:strCache>
            </c:strRef>
          </c:cat>
          <c:val>
            <c:numRef>
              <c:f>General!$T$4:$T$25</c:f>
              <c:numCache>
                <c:formatCode>General</c:formatCode>
                <c:ptCount val="22"/>
                <c:pt idx="0">
                  <c:v>1.002734500757913</c:v>
                </c:pt>
                <c:pt idx="1">
                  <c:v>1.004039124417762</c:v>
                </c:pt>
                <c:pt idx="2">
                  <c:v>1.004734346162335</c:v>
                </c:pt>
                <c:pt idx="3">
                  <c:v>1.008481109499822</c:v>
                </c:pt>
                <c:pt idx="4">
                  <c:v>1.015915478200182</c:v>
                </c:pt>
                <c:pt idx="5">
                  <c:v>1.017623297445043</c:v>
                </c:pt>
                <c:pt idx="6">
                  <c:v>1.005872767727508</c:v>
                </c:pt>
                <c:pt idx="7">
                  <c:v>1.013813151919314</c:v>
                </c:pt>
                <c:pt idx="8">
                  <c:v>1.015340090202566</c:v>
                </c:pt>
                <c:pt idx="9">
                  <c:v>1.00623997691547</c:v>
                </c:pt>
                <c:pt idx="10">
                  <c:v>1.006464065341178</c:v>
                </c:pt>
                <c:pt idx="11">
                  <c:v>1.005265809885255</c:v>
                </c:pt>
                <c:pt idx="12">
                  <c:v>1.00693783917979</c:v>
                </c:pt>
                <c:pt idx="13">
                  <c:v>1.0117412111414</c:v>
                </c:pt>
                <c:pt idx="14">
                  <c:v>1.012440409662344</c:v>
                </c:pt>
                <c:pt idx="15">
                  <c:v>1.014251548494084</c:v>
                </c:pt>
                <c:pt idx="16">
                  <c:v>1.031648372002574</c:v>
                </c:pt>
                <c:pt idx="17">
                  <c:v>1.028295190169825</c:v>
                </c:pt>
                <c:pt idx="18">
                  <c:v>1.043336231036595</c:v>
                </c:pt>
                <c:pt idx="19">
                  <c:v>1.057704048074191</c:v>
                </c:pt>
                <c:pt idx="20">
                  <c:v>1.06049217919498</c:v>
                </c:pt>
                <c:pt idx="21">
                  <c:v>1.086739325179863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92040"/>
        <c:axId val="6697464"/>
      </c:barChart>
      <c:catAx>
        <c:axId val="6692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697464"/>
        <c:crosses val="autoZero"/>
        <c:auto val="1"/>
        <c:lblAlgn val="ctr"/>
        <c:lblOffset val="100"/>
        <c:noMultiLvlLbl val="0"/>
      </c:catAx>
      <c:valAx>
        <c:axId val="6697464"/>
        <c:scaling>
          <c:orientation val="minMax"/>
          <c:min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RPD</a:t>
                </a:r>
                <a:r>
                  <a:rPr lang="en-US" baseline="0" dirty="0" smtClean="0"/>
                  <a:t>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92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</c:spPr>
          <c:invertIfNegative val="0"/>
          <c:dPt>
            <c:idx val="15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16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19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20"/>
            <c:invertIfNegative val="0"/>
            <c:bubble3D val="0"/>
            <c:spPr>
              <a:solidFill>
                <a:srgbClr val="A8C6D0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cat>
            <c:strRef>
              <c:f>Sheet1!$A$2:$A$23</c:f>
              <c:strCache>
                <c:ptCount val="22"/>
                <c:pt idx="0">
                  <c:v>20x05</c:v>
                </c:pt>
                <c:pt idx="1">
                  <c:v>20x10</c:v>
                </c:pt>
                <c:pt idx="2">
                  <c:v>20x20</c:v>
                </c:pt>
                <c:pt idx="3">
                  <c:v>50x05</c:v>
                </c:pt>
                <c:pt idx="4">
                  <c:v>50x10</c:v>
                </c:pt>
                <c:pt idx="5">
                  <c:v>50x20</c:v>
                </c:pt>
                <c:pt idx="6">
                  <c:v>100x05</c:v>
                </c:pt>
                <c:pt idx="7">
                  <c:v>100x10</c:v>
                </c:pt>
                <c:pt idx="8">
                  <c:v>100x20</c:v>
                </c:pt>
                <c:pt idx="9">
                  <c:v>200x10</c:v>
                </c:pt>
                <c:pt idx="10">
                  <c:v>200x20</c:v>
                </c:pt>
                <c:pt idx="11">
                  <c:v>250x10</c:v>
                </c:pt>
                <c:pt idx="12">
                  <c:v>250x20</c:v>
                </c:pt>
                <c:pt idx="13">
                  <c:v>300x10</c:v>
                </c:pt>
                <c:pt idx="14">
                  <c:v>300x20</c:v>
                </c:pt>
                <c:pt idx="15">
                  <c:v>350x10</c:v>
                </c:pt>
                <c:pt idx="16">
                  <c:v>350x20</c:v>
                </c:pt>
                <c:pt idx="17">
                  <c:v>400x10</c:v>
                </c:pt>
                <c:pt idx="18">
                  <c:v>400x20</c:v>
                </c:pt>
                <c:pt idx="19">
                  <c:v>450x10</c:v>
                </c:pt>
                <c:pt idx="20">
                  <c:v>450x20</c:v>
                </c:pt>
                <c:pt idx="21">
                  <c:v>500x20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1.0183406610606</c:v>
                </c:pt>
                <c:pt idx="1">
                  <c:v>1.11465976940866</c:v>
                </c:pt>
                <c:pt idx="2">
                  <c:v>1.025604640231302</c:v>
                </c:pt>
                <c:pt idx="3">
                  <c:v>1.028874602141894</c:v>
                </c:pt>
                <c:pt idx="4">
                  <c:v>1.024061096768753</c:v>
                </c:pt>
                <c:pt idx="5">
                  <c:v>1.02065684451104</c:v>
                </c:pt>
                <c:pt idx="6">
                  <c:v>1.003757327216836</c:v>
                </c:pt>
                <c:pt idx="7">
                  <c:v>1.027340717227011</c:v>
                </c:pt>
                <c:pt idx="8">
                  <c:v>1.031952181447968</c:v>
                </c:pt>
                <c:pt idx="9">
                  <c:v>1.025401568128142</c:v>
                </c:pt>
                <c:pt idx="10">
                  <c:v>1.032575942144204</c:v>
                </c:pt>
                <c:pt idx="11">
                  <c:v>1.0413871534448</c:v>
                </c:pt>
                <c:pt idx="12">
                  <c:v>1.031433440877217</c:v>
                </c:pt>
                <c:pt idx="13">
                  <c:v>1.005376770918276</c:v>
                </c:pt>
                <c:pt idx="14">
                  <c:v>1.000649637508072</c:v>
                </c:pt>
                <c:pt idx="15">
                  <c:v>0.995566461904944</c:v>
                </c:pt>
                <c:pt idx="16">
                  <c:v>0.966759104571587</c:v>
                </c:pt>
                <c:pt idx="17">
                  <c:v>0.98164125315935</c:v>
                </c:pt>
                <c:pt idx="18">
                  <c:v>0.960215102097375</c:v>
                </c:pt>
                <c:pt idx="19">
                  <c:v>0.954747290869346</c:v>
                </c:pt>
                <c:pt idx="20">
                  <c:v>0.958575236217771</c:v>
                </c:pt>
                <c:pt idx="21">
                  <c:v>0.937544510612856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2370024"/>
        <c:axId val="6830216"/>
      </c:barChart>
      <c:catAx>
        <c:axId val="532370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6830216"/>
        <c:crossesAt val="0.8"/>
        <c:auto val="1"/>
        <c:lblAlgn val="ctr"/>
        <c:lblOffset val="100"/>
        <c:noMultiLvlLbl val="0"/>
      </c:catAx>
      <c:valAx>
        <c:axId val="6830216"/>
        <c:scaling>
          <c:orientation val="minMax"/>
          <c:max val="1.15"/>
          <c:min val="0.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323700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AGA</c:v>
                </c:pt>
              </c:strCache>
            </c:strRef>
          </c:tx>
          <c:invertIfNegative val="0"/>
          <c:val>
            <c:numRef>
              <c:f>Sheet1!$A$22:$A$29</c:f>
              <c:numCache>
                <c:formatCode>General</c:formatCode>
                <c:ptCount val="8"/>
                <c:pt idx="0">
                  <c:v>6.71065E6</c:v>
                </c:pt>
                <c:pt idx="1">
                  <c:v>6.708656E6</c:v>
                </c:pt>
                <c:pt idx="2">
                  <c:v>6.708162E6</c:v>
                </c:pt>
                <c:pt idx="3">
                  <c:v>6.708123E6</c:v>
                </c:pt>
                <c:pt idx="4">
                  <c:v>6.708029E6</c:v>
                </c:pt>
                <c:pt idx="5">
                  <c:v>6.708029E6</c:v>
                </c:pt>
                <c:pt idx="6">
                  <c:v>6.706879E6</c:v>
                </c:pt>
                <c:pt idx="7">
                  <c:v>6.706879E6</c:v>
                </c:pt>
              </c:numCache>
            </c:numRef>
          </c:val>
        </c:ser>
        <c:ser>
          <c:idx val="1"/>
          <c:order val="1"/>
          <c:tx>
            <c:strRef>
              <c:f>Sheet1!$B$21</c:f>
              <c:strCache>
                <c:ptCount val="1"/>
                <c:pt idx="0">
                  <c:v>HGM-EDA </c:v>
                </c:pt>
              </c:strCache>
            </c:strRef>
          </c:tx>
          <c:invertIfNegative val="0"/>
          <c:val>
            <c:numRef>
              <c:f>Sheet1!$B$22:$B$29</c:f>
              <c:numCache>
                <c:formatCode>General</c:formatCode>
                <c:ptCount val="8"/>
                <c:pt idx="0">
                  <c:v>6.841042E6</c:v>
                </c:pt>
                <c:pt idx="1">
                  <c:v>6.816514E6</c:v>
                </c:pt>
                <c:pt idx="2">
                  <c:v>6.769335E6</c:v>
                </c:pt>
                <c:pt idx="3">
                  <c:v>6.778298E6</c:v>
                </c:pt>
                <c:pt idx="4">
                  <c:v>6.779509E6</c:v>
                </c:pt>
                <c:pt idx="5">
                  <c:v>6.775003E6</c:v>
                </c:pt>
              </c:numCache>
            </c:numRef>
          </c:val>
        </c:ser>
        <c:ser>
          <c:idx val="2"/>
          <c:order val="2"/>
          <c:tx>
            <c:strRef>
              <c:f>Sheet1!$C$21</c:f>
              <c:strCache>
                <c:ptCount val="1"/>
                <c:pt idx="0">
                  <c:v>Guided HGM-EDA</c:v>
                </c:pt>
              </c:strCache>
            </c:strRef>
          </c:tx>
          <c:invertIfNegative val="0"/>
          <c:val>
            <c:numRef>
              <c:f>Sheet1!$C$22:$C$29</c:f>
              <c:numCache>
                <c:formatCode>General</c:formatCode>
                <c:ptCount val="8"/>
                <c:pt idx="0">
                  <c:v>6.743775E6</c:v>
                </c:pt>
                <c:pt idx="1">
                  <c:v>6.721295E6</c:v>
                </c:pt>
                <c:pt idx="2">
                  <c:v>6.7323E6</c:v>
                </c:pt>
                <c:pt idx="3">
                  <c:v>6.707129E6</c:v>
                </c:pt>
                <c:pt idx="4">
                  <c:v>6.716032E6</c:v>
                </c:pt>
                <c:pt idx="5">
                  <c:v>6.712273E6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6199336"/>
        <c:axId val="452294872"/>
      </c:barChart>
      <c:catAx>
        <c:axId val="576199336"/>
        <c:scaling>
          <c:orientation val="minMax"/>
        </c:scaling>
        <c:delete val="0"/>
        <c:axPos val="b"/>
        <c:majorTickMark val="out"/>
        <c:minorTickMark val="none"/>
        <c:tickLblPos val="nextTo"/>
        <c:crossAx val="452294872"/>
        <c:crosses val="autoZero"/>
        <c:auto val="1"/>
        <c:lblAlgn val="ctr"/>
        <c:lblOffset val="100"/>
        <c:noMultiLvlLbl val="0"/>
      </c:catAx>
      <c:valAx>
        <c:axId val="452294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76199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Sheet1!$B$1:$B$119</c:f>
              <c:numCache>
                <c:formatCode>General</c:formatCode>
                <c:ptCount val="119"/>
                <c:pt idx="0">
                  <c:v>0.0015</c:v>
                </c:pt>
                <c:pt idx="1">
                  <c:v>0.0021</c:v>
                </c:pt>
                <c:pt idx="2">
                  <c:v>0.0021</c:v>
                </c:pt>
                <c:pt idx="3">
                  <c:v>0.0028</c:v>
                </c:pt>
                <c:pt idx="4">
                  <c:v>0.0028</c:v>
                </c:pt>
                <c:pt idx="5">
                  <c:v>0.0028</c:v>
                </c:pt>
                <c:pt idx="6">
                  <c:v>0.0028</c:v>
                </c:pt>
                <c:pt idx="7">
                  <c:v>0.0038</c:v>
                </c:pt>
                <c:pt idx="8">
                  <c:v>0.0038</c:v>
                </c:pt>
                <c:pt idx="9">
                  <c:v>0.0038</c:v>
                </c:pt>
                <c:pt idx="10">
                  <c:v>0.0038</c:v>
                </c:pt>
                <c:pt idx="11">
                  <c:v>0.0038</c:v>
                </c:pt>
                <c:pt idx="12">
                  <c:v>0.0038</c:v>
                </c:pt>
                <c:pt idx="13">
                  <c:v>0.0038</c:v>
                </c:pt>
                <c:pt idx="14">
                  <c:v>0.0038</c:v>
                </c:pt>
                <c:pt idx="15">
                  <c:v>0.0051</c:v>
                </c:pt>
                <c:pt idx="16">
                  <c:v>0.0051</c:v>
                </c:pt>
                <c:pt idx="17">
                  <c:v>0.0051</c:v>
                </c:pt>
                <c:pt idx="18">
                  <c:v>0.0051</c:v>
                </c:pt>
                <c:pt idx="19">
                  <c:v>0.0051</c:v>
                </c:pt>
                <c:pt idx="20">
                  <c:v>0.0051</c:v>
                </c:pt>
                <c:pt idx="21">
                  <c:v>0.0051</c:v>
                </c:pt>
                <c:pt idx="22">
                  <c:v>0.0051</c:v>
                </c:pt>
                <c:pt idx="23">
                  <c:v>0.0051</c:v>
                </c:pt>
                <c:pt idx="24">
                  <c:v>0.0051</c:v>
                </c:pt>
                <c:pt idx="25">
                  <c:v>0.0069</c:v>
                </c:pt>
                <c:pt idx="26">
                  <c:v>0.0069</c:v>
                </c:pt>
                <c:pt idx="27">
                  <c:v>0.0069</c:v>
                </c:pt>
                <c:pt idx="28">
                  <c:v>0.0069</c:v>
                </c:pt>
                <c:pt idx="29">
                  <c:v>0.0069</c:v>
                </c:pt>
                <c:pt idx="30">
                  <c:v>0.0069</c:v>
                </c:pt>
                <c:pt idx="31">
                  <c:v>0.0069</c:v>
                </c:pt>
                <c:pt idx="32">
                  <c:v>0.0069</c:v>
                </c:pt>
                <c:pt idx="33">
                  <c:v>0.0069</c:v>
                </c:pt>
                <c:pt idx="34">
                  <c:v>0.0069</c:v>
                </c:pt>
                <c:pt idx="35">
                  <c:v>0.0069</c:v>
                </c:pt>
                <c:pt idx="36">
                  <c:v>0.0094</c:v>
                </c:pt>
                <c:pt idx="37">
                  <c:v>0.0094</c:v>
                </c:pt>
                <c:pt idx="38">
                  <c:v>0.0094</c:v>
                </c:pt>
                <c:pt idx="39">
                  <c:v>0.0094</c:v>
                </c:pt>
                <c:pt idx="40">
                  <c:v>0.0094</c:v>
                </c:pt>
                <c:pt idx="41">
                  <c:v>0.0094</c:v>
                </c:pt>
                <c:pt idx="42">
                  <c:v>0.0094</c:v>
                </c:pt>
                <c:pt idx="43">
                  <c:v>0.0094</c:v>
                </c:pt>
                <c:pt idx="44">
                  <c:v>0.0094</c:v>
                </c:pt>
                <c:pt idx="45">
                  <c:v>0.0094</c:v>
                </c:pt>
                <c:pt idx="46">
                  <c:v>0.0126</c:v>
                </c:pt>
                <c:pt idx="47">
                  <c:v>0.0126</c:v>
                </c:pt>
                <c:pt idx="48">
                  <c:v>0.0126</c:v>
                </c:pt>
                <c:pt idx="49">
                  <c:v>0.0126</c:v>
                </c:pt>
                <c:pt idx="50">
                  <c:v>0.0126</c:v>
                </c:pt>
                <c:pt idx="51">
                  <c:v>0.0126</c:v>
                </c:pt>
                <c:pt idx="52">
                  <c:v>0.0126</c:v>
                </c:pt>
                <c:pt idx="53">
                  <c:v>0.017</c:v>
                </c:pt>
                <c:pt idx="54">
                  <c:v>0.017</c:v>
                </c:pt>
                <c:pt idx="55">
                  <c:v>0.017</c:v>
                </c:pt>
                <c:pt idx="56">
                  <c:v>0.017</c:v>
                </c:pt>
                <c:pt idx="57">
                  <c:v>0.017</c:v>
                </c:pt>
                <c:pt idx="58">
                  <c:v>0.023</c:v>
                </c:pt>
                <c:pt idx="59">
                  <c:v>0.023</c:v>
                </c:pt>
                <c:pt idx="60">
                  <c:v>0.031</c:v>
                </c:pt>
                <c:pt idx="61">
                  <c:v>0.023</c:v>
                </c:pt>
                <c:pt idx="62">
                  <c:v>0.023</c:v>
                </c:pt>
                <c:pt idx="63">
                  <c:v>0.017</c:v>
                </c:pt>
                <c:pt idx="64">
                  <c:v>0.017</c:v>
                </c:pt>
                <c:pt idx="65">
                  <c:v>0.017</c:v>
                </c:pt>
                <c:pt idx="66">
                  <c:v>0.017</c:v>
                </c:pt>
                <c:pt idx="67">
                  <c:v>0.0126</c:v>
                </c:pt>
                <c:pt idx="68">
                  <c:v>0.0126</c:v>
                </c:pt>
                <c:pt idx="69">
                  <c:v>0.0126</c:v>
                </c:pt>
                <c:pt idx="70">
                  <c:v>0.0126</c:v>
                </c:pt>
                <c:pt idx="71">
                  <c:v>0.0126</c:v>
                </c:pt>
                <c:pt idx="72">
                  <c:v>0.0126</c:v>
                </c:pt>
                <c:pt idx="73">
                  <c:v>0.0126</c:v>
                </c:pt>
                <c:pt idx="74">
                  <c:v>0.0126</c:v>
                </c:pt>
                <c:pt idx="75">
                  <c:v>0.0094</c:v>
                </c:pt>
                <c:pt idx="76">
                  <c:v>0.0094</c:v>
                </c:pt>
                <c:pt idx="77">
                  <c:v>0.0094</c:v>
                </c:pt>
                <c:pt idx="78">
                  <c:v>0.0094</c:v>
                </c:pt>
                <c:pt idx="79">
                  <c:v>0.0094</c:v>
                </c:pt>
                <c:pt idx="80">
                  <c:v>0.0094</c:v>
                </c:pt>
                <c:pt idx="81">
                  <c:v>0.0094</c:v>
                </c:pt>
                <c:pt idx="82">
                  <c:v>0.0094</c:v>
                </c:pt>
                <c:pt idx="83">
                  <c:v>0.0094</c:v>
                </c:pt>
                <c:pt idx="84">
                  <c:v>0.0094</c:v>
                </c:pt>
                <c:pt idx="85">
                  <c:v>0.0069</c:v>
                </c:pt>
                <c:pt idx="86">
                  <c:v>0.0069</c:v>
                </c:pt>
                <c:pt idx="87">
                  <c:v>0.0069</c:v>
                </c:pt>
                <c:pt idx="88">
                  <c:v>0.0069</c:v>
                </c:pt>
                <c:pt idx="89">
                  <c:v>0.0069</c:v>
                </c:pt>
                <c:pt idx="90">
                  <c:v>0.0069</c:v>
                </c:pt>
                <c:pt idx="91">
                  <c:v>0.0069</c:v>
                </c:pt>
                <c:pt idx="92">
                  <c:v>0.0069</c:v>
                </c:pt>
                <c:pt idx="93">
                  <c:v>0.0069</c:v>
                </c:pt>
                <c:pt idx="94">
                  <c:v>0.0069</c:v>
                </c:pt>
                <c:pt idx="95">
                  <c:v>0.0069</c:v>
                </c:pt>
                <c:pt idx="96">
                  <c:v>0.0051</c:v>
                </c:pt>
                <c:pt idx="97">
                  <c:v>0.0051</c:v>
                </c:pt>
                <c:pt idx="98">
                  <c:v>0.0051</c:v>
                </c:pt>
                <c:pt idx="99">
                  <c:v>0.0051</c:v>
                </c:pt>
                <c:pt idx="100">
                  <c:v>0.0051</c:v>
                </c:pt>
                <c:pt idx="101">
                  <c:v>0.0051</c:v>
                </c:pt>
                <c:pt idx="102">
                  <c:v>0.0051</c:v>
                </c:pt>
                <c:pt idx="103">
                  <c:v>0.0051</c:v>
                </c:pt>
                <c:pt idx="104">
                  <c:v>0.0051</c:v>
                </c:pt>
                <c:pt idx="105">
                  <c:v>0.0051</c:v>
                </c:pt>
                <c:pt idx="106">
                  <c:v>0.0038</c:v>
                </c:pt>
                <c:pt idx="107">
                  <c:v>0.0038</c:v>
                </c:pt>
                <c:pt idx="108">
                  <c:v>0.0038</c:v>
                </c:pt>
                <c:pt idx="109">
                  <c:v>0.0038</c:v>
                </c:pt>
                <c:pt idx="110">
                  <c:v>0.0038</c:v>
                </c:pt>
                <c:pt idx="111">
                  <c:v>0.0038</c:v>
                </c:pt>
                <c:pt idx="112">
                  <c:v>0.0038</c:v>
                </c:pt>
                <c:pt idx="113">
                  <c:v>0.0028</c:v>
                </c:pt>
                <c:pt idx="114">
                  <c:v>0.0028</c:v>
                </c:pt>
                <c:pt idx="115">
                  <c:v>0.0028</c:v>
                </c:pt>
                <c:pt idx="116">
                  <c:v>0.0028</c:v>
                </c:pt>
                <c:pt idx="117">
                  <c:v>0.0028</c:v>
                </c:pt>
                <c:pt idx="118">
                  <c:v>0.0021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27704"/>
        <c:axId val="6530648"/>
      </c:lineChart>
      <c:catAx>
        <c:axId val="6527704"/>
        <c:scaling>
          <c:orientation val="minMax"/>
        </c:scaling>
        <c:delete val="1"/>
        <c:axPos val="b"/>
        <c:majorTickMark val="none"/>
        <c:minorTickMark val="none"/>
        <c:tickLblPos val="nextTo"/>
        <c:crossAx val="6530648"/>
        <c:crosses val="autoZero"/>
        <c:auto val="1"/>
        <c:lblAlgn val="ctr"/>
        <c:lblOffset val="100"/>
        <c:noMultiLvlLbl val="0"/>
      </c:catAx>
      <c:valAx>
        <c:axId val="6530648"/>
        <c:scaling>
          <c:orientation val="minMax"/>
          <c:max val="0.25"/>
        </c:scaling>
        <c:delete val="1"/>
        <c:axPos val="l"/>
        <c:numFmt formatCode="General" sourceLinked="1"/>
        <c:majorTickMark val="none"/>
        <c:minorTickMark val="none"/>
        <c:tickLblPos val="nextTo"/>
        <c:crossAx val="6527704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Sheet1!$C$1:$C$120</c:f>
              <c:numCache>
                <c:formatCode>General</c:formatCode>
                <c:ptCount val="120"/>
                <c:pt idx="0">
                  <c:v>0.0004</c:v>
                </c:pt>
                <c:pt idx="1">
                  <c:v>0.0007</c:v>
                </c:pt>
                <c:pt idx="2">
                  <c:v>0.0007</c:v>
                </c:pt>
                <c:pt idx="3">
                  <c:v>0.0011</c:v>
                </c:pt>
                <c:pt idx="4">
                  <c:v>0.0011</c:v>
                </c:pt>
                <c:pt idx="5">
                  <c:v>0.0011</c:v>
                </c:pt>
                <c:pt idx="6">
                  <c:v>0.0011</c:v>
                </c:pt>
                <c:pt idx="7">
                  <c:v>0.0019</c:v>
                </c:pt>
                <c:pt idx="8">
                  <c:v>0.0019</c:v>
                </c:pt>
                <c:pt idx="9">
                  <c:v>0.0019</c:v>
                </c:pt>
                <c:pt idx="10">
                  <c:v>0.0019</c:v>
                </c:pt>
                <c:pt idx="11">
                  <c:v>0.0019</c:v>
                </c:pt>
                <c:pt idx="12">
                  <c:v>0.0019</c:v>
                </c:pt>
                <c:pt idx="13">
                  <c:v>0.0019</c:v>
                </c:pt>
                <c:pt idx="14">
                  <c:v>0.0019</c:v>
                </c:pt>
                <c:pt idx="15">
                  <c:v>0.0031</c:v>
                </c:pt>
                <c:pt idx="16">
                  <c:v>0.0031</c:v>
                </c:pt>
                <c:pt idx="17">
                  <c:v>0.0031</c:v>
                </c:pt>
                <c:pt idx="18">
                  <c:v>0.0031</c:v>
                </c:pt>
                <c:pt idx="19">
                  <c:v>0.0031</c:v>
                </c:pt>
                <c:pt idx="20">
                  <c:v>0.0031</c:v>
                </c:pt>
                <c:pt idx="21">
                  <c:v>0.0031</c:v>
                </c:pt>
                <c:pt idx="22">
                  <c:v>0.0031</c:v>
                </c:pt>
                <c:pt idx="23">
                  <c:v>0.0031</c:v>
                </c:pt>
                <c:pt idx="24">
                  <c:v>0.0031</c:v>
                </c:pt>
                <c:pt idx="25">
                  <c:v>0.005</c:v>
                </c:pt>
                <c:pt idx="26">
                  <c:v>0.005</c:v>
                </c:pt>
                <c:pt idx="27">
                  <c:v>0.005</c:v>
                </c:pt>
                <c:pt idx="28">
                  <c:v>0.005</c:v>
                </c:pt>
                <c:pt idx="29">
                  <c:v>0.005</c:v>
                </c:pt>
                <c:pt idx="30">
                  <c:v>0.005</c:v>
                </c:pt>
                <c:pt idx="31">
                  <c:v>0.005</c:v>
                </c:pt>
                <c:pt idx="32">
                  <c:v>0.005</c:v>
                </c:pt>
                <c:pt idx="33">
                  <c:v>0.005</c:v>
                </c:pt>
                <c:pt idx="34">
                  <c:v>0.005</c:v>
                </c:pt>
                <c:pt idx="35">
                  <c:v>0.005</c:v>
                </c:pt>
                <c:pt idx="36">
                  <c:v>0.0083</c:v>
                </c:pt>
                <c:pt idx="37">
                  <c:v>0.0083</c:v>
                </c:pt>
                <c:pt idx="38">
                  <c:v>0.0083</c:v>
                </c:pt>
                <c:pt idx="39">
                  <c:v>0.0083</c:v>
                </c:pt>
                <c:pt idx="40">
                  <c:v>0.0083</c:v>
                </c:pt>
                <c:pt idx="41">
                  <c:v>0.0083</c:v>
                </c:pt>
                <c:pt idx="42">
                  <c:v>0.0083</c:v>
                </c:pt>
                <c:pt idx="43">
                  <c:v>0.0083</c:v>
                </c:pt>
                <c:pt idx="44">
                  <c:v>0.0083</c:v>
                </c:pt>
                <c:pt idx="45">
                  <c:v>0.0083</c:v>
                </c:pt>
                <c:pt idx="46">
                  <c:v>0.0137</c:v>
                </c:pt>
                <c:pt idx="47">
                  <c:v>0.0137</c:v>
                </c:pt>
                <c:pt idx="48">
                  <c:v>0.0137</c:v>
                </c:pt>
                <c:pt idx="49">
                  <c:v>0.0137</c:v>
                </c:pt>
                <c:pt idx="50">
                  <c:v>0.0137</c:v>
                </c:pt>
                <c:pt idx="51">
                  <c:v>0.0137</c:v>
                </c:pt>
                <c:pt idx="52">
                  <c:v>0.0137</c:v>
                </c:pt>
                <c:pt idx="53">
                  <c:v>0.0226</c:v>
                </c:pt>
                <c:pt idx="54">
                  <c:v>0.0226</c:v>
                </c:pt>
                <c:pt idx="55">
                  <c:v>0.0226</c:v>
                </c:pt>
                <c:pt idx="56">
                  <c:v>0.0226</c:v>
                </c:pt>
                <c:pt idx="57">
                  <c:v>0.0226</c:v>
                </c:pt>
                <c:pt idx="58">
                  <c:v>0.0373</c:v>
                </c:pt>
                <c:pt idx="59">
                  <c:v>0.0373</c:v>
                </c:pt>
                <c:pt idx="60">
                  <c:v>0.0615</c:v>
                </c:pt>
                <c:pt idx="61">
                  <c:v>0.0373</c:v>
                </c:pt>
                <c:pt idx="62">
                  <c:v>0.0373</c:v>
                </c:pt>
                <c:pt idx="63">
                  <c:v>0.0226</c:v>
                </c:pt>
                <c:pt idx="64">
                  <c:v>0.0226</c:v>
                </c:pt>
                <c:pt idx="65">
                  <c:v>0.0226</c:v>
                </c:pt>
                <c:pt idx="66">
                  <c:v>0.0226</c:v>
                </c:pt>
                <c:pt idx="67">
                  <c:v>0.0137</c:v>
                </c:pt>
                <c:pt idx="68">
                  <c:v>0.0137</c:v>
                </c:pt>
                <c:pt idx="69">
                  <c:v>0.0137</c:v>
                </c:pt>
                <c:pt idx="70">
                  <c:v>0.0137</c:v>
                </c:pt>
                <c:pt idx="71">
                  <c:v>0.0137</c:v>
                </c:pt>
                <c:pt idx="72">
                  <c:v>0.0137</c:v>
                </c:pt>
                <c:pt idx="73">
                  <c:v>0.0137</c:v>
                </c:pt>
                <c:pt idx="74">
                  <c:v>0.0137</c:v>
                </c:pt>
                <c:pt idx="75">
                  <c:v>0.0083</c:v>
                </c:pt>
                <c:pt idx="76">
                  <c:v>0.0083</c:v>
                </c:pt>
                <c:pt idx="77">
                  <c:v>0.0083</c:v>
                </c:pt>
                <c:pt idx="78">
                  <c:v>0.0083</c:v>
                </c:pt>
                <c:pt idx="79">
                  <c:v>0.0083</c:v>
                </c:pt>
                <c:pt idx="80">
                  <c:v>0.0083</c:v>
                </c:pt>
                <c:pt idx="81">
                  <c:v>0.0083</c:v>
                </c:pt>
                <c:pt idx="82">
                  <c:v>0.0083</c:v>
                </c:pt>
                <c:pt idx="83">
                  <c:v>0.0083</c:v>
                </c:pt>
                <c:pt idx="84">
                  <c:v>0.0083</c:v>
                </c:pt>
                <c:pt idx="85">
                  <c:v>0.005</c:v>
                </c:pt>
                <c:pt idx="86">
                  <c:v>0.005</c:v>
                </c:pt>
                <c:pt idx="87">
                  <c:v>0.005</c:v>
                </c:pt>
                <c:pt idx="88">
                  <c:v>0.005</c:v>
                </c:pt>
                <c:pt idx="89">
                  <c:v>0.005</c:v>
                </c:pt>
                <c:pt idx="90">
                  <c:v>0.005</c:v>
                </c:pt>
                <c:pt idx="91">
                  <c:v>0.005</c:v>
                </c:pt>
                <c:pt idx="92">
                  <c:v>0.005</c:v>
                </c:pt>
                <c:pt idx="93">
                  <c:v>0.005</c:v>
                </c:pt>
                <c:pt idx="94">
                  <c:v>0.005</c:v>
                </c:pt>
                <c:pt idx="95">
                  <c:v>0.005</c:v>
                </c:pt>
                <c:pt idx="96">
                  <c:v>0.0031</c:v>
                </c:pt>
                <c:pt idx="97">
                  <c:v>0.0031</c:v>
                </c:pt>
                <c:pt idx="98">
                  <c:v>0.0031</c:v>
                </c:pt>
                <c:pt idx="99">
                  <c:v>0.0031</c:v>
                </c:pt>
                <c:pt idx="100">
                  <c:v>0.0031</c:v>
                </c:pt>
                <c:pt idx="101">
                  <c:v>0.0031</c:v>
                </c:pt>
                <c:pt idx="102">
                  <c:v>0.0031</c:v>
                </c:pt>
                <c:pt idx="103">
                  <c:v>0.0031</c:v>
                </c:pt>
                <c:pt idx="104">
                  <c:v>0.0031</c:v>
                </c:pt>
                <c:pt idx="105">
                  <c:v>0.0031</c:v>
                </c:pt>
                <c:pt idx="106">
                  <c:v>0.0019</c:v>
                </c:pt>
                <c:pt idx="107">
                  <c:v>0.0019</c:v>
                </c:pt>
                <c:pt idx="108">
                  <c:v>0.0019</c:v>
                </c:pt>
                <c:pt idx="109">
                  <c:v>0.0019</c:v>
                </c:pt>
                <c:pt idx="110">
                  <c:v>0.0019</c:v>
                </c:pt>
                <c:pt idx="111">
                  <c:v>0.0019</c:v>
                </c:pt>
                <c:pt idx="112">
                  <c:v>0.0019</c:v>
                </c:pt>
                <c:pt idx="113">
                  <c:v>0.0011</c:v>
                </c:pt>
                <c:pt idx="114">
                  <c:v>0.0011</c:v>
                </c:pt>
                <c:pt idx="115">
                  <c:v>0.0011</c:v>
                </c:pt>
                <c:pt idx="116">
                  <c:v>0.0011</c:v>
                </c:pt>
                <c:pt idx="117">
                  <c:v>0.0011</c:v>
                </c:pt>
                <c:pt idx="118">
                  <c:v>0.0007</c:v>
                </c:pt>
                <c:pt idx="119">
                  <c:v>0.0007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62088"/>
        <c:axId val="6565032"/>
      </c:lineChart>
      <c:catAx>
        <c:axId val="6562088"/>
        <c:scaling>
          <c:orientation val="minMax"/>
        </c:scaling>
        <c:delete val="1"/>
        <c:axPos val="b"/>
        <c:majorTickMark val="out"/>
        <c:minorTickMark val="none"/>
        <c:tickLblPos val="nextTo"/>
        <c:crossAx val="6565032"/>
        <c:crosses val="autoZero"/>
        <c:auto val="1"/>
        <c:lblAlgn val="ctr"/>
        <c:lblOffset val="100"/>
        <c:noMultiLvlLbl val="0"/>
      </c:catAx>
      <c:valAx>
        <c:axId val="6565032"/>
        <c:scaling>
          <c:orientation val="minMax"/>
          <c:max val="0.25"/>
        </c:scaling>
        <c:delete val="1"/>
        <c:axPos val="l"/>
        <c:numFmt formatCode="General" sourceLinked="1"/>
        <c:majorTickMark val="out"/>
        <c:minorTickMark val="none"/>
        <c:tickLblPos val="nextTo"/>
        <c:crossAx val="6562088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 w="6350"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Sheet1!$D$1:$D$120</c:f>
              <c:numCache>
                <c:formatCode>General</c:formatCode>
                <c:ptCount val="120"/>
                <c:pt idx="0">
                  <c:v>0.0001</c:v>
                </c:pt>
                <c:pt idx="1">
                  <c:v>0.0002</c:v>
                </c:pt>
                <c:pt idx="2">
                  <c:v>0.0002</c:v>
                </c:pt>
                <c:pt idx="3">
                  <c:v>0.0004</c:v>
                </c:pt>
                <c:pt idx="4">
                  <c:v>0.0004</c:v>
                </c:pt>
                <c:pt idx="5">
                  <c:v>0.0004</c:v>
                </c:pt>
                <c:pt idx="6">
                  <c:v>0.0004</c:v>
                </c:pt>
                <c:pt idx="7">
                  <c:v>0.0008</c:v>
                </c:pt>
                <c:pt idx="8">
                  <c:v>0.0008</c:v>
                </c:pt>
                <c:pt idx="9">
                  <c:v>0.0008</c:v>
                </c:pt>
                <c:pt idx="10">
                  <c:v>0.0008</c:v>
                </c:pt>
                <c:pt idx="11">
                  <c:v>0.0008</c:v>
                </c:pt>
                <c:pt idx="12">
                  <c:v>0.0008</c:v>
                </c:pt>
                <c:pt idx="13">
                  <c:v>0.0008</c:v>
                </c:pt>
                <c:pt idx="14">
                  <c:v>0.0008</c:v>
                </c:pt>
                <c:pt idx="15">
                  <c:v>0.0016</c:v>
                </c:pt>
                <c:pt idx="16">
                  <c:v>0.0016</c:v>
                </c:pt>
                <c:pt idx="17">
                  <c:v>0.0016</c:v>
                </c:pt>
                <c:pt idx="18">
                  <c:v>0.0016</c:v>
                </c:pt>
                <c:pt idx="19">
                  <c:v>0.0016</c:v>
                </c:pt>
                <c:pt idx="20">
                  <c:v>0.0016</c:v>
                </c:pt>
                <c:pt idx="21">
                  <c:v>0.0016</c:v>
                </c:pt>
                <c:pt idx="22">
                  <c:v>0.0016</c:v>
                </c:pt>
                <c:pt idx="23">
                  <c:v>0.0016</c:v>
                </c:pt>
                <c:pt idx="24">
                  <c:v>0.0016</c:v>
                </c:pt>
                <c:pt idx="25">
                  <c:v>0.0032</c:v>
                </c:pt>
                <c:pt idx="26">
                  <c:v>0.0032</c:v>
                </c:pt>
                <c:pt idx="27">
                  <c:v>0.0032</c:v>
                </c:pt>
                <c:pt idx="28">
                  <c:v>0.0032</c:v>
                </c:pt>
                <c:pt idx="29">
                  <c:v>0.0032</c:v>
                </c:pt>
                <c:pt idx="30">
                  <c:v>0.0032</c:v>
                </c:pt>
                <c:pt idx="31">
                  <c:v>0.0032</c:v>
                </c:pt>
                <c:pt idx="32">
                  <c:v>0.0032</c:v>
                </c:pt>
                <c:pt idx="33">
                  <c:v>0.0032</c:v>
                </c:pt>
                <c:pt idx="34">
                  <c:v>0.0032</c:v>
                </c:pt>
                <c:pt idx="35">
                  <c:v>0.0032</c:v>
                </c:pt>
                <c:pt idx="36">
                  <c:v>0.0065</c:v>
                </c:pt>
                <c:pt idx="37">
                  <c:v>0.0065</c:v>
                </c:pt>
                <c:pt idx="38">
                  <c:v>0.0065</c:v>
                </c:pt>
                <c:pt idx="39">
                  <c:v>0.0065</c:v>
                </c:pt>
                <c:pt idx="40">
                  <c:v>0.0065</c:v>
                </c:pt>
                <c:pt idx="41">
                  <c:v>0.0065</c:v>
                </c:pt>
                <c:pt idx="42">
                  <c:v>0.0065</c:v>
                </c:pt>
                <c:pt idx="43">
                  <c:v>0.0065</c:v>
                </c:pt>
                <c:pt idx="44">
                  <c:v>0.0065</c:v>
                </c:pt>
                <c:pt idx="45">
                  <c:v>0.0065</c:v>
                </c:pt>
                <c:pt idx="46">
                  <c:v>0.0131</c:v>
                </c:pt>
                <c:pt idx="47">
                  <c:v>0.0131</c:v>
                </c:pt>
                <c:pt idx="48">
                  <c:v>0.0131</c:v>
                </c:pt>
                <c:pt idx="49">
                  <c:v>0.0131</c:v>
                </c:pt>
                <c:pt idx="50">
                  <c:v>0.0131</c:v>
                </c:pt>
                <c:pt idx="51">
                  <c:v>0.0131</c:v>
                </c:pt>
                <c:pt idx="52">
                  <c:v>0.0131</c:v>
                </c:pt>
                <c:pt idx="53">
                  <c:v>0.0263</c:v>
                </c:pt>
                <c:pt idx="54">
                  <c:v>0.0263</c:v>
                </c:pt>
                <c:pt idx="55">
                  <c:v>0.0263</c:v>
                </c:pt>
                <c:pt idx="56">
                  <c:v>0.0263</c:v>
                </c:pt>
                <c:pt idx="57">
                  <c:v>0.0263</c:v>
                </c:pt>
                <c:pt idx="58">
                  <c:v>0.053</c:v>
                </c:pt>
                <c:pt idx="59">
                  <c:v>0.053</c:v>
                </c:pt>
                <c:pt idx="60">
                  <c:v>0.1067</c:v>
                </c:pt>
                <c:pt idx="61">
                  <c:v>0.053</c:v>
                </c:pt>
                <c:pt idx="62">
                  <c:v>0.053</c:v>
                </c:pt>
                <c:pt idx="63">
                  <c:v>0.0263</c:v>
                </c:pt>
                <c:pt idx="64">
                  <c:v>0.0263</c:v>
                </c:pt>
                <c:pt idx="65">
                  <c:v>0.0263</c:v>
                </c:pt>
                <c:pt idx="66">
                  <c:v>0.0263</c:v>
                </c:pt>
                <c:pt idx="67">
                  <c:v>0.0131</c:v>
                </c:pt>
                <c:pt idx="68">
                  <c:v>0.0131</c:v>
                </c:pt>
                <c:pt idx="69">
                  <c:v>0.0131</c:v>
                </c:pt>
                <c:pt idx="70">
                  <c:v>0.0131</c:v>
                </c:pt>
                <c:pt idx="71">
                  <c:v>0.0131</c:v>
                </c:pt>
                <c:pt idx="72">
                  <c:v>0.0131</c:v>
                </c:pt>
                <c:pt idx="73">
                  <c:v>0.0131</c:v>
                </c:pt>
                <c:pt idx="74">
                  <c:v>0.0131</c:v>
                </c:pt>
                <c:pt idx="75">
                  <c:v>0.0065</c:v>
                </c:pt>
                <c:pt idx="76">
                  <c:v>0.0065</c:v>
                </c:pt>
                <c:pt idx="77">
                  <c:v>0.0065</c:v>
                </c:pt>
                <c:pt idx="78">
                  <c:v>0.0065</c:v>
                </c:pt>
                <c:pt idx="79">
                  <c:v>0.0065</c:v>
                </c:pt>
                <c:pt idx="80">
                  <c:v>0.0065</c:v>
                </c:pt>
                <c:pt idx="81">
                  <c:v>0.0065</c:v>
                </c:pt>
                <c:pt idx="82">
                  <c:v>0.0065</c:v>
                </c:pt>
                <c:pt idx="83">
                  <c:v>0.0065</c:v>
                </c:pt>
                <c:pt idx="84">
                  <c:v>0.0065</c:v>
                </c:pt>
                <c:pt idx="85">
                  <c:v>0.0032</c:v>
                </c:pt>
                <c:pt idx="86">
                  <c:v>0.0032</c:v>
                </c:pt>
                <c:pt idx="87">
                  <c:v>0.0032</c:v>
                </c:pt>
                <c:pt idx="88">
                  <c:v>0.0032</c:v>
                </c:pt>
                <c:pt idx="89">
                  <c:v>0.0032</c:v>
                </c:pt>
                <c:pt idx="90">
                  <c:v>0.0032</c:v>
                </c:pt>
                <c:pt idx="91">
                  <c:v>0.0032</c:v>
                </c:pt>
                <c:pt idx="92">
                  <c:v>0.0032</c:v>
                </c:pt>
                <c:pt idx="93">
                  <c:v>0.0032</c:v>
                </c:pt>
                <c:pt idx="94">
                  <c:v>0.0032</c:v>
                </c:pt>
                <c:pt idx="95">
                  <c:v>0.0032</c:v>
                </c:pt>
                <c:pt idx="96">
                  <c:v>0.0016</c:v>
                </c:pt>
                <c:pt idx="97">
                  <c:v>0.0016</c:v>
                </c:pt>
                <c:pt idx="98">
                  <c:v>0.0016</c:v>
                </c:pt>
                <c:pt idx="99">
                  <c:v>0.0016</c:v>
                </c:pt>
                <c:pt idx="100">
                  <c:v>0.0016</c:v>
                </c:pt>
                <c:pt idx="101">
                  <c:v>0.0016</c:v>
                </c:pt>
                <c:pt idx="102">
                  <c:v>0.0016</c:v>
                </c:pt>
                <c:pt idx="103">
                  <c:v>0.0016</c:v>
                </c:pt>
                <c:pt idx="104">
                  <c:v>0.0016</c:v>
                </c:pt>
                <c:pt idx="105">
                  <c:v>0.0016</c:v>
                </c:pt>
                <c:pt idx="106">
                  <c:v>0.0008</c:v>
                </c:pt>
                <c:pt idx="107">
                  <c:v>0.0008</c:v>
                </c:pt>
                <c:pt idx="108">
                  <c:v>0.0008</c:v>
                </c:pt>
                <c:pt idx="109">
                  <c:v>0.0008</c:v>
                </c:pt>
                <c:pt idx="110">
                  <c:v>0.0008</c:v>
                </c:pt>
                <c:pt idx="111">
                  <c:v>0.0008</c:v>
                </c:pt>
                <c:pt idx="112">
                  <c:v>0.0008</c:v>
                </c:pt>
                <c:pt idx="113">
                  <c:v>0.0004</c:v>
                </c:pt>
                <c:pt idx="114">
                  <c:v>0.0004</c:v>
                </c:pt>
                <c:pt idx="115">
                  <c:v>0.0004</c:v>
                </c:pt>
                <c:pt idx="116">
                  <c:v>0.0004</c:v>
                </c:pt>
                <c:pt idx="117">
                  <c:v>0.0004</c:v>
                </c:pt>
                <c:pt idx="118">
                  <c:v>0.0002</c:v>
                </c:pt>
                <c:pt idx="119">
                  <c:v>0.0002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6488"/>
        <c:axId val="6599432"/>
      </c:lineChart>
      <c:catAx>
        <c:axId val="6596488"/>
        <c:scaling>
          <c:orientation val="minMax"/>
        </c:scaling>
        <c:delete val="1"/>
        <c:axPos val="b"/>
        <c:majorTickMark val="out"/>
        <c:minorTickMark val="none"/>
        <c:tickLblPos val="nextTo"/>
        <c:crossAx val="6599432"/>
        <c:crosses val="autoZero"/>
        <c:auto val="1"/>
        <c:lblAlgn val="ctr"/>
        <c:lblOffset val="100"/>
        <c:noMultiLvlLbl val="0"/>
      </c:catAx>
      <c:valAx>
        <c:axId val="6599432"/>
        <c:scaling>
          <c:orientation val="minMax"/>
          <c:max val="0.25"/>
        </c:scaling>
        <c:delete val="1"/>
        <c:axPos val="l"/>
        <c:numFmt formatCode="General" sourceLinked="1"/>
        <c:majorTickMark val="out"/>
        <c:minorTickMark val="none"/>
        <c:tickLblPos val="nextTo"/>
        <c:crossAx val="6596488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 w="6350"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Sheet1!$E$1:$E$120</c:f>
              <c:numCache>
                <c:formatCode>General</c:formatCode>
                <c:ptCount val="120"/>
                <c:pt idx="0">
                  <c:v>0.0</c:v>
                </c:pt>
                <c:pt idx="1">
                  <c:v>0.0001</c:v>
                </c:pt>
                <c:pt idx="2">
                  <c:v>0.0001</c:v>
                </c:pt>
                <c:pt idx="3">
                  <c:v>0.0001</c:v>
                </c:pt>
                <c:pt idx="4">
                  <c:v>0.0001</c:v>
                </c:pt>
                <c:pt idx="5">
                  <c:v>0.0001</c:v>
                </c:pt>
                <c:pt idx="6">
                  <c:v>0.0001</c:v>
                </c:pt>
                <c:pt idx="7">
                  <c:v>0.0003</c:v>
                </c:pt>
                <c:pt idx="8">
                  <c:v>0.0003</c:v>
                </c:pt>
                <c:pt idx="9">
                  <c:v>0.0003</c:v>
                </c:pt>
                <c:pt idx="10">
                  <c:v>0.0003</c:v>
                </c:pt>
                <c:pt idx="11">
                  <c:v>0.0003</c:v>
                </c:pt>
                <c:pt idx="12">
                  <c:v>0.0003</c:v>
                </c:pt>
                <c:pt idx="13">
                  <c:v>0.0003</c:v>
                </c:pt>
                <c:pt idx="14">
                  <c:v>0.0003</c:v>
                </c:pt>
                <c:pt idx="15">
                  <c:v>0.0007</c:v>
                </c:pt>
                <c:pt idx="16">
                  <c:v>0.0007</c:v>
                </c:pt>
                <c:pt idx="17">
                  <c:v>0.0007</c:v>
                </c:pt>
                <c:pt idx="18">
                  <c:v>0.0007</c:v>
                </c:pt>
                <c:pt idx="19">
                  <c:v>0.0007</c:v>
                </c:pt>
                <c:pt idx="20">
                  <c:v>0.0007</c:v>
                </c:pt>
                <c:pt idx="21">
                  <c:v>0.0007</c:v>
                </c:pt>
                <c:pt idx="22">
                  <c:v>0.0007</c:v>
                </c:pt>
                <c:pt idx="23">
                  <c:v>0.0007</c:v>
                </c:pt>
                <c:pt idx="24">
                  <c:v>0.0007</c:v>
                </c:pt>
                <c:pt idx="25">
                  <c:v>0.0018</c:v>
                </c:pt>
                <c:pt idx="26">
                  <c:v>0.0018</c:v>
                </c:pt>
                <c:pt idx="27">
                  <c:v>0.0018</c:v>
                </c:pt>
                <c:pt idx="28">
                  <c:v>0.0018</c:v>
                </c:pt>
                <c:pt idx="29">
                  <c:v>0.0018</c:v>
                </c:pt>
                <c:pt idx="30">
                  <c:v>0.0018</c:v>
                </c:pt>
                <c:pt idx="31">
                  <c:v>0.0018</c:v>
                </c:pt>
                <c:pt idx="32">
                  <c:v>0.0018</c:v>
                </c:pt>
                <c:pt idx="33">
                  <c:v>0.0018</c:v>
                </c:pt>
                <c:pt idx="34">
                  <c:v>0.0018</c:v>
                </c:pt>
                <c:pt idx="35">
                  <c:v>0.0018</c:v>
                </c:pt>
                <c:pt idx="36">
                  <c:v>0.0045</c:v>
                </c:pt>
                <c:pt idx="37">
                  <c:v>0.0045</c:v>
                </c:pt>
                <c:pt idx="38">
                  <c:v>0.0045</c:v>
                </c:pt>
                <c:pt idx="39">
                  <c:v>0.0045</c:v>
                </c:pt>
                <c:pt idx="40">
                  <c:v>0.0045</c:v>
                </c:pt>
                <c:pt idx="41">
                  <c:v>0.0045</c:v>
                </c:pt>
                <c:pt idx="42">
                  <c:v>0.0045</c:v>
                </c:pt>
                <c:pt idx="43">
                  <c:v>0.0045</c:v>
                </c:pt>
                <c:pt idx="44">
                  <c:v>0.0045</c:v>
                </c:pt>
                <c:pt idx="45">
                  <c:v>0.0045</c:v>
                </c:pt>
                <c:pt idx="46">
                  <c:v>0.0111</c:v>
                </c:pt>
                <c:pt idx="47">
                  <c:v>0.0111</c:v>
                </c:pt>
                <c:pt idx="48">
                  <c:v>0.0111</c:v>
                </c:pt>
                <c:pt idx="49">
                  <c:v>0.0111</c:v>
                </c:pt>
                <c:pt idx="50">
                  <c:v>0.0111</c:v>
                </c:pt>
                <c:pt idx="51">
                  <c:v>0.0111</c:v>
                </c:pt>
                <c:pt idx="52">
                  <c:v>0.0111</c:v>
                </c:pt>
                <c:pt idx="53">
                  <c:v>0.0274</c:v>
                </c:pt>
                <c:pt idx="54">
                  <c:v>0.0274</c:v>
                </c:pt>
                <c:pt idx="55">
                  <c:v>0.0274</c:v>
                </c:pt>
                <c:pt idx="56">
                  <c:v>0.0274</c:v>
                </c:pt>
                <c:pt idx="57">
                  <c:v>0.0274</c:v>
                </c:pt>
                <c:pt idx="58">
                  <c:v>0.0673</c:v>
                </c:pt>
                <c:pt idx="59">
                  <c:v>0.0673</c:v>
                </c:pt>
                <c:pt idx="60">
                  <c:v>0.1656</c:v>
                </c:pt>
                <c:pt idx="61">
                  <c:v>0.0673</c:v>
                </c:pt>
                <c:pt idx="62">
                  <c:v>0.0673</c:v>
                </c:pt>
                <c:pt idx="63">
                  <c:v>0.0274</c:v>
                </c:pt>
                <c:pt idx="64">
                  <c:v>0.0274</c:v>
                </c:pt>
                <c:pt idx="65">
                  <c:v>0.0274</c:v>
                </c:pt>
                <c:pt idx="66">
                  <c:v>0.0274</c:v>
                </c:pt>
                <c:pt idx="67">
                  <c:v>0.0111</c:v>
                </c:pt>
                <c:pt idx="68">
                  <c:v>0.0111</c:v>
                </c:pt>
                <c:pt idx="69">
                  <c:v>0.0111</c:v>
                </c:pt>
                <c:pt idx="70">
                  <c:v>0.0111</c:v>
                </c:pt>
                <c:pt idx="71">
                  <c:v>0.0111</c:v>
                </c:pt>
                <c:pt idx="72">
                  <c:v>0.0111</c:v>
                </c:pt>
                <c:pt idx="73">
                  <c:v>0.0111</c:v>
                </c:pt>
                <c:pt idx="74">
                  <c:v>0.0111</c:v>
                </c:pt>
                <c:pt idx="75">
                  <c:v>0.0045</c:v>
                </c:pt>
                <c:pt idx="76">
                  <c:v>0.0045</c:v>
                </c:pt>
                <c:pt idx="77">
                  <c:v>0.0045</c:v>
                </c:pt>
                <c:pt idx="78">
                  <c:v>0.0045</c:v>
                </c:pt>
                <c:pt idx="79">
                  <c:v>0.0045</c:v>
                </c:pt>
                <c:pt idx="80">
                  <c:v>0.0045</c:v>
                </c:pt>
                <c:pt idx="81">
                  <c:v>0.0045</c:v>
                </c:pt>
                <c:pt idx="82">
                  <c:v>0.0045</c:v>
                </c:pt>
                <c:pt idx="83">
                  <c:v>0.0045</c:v>
                </c:pt>
                <c:pt idx="84">
                  <c:v>0.0045</c:v>
                </c:pt>
                <c:pt idx="85">
                  <c:v>0.0018</c:v>
                </c:pt>
                <c:pt idx="86">
                  <c:v>0.0018</c:v>
                </c:pt>
                <c:pt idx="87">
                  <c:v>0.0018</c:v>
                </c:pt>
                <c:pt idx="88">
                  <c:v>0.0018</c:v>
                </c:pt>
                <c:pt idx="89">
                  <c:v>0.0018</c:v>
                </c:pt>
                <c:pt idx="90">
                  <c:v>0.0018</c:v>
                </c:pt>
                <c:pt idx="91">
                  <c:v>0.0018</c:v>
                </c:pt>
                <c:pt idx="92">
                  <c:v>0.0018</c:v>
                </c:pt>
                <c:pt idx="93">
                  <c:v>0.0018</c:v>
                </c:pt>
                <c:pt idx="94">
                  <c:v>0.0018</c:v>
                </c:pt>
                <c:pt idx="95">
                  <c:v>0.0018</c:v>
                </c:pt>
                <c:pt idx="96">
                  <c:v>0.0007</c:v>
                </c:pt>
                <c:pt idx="97">
                  <c:v>0.0007</c:v>
                </c:pt>
                <c:pt idx="98">
                  <c:v>0.0007</c:v>
                </c:pt>
                <c:pt idx="99">
                  <c:v>0.0007</c:v>
                </c:pt>
                <c:pt idx="100">
                  <c:v>0.0007</c:v>
                </c:pt>
                <c:pt idx="101">
                  <c:v>0.0007</c:v>
                </c:pt>
                <c:pt idx="102">
                  <c:v>0.0007</c:v>
                </c:pt>
                <c:pt idx="103">
                  <c:v>0.0007</c:v>
                </c:pt>
                <c:pt idx="104">
                  <c:v>0.0007</c:v>
                </c:pt>
                <c:pt idx="105">
                  <c:v>0.0007</c:v>
                </c:pt>
                <c:pt idx="106">
                  <c:v>0.0003</c:v>
                </c:pt>
                <c:pt idx="107">
                  <c:v>0.0003</c:v>
                </c:pt>
                <c:pt idx="108">
                  <c:v>0.0003</c:v>
                </c:pt>
                <c:pt idx="109">
                  <c:v>0.0003</c:v>
                </c:pt>
                <c:pt idx="110">
                  <c:v>0.0003</c:v>
                </c:pt>
                <c:pt idx="111">
                  <c:v>0.0003</c:v>
                </c:pt>
                <c:pt idx="112">
                  <c:v>0.0003</c:v>
                </c:pt>
                <c:pt idx="113">
                  <c:v>0.0001</c:v>
                </c:pt>
                <c:pt idx="114">
                  <c:v>0.0001</c:v>
                </c:pt>
                <c:pt idx="115">
                  <c:v>0.0001</c:v>
                </c:pt>
                <c:pt idx="116">
                  <c:v>0.0001</c:v>
                </c:pt>
                <c:pt idx="117">
                  <c:v>0.0001</c:v>
                </c:pt>
                <c:pt idx="118">
                  <c:v>0.0001</c:v>
                </c:pt>
                <c:pt idx="119">
                  <c:v>0.0001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918888"/>
        <c:axId val="495930520"/>
      </c:lineChart>
      <c:catAx>
        <c:axId val="495918888"/>
        <c:scaling>
          <c:orientation val="minMax"/>
        </c:scaling>
        <c:delete val="1"/>
        <c:axPos val="b"/>
        <c:majorTickMark val="out"/>
        <c:minorTickMark val="none"/>
        <c:tickLblPos val="nextTo"/>
        <c:crossAx val="495930520"/>
        <c:crosses val="autoZero"/>
        <c:auto val="1"/>
        <c:lblAlgn val="ctr"/>
        <c:lblOffset val="100"/>
        <c:noMultiLvlLbl val="0"/>
      </c:catAx>
      <c:valAx>
        <c:axId val="495930520"/>
        <c:scaling>
          <c:orientation val="minMax"/>
          <c:max val="0.25"/>
        </c:scaling>
        <c:delete val="1"/>
        <c:axPos val="l"/>
        <c:numFmt formatCode="General" sourceLinked="1"/>
        <c:majorTickMark val="out"/>
        <c:minorTickMark val="none"/>
        <c:tickLblPos val="nextTo"/>
        <c:crossAx val="495918888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 w="6350"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Sheet1!$F$1:$F$120</c:f>
              <c:numCache>
                <c:formatCode>General</c:formatCode>
                <c:ptCount val="12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0.0001</c:v>
                </c:pt>
                <c:pt idx="8">
                  <c:v>0.0001</c:v>
                </c:pt>
                <c:pt idx="9">
                  <c:v>0.0001</c:v>
                </c:pt>
                <c:pt idx="10">
                  <c:v>0.0001</c:v>
                </c:pt>
                <c:pt idx="11">
                  <c:v>0.0001</c:v>
                </c:pt>
                <c:pt idx="12">
                  <c:v>0.0001</c:v>
                </c:pt>
                <c:pt idx="13">
                  <c:v>0.0001</c:v>
                </c:pt>
                <c:pt idx="14">
                  <c:v>0.0001</c:v>
                </c:pt>
                <c:pt idx="15">
                  <c:v>0.0003</c:v>
                </c:pt>
                <c:pt idx="16">
                  <c:v>0.0003</c:v>
                </c:pt>
                <c:pt idx="17">
                  <c:v>0.0003</c:v>
                </c:pt>
                <c:pt idx="18">
                  <c:v>0.0003</c:v>
                </c:pt>
                <c:pt idx="19">
                  <c:v>0.0003</c:v>
                </c:pt>
                <c:pt idx="20">
                  <c:v>0.0003</c:v>
                </c:pt>
                <c:pt idx="21">
                  <c:v>0.0003</c:v>
                </c:pt>
                <c:pt idx="22">
                  <c:v>0.0003</c:v>
                </c:pt>
                <c:pt idx="23">
                  <c:v>0.0003</c:v>
                </c:pt>
                <c:pt idx="24">
                  <c:v>0.0003</c:v>
                </c:pt>
                <c:pt idx="25">
                  <c:v>0.001</c:v>
                </c:pt>
                <c:pt idx="26">
                  <c:v>0.001</c:v>
                </c:pt>
                <c:pt idx="27">
                  <c:v>0.001</c:v>
                </c:pt>
                <c:pt idx="28">
                  <c:v>0.001</c:v>
                </c:pt>
                <c:pt idx="29">
                  <c:v>0.001</c:v>
                </c:pt>
                <c:pt idx="30">
                  <c:v>0.001</c:v>
                </c:pt>
                <c:pt idx="31">
                  <c:v>0.001</c:v>
                </c:pt>
                <c:pt idx="32">
                  <c:v>0.001</c:v>
                </c:pt>
                <c:pt idx="33">
                  <c:v>0.001</c:v>
                </c:pt>
                <c:pt idx="34">
                  <c:v>0.001</c:v>
                </c:pt>
                <c:pt idx="35">
                  <c:v>0.001</c:v>
                </c:pt>
                <c:pt idx="36">
                  <c:v>0.0029</c:v>
                </c:pt>
                <c:pt idx="37">
                  <c:v>0.0029</c:v>
                </c:pt>
                <c:pt idx="38">
                  <c:v>0.0029</c:v>
                </c:pt>
                <c:pt idx="39">
                  <c:v>0.0029</c:v>
                </c:pt>
                <c:pt idx="40">
                  <c:v>0.0029</c:v>
                </c:pt>
                <c:pt idx="41">
                  <c:v>0.0029</c:v>
                </c:pt>
                <c:pt idx="42">
                  <c:v>0.0029</c:v>
                </c:pt>
                <c:pt idx="43">
                  <c:v>0.0029</c:v>
                </c:pt>
                <c:pt idx="44">
                  <c:v>0.0029</c:v>
                </c:pt>
                <c:pt idx="45">
                  <c:v>0.0029</c:v>
                </c:pt>
                <c:pt idx="46">
                  <c:v>0.0087</c:v>
                </c:pt>
                <c:pt idx="47">
                  <c:v>0.0087</c:v>
                </c:pt>
                <c:pt idx="48">
                  <c:v>0.0087</c:v>
                </c:pt>
                <c:pt idx="49">
                  <c:v>0.0087</c:v>
                </c:pt>
                <c:pt idx="50">
                  <c:v>0.0087</c:v>
                </c:pt>
                <c:pt idx="51">
                  <c:v>0.0087</c:v>
                </c:pt>
                <c:pt idx="52">
                  <c:v>0.0087</c:v>
                </c:pt>
                <c:pt idx="53">
                  <c:v>0.0261</c:v>
                </c:pt>
                <c:pt idx="54">
                  <c:v>0.0261</c:v>
                </c:pt>
                <c:pt idx="55">
                  <c:v>0.0261</c:v>
                </c:pt>
                <c:pt idx="56">
                  <c:v>0.0261</c:v>
                </c:pt>
                <c:pt idx="57">
                  <c:v>0.0261</c:v>
                </c:pt>
                <c:pt idx="58">
                  <c:v>0.0783</c:v>
                </c:pt>
                <c:pt idx="59">
                  <c:v>0.0783</c:v>
                </c:pt>
                <c:pt idx="60">
                  <c:v>0.2351</c:v>
                </c:pt>
                <c:pt idx="61">
                  <c:v>0.0783</c:v>
                </c:pt>
                <c:pt idx="62">
                  <c:v>0.0783</c:v>
                </c:pt>
                <c:pt idx="63">
                  <c:v>0.0261</c:v>
                </c:pt>
                <c:pt idx="64">
                  <c:v>0.0261</c:v>
                </c:pt>
                <c:pt idx="65">
                  <c:v>0.0261</c:v>
                </c:pt>
                <c:pt idx="66">
                  <c:v>0.0261</c:v>
                </c:pt>
                <c:pt idx="67">
                  <c:v>0.0087</c:v>
                </c:pt>
                <c:pt idx="68">
                  <c:v>0.0087</c:v>
                </c:pt>
                <c:pt idx="69">
                  <c:v>0.0087</c:v>
                </c:pt>
                <c:pt idx="70">
                  <c:v>0.0087</c:v>
                </c:pt>
                <c:pt idx="71">
                  <c:v>0.0087</c:v>
                </c:pt>
                <c:pt idx="72">
                  <c:v>0.0087</c:v>
                </c:pt>
                <c:pt idx="73">
                  <c:v>0.0087</c:v>
                </c:pt>
                <c:pt idx="74">
                  <c:v>0.0087</c:v>
                </c:pt>
                <c:pt idx="75">
                  <c:v>0.0029</c:v>
                </c:pt>
                <c:pt idx="76">
                  <c:v>0.0029</c:v>
                </c:pt>
                <c:pt idx="77">
                  <c:v>0.0029</c:v>
                </c:pt>
                <c:pt idx="78">
                  <c:v>0.0029</c:v>
                </c:pt>
                <c:pt idx="79">
                  <c:v>0.0029</c:v>
                </c:pt>
                <c:pt idx="80">
                  <c:v>0.0029</c:v>
                </c:pt>
                <c:pt idx="81">
                  <c:v>0.0029</c:v>
                </c:pt>
                <c:pt idx="82">
                  <c:v>0.0029</c:v>
                </c:pt>
                <c:pt idx="83">
                  <c:v>0.0029</c:v>
                </c:pt>
                <c:pt idx="84">
                  <c:v>0.0029</c:v>
                </c:pt>
                <c:pt idx="85">
                  <c:v>0.001</c:v>
                </c:pt>
                <c:pt idx="86">
                  <c:v>0.001</c:v>
                </c:pt>
                <c:pt idx="87">
                  <c:v>0.001</c:v>
                </c:pt>
                <c:pt idx="88">
                  <c:v>0.001</c:v>
                </c:pt>
                <c:pt idx="89">
                  <c:v>0.001</c:v>
                </c:pt>
                <c:pt idx="90">
                  <c:v>0.001</c:v>
                </c:pt>
                <c:pt idx="91">
                  <c:v>0.001</c:v>
                </c:pt>
                <c:pt idx="92">
                  <c:v>0.001</c:v>
                </c:pt>
                <c:pt idx="93">
                  <c:v>0.001</c:v>
                </c:pt>
                <c:pt idx="94">
                  <c:v>0.001</c:v>
                </c:pt>
                <c:pt idx="95">
                  <c:v>0.001</c:v>
                </c:pt>
                <c:pt idx="96">
                  <c:v>0.0003</c:v>
                </c:pt>
                <c:pt idx="97">
                  <c:v>0.0003</c:v>
                </c:pt>
                <c:pt idx="98">
                  <c:v>0.0003</c:v>
                </c:pt>
                <c:pt idx="99">
                  <c:v>0.0003</c:v>
                </c:pt>
                <c:pt idx="100">
                  <c:v>0.0003</c:v>
                </c:pt>
                <c:pt idx="101">
                  <c:v>0.0003</c:v>
                </c:pt>
                <c:pt idx="102">
                  <c:v>0.0003</c:v>
                </c:pt>
                <c:pt idx="103">
                  <c:v>0.0003</c:v>
                </c:pt>
                <c:pt idx="104">
                  <c:v>0.0003</c:v>
                </c:pt>
                <c:pt idx="105">
                  <c:v>0.0003</c:v>
                </c:pt>
                <c:pt idx="106">
                  <c:v>0.0001</c:v>
                </c:pt>
                <c:pt idx="107">
                  <c:v>0.0001</c:v>
                </c:pt>
                <c:pt idx="108">
                  <c:v>0.0001</c:v>
                </c:pt>
                <c:pt idx="109">
                  <c:v>0.0001</c:v>
                </c:pt>
                <c:pt idx="110">
                  <c:v>0.0001</c:v>
                </c:pt>
                <c:pt idx="111">
                  <c:v>0.0001</c:v>
                </c:pt>
                <c:pt idx="112">
                  <c:v>0.0001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340024"/>
        <c:axId val="495342968"/>
      </c:lineChart>
      <c:catAx>
        <c:axId val="495340024"/>
        <c:scaling>
          <c:orientation val="minMax"/>
        </c:scaling>
        <c:delete val="1"/>
        <c:axPos val="b"/>
        <c:majorTickMark val="out"/>
        <c:minorTickMark val="none"/>
        <c:tickLblPos val="nextTo"/>
        <c:crossAx val="495342968"/>
        <c:crosses val="autoZero"/>
        <c:auto val="1"/>
        <c:lblAlgn val="ctr"/>
        <c:lblOffset val="100"/>
        <c:noMultiLvlLbl val="0"/>
      </c:catAx>
      <c:valAx>
        <c:axId val="495342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95340024"/>
        <c:crosses val="autoZero"/>
        <c:crossBetween val="between"/>
      </c:valAx>
      <c:spPr>
        <a:solidFill>
          <a:schemeClr val="tx1">
            <a:lumMod val="85000"/>
            <a:alpha val="15000"/>
          </a:schemeClr>
        </a:solidFill>
        <a:ln>
          <a:solidFill>
            <a:schemeClr val="tx1">
              <a:lumMod val="95000"/>
            </a:schemeClr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/>
          </c:spPr>
          <c:marker>
            <c:symbol val="none"/>
          </c:marker>
          <c:val>
            <c:numRef>
              <c:f>'log-gmallows-tai50_5_0.fsp-1.cs'!$C$1:$C$2000</c:f>
              <c:numCache>
                <c:formatCode>General</c:formatCode>
                <c:ptCount val="2000"/>
                <c:pt idx="0">
                  <c:v>-81114.0</c:v>
                </c:pt>
                <c:pt idx="1">
                  <c:v>-78781.0</c:v>
                </c:pt>
                <c:pt idx="2">
                  <c:v>-74557.0</c:v>
                </c:pt>
                <c:pt idx="3">
                  <c:v>-74191.0</c:v>
                </c:pt>
                <c:pt idx="4">
                  <c:v>-71908.0</c:v>
                </c:pt>
                <c:pt idx="5">
                  <c:v>-71731.0</c:v>
                </c:pt>
                <c:pt idx="6">
                  <c:v>-71046.0</c:v>
                </c:pt>
                <c:pt idx="7">
                  <c:v>-71046.0</c:v>
                </c:pt>
                <c:pt idx="8">
                  <c:v>-70499.0</c:v>
                </c:pt>
                <c:pt idx="9">
                  <c:v>-70055.0</c:v>
                </c:pt>
                <c:pt idx="10">
                  <c:v>-69788.0</c:v>
                </c:pt>
                <c:pt idx="11">
                  <c:v>-69788.0</c:v>
                </c:pt>
                <c:pt idx="12">
                  <c:v>-69225.0</c:v>
                </c:pt>
                <c:pt idx="13">
                  <c:v>-69225.0</c:v>
                </c:pt>
                <c:pt idx="14">
                  <c:v>-69082.0</c:v>
                </c:pt>
                <c:pt idx="15">
                  <c:v>-69082.0</c:v>
                </c:pt>
                <c:pt idx="16">
                  <c:v>-68410.0</c:v>
                </c:pt>
                <c:pt idx="17">
                  <c:v>-68410.0</c:v>
                </c:pt>
                <c:pt idx="18">
                  <c:v>-68410.0</c:v>
                </c:pt>
                <c:pt idx="19">
                  <c:v>-68410.0</c:v>
                </c:pt>
                <c:pt idx="20">
                  <c:v>-68410.0</c:v>
                </c:pt>
                <c:pt idx="21">
                  <c:v>-68388.0</c:v>
                </c:pt>
                <c:pt idx="22">
                  <c:v>-68140.0</c:v>
                </c:pt>
                <c:pt idx="23">
                  <c:v>-68121.0</c:v>
                </c:pt>
                <c:pt idx="24">
                  <c:v>-68118.0</c:v>
                </c:pt>
                <c:pt idx="25">
                  <c:v>-68118.0</c:v>
                </c:pt>
                <c:pt idx="26">
                  <c:v>-67835.0</c:v>
                </c:pt>
                <c:pt idx="27">
                  <c:v>-67835.0</c:v>
                </c:pt>
                <c:pt idx="28">
                  <c:v>-67835.0</c:v>
                </c:pt>
                <c:pt idx="29">
                  <c:v>-67835.0</c:v>
                </c:pt>
                <c:pt idx="30">
                  <c:v>-67835.0</c:v>
                </c:pt>
                <c:pt idx="31">
                  <c:v>-67835.0</c:v>
                </c:pt>
                <c:pt idx="32">
                  <c:v>-67835.0</c:v>
                </c:pt>
                <c:pt idx="33">
                  <c:v>-67834.0</c:v>
                </c:pt>
                <c:pt idx="34">
                  <c:v>-67827.0</c:v>
                </c:pt>
                <c:pt idx="35">
                  <c:v>-67807.0</c:v>
                </c:pt>
                <c:pt idx="36">
                  <c:v>-67691.0</c:v>
                </c:pt>
                <c:pt idx="37">
                  <c:v>-67691.0</c:v>
                </c:pt>
                <c:pt idx="38">
                  <c:v>-67691.0</c:v>
                </c:pt>
                <c:pt idx="39">
                  <c:v>-67691.0</c:v>
                </c:pt>
                <c:pt idx="40">
                  <c:v>-67691.0</c:v>
                </c:pt>
                <c:pt idx="41">
                  <c:v>-67691.0</c:v>
                </c:pt>
                <c:pt idx="42">
                  <c:v>-67691.0</c:v>
                </c:pt>
                <c:pt idx="43">
                  <c:v>-67691.0</c:v>
                </c:pt>
                <c:pt idx="44">
                  <c:v>-67691.0</c:v>
                </c:pt>
                <c:pt idx="45">
                  <c:v>-67604.0</c:v>
                </c:pt>
                <c:pt idx="46">
                  <c:v>-67604.0</c:v>
                </c:pt>
                <c:pt idx="47">
                  <c:v>-67333.0</c:v>
                </c:pt>
                <c:pt idx="48">
                  <c:v>-67333.0</c:v>
                </c:pt>
                <c:pt idx="49">
                  <c:v>-67333.0</c:v>
                </c:pt>
                <c:pt idx="50">
                  <c:v>-67333.0</c:v>
                </c:pt>
                <c:pt idx="51">
                  <c:v>-67333.0</c:v>
                </c:pt>
                <c:pt idx="52">
                  <c:v>-67333.0</c:v>
                </c:pt>
                <c:pt idx="53">
                  <c:v>-67333.0</c:v>
                </c:pt>
                <c:pt idx="54">
                  <c:v>-67248.0</c:v>
                </c:pt>
                <c:pt idx="55">
                  <c:v>-67166.0</c:v>
                </c:pt>
                <c:pt idx="56">
                  <c:v>-67002.0</c:v>
                </c:pt>
                <c:pt idx="57">
                  <c:v>-67002.0</c:v>
                </c:pt>
                <c:pt idx="58">
                  <c:v>-67002.0</c:v>
                </c:pt>
                <c:pt idx="59">
                  <c:v>-66972.0</c:v>
                </c:pt>
                <c:pt idx="60">
                  <c:v>-66947.0</c:v>
                </c:pt>
                <c:pt idx="61">
                  <c:v>-66945.0</c:v>
                </c:pt>
                <c:pt idx="62">
                  <c:v>-66942.0</c:v>
                </c:pt>
                <c:pt idx="63">
                  <c:v>-66917.0</c:v>
                </c:pt>
                <c:pt idx="64">
                  <c:v>-66912.0</c:v>
                </c:pt>
                <c:pt idx="65">
                  <c:v>-66912.0</c:v>
                </c:pt>
                <c:pt idx="66">
                  <c:v>-66850.0</c:v>
                </c:pt>
                <c:pt idx="67">
                  <c:v>-66850.0</c:v>
                </c:pt>
                <c:pt idx="68">
                  <c:v>-66850.0</c:v>
                </c:pt>
                <c:pt idx="69">
                  <c:v>-66827.0</c:v>
                </c:pt>
                <c:pt idx="70">
                  <c:v>-66823.0</c:v>
                </c:pt>
                <c:pt idx="71">
                  <c:v>-66823.0</c:v>
                </c:pt>
                <c:pt idx="72">
                  <c:v>-66735.0</c:v>
                </c:pt>
                <c:pt idx="73">
                  <c:v>-66716.0</c:v>
                </c:pt>
                <c:pt idx="74">
                  <c:v>-66669.0</c:v>
                </c:pt>
                <c:pt idx="75">
                  <c:v>-66669.0</c:v>
                </c:pt>
                <c:pt idx="76">
                  <c:v>-66669.0</c:v>
                </c:pt>
                <c:pt idx="77">
                  <c:v>-66669.0</c:v>
                </c:pt>
                <c:pt idx="78">
                  <c:v>-66669.0</c:v>
                </c:pt>
                <c:pt idx="79">
                  <c:v>-66669.0</c:v>
                </c:pt>
                <c:pt idx="80">
                  <c:v>-66665.0</c:v>
                </c:pt>
                <c:pt idx="81">
                  <c:v>-66659.0</c:v>
                </c:pt>
                <c:pt idx="82">
                  <c:v>-66656.0</c:v>
                </c:pt>
                <c:pt idx="83">
                  <c:v>-66628.0</c:v>
                </c:pt>
                <c:pt idx="84">
                  <c:v>-66610.0</c:v>
                </c:pt>
                <c:pt idx="85">
                  <c:v>-66588.0</c:v>
                </c:pt>
                <c:pt idx="86">
                  <c:v>-66577.0</c:v>
                </c:pt>
                <c:pt idx="87">
                  <c:v>-66577.0</c:v>
                </c:pt>
                <c:pt idx="88">
                  <c:v>-66577.0</c:v>
                </c:pt>
                <c:pt idx="89">
                  <c:v>-66546.0</c:v>
                </c:pt>
                <c:pt idx="90">
                  <c:v>-66546.0</c:v>
                </c:pt>
                <c:pt idx="91">
                  <c:v>-66546.0</c:v>
                </c:pt>
                <c:pt idx="92">
                  <c:v>-66546.0</c:v>
                </c:pt>
                <c:pt idx="93">
                  <c:v>-66546.0</c:v>
                </c:pt>
                <c:pt idx="94">
                  <c:v>-66546.0</c:v>
                </c:pt>
                <c:pt idx="95">
                  <c:v>-66527.0</c:v>
                </c:pt>
                <c:pt idx="96">
                  <c:v>-66520.0</c:v>
                </c:pt>
                <c:pt idx="97">
                  <c:v>-66520.0</c:v>
                </c:pt>
                <c:pt idx="98">
                  <c:v>-66520.0</c:v>
                </c:pt>
                <c:pt idx="99">
                  <c:v>-66518.0</c:v>
                </c:pt>
                <c:pt idx="100">
                  <c:v>-66518.0</c:v>
                </c:pt>
                <c:pt idx="101">
                  <c:v>-66518.0</c:v>
                </c:pt>
                <c:pt idx="102">
                  <c:v>-66518.0</c:v>
                </c:pt>
                <c:pt idx="103">
                  <c:v>-66518.0</c:v>
                </c:pt>
                <c:pt idx="104">
                  <c:v>-66518.0</c:v>
                </c:pt>
                <c:pt idx="105">
                  <c:v>-66501.0</c:v>
                </c:pt>
                <c:pt idx="106">
                  <c:v>-66477.0</c:v>
                </c:pt>
                <c:pt idx="107">
                  <c:v>-66477.0</c:v>
                </c:pt>
                <c:pt idx="108">
                  <c:v>-66477.0</c:v>
                </c:pt>
                <c:pt idx="109">
                  <c:v>-66477.0</c:v>
                </c:pt>
                <c:pt idx="110">
                  <c:v>-66477.0</c:v>
                </c:pt>
                <c:pt idx="111">
                  <c:v>-66477.0</c:v>
                </c:pt>
                <c:pt idx="112">
                  <c:v>-66477.0</c:v>
                </c:pt>
                <c:pt idx="113">
                  <c:v>-66477.0</c:v>
                </c:pt>
                <c:pt idx="114">
                  <c:v>-66477.0</c:v>
                </c:pt>
                <c:pt idx="115">
                  <c:v>-66477.0</c:v>
                </c:pt>
                <c:pt idx="116">
                  <c:v>-66477.0</c:v>
                </c:pt>
                <c:pt idx="117">
                  <c:v>-66433.0</c:v>
                </c:pt>
                <c:pt idx="118">
                  <c:v>-66433.0</c:v>
                </c:pt>
                <c:pt idx="119">
                  <c:v>-66433.0</c:v>
                </c:pt>
                <c:pt idx="120">
                  <c:v>-66433.0</c:v>
                </c:pt>
                <c:pt idx="121">
                  <c:v>-66433.0</c:v>
                </c:pt>
                <c:pt idx="122">
                  <c:v>-66433.0</c:v>
                </c:pt>
                <c:pt idx="123">
                  <c:v>-66433.0</c:v>
                </c:pt>
                <c:pt idx="124">
                  <c:v>-66433.0</c:v>
                </c:pt>
                <c:pt idx="125">
                  <c:v>-66433.0</c:v>
                </c:pt>
                <c:pt idx="126">
                  <c:v>-66385.0</c:v>
                </c:pt>
                <c:pt idx="127">
                  <c:v>-66385.0</c:v>
                </c:pt>
                <c:pt idx="128">
                  <c:v>-66367.0</c:v>
                </c:pt>
                <c:pt idx="129">
                  <c:v>-66367.0</c:v>
                </c:pt>
                <c:pt idx="130">
                  <c:v>-66367.0</c:v>
                </c:pt>
                <c:pt idx="131">
                  <c:v>-66367.0</c:v>
                </c:pt>
                <c:pt idx="132">
                  <c:v>-66367.0</c:v>
                </c:pt>
                <c:pt idx="133">
                  <c:v>-66367.0</c:v>
                </c:pt>
                <c:pt idx="134">
                  <c:v>-66367.0</c:v>
                </c:pt>
                <c:pt idx="135">
                  <c:v>-66367.0</c:v>
                </c:pt>
                <c:pt idx="136">
                  <c:v>-66367.0</c:v>
                </c:pt>
                <c:pt idx="137">
                  <c:v>-66363.0</c:v>
                </c:pt>
                <c:pt idx="138">
                  <c:v>-66363.0</c:v>
                </c:pt>
                <c:pt idx="139">
                  <c:v>-66363.0</c:v>
                </c:pt>
                <c:pt idx="140">
                  <c:v>-66348.0</c:v>
                </c:pt>
                <c:pt idx="141">
                  <c:v>-66348.0</c:v>
                </c:pt>
                <c:pt idx="142">
                  <c:v>-66348.0</c:v>
                </c:pt>
                <c:pt idx="143">
                  <c:v>-66348.0</c:v>
                </c:pt>
                <c:pt idx="144">
                  <c:v>-66348.0</c:v>
                </c:pt>
                <c:pt idx="145">
                  <c:v>-66348.0</c:v>
                </c:pt>
                <c:pt idx="146">
                  <c:v>-66348.0</c:v>
                </c:pt>
                <c:pt idx="147">
                  <c:v>-66340.0</c:v>
                </c:pt>
                <c:pt idx="148">
                  <c:v>-66340.0</c:v>
                </c:pt>
                <c:pt idx="149">
                  <c:v>-66340.0</c:v>
                </c:pt>
                <c:pt idx="150">
                  <c:v>-66340.0</c:v>
                </c:pt>
                <c:pt idx="151">
                  <c:v>-66340.0</c:v>
                </c:pt>
                <c:pt idx="152">
                  <c:v>-66340.0</c:v>
                </c:pt>
                <c:pt idx="153">
                  <c:v>-66340.0</c:v>
                </c:pt>
                <c:pt idx="154">
                  <c:v>-66330.0</c:v>
                </c:pt>
                <c:pt idx="155">
                  <c:v>-66330.0</c:v>
                </c:pt>
                <c:pt idx="156">
                  <c:v>-66330.0</c:v>
                </c:pt>
                <c:pt idx="157">
                  <c:v>-66330.0</c:v>
                </c:pt>
                <c:pt idx="158">
                  <c:v>-66330.0</c:v>
                </c:pt>
                <c:pt idx="159">
                  <c:v>-66330.0</c:v>
                </c:pt>
                <c:pt idx="160">
                  <c:v>-66330.0</c:v>
                </c:pt>
                <c:pt idx="161">
                  <c:v>-66330.0</c:v>
                </c:pt>
                <c:pt idx="162">
                  <c:v>-66330.0</c:v>
                </c:pt>
                <c:pt idx="163">
                  <c:v>-66330.0</c:v>
                </c:pt>
                <c:pt idx="164">
                  <c:v>-66330.0</c:v>
                </c:pt>
                <c:pt idx="165">
                  <c:v>-66330.0</c:v>
                </c:pt>
                <c:pt idx="166">
                  <c:v>-66330.0</c:v>
                </c:pt>
                <c:pt idx="167">
                  <c:v>-66330.0</c:v>
                </c:pt>
                <c:pt idx="168">
                  <c:v>-66330.0</c:v>
                </c:pt>
                <c:pt idx="169">
                  <c:v>-66330.0</c:v>
                </c:pt>
                <c:pt idx="170">
                  <c:v>-66330.0</c:v>
                </c:pt>
                <c:pt idx="171">
                  <c:v>-66330.0</c:v>
                </c:pt>
                <c:pt idx="172">
                  <c:v>-66330.0</c:v>
                </c:pt>
                <c:pt idx="173">
                  <c:v>-66330.0</c:v>
                </c:pt>
                <c:pt idx="174">
                  <c:v>-66330.0</c:v>
                </c:pt>
                <c:pt idx="175">
                  <c:v>-66330.0</c:v>
                </c:pt>
                <c:pt idx="176">
                  <c:v>-66330.0</c:v>
                </c:pt>
                <c:pt idx="177">
                  <c:v>-66330.0</c:v>
                </c:pt>
                <c:pt idx="178">
                  <c:v>-66330.0</c:v>
                </c:pt>
                <c:pt idx="179">
                  <c:v>-66330.0</c:v>
                </c:pt>
                <c:pt idx="180">
                  <c:v>-66328.0</c:v>
                </c:pt>
                <c:pt idx="181">
                  <c:v>-66300.0</c:v>
                </c:pt>
                <c:pt idx="182">
                  <c:v>-66297.0</c:v>
                </c:pt>
                <c:pt idx="183">
                  <c:v>-66270.0</c:v>
                </c:pt>
                <c:pt idx="184">
                  <c:v>-66270.0</c:v>
                </c:pt>
                <c:pt idx="185">
                  <c:v>-66270.0</c:v>
                </c:pt>
                <c:pt idx="186">
                  <c:v>-66267.0</c:v>
                </c:pt>
                <c:pt idx="187">
                  <c:v>-66267.0</c:v>
                </c:pt>
                <c:pt idx="188">
                  <c:v>-66257.0</c:v>
                </c:pt>
                <c:pt idx="189">
                  <c:v>-66257.0</c:v>
                </c:pt>
                <c:pt idx="190">
                  <c:v>-66257.0</c:v>
                </c:pt>
                <c:pt idx="191">
                  <c:v>-66257.0</c:v>
                </c:pt>
                <c:pt idx="192">
                  <c:v>-66257.0</c:v>
                </c:pt>
                <c:pt idx="193">
                  <c:v>-66257.0</c:v>
                </c:pt>
                <c:pt idx="194">
                  <c:v>-66257.0</c:v>
                </c:pt>
                <c:pt idx="195">
                  <c:v>-66257.0</c:v>
                </c:pt>
                <c:pt idx="196">
                  <c:v>-66257.0</c:v>
                </c:pt>
                <c:pt idx="197">
                  <c:v>-66257.0</c:v>
                </c:pt>
                <c:pt idx="198">
                  <c:v>-66257.0</c:v>
                </c:pt>
                <c:pt idx="199">
                  <c:v>-66257.0</c:v>
                </c:pt>
                <c:pt idx="200">
                  <c:v>-66257.0</c:v>
                </c:pt>
                <c:pt idx="201">
                  <c:v>-66257.0</c:v>
                </c:pt>
                <c:pt idx="202">
                  <c:v>-66257.0</c:v>
                </c:pt>
                <c:pt idx="203">
                  <c:v>-66257.0</c:v>
                </c:pt>
                <c:pt idx="204">
                  <c:v>-66257.0</c:v>
                </c:pt>
                <c:pt idx="205">
                  <c:v>-66257.0</c:v>
                </c:pt>
                <c:pt idx="206">
                  <c:v>-66257.0</c:v>
                </c:pt>
                <c:pt idx="207">
                  <c:v>-66257.0</c:v>
                </c:pt>
                <c:pt idx="208">
                  <c:v>-66257.0</c:v>
                </c:pt>
                <c:pt idx="209">
                  <c:v>-66257.0</c:v>
                </c:pt>
                <c:pt idx="210">
                  <c:v>-66257.0</c:v>
                </c:pt>
                <c:pt idx="211">
                  <c:v>-66257.0</c:v>
                </c:pt>
                <c:pt idx="212">
                  <c:v>-66257.0</c:v>
                </c:pt>
                <c:pt idx="213">
                  <c:v>-66257.0</c:v>
                </c:pt>
                <c:pt idx="214">
                  <c:v>-66257.0</c:v>
                </c:pt>
                <c:pt idx="215">
                  <c:v>-66257.0</c:v>
                </c:pt>
                <c:pt idx="216">
                  <c:v>-66257.0</c:v>
                </c:pt>
                <c:pt idx="217">
                  <c:v>-66257.0</c:v>
                </c:pt>
                <c:pt idx="218">
                  <c:v>-66257.0</c:v>
                </c:pt>
                <c:pt idx="219">
                  <c:v>-66257.0</c:v>
                </c:pt>
                <c:pt idx="220">
                  <c:v>-66257.0</c:v>
                </c:pt>
                <c:pt idx="221">
                  <c:v>-66257.0</c:v>
                </c:pt>
                <c:pt idx="222">
                  <c:v>-66257.0</c:v>
                </c:pt>
                <c:pt idx="223">
                  <c:v>-66257.0</c:v>
                </c:pt>
                <c:pt idx="224">
                  <c:v>-66257.0</c:v>
                </c:pt>
                <c:pt idx="225">
                  <c:v>-66257.0</c:v>
                </c:pt>
                <c:pt idx="226">
                  <c:v>-66257.0</c:v>
                </c:pt>
                <c:pt idx="227">
                  <c:v>-66257.0</c:v>
                </c:pt>
                <c:pt idx="228">
                  <c:v>-66257.0</c:v>
                </c:pt>
                <c:pt idx="229">
                  <c:v>-66257.0</c:v>
                </c:pt>
                <c:pt idx="230">
                  <c:v>-66257.0</c:v>
                </c:pt>
                <c:pt idx="231">
                  <c:v>-66257.0</c:v>
                </c:pt>
                <c:pt idx="232">
                  <c:v>-66257.0</c:v>
                </c:pt>
                <c:pt idx="233">
                  <c:v>-66257.0</c:v>
                </c:pt>
                <c:pt idx="234">
                  <c:v>-66257.0</c:v>
                </c:pt>
                <c:pt idx="235">
                  <c:v>-66257.0</c:v>
                </c:pt>
                <c:pt idx="236">
                  <c:v>-66257.0</c:v>
                </c:pt>
                <c:pt idx="237">
                  <c:v>-66257.0</c:v>
                </c:pt>
                <c:pt idx="238">
                  <c:v>-66257.0</c:v>
                </c:pt>
                <c:pt idx="239">
                  <c:v>-66257.0</c:v>
                </c:pt>
                <c:pt idx="240">
                  <c:v>-66257.0</c:v>
                </c:pt>
                <c:pt idx="241">
                  <c:v>-66257.0</c:v>
                </c:pt>
                <c:pt idx="242">
                  <c:v>-66254.0</c:v>
                </c:pt>
                <c:pt idx="243">
                  <c:v>-66254.0</c:v>
                </c:pt>
                <c:pt idx="244">
                  <c:v>-66254.0</c:v>
                </c:pt>
                <c:pt idx="245">
                  <c:v>-66254.0</c:v>
                </c:pt>
                <c:pt idx="246">
                  <c:v>-66254.0</c:v>
                </c:pt>
                <c:pt idx="247">
                  <c:v>-66254.0</c:v>
                </c:pt>
                <c:pt idx="248">
                  <c:v>-66254.0</c:v>
                </c:pt>
                <c:pt idx="249">
                  <c:v>-66254.0</c:v>
                </c:pt>
                <c:pt idx="250">
                  <c:v>-66254.0</c:v>
                </c:pt>
                <c:pt idx="251">
                  <c:v>-66254.0</c:v>
                </c:pt>
                <c:pt idx="252">
                  <c:v>-66254.0</c:v>
                </c:pt>
                <c:pt idx="253">
                  <c:v>-66254.0</c:v>
                </c:pt>
                <c:pt idx="254">
                  <c:v>-66254.0</c:v>
                </c:pt>
                <c:pt idx="255">
                  <c:v>-66254.0</c:v>
                </c:pt>
                <c:pt idx="256">
                  <c:v>-66254.0</c:v>
                </c:pt>
                <c:pt idx="257">
                  <c:v>-66254.0</c:v>
                </c:pt>
                <c:pt idx="258">
                  <c:v>-66254.0</c:v>
                </c:pt>
                <c:pt idx="259">
                  <c:v>-66254.0</c:v>
                </c:pt>
                <c:pt idx="260">
                  <c:v>-66254.0</c:v>
                </c:pt>
                <c:pt idx="261">
                  <c:v>-66254.0</c:v>
                </c:pt>
                <c:pt idx="262">
                  <c:v>-66254.0</c:v>
                </c:pt>
                <c:pt idx="263">
                  <c:v>-66254.0</c:v>
                </c:pt>
                <c:pt idx="264">
                  <c:v>-66254.0</c:v>
                </c:pt>
                <c:pt idx="265">
                  <c:v>-66254.0</c:v>
                </c:pt>
                <c:pt idx="266">
                  <c:v>-66254.0</c:v>
                </c:pt>
                <c:pt idx="267">
                  <c:v>-66254.0</c:v>
                </c:pt>
                <c:pt idx="268">
                  <c:v>-66254.0</c:v>
                </c:pt>
                <c:pt idx="269">
                  <c:v>-66254.0</c:v>
                </c:pt>
                <c:pt idx="270">
                  <c:v>-66254.0</c:v>
                </c:pt>
                <c:pt idx="271">
                  <c:v>-66254.0</c:v>
                </c:pt>
                <c:pt idx="272">
                  <c:v>-66254.0</c:v>
                </c:pt>
                <c:pt idx="273">
                  <c:v>-66254.0</c:v>
                </c:pt>
                <c:pt idx="274">
                  <c:v>-66254.0</c:v>
                </c:pt>
                <c:pt idx="275">
                  <c:v>-66254.0</c:v>
                </c:pt>
                <c:pt idx="276">
                  <c:v>-66254.0</c:v>
                </c:pt>
                <c:pt idx="277">
                  <c:v>-66254.0</c:v>
                </c:pt>
                <c:pt idx="278">
                  <c:v>-66254.0</c:v>
                </c:pt>
                <c:pt idx="279">
                  <c:v>-66244.0</c:v>
                </c:pt>
                <c:pt idx="280">
                  <c:v>-66244.0</c:v>
                </c:pt>
                <c:pt idx="281">
                  <c:v>-66244.0</c:v>
                </c:pt>
                <c:pt idx="282">
                  <c:v>-66244.0</c:v>
                </c:pt>
                <c:pt idx="283">
                  <c:v>-66244.0</c:v>
                </c:pt>
                <c:pt idx="284">
                  <c:v>-66244.0</c:v>
                </c:pt>
                <c:pt idx="285">
                  <c:v>-66244.0</c:v>
                </c:pt>
                <c:pt idx="286">
                  <c:v>-66244.0</c:v>
                </c:pt>
                <c:pt idx="287">
                  <c:v>-66244.0</c:v>
                </c:pt>
                <c:pt idx="288">
                  <c:v>-66244.0</c:v>
                </c:pt>
                <c:pt idx="289">
                  <c:v>-66244.0</c:v>
                </c:pt>
                <c:pt idx="290">
                  <c:v>-66244.0</c:v>
                </c:pt>
                <c:pt idx="291">
                  <c:v>-66244.0</c:v>
                </c:pt>
                <c:pt idx="292">
                  <c:v>-66244.0</c:v>
                </c:pt>
                <c:pt idx="293">
                  <c:v>-66244.0</c:v>
                </c:pt>
                <c:pt idx="294">
                  <c:v>-66244.0</c:v>
                </c:pt>
                <c:pt idx="295">
                  <c:v>-66244.0</c:v>
                </c:pt>
                <c:pt idx="296">
                  <c:v>-66244.0</c:v>
                </c:pt>
                <c:pt idx="297">
                  <c:v>-66244.0</c:v>
                </c:pt>
                <c:pt idx="298">
                  <c:v>-66244.0</c:v>
                </c:pt>
                <c:pt idx="299">
                  <c:v>-66244.0</c:v>
                </c:pt>
                <c:pt idx="300">
                  <c:v>-66244.0</c:v>
                </c:pt>
                <c:pt idx="301">
                  <c:v>-66244.0</c:v>
                </c:pt>
                <c:pt idx="302">
                  <c:v>-66244.0</c:v>
                </c:pt>
                <c:pt idx="303">
                  <c:v>-66244.0</c:v>
                </c:pt>
                <c:pt idx="304">
                  <c:v>-66244.0</c:v>
                </c:pt>
                <c:pt idx="305">
                  <c:v>-66244.0</c:v>
                </c:pt>
                <c:pt idx="306">
                  <c:v>-66244.0</c:v>
                </c:pt>
                <c:pt idx="307">
                  <c:v>-66244.0</c:v>
                </c:pt>
                <c:pt idx="308">
                  <c:v>-66244.0</c:v>
                </c:pt>
                <c:pt idx="309">
                  <c:v>-66244.0</c:v>
                </c:pt>
                <c:pt idx="310">
                  <c:v>-66244.0</c:v>
                </c:pt>
                <c:pt idx="311">
                  <c:v>-66244.0</c:v>
                </c:pt>
                <c:pt idx="312">
                  <c:v>-66244.0</c:v>
                </c:pt>
                <c:pt idx="313">
                  <c:v>-66244.0</c:v>
                </c:pt>
                <c:pt idx="314">
                  <c:v>-66244.0</c:v>
                </c:pt>
                <c:pt idx="315">
                  <c:v>-66244.0</c:v>
                </c:pt>
                <c:pt idx="316">
                  <c:v>-66244.0</c:v>
                </c:pt>
                <c:pt idx="317">
                  <c:v>-66244.0</c:v>
                </c:pt>
                <c:pt idx="318">
                  <c:v>-66244.0</c:v>
                </c:pt>
                <c:pt idx="319">
                  <c:v>-66244.0</c:v>
                </c:pt>
                <c:pt idx="320">
                  <c:v>-66244.0</c:v>
                </c:pt>
                <c:pt idx="321">
                  <c:v>-66244.0</c:v>
                </c:pt>
                <c:pt idx="322">
                  <c:v>-66244.0</c:v>
                </c:pt>
                <c:pt idx="323">
                  <c:v>-66244.0</c:v>
                </c:pt>
                <c:pt idx="324">
                  <c:v>-66244.0</c:v>
                </c:pt>
                <c:pt idx="325">
                  <c:v>-66244.0</c:v>
                </c:pt>
                <c:pt idx="326">
                  <c:v>-66244.0</c:v>
                </c:pt>
                <c:pt idx="327">
                  <c:v>-66244.0</c:v>
                </c:pt>
                <c:pt idx="328">
                  <c:v>-66244.0</c:v>
                </c:pt>
                <c:pt idx="329">
                  <c:v>-66244.0</c:v>
                </c:pt>
                <c:pt idx="330">
                  <c:v>-66244.0</c:v>
                </c:pt>
                <c:pt idx="331">
                  <c:v>-66244.0</c:v>
                </c:pt>
                <c:pt idx="332">
                  <c:v>-66244.0</c:v>
                </c:pt>
                <c:pt idx="333">
                  <c:v>-66244.0</c:v>
                </c:pt>
                <c:pt idx="334">
                  <c:v>-66244.0</c:v>
                </c:pt>
                <c:pt idx="335">
                  <c:v>-66244.0</c:v>
                </c:pt>
                <c:pt idx="336">
                  <c:v>-66244.0</c:v>
                </c:pt>
                <c:pt idx="337">
                  <c:v>-66244.0</c:v>
                </c:pt>
                <c:pt idx="338">
                  <c:v>-66244.0</c:v>
                </c:pt>
                <c:pt idx="339">
                  <c:v>-66244.0</c:v>
                </c:pt>
                <c:pt idx="340">
                  <c:v>-66244.0</c:v>
                </c:pt>
                <c:pt idx="341">
                  <c:v>-66244.0</c:v>
                </c:pt>
                <c:pt idx="342">
                  <c:v>-66244.0</c:v>
                </c:pt>
                <c:pt idx="343">
                  <c:v>-66244.0</c:v>
                </c:pt>
                <c:pt idx="344">
                  <c:v>-66244.0</c:v>
                </c:pt>
                <c:pt idx="345">
                  <c:v>-66244.0</c:v>
                </c:pt>
                <c:pt idx="346">
                  <c:v>-66244.0</c:v>
                </c:pt>
                <c:pt idx="347">
                  <c:v>-66244.0</c:v>
                </c:pt>
                <c:pt idx="348">
                  <c:v>-66244.0</c:v>
                </c:pt>
                <c:pt idx="349">
                  <c:v>-66244.0</c:v>
                </c:pt>
                <c:pt idx="350">
                  <c:v>-66244.0</c:v>
                </c:pt>
                <c:pt idx="351">
                  <c:v>-66244.0</c:v>
                </c:pt>
                <c:pt idx="352">
                  <c:v>-66244.0</c:v>
                </c:pt>
                <c:pt idx="353">
                  <c:v>-66244.0</c:v>
                </c:pt>
                <c:pt idx="354">
                  <c:v>-66244.0</c:v>
                </c:pt>
                <c:pt idx="355">
                  <c:v>-66244.0</c:v>
                </c:pt>
                <c:pt idx="356">
                  <c:v>-66244.0</c:v>
                </c:pt>
                <c:pt idx="357">
                  <c:v>-66244.0</c:v>
                </c:pt>
                <c:pt idx="358">
                  <c:v>-66244.0</c:v>
                </c:pt>
                <c:pt idx="359">
                  <c:v>-66244.0</c:v>
                </c:pt>
                <c:pt idx="360">
                  <c:v>-66244.0</c:v>
                </c:pt>
                <c:pt idx="361">
                  <c:v>-66244.0</c:v>
                </c:pt>
                <c:pt idx="362">
                  <c:v>-66244.0</c:v>
                </c:pt>
                <c:pt idx="363">
                  <c:v>-66244.0</c:v>
                </c:pt>
                <c:pt idx="364">
                  <c:v>-66244.0</c:v>
                </c:pt>
                <c:pt idx="365">
                  <c:v>-66244.0</c:v>
                </c:pt>
                <c:pt idx="366">
                  <c:v>-66244.0</c:v>
                </c:pt>
                <c:pt idx="367">
                  <c:v>-66244.0</c:v>
                </c:pt>
                <c:pt idx="368">
                  <c:v>-66244.0</c:v>
                </c:pt>
                <c:pt idx="369">
                  <c:v>-66244.0</c:v>
                </c:pt>
                <c:pt idx="370">
                  <c:v>-66244.0</c:v>
                </c:pt>
                <c:pt idx="371">
                  <c:v>-66244.0</c:v>
                </c:pt>
                <c:pt idx="372">
                  <c:v>-66244.0</c:v>
                </c:pt>
                <c:pt idx="373">
                  <c:v>-66244.0</c:v>
                </c:pt>
                <c:pt idx="374">
                  <c:v>-66244.0</c:v>
                </c:pt>
                <c:pt idx="375">
                  <c:v>-66244.0</c:v>
                </c:pt>
                <c:pt idx="376">
                  <c:v>-66244.0</c:v>
                </c:pt>
                <c:pt idx="377">
                  <c:v>-66244.0</c:v>
                </c:pt>
                <c:pt idx="378">
                  <c:v>-66244.0</c:v>
                </c:pt>
                <c:pt idx="379">
                  <c:v>-66244.0</c:v>
                </c:pt>
                <c:pt idx="380">
                  <c:v>-66244.0</c:v>
                </c:pt>
                <c:pt idx="381">
                  <c:v>-66244.0</c:v>
                </c:pt>
                <c:pt idx="382">
                  <c:v>-66244.0</c:v>
                </c:pt>
                <c:pt idx="383">
                  <c:v>-66244.0</c:v>
                </c:pt>
                <c:pt idx="384">
                  <c:v>-66244.0</c:v>
                </c:pt>
                <c:pt idx="385">
                  <c:v>-66244.0</c:v>
                </c:pt>
                <c:pt idx="386">
                  <c:v>-66244.0</c:v>
                </c:pt>
                <c:pt idx="387">
                  <c:v>-66244.0</c:v>
                </c:pt>
                <c:pt idx="388">
                  <c:v>-66244.0</c:v>
                </c:pt>
                <c:pt idx="389">
                  <c:v>-66244.0</c:v>
                </c:pt>
                <c:pt idx="390">
                  <c:v>-66244.0</c:v>
                </c:pt>
                <c:pt idx="391">
                  <c:v>-66244.0</c:v>
                </c:pt>
                <c:pt idx="392">
                  <c:v>-66244.0</c:v>
                </c:pt>
                <c:pt idx="393">
                  <c:v>-66244.0</c:v>
                </c:pt>
                <c:pt idx="394">
                  <c:v>-66244.0</c:v>
                </c:pt>
                <c:pt idx="395">
                  <c:v>-66244.0</c:v>
                </c:pt>
                <c:pt idx="396">
                  <c:v>-66244.0</c:v>
                </c:pt>
                <c:pt idx="397">
                  <c:v>-66244.0</c:v>
                </c:pt>
                <c:pt idx="398">
                  <c:v>-66244.0</c:v>
                </c:pt>
                <c:pt idx="399">
                  <c:v>-66244.0</c:v>
                </c:pt>
                <c:pt idx="400">
                  <c:v>-66244.0</c:v>
                </c:pt>
                <c:pt idx="401">
                  <c:v>-66244.0</c:v>
                </c:pt>
                <c:pt idx="402">
                  <c:v>-66244.0</c:v>
                </c:pt>
                <c:pt idx="403">
                  <c:v>-66244.0</c:v>
                </c:pt>
                <c:pt idx="404">
                  <c:v>-66244.0</c:v>
                </c:pt>
                <c:pt idx="405">
                  <c:v>-66244.0</c:v>
                </c:pt>
                <c:pt idx="406">
                  <c:v>-66244.0</c:v>
                </c:pt>
                <c:pt idx="407">
                  <c:v>-66244.0</c:v>
                </c:pt>
                <c:pt idx="408">
                  <c:v>-66244.0</c:v>
                </c:pt>
                <c:pt idx="409">
                  <c:v>-66244.0</c:v>
                </c:pt>
                <c:pt idx="410">
                  <c:v>-66244.0</c:v>
                </c:pt>
                <c:pt idx="411">
                  <c:v>-66244.0</c:v>
                </c:pt>
                <c:pt idx="412">
                  <c:v>-66244.0</c:v>
                </c:pt>
                <c:pt idx="413">
                  <c:v>-66244.0</c:v>
                </c:pt>
                <c:pt idx="414">
                  <c:v>-66244.0</c:v>
                </c:pt>
                <c:pt idx="415">
                  <c:v>-66244.0</c:v>
                </c:pt>
                <c:pt idx="416">
                  <c:v>-66244.0</c:v>
                </c:pt>
                <c:pt idx="417">
                  <c:v>-66244.0</c:v>
                </c:pt>
                <c:pt idx="418">
                  <c:v>-66244.0</c:v>
                </c:pt>
                <c:pt idx="419">
                  <c:v>-66244.0</c:v>
                </c:pt>
                <c:pt idx="420">
                  <c:v>-66244.0</c:v>
                </c:pt>
                <c:pt idx="421">
                  <c:v>-66244.0</c:v>
                </c:pt>
                <c:pt idx="422">
                  <c:v>-66244.0</c:v>
                </c:pt>
                <c:pt idx="423">
                  <c:v>-66244.0</c:v>
                </c:pt>
                <c:pt idx="424">
                  <c:v>-66244.0</c:v>
                </c:pt>
                <c:pt idx="425">
                  <c:v>-66244.0</c:v>
                </c:pt>
                <c:pt idx="426">
                  <c:v>-66244.0</c:v>
                </c:pt>
                <c:pt idx="427">
                  <c:v>-66244.0</c:v>
                </c:pt>
                <c:pt idx="428">
                  <c:v>-66244.0</c:v>
                </c:pt>
                <c:pt idx="429">
                  <c:v>-66244.0</c:v>
                </c:pt>
                <c:pt idx="430">
                  <c:v>-66244.0</c:v>
                </c:pt>
                <c:pt idx="431">
                  <c:v>-66244.0</c:v>
                </c:pt>
                <c:pt idx="432">
                  <c:v>-66244.0</c:v>
                </c:pt>
                <c:pt idx="433">
                  <c:v>-66244.0</c:v>
                </c:pt>
                <c:pt idx="434">
                  <c:v>-66244.0</c:v>
                </c:pt>
                <c:pt idx="435">
                  <c:v>-66244.0</c:v>
                </c:pt>
                <c:pt idx="436">
                  <c:v>-66244.0</c:v>
                </c:pt>
                <c:pt idx="437">
                  <c:v>-66244.0</c:v>
                </c:pt>
                <c:pt idx="438">
                  <c:v>-66244.0</c:v>
                </c:pt>
                <c:pt idx="439">
                  <c:v>-66244.0</c:v>
                </c:pt>
                <c:pt idx="440">
                  <c:v>-66244.0</c:v>
                </c:pt>
                <c:pt idx="441">
                  <c:v>-66244.0</c:v>
                </c:pt>
                <c:pt idx="442">
                  <c:v>-66244.0</c:v>
                </c:pt>
                <c:pt idx="443">
                  <c:v>-66244.0</c:v>
                </c:pt>
                <c:pt idx="444">
                  <c:v>-66244.0</c:v>
                </c:pt>
                <c:pt idx="445">
                  <c:v>-66244.0</c:v>
                </c:pt>
                <c:pt idx="446">
                  <c:v>-66244.0</c:v>
                </c:pt>
                <c:pt idx="447">
                  <c:v>-66244.0</c:v>
                </c:pt>
                <c:pt idx="448">
                  <c:v>-66244.0</c:v>
                </c:pt>
                <c:pt idx="449">
                  <c:v>-66244.0</c:v>
                </c:pt>
                <c:pt idx="450">
                  <c:v>-66244.0</c:v>
                </c:pt>
                <c:pt idx="451">
                  <c:v>-66244.0</c:v>
                </c:pt>
                <c:pt idx="452">
                  <c:v>-66244.0</c:v>
                </c:pt>
                <c:pt idx="453">
                  <c:v>-66244.0</c:v>
                </c:pt>
                <c:pt idx="454">
                  <c:v>-66244.0</c:v>
                </c:pt>
                <c:pt idx="455">
                  <c:v>-66244.0</c:v>
                </c:pt>
                <c:pt idx="456">
                  <c:v>-66244.0</c:v>
                </c:pt>
                <c:pt idx="457">
                  <c:v>-66244.0</c:v>
                </c:pt>
                <c:pt idx="458">
                  <c:v>-66244.0</c:v>
                </c:pt>
                <c:pt idx="459">
                  <c:v>-66244.0</c:v>
                </c:pt>
                <c:pt idx="460">
                  <c:v>-66244.0</c:v>
                </c:pt>
                <c:pt idx="461">
                  <c:v>-66244.0</c:v>
                </c:pt>
                <c:pt idx="462">
                  <c:v>-66244.0</c:v>
                </c:pt>
                <c:pt idx="463">
                  <c:v>-66244.0</c:v>
                </c:pt>
                <c:pt idx="464">
                  <c:v>-66244.0</c:v>
                </c:pt>
                <c:pt idx="465">
                  <c:v>-66244.0</c:v>
                </c:pt>
                <c:pt idx="466">
                  <c:v>-66244.0</c:v>
                </c:pt>
                <c:pt idx="467">
                  <c:v>-66244.0</c:v>
                </c:pt>
                <c:pt idx="468">
                  <c:v>-66244.0</c:v>
                </c:pt>
                <c:pt idx="469">
                  <c:v>-66244.0</c:v>
                </c:pt>
                <c:pt idx="470">
                  <c:v>-66244.0</c:v>
                </c:pt>
                <c:pt idx="471">
                  <c:v>-66244.0</c:v>
                </c:pt>
                <c:pt idx="472">
                  <c:v>-66244.0</c:v>
                </c:pt>
                <c:pt idx="473">
                  <c:v>-66244.0</c:v>
                </c:pt>
                <c:pt idx="474">
                  <c:v>-66244.0</c:v>
                </c:pt>
                <c:pt idx="475">
                  <c:v>-66244.0</c:v>
                </c:pt>
                <c:pt idx="476">
                  <c:v>-66244.0</c:v>
                </c:pt>
                <c:pt idx="477">
                  <c:v>-66244.0</c:v>
                </c:pt>
                <c:pt idx="478">
                  <c:v>-66244.0</c:v>
                </c:pt>
                <c:pt idx="479">
                  <c:v>-66244.0</c:v>
                </c:pt>
                <c:pt idx="480">
                  <c:v>-66244.0</c:v>
                </c:pt>
                <c:pt idx="481">
                  <c:v>-66244.0</c:v>
                </c:pt>
                <c:pt idx="482">
                  <c:v>-66244.0</c:v>
                </c:pt>
                <c:pt idx="483">
                  <c:v>-66244.0</c:v>
                </c:pt>
                <c:pt idx="484">
                  <c:v>-66244.0</c:v>
                </c:pt>
                <c:pt idx="485">
                  <c:v>-66244.0</c:v>
                </c:pt>
                <c:pt idx="486">
                  <c:v>-66244.0</c:v>
                </c:pt>
                <c:pt idx="487">
                  <c:v>-66244.0</c:v>
                </c:pt>
                <c:pt idx="488">
                  <c:v>-66244.0</c:v>
                </c:pt>
                <c:pt idx="489">
                  <c:v>-66244.0</c:v>
                </c:pt>
                <c:pt idx="490">
                  <c:v>-66244.0</c:v>
                </c:pt>
                <c:pt idx="491">
                  <c:v>-66244.0</c:v>
                </c:pt>
                <c:pt idx="492">
                  <c:v>-66244.0</c:v>
                </c:pt>
                <c:pt idx="493">
                  <c:v>-66244.0</c:v>
                </c:pt>
                <c:pt idx="494">
                  <c:v>-66244.0</c:v>
                </c:pt>
                <c:pt idx="495">
                  <c:v>-66244.0</c:v>
                </c:pt>
                <c:pt idx="496">
                  <c:v>-66244.0</c:v>
                </c:pt>
                <c:pt idx="497">
                  <c:v>-66244.0</c:v>
                </c:pt>
                <c:pt idx="498">
                  <c:v>-66244.0</c:v>
                </c:pt>
                <c:pt idx="499">
                  <c:v>-66244.0</c:v>
                </c:pt>
                <c:pt idx="500">
                  <c:v>-66244.0</c:v>
                </c:pt>
                <c:pt idx="501">
                  <c:v>-66244.0</c:v>
                </c:pt>
                <c:pt idx="502">
                  <c:v>-66244.0</c:v>
                </c:pt>
                <c:pt idx="503">
                  <c:v>-66244.0</c:v>
                </c:pt>
                <c:pt idx="504">
                  <c:v>-66244.0</c:v>
                </c:pt>
                <c:pt idx="505">
                  <c:v>-66244.0</c:v>
                </c:pt>
                <c:pt idx="506">
                  <c:v>-66244.0</c:v>
                </c:pt>
                <c:pt idx="507">
                  <c:v>-66244.0</c:v>
                </c:pt>
                <c:pt idx="508">
                  <c:v>-66244.0</c:v>
                </c:pt>
                <c:pt idx="509">
                  <c:v>-66244.0</c:v>
                </c:pt>
                <c:pt idx="510">
                  <c:v>-66244.0</c:v>
                </c:pt>
                <c:pt idx="511">
                  <c:v>-66244.0</c:v>
                </c:pt>
                <c:pt idx="512">
                  <c:v>-66244.0</c:v>
                </c:pt>
                <c:pt idx="513">
                  <c:v>-66244.0</c:v>
                </c:pt>
                <c:pt idx="514">
                  <c:v>-66244.0</c:v>
                </c:pt>
                <c:pt idx="515">
                  <c:v>-66244.0</c:v>
                </c:pt>
                <c:pt idx="516">
                  <c:v>-66244.0</c:v>
                </c:pt>
                <c:pt idx="517">
                  <c:v>-66244.0</c:v>
                </c:pt>
                <c:pt idx="518">
                  <c:v>-66244.0</c:v>
                </c:pt>
                <c:pt idx="519">
                  <c:v>-66244.0</c:v>
                </c:pt>
                <c:pt idx="520">
                  <c:v>-66244.0</c:v>
                </c:pt>
                <c:pt idx="521">
                  <c:v>-66244.0</c:v>
                </c:pt>
                <c:pt idx="522">
                  <c:v>-66244.0</c:v>
                </c:pt>
                <c:pt idx="523">
                  <c:v>-66244.0</c:v>
                </c:pt>
                <c:pt idx="524">
                  <c:v>-66244.0</c:v>
                </c:pt>
                <c:pt idx="525">
                  <c:v>-66244.0</c:v>
                </c:pt>
                <c:pt idx="526">
                  <c:v>-66244.0</c:v>
                </c:pt>
                <c:pt idx="527">
                  <c:v>-66244.0</c:v>
                </c:pt>
                <c:pt idx="528">
                  <c:v>-66244.0</c:v>
                </c:pt>
                <c:pt idx="529">
                  <c:v>-66244.0</c:v>
                </c:pt>
                <c:pt idx="530">
                  <c:v>-66244.0</c:v>
                </c:pt>
                <c:pt idx="531">
                  <c:v>-66244.0</c:v>
                </c:pt>
                <c:pt idx="532">
                  <c:v>-66244.0</c:v>
                </c:pt>
                <c:pt idx="533">
                  <c:v>-66244.0</c:v>
                </c:pt>
                <c:pt idx="534">
                  <c:v>-66244.0</c:v>
                </c:pt>
                <c:pt idx="535">
                  <c:v>-66244.0</c:v>
                </c:pt>
                <c:pt idx="536">
                  <c:v>-66244.0</c:v>
                </c:pt>
                <c:pt idx="537">
                  <c:v>-66244.0</c:v>
                </c:pt>
                <c:pt idx="538">
                  <c:v>-66244.0</c:v>
                </c:pt>
                <c:pt idx="539">
                  <c:v>-66244.0</c:v>
                </c:pt>
                <c:pt idx="540">
                  <c:v>-66244.0</c:v>
                </c:pt>
                <c:pt idx="541">
                  <c:v>-66244.0</c:v>
                </c:pt>
                <c:pt idx="542">
                  <c:v>-66244.0</c:v>
                </c:pt>
                <c:pt idx="543">
                  <c:v>-66244.0</c:v>
                </c:pt>
                <c:pt idx="544">
                  <c:v>-66244.0</c:v>
                </c:pt>
                <c:pt idx="545">
                  <c:v>-66214.0</c:v>
                </c:pt>
                <c:pt idx="546">
                  <c:v>-66214.0</c:v>
                </c:pt>
                <c:pt idx="547">
                  <c:v>-66214.0</c:v>
                </c:pt>
                <c:pt idx="548">
                  <c:v>-66214.0</c:v>
                </c:pt>
                <c:pt idx="549">
                  <c:v>-66214.0</c:v>
                </c:pt>
                <c:pt idx="550">
                  <c:v>-66214.0</c:v>
                </c:pt>
                <c:pt idx="551">
                  <c:v>-66214.0</c:v>
                </c:pt>
                <c:pt idx="552">
                  <c:v>-66214.0</c:v>
                </c:pt>
                <c:pt idx="553">
                  <c:v>-66214.0</c:v>
                </c:pt>
                <c:pt idx="554">
                  <c:v>-66214.0</c:v>
                </c:pt>
                <c:pt idx="555">
                  <c:v>-66214.0</c:v>
                </c:pt>
                <c:pt idx="556">
                  <c:v>-66214.0</c:v>
                </c:pt>
                <c:pt idx="557">
                  <c:v>-66214.0</c:v>
                </c:pt>
                <c:pt idx="558">
                  <c:v>-66214.0</c:v>
                </c:pt>
                <c:pt idx="559">
                  <c:v>-66214.0</c:v>
                </c:pt>
                <c:pt idx="560">
                  <c:v>-66214.0</c:v>
                </c:pt>
                <c:pt idx="561">
                  <c:v>-66214.0</c:v>
                </c:pt>
                <c:pt idx="562">
                  <c:v>-66214.0</c:v>
                </c:pt>
                <c:pt idx="563">
                  <c:v>-66214.0</c:v>
                </c:pt>
                <c:pt idx="564">
                  <c:v>-66214.0</c:v>
                </c:pt>
                <c:pt idx="565">
                  <c:v>-66214.0</c:v>
                </c:pt>
                <c:pt idx="566">
                  <c:v>-66214.0</c:v>
                </c:pt>
                <c:pt idx="567">
                  <c:v>-66214.0</c:v>
                </c:pt>
                <c:pt idx="568">
                  <c:v>-66214.0</c:v>
                </c:pt>
                <c:pt idx="569">
                  <c:v>-66214.0</c:v>
                </c:pt>
                <c:pt idx="570">
                  <c:v>-66214.0</c:v>
                </c:pt>
                <c:pt idx="571">
                  <c:v>-66214.0</c:v>
                </c:pt>
                <c:pt idx="572">
                  <c:v>-66214.0</c:v>
                </c:pt>
                <c:pt idx="573">
                  <c:v>-66214.0</c:v>
                </c:pt>
                <c:pt idx="574">
                  <c:v>-66214.0</c:v>
                </c:pt>
                <c:pt idx="575">
                  <c:v>-66214.0</c:v>
                </c:pt>
                <c:pt idx="576">
                  <c:v>-66214.0</c:v>
                </c:pt>
                <c:pt idx="577">
                  <c:v>-66214.0</c:v>
                </c:pt>
                <c:pt idx="578">
                  <c:v>-66214.0</c:v>
                </c:pt>
                <c:pt idx="579">
                  <c:v>-66214.0</c:v>
                </c:pt>
                <c:pt idx="580">
                  <c:v>-66214.0</c:v>
                </c:pt>
                <c:pt idx="581">
                  <c:v>-66214.0</c:v>
                </c:pt>
                <c:pt idx="582">
                  <c:v>-66214.0</c:v>
                </c:pt>
                <c:pt idx="583">
                  <c:v>-66214.0</c:v>
                </c:pt>
                <c:pt idx="584">
                  <c:v>-66214.0</c:v>
                </c:pt>
                <c:pt idx="585">
                  <c:v>-66214.0</c:v>
                </c:pt>
                <c:pt idx="586">
                  <c:v>-66214.0</c:v>
                </c:pt>
                <c:pt idx="587">
                  <c:v>-66214.0</c:v>
                </c:pt>
                <c:pt idx="588">
                  <c:v>-66214.0</c:v>
                </c:pt>
                <c:pt idx="589">
                  <c:v>-66214.0</c:v>
                </c:pt>
                <c:pt idx="590">
                  <c:v>-66214.0</c:v>
                </c:pt>
                <c:pt idx="591">
                  <c:v>-66214.0</c:v>
                </c:pt>
                <c:pt idx="592">
                  <c:v>-66214.0</c:v>
                </c:pt>
                <c:pt idx="593">
                  <c:v>-66214.0</c:v>
                </c:pt>
                <c:pt idx="594">
                  <c:v>-66214.0</c:v>
                </c:pt>
                <c:pt idx="595">
                  <c:v>-66214.0</c:v>
                </c:pt>
                <c:pt idx="596">
                  <c:v>-66214.0</c:v>
                </c:pt>
                <c:pt idx="597">
                  <c:v>-66214.0</c:v>
                </c:pt>
                <c:pt idx="598">
                  <c:v>-66214.0</c:v>
                </c:pt>
                <c:pt idx="599">
                  <c:v>-66214.0</c:v>
                </c:pt>
                <c:pt idx="600">
                  <c:v>-66214.0</c:v>
                </c:pt>
                <c:pt idx="601">
                  <c:v>-66214.0</c:v>
                </c:pt>
                <c:pt idx="602">
                  <c:v>-66214.0</c:v>
                </c:pt>
                <c:pt idx="603">
                  <c:v>-66214.0</c:v>
                </c:pt>
                <c:pt idx="604">
                  <c:v>-66214.0</c:v>
                </c:pt>
                <c:pt idx="605">
                  <c:v>-66214.0</c:v>
                </c:pt>
                <c:pt idx="606">
                  <c:v>-66214.0</c:v>
                </c:pt>
                <c:pt idx="607">
                  <c:v>-66214.0</c:v>
                </c:pt>
                <c:pt idx="608">
                  <c:v>-66214.0</c:v>
                </c:pt>
                <c:pt idx="609">
                  <c:v>-66214.0</c:v>
                </c:pt>
                <c:pt idx="610">
                  <c:v>-66214.0</c:v>
                </c:pt>
                <c:pt idx="611">
                  <c:v>-66214.0</c:v>
                </c:pt>
                <c:pt idx="612">
                  <c:v>-66214.0</c:v>
                </c:pt>
                <c:pt idx="613">
                  <c:v>-66214.0</c:v>
                </c:pt>
                <c:pt idx="614">
                  <c:v>-66214.0</c:v>
                </c:pt>
                <c:pt idx="615">
                  <c:v>-66214.0</c:v>
                </c:pt>
                <c:pt idx="616">
                  <c:v>-66214.0</c:v>
                </c:pt>
                <c:pt idx="617">
                  <c:v>-66214.0</c:v>
                </c:pt>
                <c:pt idx="618">
                  <c:v>-66214.0</c:v>
                </c:pt>
                <c:pt idx="619">
                  <c:v>-66214.0</c:v>
                </c:pt>
                <c:pt idx="620">
                  <c:v>-66214.0</c:v>
                </c:pt>
                <c:pt idx="621">
                  <c:v>-66214.0</c:v>
                </c:pt>
                <c:pt idx="622">
                  <c:v>-66214.0</c:v>
                </c:pt>
                <c:pt idx="623">
                  <c:v>-66214.0</c:v>
                </c:pt>
                <c:pt idx="624">
                  <c:v>-66214.0</c:v>
                </c:pt>
                <c:pt idx="625">
                  <c:v>-66214.0</c:v>
                </c:pt>
                <c:pt idx="626">
                  <c:v>-66214.0</c:v>
                </c:pt>
                <c:pt idx="627">
                  <c:v>-66214.0</c:v>
                </c:pt>
                <c:pt idx="628">
                  <c:v>-66214.0</c:v>
                </c:pt>
                <c:pt idx="629">
                  <c:v>-66214.0</c:v>
                </c:pt>
                <c:pt idx="630">
                  <c:v>-66214.0</c:v>
                </c:pt>
                <c:pt idx="631">
                  <c:v>-66214.0</c:v>
                </c:pt>
                <c:pt idx="632">
                  <c:v>-66214.0</c:v>
                </c:pt>
                <c:pt idx="633">
                  <c:v>-66214.0</c:v>
                </c:pt>
                <c:pt idx="634">
                  <c:v>-66214.0</c:v>
                </c:pt>
                <c:pt idx="635">
                  <c:v>-66214.0</c:v>
                </c:pt>
                <c:pt idx="636">
                  <c:v>-66214.0</c:v>
                </c:pt>
                <c:pt idx="637">
                  <c:v>-66214.0</c:v>
                </c:pt>
                <c:pt idx="638">
                  <c:v>-66214.0</c:v>
                </c:pt>
                <c:pt idx="639">
                  <c:v>-66214.0</c:v>
                </c:pt>
                <c:pt idx="640">
                  <c:v>-66214.0</c:v>
                </c:pt>
                <c:pt idx="641">
                  <c:v>-66214.0</c:v>
                </c:pt>
                <c:pt idx="642">
                  <c:v>-66214.0</c:v>
                </c:pt>
                <c:pt idx="643">
                  <c:v>-66214.0</c:v>
                </c:pt>
                <c:pt idx="644">
                  <c:v>-66214.0</c:v>
                </c:pt>
                <c:pt idx="645">
                  <c:v>-66214.0</c:v>
                </c:pt>
                <c:pt idx="646">
                  <c:v>-66214.0</c:v>
                </c:pt>
                <c:pt idx="647">
                  <c:v>-66214.0</c:v>
                </c:pt>
                <c:pt idx="648">
                  <c:v>-66214.0</c:v>
                </c:pt>
                <c:pt idx="649">
                  <c:v>-66214.0</c:v>
                </c:pt>
                <c:pt idx="650">
                  <c:v>-66214.0</c:v>
                </c:pt>
                <c:pt idx="651">
                  <c:v>-66214.0</c:v>
                </c:pt>
                <c:pt idx="652">
                  <c:v>-66214.0</c:v>
                </c:pt>
                <c:pt idx="653">
                  <c:v>-66214.0</c:v>
                </c:pt>
                <c:pt idx="654">
                  <c:v>-66214.0</c:v>
                </c:pt>
                <c:pt idx="655">
                  <c:v>-66214.0</c:v>
                </c:pt>
                <c:pt idx="656">
                  <c:v>-66214.0</c:v>
                </c:pt>
                <c:pt idx="657">
                  <c:v>-66214.0</c:v>
                </c:pt>
                <c:pt idx="658">
                  <c:v>-66214.0</c:v>
                </c:pt>
                <c:pt idx="659">
                  <c:v>-66214.0</c:v>
                </c:pt>
                <c:pt idx="660">
                  <c:v>-66214.0</c:v>
                </c:pt>
                <c:pt idx="661">
                  <c:v>-66214.0</c:v>
                </c:pt>
                <c:pt idx="662">
                  <c:v>-66214.0</c:v>
                </c:pt>
                <c:pt idx="663">
                  <c:v>-66214.0</c:v>
                </c:pt>
                <c:pt idx="664">
                  <c:v>-66214.0</c:v>
                </c:pt>
                <c:pt idx="665">
                  <c:v>-66214.0</c:v>
                </c:pt>
                <c:pt idx="666">
                  <c:v>-66214.0</c:v>
                </c:pt>
                <c:pt idx="667">
                  <c:v>-66214.0</c:v>
                </c:pt>
                <c:pt idx="668">
                  <c:v>-66214.0</c:v>
                </c:pt>
                <c:pt idx="669">
                  <c:v>-66214.0</c:v>
                </c:pt>
                <c:pt idx="670">
                  <c:v>-66211.0</c:v>
                </c:pt>
                <c:pt idx="671">
                  <c:v>-66211.0</c:v>
                </c:pt>
                <c:pt idx="672">
                  <c:v>-66211.0</c:v>
                </c:pt>
                <c:pt idx="673">
                  <c:v>-66211.0</c:v>
                </c:pt>
                <c:pt idx="674">
                  <c:v>-66211.0</c:v>
                </c:pt>
                <c:pt idx="675">
                  <c:v>-66211.0</c:v>
                </c:pt>
                <c:pt idx="676">
                  <c:v>-66211.0</c:v>
                </c:pt>
                <c:pt idx="677">
                  <c:v>-66211.0</c:v>
                </c:pt>
                <c:pt idx="678">
                  <c:v>-66211.0</c:v>
                </c:pt>
                <c:pt idx="679">
                  <c:v>-66211.0</c:v>
                </c:pt>
                <c:pt idx="680">
                  <c:v>-66211.0</c:v>
                </c:pt>
                <c:pt idx="681">
                  <c:v>-66211.0</c:v>
                </c:pt>
                <c:pt idx="682">
                  <c:v>-66211.0</c:v>
                </c:pt>
                <c:pt idx="683">
                  <c:v>-66211.0</c:v>
                </c:pt>
                <c:pt idx="684">
                  <c:v>-66211.0</c:v>
                </c:pt>
                <c:pt idx="685">
                  <c:v>-66211.0</c:v>
                </c:pt>
                <c:pt idx="686">
                  <c:v>-66211.0</c:v>
                </c:pt>
                <c:pt idx="687">
                  <c:v>-66211.0</c:v>
                </c:pt>
                <c:pt idx="688">
                  <c:v>-66211.0</c:v>
                </c:pt>
                <c:pt idx="689">
                  <c:v>-66211.0</c:v>
                </c:pt>
                <c:pt idx="690">
                  <c:v>-66211.0</c:v>
                </c:pt>
                <c:pt idx="691">
                  <c:v>-66211.0</c:v>
                </c:pt>
                <c:pt idx="692">
                  <c:v>-66211.0</c:v>
                </c:pt>
                <c:pt idx="693">
                  <c:v>-66211.0</c:v>
                </c:pt>
                <c:pt idx="694">
                  <c:v>-66211.0</c:v>
                </c:pt>
                <c:pt idx="695">
                  <c:v>-66211.0</c:v>
                </c:pt>
                <c:pt idx="696">
                  <c:v>-66211.0</c:v>
                </c:pt>
                <c:pt idx="697">
                  <c:v>-66211.0</c:v>
                </c:pt>
                <c:pt idx="698">
                  <c:v>-66211.0</c:v>
                </c:pt>
                <c:pt idx="699">
                  <c:v>-66211.0</c:v>
                </c:pt>
                <c:pt idx="700">
                  <c:v>-66211.0</c:v>
                </c:pt>
                <c:pt idx="701">
                  <c:v>-66211.0</c:v>
                </c:pt>
                <c:pt idx="702">
                  <c:v>-66211.0</c:v>
                </c:pt>
                <c:pt idx="703">
                  <c:v>-66211.0</c:v>
                </c:pt>
                <c:pt idx="704">
                  <c:v>-66211.0</c:v>
                </c:pt>
                <c:pt idx="705">
                  <c:v>-66211.0</c:v>
                </c:pt>
                <c:pt idx="706">
                  <c:v>-66211.0</c:v>
                </c:pt>
                <c:pt idx="707">
                  <c:v>-66211.0</c:v>
                </c:pt>
                <c:pt idx="708">
                  <c:v>-66211.0</c:v>
                </c:pt>
                <c:pt idx="709">
                  <c:v>-66211.0</c:v>
                </c:pt>
                <c:pt idx="710">
                  <c:v>-66211.0</c:v>
                </c:pt>
                <c:pt idx="711">
                  <c:v>-66211.0</c:v>
                </c:pt>
                <c:pt idx="712">
                  <c:v>-66211.0</c:v>
                </c:pt>
                <c:pt idx="713">
                  <c:v>-66211.0</c:v>
                </c:pt>
                <c:pt idx="714">
                  <c:v>-66211.0</c:v>
                </c:pt>
                <c:pt idx="715">
                  <c:v>-66211.0</c:v>
                </c:pt>
                <c:pt idx="716">
                  <c:v>-66211.0</c:v>
                </c:pt>
                <c:pt idx="717">
                  <c:v>-66211.0</c:v>
                </c:pt>
                <c:pt idx="718">
                  <c:v>-66211.0</c:v>
                </c:pt>
                <c:pt idx="719">
                  <c:v>-66211.0</c:v>
                </c:pt>
                <c:pt idx="720">
                  <c:v>-66211.0</c:v>
                </c:pt>
                <c:pt idx="721">
                  <c:v>-66211.0</c:v>
                </c:pt>
                <c:pt idx="722">
                  <c:v>-66211.0</c:v>
                </c:pt>
                <c:pt idx="723">
                  <c:v>-66211.0</c:v>
                </c:pt>
                <c:pt idx="724">
                  <c:v>-66211.0</c:v>
                </c:pt>
                <c:pt idx="725">
                  <c:v>-66211.0</c:v>
                </c:pt>
                <c:pt idx="726">
                  <c:v>-66211.0</c:v>
                </c:pt>
                <c:pt idx="727">
                  <c:v>-66211.0</c:v>
                </c:pt>
                <c:pt idx="728">
                  <c:v>-66211.0</c:v>
                </c:pt>
                <c:pt idx="729">
                  <c:v>-66211.0</c:v>
                </c:pt>
                <c:pt idx="730">
                  <c:v>-66211.0</c:v>
                </c:pt>
                <c:pt idx="731">
                  <c:v>-66211.0</c:v>
                </c:pt>
                <c:pt idx="732">
                  <c:v>-66211.0</c:v>
                </c:pt>
                <c:pt idx="733">
                  <c:v>-66211.0</c:v>
                </c:pt>
                <c:pt idx="734">
                  <c:v>-66211.0</c:v>
                </c:pt>
                <c:pt idx="735">
                  <c:v>-66211.0</c:v>
                </c:pt>
                <c:pt idx="736">
                  <c:v>-66211.0</c:v>
                </c:pt>
                <c:pt idx="737">
                  <c:v>-66211.0</c:v>
                </c:pt>
                <c:pt idx="738">
                  <c:v>-66211.0</c:v>
                </c:pt>
                <c:pt idx="739">
                  <c:v>-66211.0</c:v>
                </c:pt>
                <c:pt idx="740">
                  <c:v>-66211.0</c:v>
                </c:pt>
                <c:pt idx="741">
                  <c:v>-66211.0</c:v>
                </c:pt>
                <c:pt idx="742">
                  <c:v>-66211.0</c:v>
                </c:pt>
                <c:pt idx="743">
                  <c:v>-66211.0</c:v>
                </c:pt>
                <c:pt idx="744">
                  <c:v>-66211.0</c:v>
                </c:pt>
                <c:pt idx="745">
                  <c:v>-66211.0</c:v>
                </c:pt>
                <c:pt idx="746">
                  <c:v>-66211.0</c:v>
                </c:pt>
                <c:pt idx="747">
                  <c:v>-66211.0</c:v>
                </c:pt>
                <c:pt idx="748">
                  <c:v>-66211.0</c:v>
                </c:pt>
                <c:pt idx="749">
                  <c:v>-66211.0</c:v>
                </c:pt>
                <c:pt idx="750">
                  <c:v>-66211.0</c:v>
                </c:pt>
                <c:pt idx="751">
                  <c:v>-66211.0</c:v>
                </c:pt>
                <c:pt idx="752">
                  <c:v>-66211.0</c:v>
                </c:pt>
                <c:pt idx="753">
                  <c:v>-66211.0</c:v>
                </c:pt>
                <c:pt idx="754">
                  <c:v>-66211.0</c:v>
                </c:pt>
                <c:pt idx="755">
                  <c:v>-66211.0</c:v>
                </c:pt>
                <c:pt idx="756">
                  <c:v>-66211.0</c:v>
                </c:pt>
                <c:pt idx="757">
                  <c:v>-66211.0</c:v>
                </c:pt>
                <c:pt idx="758">
                  <c:v>-66211.0</c:v>
                </c:pt>
                <c:pt idx="759">
                  <c:v>-66211.0</c:v>
                </c:pt>
                <c:pt idx="760">
                  <c:v>-66211.0</c:v>
                </c:pt>
                <c:pt idx="761">
                  <c:v>-66211.0</c:v>
                </c:pt>
                <c:pt idx="762">
                  <c:v>-66211.0</c:v>
                </c:pt>
                <c:pt idx="763">
                  <c:v>-66211.0</c:v>
                </c:pt>
                <c:pt idx="764">
                  <c:v>-66211.0</c:v>
                </c:pt>
                <c:pt idx="765">
                  <c:v>-66211.0</c:v>
                </c:pt>
                <c:pt idx="766">
                  <c:v>-66211.0</c:v>
                </c:pt>
                <c:pt idx="767">
                  <c:v>-66211.0</c:v>
                </c:pt>
                <c:pt idx="768">
                  <c:v>-66211.0</c:v>
                </c:pt>
                <c:pt idx="769">
                  <c:v>-66211.0</c:v>
                </c:pt>
                <c:pt idx="770">
                  <c:v>-66211.0</c:v>
                </c:pt>
                <c:pt idx="771">
                  <c:v>-66211.0</c:v>
                </c:pt>
                <c:pt idx="772">
                  <c:v>-66211.0</c:v>
                </c:pt>
                <c:pt idx="773">
                  <c:v>-66211.0</c:v>
                </c:pt>
                <c:pt idx="774">
                  <c:v>-66211.0</c:v>
                </c:pt>
                <c:pt idx="775">
                  <c:v>-66211.0</c:v>
                </c:pt>
                <c:pt idx="776">
                  <c:v>-66211.0</c:v>
                </c:pt>
                <c:pt idx="777">
                  <c:v>-66195.0</c:v>
                </c:pt>
                <c:pt idx="778">
                  <c:v>-66195.0</c:v>
                </c:pt>
                <c:pt idx="779">
                  <c:v>-66195.0</c:v>
                </c:pt>
                <c:pt idx="780">
                  <c:v>-66195.0</c:v>
                </c:pt>
                <c:pt idx="781">
                  <c:v>-66195.0</c:v>
                </c:pt>
                <c:pt idx="782">
                  <c:v>-66195.0</c:v>
                </c:pt>
                <c:pt idx="783">
                  <c:v>-66195.0</c:v>
                </c:pt>
                <c:pt idx="784">
                  <c:v>-66195.0</c:v>
                </c:pt>
                <c:pt idx="785">
                  <c:v>-66195.0</c:v>
                </c:pt>
                <c:pt idx="786">
                  <c:v>-66195.0</c:v>
                </c:pt>
                <c:pt idx="787">
                  <c:v>-66195.0</c:v>
                </c:pt>
                <c:pt idx="788">
                  <c:v>-66195.0</c:v>
                </c:pt>
                <c:pt idx="789">
                  <c:v>-66195.0</c:v>
                </c:pt>
                <c:pt idx="790">
                  <c:v>-66195.0</c:v>
                </c:pt>
                <c:pt idx="791">
                  <c:v>-66195.0</c:v>
                </c:pt>
                <c:pt idx="792">
                  <c:v>-66195.0</c:v>
                </c:pt>
                <c:pt idx="793">
                  <c:v>-66195.0</c:v>
                </c:pt>
                <c:pt idx="794">
                  <c:v>-66195.0</c:v>
                </c:pt>
                <c:pt idx="795">
                  <c:v>-66195.0</c:v>
                </c:pt>
                <c:pt idx="796">
                  <c:v>-66195.0</c:v>
                </c:pt>
                <c:pt idx="797">
                  <c:v>-66195.0</c:v>
                </c:pt>
                <c:pt idx="798">
                  <c:v>-66195.0</c:v>
                </c:pt>
                <c:pt idx="799">
                  <c:v>-66195.0</c:v>
                </c:pt>
                <c:pt idx="800">
                  <c:v>-66195.0</c:v>
                </c:pt>
                <c:pt idx="801">
                  <c:v>-66195.0</c:v>
                </c:pt>
                <c:pt idx="802">
                  <c:v>-66195.0</c:v>
                </c:pt>
                <c:pt idx="803">
                  <c:v>-66195.0</c:v>
                </c:pt>
                <c:pt idx="804">
                  <c:v>-66195.0</c:v>
                </c:pt>
                <c:pt idx="805">
                  <c:v>-66195.0</c:v>
                </c:pt>
                <c:pt idx="806">
                  <c:v>-66195.0</c:v>
                </c:pt>
                <c:pt idx="807">
                  <c:v>-66195.0</c:v>
                </c:pt>
                <c:pt idx="808">
                  <c:v>-66195.0</c:v>
                </c:pt>
                <c:pt idx="809">
                  <c:v>-66195.0</c:v>
                </c:pt>
                <c:pt idx="810">
                  <c:v>-66195.0</c:v>
                </c:pt>
                <c:pt idx="811">
                  <c:v>-66195.0</c:v>
                </c:pt>
                <c:pt idx="812">
                  <c:v>-66195.0</c:v>
                </c:pt>
                <c:pt idx="813">
                  <c:v>-66195.0</c:v>
                </c:pt>
                <c:pt idx="814">
                  <c:v>-66195.0</c:v>
                </c:pt>
                <c:pt idx="815">
                  <c:v>-66195.0</c:v>
                </c:pt>
                <c:pt idx="816">
                  <c:v>-66195.0</c:v>
                </c:pt>
                <c:pt idx="817">
                  <c:v>-66195.0</c:v>
                </c:pt>
                <c:pt idx="818">
                  <c:v>-66195.0</c:v>
                </c:pt>
                <c:pt idx="819">
                  <c:v>-66195.0</c:v>
                </c:pt>
                <c:pt idx="820">
                  <c:v>-66195.0</c:v>
                </c:pt>
                <c:pt idx="821">
                  <c:v>-66195.0</c:v>
                </c:pt>
                <c:pt idx="822">
                  <c:v>-66195.0</c:v>
                </c:pt>
                <c:pt idx="823">
                  <c:v>-66195.0</c:v>
                </c:pt>
                <c:pt idx="824">
                  <c:v>-66195.0</c:v>
                </c:pt>
                <c:pt idx="825">
                  <c:v>-66195.0</c:v>
                </c:pt>
                <c:pt idx="826">
                  <c:v>-66195.0</c:v>
                </c:pt>
                <c:pt idx="827">
                  <c:v>-66195.0</c:v>
                </c:pt>
                <c:pt idx="828">
                  <c:v>-66195.0</c:v>
                </c:pt>
                <c:pt idx="829">
                  <c:v>-66195.0</c:v>
                </c:pt>
                <c:pt idx="830">
                  <c:v>-66195.0</c:v>
                </c:pt>
                <c:pt idx="831">
                  <c:v>-66195.0</c:v>
                </c:pt>
                <c:pt idx="832">
                  <c:v>-66195.0</c:v>
                </c:pt>
                <c:pt idx="833">
                  <c:v>-66195.0</c:v>
                </c:pt>
                <c:pt idx="834">
                  <c:v>-66195.0</c:v>
                </c:pt>
                <c:pt idx="835">
                  <c:v>-66195.0</c:v>
                </c:pt>
                <c:pt idx="836">
                  <c:v>-66195.0</c:v>
                </c:pt>
                <c:pt idx="837">
                  <c:v>-66195.0</c:v>
                </c:pt>
                <c:pt idx="838">
                  <c:v>-66195.0</c:v>
                </c:pt>
                <c:pt idx="839">
                  <c:v>-66195.0</c:v>
                </c:pt>
                <c:pt idx="840">
                  <c:v>-66195.0</c:v>
                </c:pt>
                <c:pt idx="841">
                  <c:v>-66195.0</c:v>
                </c:pt>
                <c:pt idx="842">
                  <c:v>-66195.0</c:v>
                </c:pt>
                <c:pt idx="843">
                  <c:v>-66195.0</c:v>
                </c:pt>
                <c:pt idx="844">
                  <c:v>-66195.0</c:v>
                </c:pt>
                <c:pt idx="845">
                  <c:v>-66195.0</c:v>
                </c:pt>
                <c:pt idx="846">
                  <c:v>-66195.0</c:v>
                </c:pt>
                <c:pt idx="847">
                  <c:v>-66195.0</c:v>
                </c:pt>
                <c:pt idx="848">
                  <c:v>-66195.0</c:v>
                </c:pt>
                <c:pt idx="849">
                  <c:v>-66195.0</c:v>
                </c:pt>
                <c:pt idx="850">
                  <c:v>-66195.0</c:v>
                </c:pt>
                <c:pt idx="851">
                  <c:v>-66195.0</c:v>
                </c:pt>
                <c:pt idx="852">
                  <c:v>-66195.0</c:v>
                </c:pt>
                <c:pt idx="853">
                  <c:v>-66195.0</c:v>
                </c:pt>
                <c:pt idx="854">
                  <c:v>-66195.0</c:v>
                </c:pt>
                <c:pt idx="855">
                  <c:v>-66195.0</c:v>
                </c:pt>
                <c:pt idx="856">
                  <c:v>-66195.0</c:v>
                </c:pt>
                <c:pt idx="857">
                  <c:v>-66195.0</c:v>
                </c:pt>
                <c:pt idx="858">
                  <c:v>-66195.0</c:v>
                </c:pt>
                <c:pt idx="859">
                  <c:v>-66195.0</c:v>
                </c:pt>
                <c:pt idx="860">
                  <c:v>-66195.0</c:v>
                </c:pt>
                <c:pt idx="861">
                  <c:v>-66195.0</c:v>
                </c:pt>
                <c:pt idx="862">
                  <c:v>-66195.0</c:v>
                </c:pt>
                <c:pt idx="863">
                  <c:v>-66195.0</c:v>
                </c:pt>
                <c:pt idx="864">
                  <c:v>-66195.0</c:v>
                </c:pt>
                <c:pt idx="865">
                  <c:v>-66195.0</c:v>
                </c:pt>
                <c:pt idx="866">
                  <c:v>-66195.0</c:v>
                </c:pt>
                <c:pt idx="867">
                  <c:v>-66195.0</c:v>
                </c:pt>
                <c:pt idx="868">
                  <c:v>-66195.0</c:v>
                </c:pt>
                <c:pt idx="869">
                  <c:v>-66195.0</c:v>
                </c:pt>
                <c:pt idx="870">
                  <c:v>-66195.0</c:v>
                </c:pt>
                <c:pt idx="871">
                  <c:v>-66195.0</c:v>
                </c:pt>
                <c:pt idx="872">
                  <c:v>-66195.0</c:v>
                </c:pt>
                <c:pt idx="873">
                  <c:v>-66195.0</c:v>
                </c:pt>
                <c:pt idx="874">
                  <c:v>-66195.0</c:v>
                </c:pt>
                <c:pt idx="875">
                  <c:v>-66195.0</c:v>
                </c:pt>
                <c:pt idx="876">
                  <c:v>-66195.0</c:v>
                </c:pt>
                <c:pt idx="877">
                  <c:v>-66195.0</c:v>
                </c:pt>
                <c:pt idx="878">
                  <c:v>-66195.0</c:v>
                </c:pt>
                <c:pt idx="879">
                  <c:v>-66195.0</c:v>
                </c:pt>
                <c:pt idx="880">
                  <c:v>-66195.0</c:v>
                </c:pt>
                <c:pt idx="881">
                  <c:v>-66195.0</c:v>
                </c:pt>
                <c:pt idx="882">
                  <c:v>-66195.0</c:v>
                </c:pt>
                <c:pt idx="883">
                  <c:v>-66195.0</c:v>
                </c:pt>
                <c:pt idx="884">
                  <c:v>-66195.0</c:v>
                </c:pt>
                <c:pt idx="885">
                  <c:v>-66195.0</c:v>
                </c:pt>
                <c:pt idx="886">
                  <c:v>-66195.0</c:v>
                </c:pt>
                <c:pt idx="887">
                  <c:v>-66195.0</c:v>
                </c:pt>
                <c:pt idx="888">
                  <c:v>-66195.0</c:v>
                </c:pt>
                <c:pt idx="889">
                  <c:v>-66195.0</c:v>
                </c:pt>
                <c:pt idx="890">
                  <c:v>-66195.0</c:v>
                </c:pt>
                <c:pt idx="891">
                  <c:v>-66195.0</c:v>
                </c:pt>
                <c:pt idx="892">
                  <c:v>-66195.0</c:v>
                </c:pt>
                <c:pt idx="893">
                  <c:v>-66195.0</c:v>
                </c:pt>
                <c:pt idx="894">
                  <c:v>-66195.0</c:v>
                </c:pt>
                <c:pt idx="895">
                  <c:v>-66195.0</c:v>
                </c:pt>
                <c:pt idx="896">
                  <c:v>-66195.0</c:v>
                </c:pt>
                <c:pt idx="897">
                  <c:v>-66195.0</c:v>
                </c:pt>
                <c:pt idx="898">
                  <c:v>-66195.0</c:v>
                </c:pt>
                <c:pt idx="899">
                  <c:v>-66195.0</c:v>
                </c:pt>
                <c:pt idx="900">
                  <c:v>-66195.0</c:v>
                </c:pt>
                <c:pt idx="901">
                  <c:v>-66195.0</c:v>
                </c:pt>
                <c:pt idx="902">
                  <c:v>-66195.0</c:v>
                </c:pt>
                <c:pt idx="903">
                  <c:v>-66195.0</c:v>
                </c:pt>
                <c:pt idx="904">
                  <c:v>-66195.0</c:v>
                </c:pt>
                <c:pt idx="905">
                  <c:v>-66195.0</c:v>
                </c:pt>
                <c:pt idx="906">
                  <c:v>-66195.0</c:v>
                </c:pt>
                <c:pt idx="907">
                  <c:v>-66195.0</c:v>
                </c:pt>
                <c:pt idx="908">
                  <c:v>-66195.0</c:v>
                </c:pt>
                <c:pt idx="909">
                  <c:v>-66195.0</c:v>
                </c:pt>
                <c:pt idx="910">
                  <c:v>-66195.0</c:v>
                </c:pt>
                <c:pt idx="911">
                  <c:v>-66195.0</c:v>
                </c:pt>
                <c:pt idx="912">
                  <c:v>-66195.0</c:v>
                </c:pt>
                <c:pt idx="913">
                  <c:v>-66195.0</c:v>
                </c:pt>
                <c:pt idx="914">
                  <c:v>-66195.0</c:v>
                </c:pt>
                <c:pt idx="915">
                  <c:v>-66195.0</c:v>
                </c:pt>
                <c:pt idx="916">
                  <c:v>-66195.0</c:v>
                </c:pt>
                <c:pt idx="917">
                  <c:v>-66195.0</c:v>
                </c:pt>
                <c:pt idx="918">
                  <c:v>-66195.0</c:v>
                </c:pt>
                <c:pt idx="919">
                  <c:v>-66195.0</c:v>
                </c:pt>
                <c:pt idx="920">
                  <c:v>-66195.0</c:v>
                </c:pt>
                <c:pt idx="921">
                  <c:v>-66195.0</c:v>
                </c:pt>
                <c:pt idx="922">
                  <c:v>-66195.0</c:v>
                </c:pt>
                <c:pt idx="923">
                  <c:v>-66195.0</c:v>
                </c:pt>
                <c:pt idx="924">
                  <c:v>-66195.0</c:v>
                </c:pt>
                <c:pt idx="925">
                  <c:v>-66195.0</c:v>
                </c:pt>
                <c:pt idx="926">
                  <c:v>-66195.0</c:v>
                </c:pt>
                <c:pt idx="927">
                  <c:v>-66195.0</c:v>
                </c:pt>
                <c:pt idx="928">
                  <c:v>-66195.0</c:v>
                </c:pt>
                <c:pt idx="929">
                  <c:v>-66195.0</c:v>
                </c:pt>
                <c:pt idx="930">
                  <c:v>-66195.0</c:v>
                </c:pt>
                <c:pt idx="931">
                  <c:v>-66195.0</c:v>
                </c:pt>
                <c:pt idx="932">
                  <c:v>-66195.0</c:v>
                </c:pt>
                <c:pt idx="933">
                  <c:v>-66195.0</c:v>
                </c:pt>
                <c:pt idx="934">
                  <c:v>-66195.0</c:v>
                </c:pt>
                <c:pt idx="935">
                  <c:v>-66195.0</c:v>
                </c:pt>
                <c:pt idx="936">
                  <c:v>-66195.0</c:v>
                </c:pt>
                <c:pt idx="937">
                  <c:v>-66195.0</c:v>
                </c:pt>
                <c:pt idx="938">
                  <c:v>-66195.0</c:v>
                </c:pt>
                <c:pt idx="939">
                  <c:v>-66195.0</c:v>
                </c:pt>
                <c:pt idx="940">
                  <c:v>-66195.0</c:v>
                </c:pt>
                <c:pt idx="941">
                  <c:v>-66195.0</c:v>
                </c:pt>
                <c:pt idx="942">
                  <c:v>-66195.0</c:v>
                </c:pt>
                <c:pt idx="943">
                  <c:v>-66195.0</c:v>
                </c:pt>
                <c:pt idx="944">
                  <c:v>-66195.0</c:v>
                </c:pt>
                <c:pt idx="945">
                  <c:v>-66195.0</c:v>
                </c:pt>
                <c:pt idx="946">
                  <c:v>-66195.0</c:v>
                </c:pt>
                <c:pt idx="947">
                  <c:v>-66195.0</c:v>
                </c:pt>
                <c:pt idx="948">
                  <c:v>-66195.0</c:v>
                </c:pt>
                <c:pt idx="949">
                  <c:v>-66195.0</c:v>
                </c:pt>
                <c:pt idx="950">
                  <c:v>-66195.0</c:v>
                </c:pt>
                <c:pt idx="951">
                  <c:v>-66195.0</c:v>
                </c:pt>
                <c:pt idx="952">
                  <c:v>-66195.0</c:v>
                </c:pt>
                <c:pt idx="953">
                  <c:v>-66195.0</c:v>
                </c:pt>
                <c:pt idx="954">
                  <c:v>-66195.0</c:v>
                </c:pt>
                <c:pt idx="955">
                  <c:v>-66195.0</c:v>
                </c:pt>
                <c:pt idx="956">
                  <c:v>-66195.0</c:v>
                </c:pt>
                <c:pt idx="957">
                  <c:v>-66195.0</c:v>
                </c:pt>
                <c:pt idx="958">
                  <c:v>-66195.0</c:v>
                </c:pt>
                <c:pt idx="959">
                  <c:v>-66195.0</c:v>
                </c:pt>
                <c:pt idx="960">
                  <c:v>-66195.0</c:v>
                </c:pt>
                <c:pt idx="961">
                  <c:v>-66195.0</c:v>
                </c:pt>
                <c:pt idx="962">
                  <c:v>-66195.0</c:v>
                </c:pt>
                <c:pt idx="963">
                  <c:v>-66195.0</c:v>
                </c:pt>
                <c:pt idx="964">
                  <c:v>-66195.0</c:v>
                </c:pt>
                <c:pt idx="965">
                  <c:v>-66195.0</c:v>
                </c:pt>
                <c:pt idx="966">
                  <c:v>-66195.0</c:v>
                </c:pt>
                <c:pt idx="967">
                  <c:v>-66195.0</c:v>
                </c:pt>
                <c:pt idx="968">
                  <c:v>-66195.0</c:v>
                </c:pt>
                <c:pt idx="969">
                  <c:v>-66195.0</c:v>
                </c:pt>
                <c:pt idx="970">
                  <c:v>-66195.0</c:v>
                </c:pt>
                <c:pt idx="971">
                  <c:v>-66195.0</c:v>
                </c:pt>
                <c:pt idx="972">
                  <c:v>-66195.0</c:v>
                </c:pt>
                <c:pt idx="973">
                  <c:v>-66124.0</c:v>
                </c:pt>
                <c:pt idx="974">
                  <c:v>-66124.0</c:v>
                </c:pt>
                <c:pt idx="975">
                  <c:v>-66124.0</c:v>
                </c:pt>
                <c:pt idx="976">
                  <c:v>-66124.0</c:v>
                </c:pt>
                <c:pt idx="977">
                  <c:v>-66124.0</c:v>
                </c:pt>
                <c:pt idx="978">
                  <c:v>-66124.0</c:v>
                </c:pt>
                <c:pt idx="979">
                  <c:v>-66124.0</c:v>
                </c:pt>
                <c:pt idx="980">
                  <c:v>-66124.0</c:v>
                </c:pt>
                <c:pt idx="981">
                  <c:v>-66124.0</c:v>
                </c:pt>
                <c:pt idx="982">
                  <c:v>-66124.0</c:v>
                </c:pt>
                <c:pt idx="983">
                  <c:v>-66124.0</c:v>
                </c:pt>
                <c:pt idx="984">
                  <c:v>-66124.0</c:v>
                </c:pt>
                <c:pt idx="985">
                  <c:v>-66124.0</c:v>
                </c:pt>
                <c:pt idx="986">
                  <c:v>-66124.0</c:v>
                </c:pt>
                <c:pt idx="987">
                  <c:v>-66124.0</c:v>
                </c:pt>
                <c:pt idx="988">
                  <c:v>-66124.0</c:v>
                </c:pt>
                <c:pt idx="989">
                  <c:v>-66124.0</c:v>
                </c:pt>
                <c:pt idx="990">
                  <c:v>-66124.0</c:v>
                </c:pt>
                <c:pt idx="991">
                  <c:v>-66124.0</c:v>
                </c:pt>
                <c:pt idx="992">
                  <c:v>-66124.0</c:v>
                </c:pt>
                <c:pt idx="993">
                  <c:v>-66124.0</c:v>
                </c:pt>
                <c:pt idx="994">
                  <c:v>-66124.0</c:v>
                </c:pt>
                <c:pt idx="995">
                  <c:v>-66124.0</c:v>
                </c:pt>
                <c:pt idx="996">
                  <c:v>-66124.0</c:v>
                </c:pt>
                <c:pt idx="997">
                  <c:v>-66124.0</c:v>
                </c:pt>
                <c:pt idx="998">
                  <c:v>-66124.0</c:v>
                </c:pt>
                <c:pt idx="999">
                  <c:v>-66124.0</c:v>
                </c:pt>
                <c:pt idx="1000">
                  <c:v>-66124.0</c:v>
                </c:pt>
                <c:pt idx="1001">
                  <c:v>-66124.0</c:v>
                </c:pt>
                <c:pt idx="1002">
                  <c:v>-66124.0</c:v>
                </c:pt>
                <c:pt idx="1003">
                  <c:v>-66124.0</c:v>
                </c:pt>
                <c:pt idx="1004">
                  <c:v>-66124.0</c:v>
                </c:pt>
                <c:pt idx="1005">
                  <c:v>-66124.0</c:v>
                </c:pt>
                <c:pt idx="1006">
                  <c:v>-66124.0</c:v>
                </c:pt>
                <c:pt idx="1007">
                  <c:v>-66124.0</c:v>
                </c:pt>
                <c:pt idx="1008">
                  <c:v>-66124.0</c:v>
                </c:pt>
                <c:pt idx="1009">
                  <c:v>-66124.0</c:v>
                </c:pt>
                <c:pt idx="1010">
                  <c:v>-66124.0</c:v>
                </c:pt>
                <c:pt idx="1011">
                  <c:v>-66124.0</c:v>
                </c:pt>
                <c:pt idx="1012">
                  <c:v>-66124.0</c:v>
                </c:pt>
                <c:pt idx="1013">
                  <c:v>-66124.0</c:v>
                </c:pt>
                <c:pt idx="1014">
                  <c:v>-66124.0</c:v>
                </c:pt>
                <c:pt idx="1015">
                  <c:v>-66124.0</c:v>
                </c:pt>
                <c:pt idx="1016">
                  <c:v>-66124.0</c:v>
                </c:pt>
                <c:pt idx="1017">
                  <c:v>-66124.0</c:v>
                </c:pt>
                <c:pt idx="1018">
                  <c:v>-66124.0</c:v>
                </c:pt>
                <c:pt idx="1019">
                  <c:v>-66124.0</c:v>
                </c:pt>
                <c:pt idx="1020">
                  <c:v>-66124.0</c:v>
                </c:pt>
                <c:pt idx="1021">
                  <c:v>-66124.0</c:v>
                </c:pt>
                <c:pt idx="1022">
                  <c:v>-66124.0</c:v>
                </c:pt>
                <c:pt idx="1023">
                  <c:v>-66124.0</c:v>
                </c:pt>
                <c:pt idx="1024">
                  <c:v>-66124.0</c:v>
                </c:pt>
                <c:pt idx="1025">
                  <c:v>-66124.0</c:v>
                </c:pt>
                <c:pt idx="1026">
                  <c:v>-66124.0</c:v>
                </c:pt>
                <c:pt idx="1027">
                  <c:v>-66124.0</c:v>
                </c:pt>
                <c:pt idx="1028">
                  <c:v>-66124.0</c:v>
                </c:pt>
                <c:pt idx="1029">
                  <c:v>-66124.0</c:v>
                </c:pt>
                <c:pt idx="1030">
                  <c:v>-66124.0</c:v>
                </c:pt>
                <c:pt idx="1031">
                  <c:v>-66124.0</c:v>
                </c:pt>
                <c:pt idx="1032">
                  <c:v>-66124.0</c:v>
                </c:pt>
                <c:pt idx="1033">
                  <c:v>-66124.0</c:v>
                </c:pt>
                <c:pt idx="1034">
                  <c:v>-66124.0</c:v>
                </c:pt>
                <c:pt idx="1035">
                  <c:v>-66124.0</c:v>
                </c:pt>
                <c:pt idx="1036">
                  <c:v>-66124.0</c:v>
                </c:pt>
                <c:pt idx="1037">
                  <c:v>-66124.0</c:v>
                </c:pt>
                <c:pt idx="1038">
                  <c:v>-66124.0</c:v>
                </c:pt>
                <c:pt idx="1039">
                  <c:v>-66124.0</c:v>
                </c:pt>
                <c:pt idx="1040">
                  <c:v>-66124.0</c:v>
                </c:pt>
                <c:pt idx="1041">
                  <c:v>-66124.0</c:v>
                </c:pt>
                <c:pt idx="1042">
                  <c:v>-66124.0</c:v>
                </c:pt>
                <c:pt idx="1043">
                  <c:v>-66124.0</c:v>
                </c:pt>
                <c:pt idx="1044">
                  <c:v>-66124.0</c:v>
                </c:pt>
                <c:pt idx="1045">
                  <c:v>-66124.0</c:v>
                </c:pt>
                <c:pt idx="1046">
                  <c:v>-66124.0</c:v>
                </c:pt>
                <c:pt idx="1047">
                  <c:v>-66124.0</c:v>
                </c:pt>
                <c:pt idx="1048">
                  <c:v>-66124.0</c:v>
                </c:pt>
                <c:pt idx="1049">
                  <c:v>-66124.0</c:v>
                </c:pt>
                <c:pt idx="1050">
                  <c:v>-66124.0</c:v>
                </c:pt>
                <c:pt idx="1051">
                  <c:v>-66124.0</c:v>
                </c:pt>
                <c:pt idx="1052">
                  <c:v>-66124.0</c:v>
                </c:pt>
                <c:pt idx="1053">
                  <c:v>-66124.0</c:v>
                </c:pt>
                <c:pt idx="1054">
                  <c:v>-66124.0</c:v>
                </c:pt>
                <c:pt idx="1055">
                  <c:v>-66124.0</c:v>
                </c:pt>
                <c:pt idx="1056">
                  <c:v>-66124.0</c:v>
                </c:pt>
                <c:pt idx="1057">
                  <c:v>-66124.0</c:v>
                </c:pt>
                <c:pt idx="1058">
                  <c:v>-66124.0</c:v>
                </c:pt>
                <c:pt idx="1059">
                  <c:v>-66124.0</c:v>
                </c:pt>
                <c:pt idx="1060">
                  <c:v>-66124.0</c:v>
                </c:pt>
                <c:pt idx="1061">
                  <c:v>-66124.0</c:v>
                </c:pt>
                <c:pt idx="1062">
                  <c:v>-66124.0</c:v>
                </c:pt>
                <c:pt idx="1063">
                  <c:v>-66124.0</c:v>
                </c:pt>
                <c:pt idx="1064">
                  <c:v>-66124.0</c:v>
                </c:pt>
                <c:pt idx="1065">
                  <c:v>-66124.0</c:v>
                </c:pt>
                <c:pt idx="1066">
                  <c:v>-66124.0</c:v>
                </c:pt>
                <c:pt idx="1067">
                  <c:v>-66124.0</c:v>
                </c:pt>
                <c:pt idx="1068">
                  <c:v>-66124.0</c:v>
                </c:pt>
                <c:pt idx="1069">
                  <c:v>-66124.0</c:v>
                </c:pt>
                <c:pt idx="1070">
                  <c:v>-66124.0</c:v>
                </c:pt>
                <c:pt idx="1071">
                  <c:v>-66124.0</c:v>
                </c:pt>
                <c:pt idx="1072">
                  <c:v>-66124.0</c:v>
                </c:pt>
                <c:pt idx="1073">
                  <c:v>-66124.0</c:v>
                </c:pt>
                <c:pt idx="1074">
                  <c:v>-66124.0</c:v>
                </c:pt>
                <c:pt idx="1075">
                  <c:v>-66124.0</c:v>
                </c:pt>
                <c:pt idx="1076">
                  <c:v>-66124.0</c:v>
                </c:pt>
                <c:pt idx="1077">
                  <c:v>-66078.0</c:v>
                </c:pt>
                <c:pt idx="1078">
                  <c:v>-66078.0</c:v>
                </c:pt>
                <c:pt idx="1079">
                  <c:v>-66078.0</c:v>
                </c:pt>
                <c:pt idx="1080">
                  <c:v>-66078.0</c:v>
                </c:pt>
                <c:pt idx="1081">
                  <c:v>-66078.0</c:v>
                </c:pt>
                <c:pt idx="1082">
                  <c:v>-66078.0</c:v>
                </c:pt>
                <c:pt idx="1083">
                  <c:v>-66078.0</c:v>
                </c:pt>
                <c:pt idx="1084">
                  <c:v>-66078.0</c:v>
                </c:pt>
                <c:pt idx="1085">
                  <c:v>-66078.0</c:v>
                </c:pt>
                <c:pt idx="1086">
                  <c:v>-66078.0</c:v>
                </c:pt>
                <c:pt idx="1087">
                  <c:v>-66078.0</c:v>
                </c:pt>
                <c:pt idx="1088">
                  <c:v>-66078.0</c:v>
                </c:pt>
                <c:pt idx="1089">
                  <c:v>-66078.0</c:v>
                </c:pt>
                <c:pt idx="1090">
                  <c:v>-66078.0</c:v>
                </c:pt>
                <c:pt idx="1091">
                  <c:v>-66078.0</c:v>
                </c:pt>
                <c:pt idx="1092">
                  <c:v>-66078.0</c:v>
                </c:pt>
                <c:pt idx="1093">
                  <c:v>-66078.0</c:v>
                </c:pt>
                <c:pt idx="1094">
                  <c:v>-66078.0</c:v>
                </c:pt>
                <c:pt idx="1095">
                  <c:v>-66078.0</c:v>
                </c:pt>
                <c:pt idx="1096">
                  <c:v>-66078.0</c:v>
                </c:pt>
                <c:pt idx="1097">
                  <c:v>-66078.0</c:v>
                </c:pt>
                <c:pt idx="1098">
                  <c:v>-66078.0</c:v>
                </c:pt>
                <c:pt idx="1099">
                  <c:v>-66078.0</c:v>
                </c:pt>
                <c:pt idx="1100">
                  <c:v>-66078.0</c:v>
                </c:pt>
                <c:pt idx="1101">
                  <c:v>-66078.0</c:v>
                </c:pt>
                <c:pt idx="1102">
                  <c:v>-66078.0</c:v>
                </c:pt>
                <c:pt idx="1103">
                  <c:v>-66078.0</c:v>
                </c:pt>
                <c:pt idx="1104">
                  <c:v>-66078.0</c:v>
                </c:pt>
                <c:pt idx="1105">
                  <c:v>-66078.0</c:v>
                </c:pt>
                <c:pt idx="1106">
                  <c:v>-66078.0</c:v>
                </c:pt>
                <c:pt idx="1107">
                  <c:v>-66078.0</c:v>
                </c:pt>
                <c:pt idx="1108">
                  <c:v>-66078.0</c:v>
                </c:pt>
                <c:pt idx="1109">
                  <c:v>-66078.0</c:v>
                </c:pt>
                <c:pt idx="1110">
                  <c:v>-66078.0</c:v>
                </c:pt>
                <c:pt idx="1111">
                  <c:v>-66078.0</c:v>
                </c:pt>
                <c:pt idx="1112">
                  <c:v>-66078.0</c:v>
                </c:pt>
                <c:pt idx="1113">
                  <c:v>-66078.0</c:v>
                </c:pt>
                <c:pt idx="1114">
                  <c:v>-66078.0</c:v>
                </c:pt>
                <c:pt idx="1115">
                  <c:v>-66078.0</c:v>
                </c:pt>
                <c:pt idx="1116">
                  <c:v>-66078.0</c:v>
                </c:pt>
                <c:pt idx="1117">
                  <c:v>-66078.0</c:v>
                </c:pt>
                <c:pt idx="1118">
                  <c:v>-66078.0</c:v>
                </c:pt>
                <c:pt idx="1119">
                  <c:v>-66078.0</c:v>
                </c:pt>
                <c:pt idx="1120">
                  <c:v>-66078.0</c:v>
                </c:pt>
                <c:pt idx="1121">
                  <c:v>-66078.0</c:v>
                </c:pt>
                <c:pt idx="1122">
                  <c:v>-66078.0</c:v>
                </c:pt>
                <c:pt idx="1123">
                  <c:v>-66078.0</c:v>
                </c:pt>
                <c:pt idx="1124">
                  <c:v>-66078.0</c:v>
                </c:pt>
                <c:pt idx="1125">
                  <c:v>-66078.0</c:v>
                </c:pt>
                <c:pt idx="1126">
                  <c:v>-66078.0</c:v>
                </c:pt>
                <c:pt idx="1127">
                  <c:v>-66078.0</c:v>
                </c:pt>
                <c:pt idx="1128">
                  <c:v>-66078.0</c:v>
                </c:pt>
                <c:pt idx="1129">
                  <c:v>-66078.0</c:v>
                </c:pt>
                <c:pt idx="1130">
                  <c:v>-66078.0</c:v>
                </c:pt>
                <c:pt idx="1131">
                  <c:v>-66078.0</c:v>
                </c:pt>
                <c:pt idx="1132">
                  <c:v>-66078.0</c:v>
                </c:pt>
                <c:pt idx="1133">
                  <c:v>-66078.0</c:v>
                </c:pt>
                <c:pt idx="1134">
                  <c:v>-66078.0</c:v>
                </c:pt>
                <c:pt idx="1135">
                  <c:v>-66078.0</c:v>
                </c:pt>
                <c:pt idx="1136">
                  <c:v>-66078.0</c:v>
                </c:pt>
                <c:pt idx="1137">
                  <c:v>-66078.0</c:v>
                </c:pt>
                <c:pt idx="1138">
                  <c:v>-66078.0</c:v>
                </c:pt>
                <c:pt idx="1139">
                  <c:v>-66078.0</c:v>
                </c:pt>
                <c:pt idx="1140">
                  <c:v>-66078.0</c:v>
                </c:pt>
                <c:pt idx="1141">
                  <c:v>-66078.0</c:v>
                </c:pt>
                <c:pt idx="1142">
                  <c:v>-66078.0</c:v>
                </c:pt>
                <c:pt idx="1143">
                  <c:v>-66078.0</c:v>
                </c:pt>
                <c:pt idx="1144">
                  <c:v>-66078.0</c:v>
                </c:pt>
                <c:pt idx="1145">
                  <c:v>-66078.0</c:v>
                </c:pt>
                <c:pt idx="1146">
                  <c:v>-66078.0</c:v>
                </c:pt>
                <c:pt idx="1147">
                  <c:v>-66078.0</c:v>
                </c:pt>
                <c:pt idx="1148">
                  <c:v>-66078.0</c:v>
                </c:pt>
                <c:pt idx="1149">
                  <c:v>-66078.0</c:v>
                </c:pt>
                <c:pt idx="1150">
                  <c:v>-66078.0</c:v>
                </c:pt>
                <c:pt idx="1151">
                  <c:v>-66078.0</c:v>
                </c:pt>
                <c:pt idx="1152">
                  <c:v>-66078.0</c:v>
                </c:pt>
                <c:pt idx="1153">
                  <c:v>-66078.0</c:v>
                </c:pt>
                <c:pt idx="1154">
                  <c:v>-66078.0</c:v>
                </c:pt>
                <c:pt idx="1155">
                  <c:v>-66078.0</c:v>
                </c:pt>
                <c:pt idx="1156">
                  <c:v>-66078.0</c:v>
                </c:pt>
                <c:pt idx="1157">
                  <c:v>-66078.0</c:v>
                </c:pt>
                <c:pt idx="1158">
                  <c:v>-66078.0</c:v>
                </c:pt>
                <c:pt idx="1159">
                  <c:v>-66078.0</c:v>
                </c:pt>
                <c:pt idx="1160">
                  <c:v>-66078.0</c:v>
                </c:pt>
                <c:pt idx="1161">
                  <c:v>-66078.0</c:v>
                </c:pt>
                <c:pt idx="1162">
                  <c:v>-66078.0</c:v>
                </c:pt>
                <c:pt idx="1163">
                  <c:v>-66078.0</c:v>
                </c:pt>
                <c:pt idx="1164">
                  <c:v>-66078.0</c:v>
                </c:pt>
                <c:pt idx="1165">
                  <c:v>-66078.0</c:v>
                </c:pt>
                <c:pt idx="1166">
                  <c:v>-66078.0</c:v>
                </c:pt>
                <c:pt idx="1167">
                  <c:v>-66078.0</c:v>
                </c:pt>
                <c:pt idx="1168">
                  <c:v>-66078.0</c:v>
                </c:pt>
                <c:pt idx="1169">
                  <c:v>-66078.0</c:v>
                </c:pt>
                <c:pt idx="1170">
                  <c:v>-66078.0</c:v>
                </c:pt>
                <c:pt idx="1171">
                  <c:v>-66078.0</c:v>
                </c:pt>
                <c:pt idx="1172">
                  <c:v>-66078.0</c:v>
                </c:pt>
                <c:pt idx="1173">
                  <c:v>-66078.0</c:v>
                </c:pt>
                <c:pt idx="1174">
                  <c:v>-66078.0</c:v>
                </c:pt>
                <c:pt idx="1175">
                  <c:v>-66078.0</c:v>
                </c:pt>
                <c:pt idx="1176">
                  <c:v>-66078.0</c:v>
                </c:pt>
                <c:pt idx="1177">
                  <c:v>-66078.0</c:v>
                </c:pt>
                <c:pt idx="1178">
                  <c:v>-66078.0</c:v>
                </c:pt>
                <c:pt idx="1179">
                  <c:v>-66078.0</c:v>
                </c:pt>
                <c:pt idx="1180">
                  <c:v>-66078.0</c:v>
                </c:pt>
                <c:pt idx="1181">
                  <c:v>-66078.0</c:v>
                </c:pt>
                <c:pt idx="1182">
                  <c:v>-66078.0</c:v>
                </c:pt>
                <c:pt idx="1183">
                  <c:v>-66078.0</c:v>
                </c:pt>
                <c:pt idx="1184">
                  <c:v>-66078.0</c:v>
                </c:pt>
                <c:pt idx="1185">
                  <c:v>-66078.0</c:v>
                </c:pt>
                <c:pt idx="1186">
                  <c:v>-66078.0</c:v>
                </c:pt>
                <c:pt idx="1187">
                  <c:v>-66078.0</c:v>
                </c:pt>
                <c:pt idx="1188">
                  <c:v>-66078.0</c:v>
                </c:pt>
                <c:pt idx="1189">
                  <c:v>-66078.0</c:v>
                </c:pt>
                <c:pt idx="1190">
                  <c:v>-66074.0</c:v>
                </c:pt>
                <c:pt idx="1191">
                  <c:v>-66074.0</c:v>
                </c:pt>
                <c:pt idx="1192">
                  <c:v>-66074.0</c:v>
                </c:pt>
                <c:pt idx="1193">
                  <c:v>-66074.0</c:v>
                </c:pt>
                <c:pt idx="1194">
                  <c:v>-66074.0</c:v>
                </c:pt>
                <c:pt idx="1195">
                  <c:v>-66074.0</c:v>
                </c:pt>
                <c:pt idx="1196">
                  <c:v>-66074.0</c:v>
                </c:pt>
                <c:pt idx="1197">
                  <c:v>-66074.0</c:v>
                </c:pt>
                <c:pt idx="1198">
                  <c:v>-66074.0</c:v>
                </c:pt>
                <c:pt idx="1199">
                  <c:v>-66074.0</c:v>
                </c:pt>
                <c:pt idx="1200">
                  <c:v>-66074.0</c:v>
                </c:pt>
                <c:pt idx="1201">
                  <c:v>-66074.0</c:v>
                </c:pt>
                <c:pt idx="1202">
                  <c:v>-66074.0</c:v>
                </c:pt>
                <c:pt idx="1203">
                  <c:v>-66074.0</c:v>
                </c:pt>
                <c:pt idx="1204">
                  <c:v>-66074.0</c:v>
                </c:pt>
                <c:pt idx="1205">
                  <c:v>-66074.0</c:v>
                </c:pt>
                <c:pt idx="1206">
                  <c:v>-66074.0</c:v>
                </c:pt>
                <c:pt idx="1207">
                  <c:v>-66074.0</c:v>
                </c:pt>
                <c:pt idx="1208">
                  <c:v>-66074.0</c:v>
                </c:pt>
                <c:pt idx="1209">
                  <c:v>-66074.0</c:v>
                </c:pt>
                <c:pt idx="1210">
                  <c:v>-66074.0</c:v>
                </c:pt>
                <c:pt idx="1211">
                  <c:v>-66074.0</c:v>
                </c:pt>
                <c:pt idx="1212">
                  <c:v>-66074.0</c:v>
                </c:pt>
                <c:pt idx="1213">
                  <c:v>-66074.0</c:v>
                </c:pt>
                <c:pt idx="1214">
                  <c:v>-66074.0</c:v>
                </c:pt>
                <c:pt idx="1215">
                  <c:v>-66074.0</c:v>
                </c:pt>
                <c:pt idx="1216">
                  <c:v>-66074.0</c:v>
                </c:pt>
                <c:pt idx="1217">
                  <c:v>-66074.0</c:v>
                </c:pt>
                <c:pt idx="1218">
                  <c:v>-66074.0</c:v>
                </c:pt>
                <c:pt idx="1219">
                  <c:v>-66074.0</c:v>
                </c:pt>
                <c:pt idx="1220">
                  <c:v>-66074.0</c:v>
                </c:pt>
                <c:pt idx="1221">
                  <c:v>-66074.0</c:v>
                </c:pt>
                <c:pt idx="1222">
                  <c:v>-66074.0</c:v>
                </c:pt>
                <c:pt idx="1223">
                  <c:v>-66074.0</c:v>
                </c:pt>
                <c:pt idx="1224">
                  <c:v>-66074.0</c:v>
                </c:pt>
                <c:pt idx="1225">
                  <c:v>-66074.0</c:v>
                </c:pt>
                <c:pt idx="1226">
                  <c:v>-66074.0</c:v>
                </c:pt>
                <c:pt idx="1227">
                  <c:v>-66074.0</c:v>
                </c:pt>
                <c:pt idx="1228">
                  <c:v>-66074.0</c:v>
                </c:pt>
                <c:pt idx="1229">
                  <c:v>-66074.0</c:v>
                </c:pt>
                <c:pt idx="1230">
                  <c:v>-66074.0</c:v>
                </c:pt>
                <c:pt idx="1231">
                  <c:v>-66074.0</c:v>
                </c:pt>
                <c:pt idx="1232">
                  <c:v>-66074.0</c:v>
                </c:pt>
                <c:pt idx="1233">
                  <c:v>-66074.0</c:v>
                </c:pt>
                <c:pt idx="1234">
                  <c:v>-66074.0</c:v>
                </c:pt>
                <c:pt idx="1235">
                  <c:v>-66074.0</c:v>
                </c:pt>
                <c:pt idx="1236">
                  <c:v>-66074.0</c:v>
                </c:pt>
                <c:pt idx="1237">
                  <c:v>-66074.0</c:v>
                </c:pt>
                <c:pt idx="1238">
                  <c:v>-66074.0</c:v>
                </c:pt>
                <c:pt idx="1239">
                  <c:v>-66074.0</c:v>
                </c:pt>
                <c:pt idx="1240">
                  <c:v>-66074.0</c:v>
                </c:pt>
                <c:pt idx="1241">
                  <c:v>-66074.0</c:v>
                </c:pt>
                <c:pt idx="1242">
                  <c:v>-66074.0</c:v>
                </c:pt>
                <c:pt idx="1243">
                  <c:v>-66074.0</c:v>
                </c:pt>
                <c:pt idx="1244">
                  <c:v>-66074.0</c:v>
                </c:pt>
                <c:pt idx="1245">
                  <c:v>-66074.0</c:v>
                </c:pt>
                <c:pt idx="1246">
                  <c:v>-66074.0</c:v>
                </c:pt>
                <c:pt idx="1247">
                  <c:v>-66074.0</c:v>
                </c:pt>
                <c:pt idx="1248">
                  <c:v>-66074.0</c:v>
                </c:pt>
                <c:pt idx="1249">
                  <c:v>-66074.0</c:v>
                </c:pt>
                <c:pt idx="1250">
                  <c:v>-66074.0</c:v>
                </c:pt>
                <c:pt idx="1251">
                  <c:v>-66074.0</c:v>
                </c:pt>
                <c:pt idx="1252">
                  <c:v>-66074.0</c:v>
                </c:pt>
                <c:pt idx="1253">
                  <c:v>-66074.0</c:v>
                </c:pt>
                <c:pt idx="1254">
                  <c:v>-66074.0</c:v>
                </c:pt>
                <c:pt idx="1255">
                  <c:v>-66074.0</c:v>
                </c:pt>
                <c:pt idx="1256">
                  <c:v>-66074.0</c:v>
                </c:pt>
                <c:pt idx="1257">
                  <c:v>-66074.0</c:v>
                </c:pt>
                <c:pt idx="1258">
                  <c:v>-66074.0</c:v>
                </c:pt>
                <c:pt idx="1259">
                  <c:v>-66074.0</c:v>
                </c:pt>
                <c:pt idx="1260">
                  <c:v>-66074.0</c:v>
                </c:pt>
                <c:pt idx="1261">
                  <c:v>-66074.0</c:v>
                </c:pt>
                <c:pt idx="1262">
                  <c:v>-66074.0</c:v>
                </c:pt>
                <c:pt idx="1263">
                  <c:v>-66074.0</c:v>
                </c:pt>
                <c:pt idx="1264">
                  <c:v>-66074.0</c:v>
                </c:pt>
                <c:pt idx="1265">
                  <c:v>-66074.0</c:v>
                </c:pt>
                <c:pt idx="1266">
                  <c:v>-66074.0</c:v>
                </c:pt>
                <c:pt idx="1267">
                  <c:v>-66074.0</c:v>
                </c:pt>
                <c:pt idx="1268">
                  <c:v>-66074.0</c:v>
                </c:pt>
                <c:pt idx="1269">
                  <c:v>-66074.0</c:v>
                </c:pt>
                <c:pt idx="1270">
                  <c:v>-66074.0</c:v>
                </c:pt>
                <c:pt idx="1271">
                  <c:v>-66074.0</c:v>
                </c:pt>
                <c:pt idx="1272">
                  <c:v>-66074.0</c:v>
                </c:pt>
                <c:pt idx="1273">
                  <c:v>-66074.0</c:v>
                </c:pt>
                <c:pt idx="1274">
                  <c:v>-66074.0</c:v>
                </c:pt>
                <c:pt idx="1275">
                  <c:v>-66074.0</c:v>
                </c:pt>
                <c:pt idx="1276">
                  <c:v>-66074.0</c:v>
                </c:pt>
                <c:pt idx="1277">
                  <c:v>-66074.0</c:v>
                </c:pt>
                <c:pt idx="1278">
                  <c:v>-66074.0</c:v>
                </c:pt>
                <c:pt idx="1279">
                  <c:v>-66074.0</c:v>
                </c:pt>
                <c:pt idx="1280">
                  <c:v>-66074.0</c:v>
                </c:pt>
                <c:pt idx="1281">
                  <c:v>-66074.0</c:v>
                </c:pt>
                <c:pt idx="1282">
                  <c:v>-66074.0</c:v>
                </c:pt>
                <c:pt idx="1283">
                  <c:v>-66074.0</c:v>
                </c:pt>
                <c:pt idx="1284">
                  <c:v>-66074.0</c:v>
                </c:pt>
                <c:pt idx="1285">
                  <c:v>-66074.0</c:v>
                </c:pt>
                <c:pt idx="1286">
                  <c:v>-66074.0</c:v>
                </c:pt>
                <c:pt idx="1287">
                  <c:v>-66074.0</c:v>
                </c:pt>
                <c:pt idx="1288">
                  <c:v>-66074.0</c:v>
                </c:pt>
                <c:pt idx="1289">
                  <c:v>-66074.0</c:v>
                </c:pt>
                <c:pt idx="1290">
                  <c:v>-66074.0</c:v>
                </c:pt>
                <c:pt idx="1291">
                  <c:v>-66074.0</c:v>
                </c:pt>
                <c:pt idx="1292">
                  <c:v>-66074.0</c:v>
                </c:pt>
                <c:pt idx="1293">
                  <c:v>-66074.0</c:v>
                </c:pt>
                <c:pt idx="1294">
                  <c:v>-66074.0</c:v>
                </c:pt>
                <c:pt idx="1295">
                  <c:v>-66074.0</c:v>
                </c:pt>
                <c:pt idx="1296">
                  <c:v>-66074.0</c:v>
                </c:pt>
                <c:pt idx="1297">
                  <c:v>-66074.0</c:v>
                </c:pt>
                <c:pt idx="1298">
                  <c:v>-66074.0</c:v>
                </c:pt>
                <c:pt idx="1299">
                  <c:v>-66074.0</c:v>
                </c:pt>
                <c:pt idx="1300">
                  <c:v>-66074.0</c:v>
                </c:pt>
                <c:pt idx="1301">
                  <c:v>-66074.0</c:v>
                </c:pt>
                <c:pt idx="1302">
                  <c:v>-66074.0</c:v>
                </c:pt>
                <c:pt idx="1303">
                  <c:v>-66074.0</c:v>
                </c:pt>
                <c:pt idx="1304">
                  <c:v>-66074.0</c:v>
                </c:pt>
                <c:pt idx="1305">
                  <c:v>-66074.0</c:v>
                </c:pt>
                <c:pt idx="1306">
                  <c:v>-66074.0</c:v>
                </c:pt>
                <c:pt idx="1307">
                  <c:v>-66074.0</c:v>
                </c:pt>
                <c:pt idx="1308">
                  <c:v>-66074.0</c:v>
                </c:pt>
                <c:pt idx="1309">
                  <c:v>-66074.0</c:v>
                </c:pt>
                <c:pt idx="1310">
                  <c:v>-66074.0</c:v>
                </c:pt>
                <c:pt idx="1311">
                  <c:v>-66074.0</c:v>
                </c:pt>
                <c:pt idx="1312">
                  <c:v>-66074.0</c:v>
                </c:pt>
                <c:pt idx="1313">
                  <c:v>-66074.0</c:v>
                </c:pt>
                <c:pt idx="1314">
                  <c:v>-66074.0</c:v>
                </c:pt>
                <c:pt idx="1315">
                  <c:v>-66074.0</c:v>
                </c:pt>
                <c:pt idx="1316">
                  <c:v>-66074.0</c:v>
                </c:pt>
                <c:pt idx="1317">
                  <c:v>-66074.0</c:v>
                </c:pt>
                <c:pt idx="1318">
                  <c:v>-66074.0</c:v>
                </c:pt>
                <c:pt idx="1319">
                  <c:v>-66074.0</c:v>
                </c:pt>
                <c:pt idx="1320">
                  <c:v>-66074.0</c:v>
                </c:pt>
                <c:pt idx="1321">
                  <c:v>-66074.0</c:v>
                </c:pt>
                <c:pt idx="1322">
                  <c:v>-66074.0</c:v>
                </c:pt>
                <c:pt idx="1323">
                  <c:v>-66074.0</c:v>
                </c:pt>
                <c:pt idx="1324">
                  <c:v>-66074.0</c:v>
                </c:pt>
                <c:pt idx="1325">
                  <c:v>-66074.0</c:v>
                </c:pt>
                <c:pt idx="1326">
                  <c:v>-66074.0</c:v>
                </c:pt>
                <c:pt idx="1327">
                  <c:v>-66074.0</c:v>
                </c:pt>
                <c:pt idx="1328">
                  <c:v>-66074.0</c:v>
                </c:pt>
                <c:pt idx="1329">
                  <c:v>-66074.0</c:v>
                </c:pt>
                <c:pt idx="1330">
                  <c:v>-66074.0</c:v>
                </c:pt>
                <c:pt idx="1331">
                  <c:v>-66074.0</c:v>
                </c:pt>
                <c:pt idx="1332">
                  <c:v>-66074.0</c:v>
                </c:pt>
                <c:pt idx="1333">
                  <c:v>-66074.0</c:v>
                </c:pt>
                <c:pt idx="1334">
                  <c:v>-66074.0</c:v>
                </c:pt>
                <c:pt idx="1335">
                  <c:v>-66074.0</c:v>
                </c:pt>
                <c:pt idx="1336">
                  <c:v>-66074.0</c:v>
                </c:pt>
                <c:pt idx="1337">
                  <c:v>-66074.0</c:v>
                </c:pt>
                <c:pt idx="1338">
                  <c:v>-66074.0</c:v>
                </c:pt>
                <c:pt idx="1339">
                  <c:v>-66074.0</c:v>
                </c:pt>
                <c:pt idx="1340">
                  <c:v>-66074.0</c:v>
                </c:pt>
                <c:pt idx="1341">
                  <c:v>-66074.0</c:v>
                </c:pt>
                <c:pt idx="1342">
                  <c:v>-66074.0</c:v>
                </c:pt>
                <c:pt idx="1343">
                  <c:v>-66074.0</c:v>
                </c:pt>
                <c:pt idx="1344">
                  <c:v>-66074.0</c:v>
                </c:pt>
                <c:pt idx="1345">
                  <c:v>-66074.0</c:v>
                </c:pt>
                <c:pt idx="1346">
                  <c:v>-66074.0</c:v>
                </c:pt>
                <c:pt idx="1347">
                  <c:v>-66074.0</c:v>
                </c:pt>
                <c:pt idx="1348">
                  <c:v>-66074.0</c:v>
                </c:pt>
                <c:pt idx="1349">
                  <c:v>-66074.0</c:v>
                </c:pt>
                <c:pt idx="1350">
                  <c:v>-66074.0</c:v>
                </c:pt>
                <c:pt idx="1351">
                  <c:v>-66074.0</c:v>
                </c:pt>
                <c:pt idx="1352">
                  <c:v>-66074.0</c:v>
                </c:pt>
                <c:pt idx="1353">
                  <c:v>-66074.0</c:v>
                </c:pt>
                <c:pt idx="1354">
                  <c:v>-66074.0</c:v>
                </c:pt>
                <c:pt idx="1355">
                  <c:v>-66074.0</c:v>
                </c:pt>
                <c:pt idx="1356">
                  <c:v>-66074.0</c:v>
                </c:pt>
                <c:pt idx="1357">
                  <c:v>-66074.0</c:v>
                </c:pt>
                <c:pt idx="1358">
                  <c:v>-66074.0</c:v>
                </c:pt>
                <c:pt idx="1359">
                  <c:v>-66074.0</c:v>
                </c:pt>
                <c:pt idx="1360">
                  <c:v>-66074.0</c:v>
                </c:pt>
                <c:pt idx="1361">
                  <c:v>-66074.0</c:v>
                </c:pt>
                <c:pt idx="1362">
                  <c:v>-66074.0</c:v>
                </c:pt>
                <c:pt idx="1363">
                  <c:v>-66074.0</c:v>
                </c:pt>
                <c:pt idx="1364">
                  <c:v>-66074.0</c:v>
                </c:pt>
                <c:pt idx="1365">
                  <c:v>-66074.0</c:v>
                </c:pt>
                <c:pt idx="1366">
                  <c:v>-66074.0</c:v>
                </c:pt>
                <c:pt idx="1367">
                  <c:v>-66074.0</c:v>
                </c:pt>
                <c:pt idx="1368">
                  <c:v>-66074.0</c:v>
                </c:pt>
                <c:pt idx="1369">
                  <c:v>-66074.0</c:v>
                </c:pt>
                <c:pt idx="1370">
                  <c:v>-66074.0</c:v>
                </c:pt>
                <c:pt idx="1371">
                  <c:v>-66074.0</c:v>
                </c:pt>
                <c:pt idx="1372">
                  <c:v>-66074.0</c:v>
                </c:pt>
                <c:pt idx="1373">
                  <c:v>-66074.0</c:v>
                </c:pt>
                <c:pt idx="1374">
                  <c:v>-66074.0</c:v>
                </c:pt>
                <c:pt idx="1375">
                  <c:v>-66074.0</c:v>
                </c:pt>
                <c:pt idx="1376">
                  <c:v>-66074.0</c:v>
                </c:pt>
                <c:pt idx="1377">
                  <c:v>-66074.0</c:v>
                </c:pt>
                <c:pt idx="1378">
                  <c:v>-66074.0</c:v>
                </c:pt>
                <c:pt idx="1379">
                  <c:v>-66074.0</c:v>
                </c:pt>
                <c:pt idx="1380">
                  <c:v>-66074.0</c:v>
                </c:pt>
                <c:pt idx="1381">
                  <c:v>-66074.0</c:v>
                </c:pt>
                <c:pt idx="1382">
                  <c:v>-66074.0</c:v>
                </c:pt>
                <c:pt idx="1383">
                  <c:v>-66074.0</c:v>
                </c:pt>
                <c:pt idx="1384">
                  <c:v>-66074.0</c:v>
                </c:pt>
                <c:pt idx="1385">
                  <c:v>-66074.0</c:v>
                </c:pt>
                <c:pt idx="1386">
                  <c:v>-66074.0</c:v>
                </c:pt>
                <c:pt idx="1387">
                  <c:v>-66074.0</c:v>
                </c:pt>
                <c:pt idx="1388">
                  <c:v>-66074.0</c:v>
                </c:pt>
                <c:pt idx="1389">
                  <c:v>-66074.0</c:v>
                </c:pt>
                <c:pt idx="1390">
                  <c:v>-66074.0</c:v>
                </c:pt>
                <c:pt idx="1391">
                  <c:v>-66074.0</c:v>
                </c:pt>
                <c:pt idx="1392">
                  <c:v>-66074.0</c:v>
                </c:pt>
                <c:pt idx="1393">
                  <c:v>-66074.0</c:v>
                </c:pt>
                <c:pt idx="1394">
                  <c:v>-66074.0</c:v>
                </c:pt>
                <c:pt idx="1395">
                  <c:v>-66074.0</c:v>
                </c:pt>
                <c:pt idx="1396">
                  <c:v>-66074.0</c:v>
                </c:pt>
                <c:pt idx="1397">
                  <c:v>-66074.0</c:v>
                </c:pt>
                <c:pt idx="1398">
                  <c:v>-66074.0</c:v>
                </c:pt>
                <c:pt idx="1399">
                  <c:v>-66074.0</c:v>
                </c:pt>
                <c:pt idx="1400">
                  <c:v>-66074.0</c:v>
                </c:pt>
                <c:pt idx="1401">
                  <c:v>-66074.0</c:v>
                </c:pt>
                <c:pt idx="1402">
                  <c:v>-66074.0</c:v>
                </c:pt>
                <c:pt idx="1403">
                  <c:v>-66074.0</c:v>
                </c:pt>
                <c:pt idx="1404">
                  <c:v>-66074.0</c:v>
                </c:pt>
                <c:pt idx="1405">
                  <c:v>-66074.0</c:v>
                </c:pt>
                <c:pt idx="1406">
                  <c:v>-66074.0</c:v>
                </c:pt>
                <c:pt idx="1407">
                  <c:v>-66074.0</c:v>
                </c:pt>
                <c:pt idx="1408">
                  <c:v>-66074.0</c:v>
                </c:pt>
                <c:pt idx="1409">
                  <c:v>-66074.0</c:v>
                </c:pt>
                <c:pt idx="1410">
                  <c:v>-66074.0</c:v>
                </c:pt>
                <c:pt idx="1411">
                  <c:v>-66074.0</c:v>
                </c:pt>
                <c:pt idx="1412">
                  <c:v>-66074.0</c:v>
                </c:pt>
                <c:pt idx="1413">
                  <c:v>-66074.0</c:v>
                </c:pt>
                <c:pt idx="1414">
                  <c:v>-66074.0</c:v>
                </c:pt>
                <c:pt idx="1415">
                  <c:v>-66074.0</c:v>
                </c:pt>
                <c:pt idx="1416">
                  <c:v>-66074.0</c:v>
                </c:pt>
                <c:pt idx="1417">
                  <c:v>-66074.0</c:v>
                </c:pt>
                <c:pt idx="1418">
                  <c:v>-66074.0</c:v>
                </c:pt>
                <c:pt idx="1419">
                  <c:v>-66074.0</c:v>
                </c:pt>
                <c:pt idx="1420">
                  <c:v>-66074.0</c:v>
                </c:pt>
                <c:pt idx="1421">
                  <c:v>-66074.0</c:v>
                </c:pt>
                <c:pt idx="1422">
                  <c:v>-66074.0</c:v>
                </c:pt>
                <c:pt idx="1423">
                  <c:v>-66074.0</c:v>
                </c:pt>
                <c:pt idx="1424">
                  <c:v>-66074.0</c:v>
                </c:pt>
                <c:pt idx="1425">
                  <c:v>-66074.0</c:v>
                </c:pt>
                <c:pt idx="1426">
                  <c:v>-66074.0</c:v>
                </c:pt>
                <c:pt idx="1427">
                  <c:v>-66074.0</c:v>
                </c:pt>
                <c:pt idx="1428">
                  <c:v>-66074.0</c:v>
                </c:pt>
                <c:pt idx="1429">
                  <c:v>-66074.0</c:v>
                </c:pt>
                <c:pt idx="1430">
                  <c:v>-66074.0</c:v>
                </c:pt>
                <c:pt idx="1431">
                  <c:v>-66074.0</c:v>
                </c:pt>
                <c:pt idx="1432">
                  <c:v>-66074.0</c:v>
                </c:pt>
                <c:pt idx="1433">
                  <c:v>-66074.0</c:v>
                </c:pt>
                <c:pt idx="1434">
                  <c:v>-66074.0</c:v>
                </c:pt>
                <c:pt idx="1435">
                  <c:v>-66074.0</c:v>
                </c:pt>
                <c:pt idx="1436">
                  <c:v>-66074.0</c:v>
                </c:pt>
                <c:pt idx="1437">
                  <c:v>-66074.0</c:v>
                </c:pt>
                <c:pt idx="1438">
                  <c:v>-66074.0</c:v>
                </c:pt>
                <c:pt idx="1439">
                  <c:v>-66074.0</c:v>
                </c:pt>
                <c:pt idx="1440">
                  <c:v>-66074.0</c:v>
                </c:pt>
                <c:pt idx="1441">
                  <c:v>-66074.0</c:v>
                </c:pt>
                <c:pt idx="1442">
                  <c:v>-66074.0</c:v>
                </c:pt>
                <c:pt idx="1443">
                  <c:v>-66074.0</c:v>
                </c:pt>
                <c:pt idx="1444">
                  <c:v>-66074.0</c:v>
                </c:pt>
                <c:pt idx="1445">
                  <c:v>-66074.0</c:v>
                </c:pt>
                <c:pt idx="1446">
                  <c:v>-66074.0</c:v>
                </c:pt>
                <c:pt idx="1447">
                  <c:v>-66074.0</c:v>
                </c:pt>
                <c:pt idx="1448">
                  <c:v>-66074.0</c:v>
                </c:pt>
                <c:pt idx="1449">
                  <c:v>-66074.0</c:v>
                </c:pt>
                <c:pt idx="1450">
                  <c:v>-66074.0</c:v>
                </c:pt>
                <c:pt idx="1451">
                  <c:v>-66074.0</c:v>
                </c:pt>
                <c:pt idx="1452">
                  <c:v>-66074.0</c:v>
                </c:pt>
                <c:pt idx="1453">
                  <c:v>-66074.0</c:v>
                </c:pt>
                <c:pt idx="1454">
                  <c:v>-66074.0</c:v>
                </c:pt>
                <c:pt idx="1455">
                  <c:v>-66074.0</c:v>
                </c:pt>
                <c:pt idx="1456">
                  <c:v>-66074.0</c:v>
                </c:pt>
                <c:pt idx="1457">
                  <c:v>-66074.0</c:v>
                </c:pt>
                <c:pt idx="1458">
                  <c:v>-66074.0</c:v>
                </c:pt>
                <c:pt idx="1459">
                  <c:v>-66074.0</c:v>
                </c:pt>
                <c:pt idx="1460">
                  <c:v>-66074.0</c:v>
                </c:pt>
                <c:pt idx="1461">
                  <c:v>-66074.0</c:v>
                </c:pt>
                <c:pt idx="1462">
                  <c:v>-66074.0</c:v>
                </c:pt>
                <c:pt idx="1463">
                  <c:v>-66074.0</c:v>
                </c:pt>
                <c:pt idx="1464">
                  <c:v>-66074.0</c:v>
                </c:pt>
                <c:pt idx="1465">
                  <c:v>-66074.0</c:v>
                </c:pt>
                <c:pt idx="1466">
                  <c:v>-66074.0</c:v>
                </c:pt>
                <c:pt idx="1467">
                  <c:v>-66074.0</c:v>
                </c:pt>
                <c:pt idx="1468">
                  <c:v>-66074.0</c:v>
                </c:pt>
                <c:pt idx="1469">
                  <c:v>-66074.0</c:v>
                </c:pt>
                <c:pt idx="1470">
                  <c:v>-66074.0</c:v>
                </c:pt>
                <c:pt idx="1471">
                  <c:v>-66074.0</c:v>
                </c:pt>
                <c:pt idx="1472">
                  <c:v>-66074.0</c:v>
                </c:pt>
                <c:pt idx="1473">
                  <c:v>-66074.0</c:v>
                </c:pt>
                <c:pt idx="1474">
                  <c:v>-66074.0</c:v>
                </c:pt>
                <c:pt idx="1475">
                  <c:v>-66074.0</c:v>
                </c:pt>
                <c:pt idx="1476">
                  <c:v>-66074.0</c:v>
                </c:pt>
                <c:pt idx="1477">
                  <c:v>-66074.0</c:v>
                </c:pt>
                <c:pt idx="1478">
                  <c:v>-66074.0</c:v>
                </c:pt>
                <c:pt idx="1479">
                  <c:v>-66074.0</c:v>
                </c:pt>
                <c:pt idx="1480">
                  <c:v>-66074.0</c:v>
                </c:pt>
                <c:pt idx="1481">
                  <c:v>-66074.0</c:v>
                </c:pt>
                <c:pt idx="1482">
                  <c:v>-66074.0</c:v>
                </c:pt>
                <c:pt idx="1483">
                  <c:v>-66074.0</c:v>
                </c:pt>
                <c:pt idx="1484">
                  <c:v>-66074.0</c:v>
                </c:pt>
                <c:pt idx="1485">
                  <c:v>-66074.0</c:v>
                </c:pt>
                <c:pt idx="1486">
                  <c:v>-66074.0</c:v>
                </c:pt>
                <c:pt idx="1487">
                  <c:v>-66074.0</c:v>
                </c:pt>
                <c:pt idx="1488">
                  <c:v>-66074.0</c:v>
                </c:pt>
                <c:pt idx="1489">
                  <c:v>-66074.0</c:v>
                </c:pt>
                <c:pt idx="1490">
                  <c:v>-66074.0</c:v>
                </c:pt>
                <c:pt idx="1491">
                  <c:v>-66074.0</c:v>
                </c:pt>
                <c:pt idx="1492">
                  <c:v>-66074.0</c:v>
                </c:pt>
                <c:pt idx="1493">
                  <c:v>-66074.0</c:v>
                </c:pt>
                <c:pt idx="1494">
                  <c:v>-66074.0</c:v>
                </c:pt>
                <c:pt idx="1495">
                  <c:v>-66074.0</c:v>
                </c:pt>
                <c:pt idx="1496">
                  <c:v>-66074.0</c:v>
                </c:pt>
                <c:pt idx="1497">
                  <c:v>-66074.0</c:v>
                </c:pt>
                <c:pt idx="1498">
                  <c:v>-66074.0</c:v>
                </c:pt>
                <c:pt idx="1499">
                  <c:v>-66074.0</c:v>
                </c:pt>
                <c:pt idx="1500">
                  <c:v>-66074.0</c:v>
                </c:pt>
                <c:pt idx="1501">
                  <c:v>-66074.0</c:v>
                </c:pt>
                <c:pt idx="1502">
                  <c:v>-66074.0</c:v>
                </c:pt>
                <c:pt idx="1503">
                  <c:v>-66074.0</c:v>
                </c:pt>
                <c:pt idx="1504">
                  <c:v>-66074.0</c:v>
                </c:pt>
                <c:pt idx="1505">
                  <c:v>-66074.0</c:v>
                </c:pt>
                <c:pt idx="1506">
                  <c:v>-66074.0</c:v>
                </c:pt>
                <c:pt idx="1507">
                  <c:v>-66074.0</c:v>
                </c:pt>
                <c:pt idx="1508">
                  <c:v>-66074.0</c:v>
                </c:pt>
                <c:pt idx="1509">
                  <c:v>-66074.0</c:v>
                </c:pt>
                <c:pt idx="1510">
                  <c:v>-66074.0</c:v>
                </c:pt>
                <c:pt idx="1511">
                  <c:v>-66074.0</c:v>
                </c:pt>
                <c:pt idx="1512">
                  <c:v>-66074.0</c:v>
                </c:pt>
                <c:pt idx="1513">
                  <c:v>-66074.0</c:v>
                </c:pt>
                <c:pt idx="1514">
                  <c:v>-66074.0</c:v>
                </c:pt>
                <c:pt idx="1515">
                  <c:v>-66074.0</c:v>
                </c:pt>
                <c:pt idx="1516">
                  <c:v>-66074.0</c:v>
                </c:pt>
                <c:pt idx="1517">
                  <c:v>-66074.0</c:v>
                </c:pt>
                <c:pt idx="1518">
                  <c:v>-66074.0</c:v>
                </c:pt>
                <c:pt idx="1519">
                  <c:v>-66074.0</c:v>
                </c:pt>
                <c:pt idx="1520">
                  <c:v>-66074.0</c:v>
                </c:pt>
                <c:pt idx="1521">
                  <c:v>-66074.0</c:v>
                </c:pt>
                <c:pt idx="1522">
                  <c:v>-66074.0</c:v>
                </c:pt>
                <c:pt idx="1523">
                  <c:v>-66074.0</c:v>
                </c:pt>
                <c:pt idx="1524">
                  <c:v>-66074.0</c:v>
                </c:pt>
                <c:pt idx="1525">
                  <c:v>-66074.0</c:v>
                </c:pt>
                <c:pt idx="1526">
                  <c:v>-66074.0</c:v>
                </c:pt>
                <c:pt idx="1527">
                  <c:v>-66074.0</c:v>
                </c:pt>
                <c:pt idx="1528">
                  <c:v>-66074.0</c:v>
                </c:pt>
                <c:pt idx="1529">
                  <c:v>-66074.0</c:v>
                </c:pt>
                <c:pt idx="1530">
                  <c:v>-66074.0</c:v>
                </c:pt>
                <c:pt idx="1531">
                  <c:v>-66074.0</c:v>
                </c:pt>
                <c:pt idx="1532">
                  <c:v>-66074.0</c:v>
                </c:pt>
                <c:pt idx="1533">
                  <c:v>-66074.0</c:v>
                </c:pt>
                <c:pt idx="1534">
                  <c:v>-66074.0</c:v>
                </c:pt>
                <c:pt idx="1535">
                  <c:v>-66074.0</c:v>
                </c:pt>
                <c:pt idx="1536">
                  <c:v>-66074.0</c:v>
                </c:pt>
                <c:pt idx="1537">
                  <c:v>-66074.0</c:v>
                </c:pt>
                <c:pt idx="1538">
                  <c:v>-66074.0</c:v>
                </c:pt>
                <c:pt idx="1539">
                  <c:v>-66074.0</c:v>
                </c:pt>
                <c:pt idx="1540">
                  <c:v>-66074.0</c:v>
                </c:pt>
                <c:pt idx="1541">
                  <c:v>-66074.0</c:v>
                </c:pt>
                <c:pt idx="1542">
                  <c:v>-66074.0</c:v>
                </c:pt>
                <c:pt idx="1543">
                  <c:v>-66074.0</c:v>
                </c:pt>
                <c:pt idx="1544">
                  <c:v>-66074.0</c:v>
                </c:pt>
                <c:pt idx="1545">
                  <c:v>-66074.0</c:v>
                </c:pt>
                <c:pt idx="1546">
                  <c:v>-66074.0</c:v>
                </c:pt>
                <c:pt idx="1547">
                  <c:v>-66074.0</c:v>
                </c:pt>
                <c:pt idx="1548">
                  <c:v>-66074.0</c:v>
                </c:pt>
                <c:pt idx="1549">
                  <c:v>-66074.0</c:v>
                </c:pt>
                <c:pt idx="1550">
                  <c:v>-66074.0</c:v>
                </c:pt>
                <c:pt idx="1551">
                  <c:v>-66074.0</c:v>
                </c:pt>
                <c:pt idx="1552">
                  <c:v>-66074.0</c:v>
                </c:pt>
                <c:pt idx="1553">
                  <c:v>-66074.0</c:v>
                </c:pt>
                <c:pt idx="1554">
                  <c:v>-66074.0</c:v>
                </c:pt>
                <c:pt idx="1555">
                  <c:v>-66074.0</c:v>
                </c:pt>
                <c:pt idx="1556">
                  <c:v>-66074.0</c:v>
                </c:pt>
                <c:pt idx="1557">
                  <c:v>-66074.0</c:v>
                </c:pt>
                <c:pt idx="1558">
                  <c:v>-66074.0</c:v>
                </c:pt>
                <c:pt idx="1559">
                  <c:v>-66074.0</c:v>
                </c:pt>
                <c:pt idx="1560">
                  <c:v>-66074.0</c:v>
                </c:pt>
                <c:pt idx="1561">
                  <c:v>-66074.0</c:v>
                </c:pt>
                <c:pt idx="1562">
                  <c:v>-66074.0</c:v>
                </c:pt>
                <c:pt idx="1563">
                  <c:v>-66074.0</c:v>
                </c:pt>
                <c:pt idx="1564">
                  <c:v>-66074.0</c:v>
                </c:pt>
                <c:pt idx="1565">
                  <c:v>-66074.0</c:v>
                </c:pt>
                <c:pt idx="1566">
                  <c:v>-66074.0</c:v>
                </c:pt>
                <c:pt idx="1567">
                  <c:v>-66074.0</c:v>
                </c:pt>
                <c:pt idx="1568">
                  <c:v>-66074.0</c:v>
                </c:pt>
                <c:pt idx="1569">
                  <c:v>-66074.0</c:v>
                </c:pt>
                <c:pt idx="1570">
                  <c:v>-66074.0</c:v>
                </c:pt>
                <c:pt idx="1571">
                  <c:v>-66074.0</c:v>
                </c:pt>
                <c:pt idx="1572">
                  <c:v>-66074.0</c:v>
                </c:pt>
                <c:pt idx="1573">
                  <c:v>-66074.0</c:v>
                </c:pt>
                <c:pt idx="1574">
                  <c:v>-66074.0</c:v>
                </c:pt>
                <c:pt idx="1575">
                  <c:v>-66074.0</c:v>
                </c:pt>
                <c:pt idx="1576">
                  <c:v>-66074.0</c:v>
                </c:pt>
                <c:pt idx="1577">
                  <c:v>-66074.0</c:v>
                </c:pt>
                <c:pt idx="1578">
                  <c:v>-66074.0</c:v>
                </c:pt>
                <c:pt idx="1579">
                  <c:v>-66074.0</c:v>
                </c:pt>
                <c:pt idx="1580">
                  <c:v>-66074.0</c:v>
                </c:pt>
                <c:pt idx="1581">
                  <c:v>-66074.0</c:v>
                </c:pt>
                <c:pt idx="1582">
                  <c:v>-66074.0</c:v>
                </c:pt>
                <c:pt idx="1583">
                  <c:v>-66074.0</c:v>
                </c:pt>
                <c:pt idx="1584">
                  <c:v>-66074.0</c:v>
                </c:pt>
                <c:pt idx="1585">
                  <c:v>-66074.0</c:v>
                </c:pt>
                <c:pt idx="1586">
                  <c:v>-66074.0</c:v>
                </c:pt>
                <c:pt idx="1587">
                  <c:v>-66074.0</c:v>
                </c:pt>
                <c:pt idx="1588">
                  <c:v>-66074.0</c:v>
                </c:pt>
                <c:pt idx="1589">
                  <c:v>-66074.0</c:v>
                </c:pt>
                <c:pt idx="1590">
                  <c:v>-66074.0</c:v>
                </c:pt>
                <c:pt idx="1591">
                  <c:v>-66074.0</c:v>
                </c:pt>
                <c:pt idx="1592">
                  <c:v>-66074.0</c:v>
                </c:pt>
                <c:pt idx="1593">
                  <c:v>-66074.0</c:v>
                </c:pt>
                <c:pt idx="1594">
                  <c:v>-66074.0</c:v>
                </c:pt>
                <c:pt idx="1595">
                  <c:v>-66074.0</c:v>
                </c:pt>
                <c:pt idx="1596">
                  <c:v>-66074.0</c:v>
                </c:pt>
                <c:pt idx="1597">
                  <c:v>-66074.0</c:v>
                </c:pt>
                <c:pt idx="1598">
                  <c:v>-66074.0</c:v>
                </c:pt>
                <c:pt idx="1599">
                  <c:v>-66074.0</c:v>
                </c:pt>
                <c:pt idx="1600">
                  <c:v>-66074.0</c:v>
                </c:pt>
                <c:pt idx="1601">
                  <c:v>-66074.0</c:v>
                </c:pt>
                <c:pt idx="1602">
                  <c:v>-66074.0</c:v>
                </c:pt>
                <c:pt idx="1603">
                  <c:v>-66074.0</c:v>
                </c:pt>
                <c:pt idx="1604">
                  <c:v>-66074.0</c:v>
                </c:pt>
                <c:pt idx="1605">
                  <c:v>-66074.0</c:v>
                </c:pt>
                <c:pt idx="1606">
                  <c:v>-66074.0</c:v>
                </c:pt>
                <c:pt idx="1607">
                  <c:v>-66074.0</c:v>
                </c:pt>
                <c:pt idx="1608">
                  <c:v>-66074.0</c:v>
                </c:pt>
                <c:pt idx="1609">
                  <c:v>-66074.0</c:v>
                </c:pt>
                <c:pt idx="1610">
                  <c:v>-66074.0</c:v>
                </c:pt>
                <c:pt idx="1611">
                  <c:v>-66074.0</c:v>
                </c:pt>
                <c:pt idx="1612">
                  <c:v>-66074.0</c:v>
                </c:pt>
                <c:pt idx="1613">
                  <c:v>-66074.0</c:v>
                </c:pt>
                <c:pt idx="1614">
                  <c:v>-66074.0</c:v>
                </c:pt>
                <c:pt idx="1615">
                  <c:v>-66074.0</c:v>
                </c:pt>
                <c:pt idx="1616">
                  <c:v>-66074.0</c:v>
                </c:pt>
                <c:pt idx="1617">
                  <c:v>-66074.0</c:v>
                </c:pt>
                <c:pt idx="1618">
                  <c:v>-66074.0</c:v>
                </c:pt>
                <c:pt idx="1619">
                  <c:v>-66074.0</c:v>
                </c:pt>
                <c:pt idx="1620">
                  <c:v>-66074.0</c:v>
                </c:pt>
                <c:pt idx="1621">
                  <c:v>-66074.0</c:v>
                </c:pt>
                <c:pt idx="1622">
                  <c:v>-66074.0</c:v>
                </c:pt>
                <c:pt idx="1623">
                  <c:v>-66074.0</c:v>
                </c:pt>
                <c:pt idx="1624">
                  <c:v>-66074.0</c:v>
                </c:pt>
                <c:pt idx="1625">
                  <c:v>-66074.0</c:v>
                </c:pt>
                <c:pt idx="1626">
                  <c:v>-66074.0</c:v>
                </c:pt>
                <c:pt idx="1627">
                  <c:v>-66074.0</c:v>
                </c:pt>
                <c:pt idx="1628">
                  <c:v>-66074.0</c:v>
                </c:pt>
                <c:pt idx="1629">
                  <c:v>-66074.0</c:v>
                </c:pt>
                <c:pt idx="1630">
                  <c:v>-66074.0</c:v>
                </c:pt>
                <c:pt idx="1631">
                  <c:v>-66074.0</c:v>
                </c:pt>
                <c:pt idx="1632">
                  <c:v>-66074.0</c:v>
                </c:pt>
                <c:pt idx="1633">
                  <c:v>-66074.0</c:v>
                </c:pt>
                <c:pt idx="1634">
                  <c:v>-66074.0</c:v>
                </c:pt>
                <c:pt idx="1635">
                  <c:v>-66074.0</c:v>
                </c:pt>
                <c:pt idx="1636">
                  <c:v>-66074.0</c:v>
                </c:pt>
                <c:pt idx="1637">
                  <c:v>-66074.0</c:v>
                </c:pt>
                <c:pt idx="1638">
                  <c:v>-66074.0</c:v>
                </c:pt>
                <c:pt idx="1639">
                  <c:v>-66074.0</c:v>
                </c:pt>
                <c:pt idx="1640">
                  <c:v>-66074.0</c:v>
                </c:pt>
                <c:pt idx="1641">
                  <c:v>-66074.0</c:v>
                </c:pt>
                <c:pt idx="1642">
                  <c:v>-66074.0</c:v>
                </c:pt>
                <c:pt idx="1643">
                  <c:v>-66074.0</c:v>
                </c:pt>
                <c:pt idx="1644">
                  <c:v>-66074.0</c:v>
                </c:pt>
                <c:pt idx="1645">
                  <c:v>-66074.0</c:v>
                </c:pt>
                <c:pt idx="1646">
                  <c:v>-66074.0</c:v>
                </c:pt>
                <c:pt idx="1647">
                  <c:v>-66074.0</c:v>
                </c:pt>
                <c:pt idx="1648">
                  <c:v>-66074.0</c:v>
                </c:pt>
                <c:pt idx="1649">
                  <c:v>-66074.0</c:v>
                </c:pt>
                <c:pt idx="1650">
                  <c:v>-66074.0</c:v>
                </c:pt>
                <c:pt idx="1651">
                  <c:v>-66074.0</c:v>
                </c:pt>
                <c:pt idx="1652">
                  <c:v>-66074.0</c:v>
                </c:pt>
                <c:pt idx="1653">
                  <c:v>-66074.0</c:v>
                </c:pt>
                <c:pt idx="1654">
                  <c:v>-66074.0</c:v>
                </c:pt>
                <c:pt idx="1655">
                  <c:v>-66074.0</c:v>
                </c:pt>
                <c:pt idx="1656">
                  <c:v>-66074.0</c:v>
                </c:pt>
                <c:pt idx="1657">
                  <c:v>-66074.0</c:v>
                </c:pt>
                <c:pt idx="1658">
                  <c:v>-66074.0</c:v>
                </c:pt>
                <c:pt idx="1659">
                  <c:v>-66074.0</c:v>
                </c:pt>
                <c:pt idx="1660">
                  <c:v>-66074.0</c:v>
                </c:pt>
                <c:pt idx="1661">
                  <c:v>-66074.0</c:v>
                </c:pt>
                <c:pt idx="1662">
                  <c:v>-66074.0</c:v>
                </c:pt>
                <c:pt idx="1663">
                  <c:v>-66074.0</c:v>
                </c:pt>
                <c:pt idx="1664">
                  <c:v>-66074.0</c:v>
                </c:pt>
                <c:pt idx="1665">
                  <c:v>-66074.0</c:v>
                </c:pt>
                <c:pt idx="1666">
                  <c:v>-66074.0</c:v>
                </c:pt>
                <c:pt idx="1667">
                  <c:v>-66074.0</c:v>
                </c:pt>
                <c:pt idx="1668">
                  <c:v>-66074.0</c:v>
                </c:pt>
                <c:pt idx="1669">
                  <c:v>-66074.0</c:v>
                </c:pt>
                <c:pt idx="1670">
                  <c:v>-66074.0</c:v>
                </c:pt>
                <c:pt idx="1671">
                  <c:v>-66074.0</c:v>
                </c:pt>
                <c:pt idx="1672">
                  <c:v>-66074.0</c:v>
                </c:pt>
                <c:pt idx="1673">
                  <c:v>-66074.0</c:v>
                </c:pt>
                <c:pt idx="1674">
                  <c:v>-66074.0</c:v>
                </c:pt>
                <c:pt idx="1675">
                  <c:v>-66074.0</c:v>
                </c:pt>
                <c:pt idx="1676">
                  <c:v>-66074.0</c:v>
                </c:pt>
                <c:pt idx="1677">
                  <c:v>-66074.0</c:v>
                </c:pt>
                <c:pt idx="1678">
                  <c:v>-66074.0</c:v>
                </c:pt>
                <c:pt idx="1679">
                  <c:v>-66074.0</c:v>
                </c:pt>
                <c:pt idx="1680">
                  <c:v>-66074.0</c:v>
                </c:pt>
                <c:pt idx="1681">
                  <c:v>-66074.0</c:v>
                </c:pt>
                <c:pt idx="1682">
                  <c:v>-66074.0</c:v>
                </c:pt>
                <c:pt idx="1683">
                  <c:v>-66074.0</c:v>
                </c:pt>
                <c:pt idx="1684">
                  <c:v>-66074.0</c:v>
                </c:pt>
                <c:pt idx="1685">
                  <c:v>-66074.0</c:v>
                </c:pt>
                <c:pt idx="1686">
                  <c:v>-66074.0</c:v>
                </c:pt>
                <c:pt idx="1687">
                  <c:v>-66074.0</c:v>
                </c:pt>
                <c:pt idx="1688">
                  <c:v>-66074.0</c:v>
                </c:pt>
                <c:pt idx="1689">
                  <c:v>-66074.0</c:v>
                </c:pt>
                <c:pt idx="1690">
                  <c:v>-66074.0</c:v>
                </c:pt>
                <c:pt idx="1691">
                  <c:v>-66074.0</c:v>
                </c:pt>
                <c:pt idx="1692">
                  <c:v>-66074.0</c:v>
                </c:pt>
                <c:pt idx="1693">
                  <c:v>-66074.0</c:v>
                </c:pt>
                <c:pt idx="1694">
                  <c:v>-66074.0</c:v>
                </c:pt>
                <c:pt idx="1695">
                  <c:v>-66074.0</c:v>
                </c:pt>
                <c:pt idx="1696">
                  <c:v>-66074.0</c:v>
                </c:pt>
                <c:pt idx="1697">
                  <c:v>-66074.0</c:v>
                </c:pt>
                <c:pt idx="1698">
                  <c:v>-66074.0</c:v>
                </c:pt>
                <c:pt idx="1699">
                  <c:v>-66074.0</c:v>
                </c:pt>
                <c:pt idx="1700">
                  <c:v>-66074.0</c:v>
                </c:pt>
                <c:pt idx="1701">
                  <c:v>-66074.0</c:v>
                </c:pt>
                <c:pt idx="1702">
                  <c:v>-66074.0</c:v>
                </c:pt>
                <c:pt idx="1703">
                  <c:v>-66074.0</c:v>
                </c:pt>
                <c:pt idx="1704">
                  <c:v>-66074.0</c:v>
                </c:pt>
                <c:pt idx="1705">
                  <c:v>-66074.0</c:v>
                </c:pt>
                <c:pt idx="1706">
                  <c:v>-66074.0</c:v>
                </c:pt>
                <c:pt idx="1707">
                  <c:v>-66074.0</c:v>
                </c:pt>
                <c:pt idx="1708">
                  <c:v>-66074.0</c:v>
                </c:pt>
                <c:pt idx="1709">
                  <c:v>-66074.0</c:v>
                </c:pt>
                <c:pt idx="1710">
                  <c:v>-66074.0</c:v>
                </c:pt>
                <c:pt idx="1711">
                  <c:v>-66074.0</c:v>
                </c:pt>
                <c:pt idx="1712">
                  <c:v>-66074.0</c:v>
                </c:pt>
                <c:pt idx="1713">
                  <c:v>-66074.0</c:v>
                </c:pt>
                <c:pt idx="1714">
                  <c:v>-66074.0</c:v>
                </c:pt>
                <c:pt idx="1715">
                  <c:v>-66074.0</c:v>
                </c:pt>
                <c:pt idx="1716">
                  <c:v>-66074.0</c:v>
                </c:pt>
                <c:pt idx="1717">
                  <c:v>-66074.0</c:v>
                </c:pt>
                <c:pt idx="1718">
                  <c:v>-66074.0</c:v>
                </c:pt>
                <c:pt idx="1719">
                  <c:v>-66074.0</c:v>
                </c:pt>
                <c:pt idx="1720">
                  <c:v>-66074.0</c:v>
                </c:pt>
                <c:pt idx="1721">
                  <c:v>-66074.0</c:v>
                </c:pt>
                <c:pt idx="1722">
                  <c:v>-66074.0</c:v>
                </c:pt>
                <c:pt idx="1723">
                  <c:v>-66074.0</c:v>
                </c:pt>
                <c:pt idx="1724">
                  <c:v>-66074.0</c:v>
                </c:pt>
                <c:pt idx="1725">
                  <c:v>-66074.0</c:v>
                </c:pt>
                <c:pt idx="1726">
                  <c:v>-66074.0</c:v>
                </c:pt>
                <c:pt idx="1727">
                  <c:v>-66074.0</c:v>
                </c:pt>
                <c:pt idx="1728">
                  <c:v>-66074.0</c:v>
                </c:pt>
                <c:pt idx="1729">
                  <c:v>-66074.0</c:v>
                </c:pt>
                <c:pt idx="1730">
                  <c:v>-66074.0</c:v>
                </c:pt>
                <c:pt idx="1731">
                  <c:v>-66074.0</c:v>
                </c:pt>
                <c:pt idx="1732">
                  <c:v>-66074.0</c:v>
                </c:pt>
                <c:pt idx="1733">
                  <c:v>-66074.0</c:v>
                </c:pt>
                <c:pt idx="1734">
                  <c:v>-66074.0</c:v>
                </c:pt>
                <c:pt idx="1735">
                  <c:v>-66074.0</c:v>
                </c:pt>
                <c:pt idx="1736">
                  <c:v>-66074.0</c:v>
                </c:pt>
                <c:pt idx="1737">
                  <c:v>-66074.0</c:v>
                </c:pt>
                <c:pt idx="1738">
                  <c:v>-66074.0</c:v>
                </c:pt>
                <c:pt idx="1739">
                  <c:v>-66074.0</c:v>
                </c:pt>
                <c:pt idx="1740">
                  <c:v>-66074.0</c:v>
                </c:pt>
                <c:pt idx="1741">
                  <c:v>-66074.0</c:v>
                </c:pt>
                <c:pt idx="1742">
                  <c:v>-66074.0</c:v>
                </c:pt>
                <c:pt idx="1743">
                  <c:v>-66074.0</c:v>
                </c:pt>
                <c:pt idx="1744">
                  <c:v>-66074.0</c:v>
                </c:pt>
                <c:pt idx="1745">
                  <c:v>-66074.0</c:v>
                </c:pt>
                <c:pt idx="1746">
                  <c:v>-66074.0</c:v>
                </c:pt>
                <c:pt idx="1747">
                  <c:v>-66074.0</c:v>
                </c:pt>
                <c:pt idx="1748">
                  <c:v>-66074.0</c:v>
                </c:pt>
                <c:pt idx="1749">
                  <c:v>-66074.0</c:v>
                </c:pt>
                <c:pt idx="1750">
                  <c:v>-66074.0</c:v>
                </c:pt>
                <c:pt idx="1751">
                  <c:v>-66074.0</c:v>
                </c:pt>
                <c:pt idx="1752">
                  <c:v>-66074.0</c:v>
                </c:pt>
                <c:pt idx="1753">
                  <c:v>-66074.0</c:v>
                </c:pt>
                <c:pt idx="1754">
                  <c:v>-66074.0</c:v>
                </c:pt>
                <c:pt idx="1755">
                  <c:v>-66074.0</c:v>
                </c:pt>
                <c:pt idx="1756">
                  <c:v>-66074.0</c:v>
                </c:pt>
                <c:pt idx="1757">
                  <c:v>-66074.0</c:v>
                </c:pt>
                <c:pt idx="1758">
                  <c:v>-66074.0</c:v>
                </c:pt>
                <c:pt idx="1759">
                  <c:v>-66074.0</c:v>
                </c:pt>
                <c:pt idx="1760">
                  <c:v>-66074.0</c:v>
                </c:pt>
                <c:pt idx="1761">
                  <c:v>-66074.0</c:v>
                </c:pt>
                <c:pt idx="1762">
                  <c:v>-66074.0</c:v>
                </c:pt>
                <c:pt idx="1763">
                  <c:v>-66074.0</c:v>
                </c:pt>
                <c:pt idx="1764">
                  <c:v>-66074.0</c:v>
                </c:pt>
                <c:pt idx="1765">
                  <c:v>-66074.0</c:v>
                </c:pt>
                <c:pt idx="1766">
                  <c:v>-66074.0</c:v>
                </c:pt>
                <c:pt idx="1767">
                  <c:v>-66074.0</c:v>
                </c:pt>
                <c:pt idx="1768">
                  <c:v>-66074.0</c:v>
                </c:pt>
                <c:pt idx="1769">
                  <c:v>-66074.0</c:v>
                </c:pt>
                <c:pt idx="1770">
                  <c:v>-66074.0</c:v>
                </c:pt>
                <c:pt idx="1771">
                  <c:v>-66074.0</c:v>
                </c:pt>
                <c:pt idx="1772">
                  <c:v>-66074.0</c:v>
                </c:pt>
                <c:pt idx="1773">
                  <c:v>-66074.0</c:v>
                </c:pt>
                <c:pt idx="1774">
                  <c:v>-66074.0</c:v>
                </c:pt>
                <c:pt idx="1775">
                  <c:v>-66074.0</c:v>
                </c:pt>
                <c:pt idx="1776">
                  <c:v>-66074.0</c:v>
                </c:pt>
                <c:pt idx="1777">
                  <c:v>-66074.0</c:v>
                </c:pt>
                <c:pt idx="1778">
                  <c:v>-66074.0</c:v>
                </c:pt>
                <c:pt idx="1779">
                  <c:v>-66074.0</c:v>
                </c:pt>
                <c:pt idx="1780">
                  <c:v>-66074.0</c:v>
                </c:pt>
                <c:pt idx="1781">
                  <c:v>-66074.0</c:v>
                </c:pt>
                <c:pt idx="1782">
                  <c:v>-66074.0</c:v>
                </c:pt>
                <c:pt idx="1783">
                  <c:v>-66074.0</c:v>
                </c:pt>
                <c:pt idx="1784">
                  <c:v>-66074.0</c:v>
                </c:pt>
                <c:pt idx="1785">
                  <c:v>-66074.0</c:v>
                </c:pt>
                <c:pt idx="1786">
                  <c:v>-66074.0</c:v>
                </c:pt>
                <c:pt idx="1787">
                  <c:v>-66074.0</c:v>
                </c:pt>
                <c:pt idx="1788">
                  <c:v>-66074.0</c:v>
                </c:pt>
                <c:pt idx="1789">
                  <c:v>-66074.0</c:v>
                </c:pt>
                <c:pt idx="1790">
                  <c:v>-66074.0</c:v>
                </c:pt>
                <c:pt idx="1791">
                  <c:v>-66074.0</c:v>
                </c:pt>
                <c:pt idx="1792">
                  <c:v>-66074.0</c:v>
                </c:pt>
                <c:pt idx="1793">
                  <c:v>-66074.0</c:v>
                </c:pt>
                <c:pt idx="1794">
                  <c:v>-66074.0</c:v>
                </c:pt>
                <c:pt idx="1795">
                  <c:v>-66074.0</c:v>
                </c:pt>
                <c:pt idx="1796">
                  <c:v>-66074.0</c:v>
                </c:pt>
                <c:pt idx="1797">
                  <c:v>-66074.0</c:v>
                </c:pt>
                <c:pt idx="1798">
                  <c:v>-66074.0</c:v>
                </c:pt>
                <c:pt idx="1799">
                  <c:v>-66074.0</c:v>
                </c:pt>
                <c:pt idx="1800">
                  <c:v>-66074.0</c:v>
                </c:pt>
                <c:pt idx="1801">
                  <c:v>-66074.0</c:v>
                </c:pt>
                <c:pt idx="1802">
                  <c:v>-66074.0</c:v>
                </c:pt>
                <c:pt idx="1803">
                  <c:v>-66074.0</c:v>
                </c:pt>
                <c:pt idx="1804">
                  <c:v>-66074.0</c:v>
                </c:pt>
                <c:pt idx="1805">
                  <c:v>-66074.0</c:v>
                </c:pt>
                <c:pt idx="1806">
                  <c:v>-66074.0</c:v>
                </c:pt>
                <c:pt idx="1807">
                  <c:v>-66074.0</c:v>
                </c:pt>
                <c:pt idx="1808">
                  <c:v>-66074.0</c:v>
                </c:pt>
                <c:pt idx="1809">
                  <c:v>-66074.0</c:v>
                </c:pt>
                <c:pt idx="1810">
                  <c:v>-66074.0</c:v>
                </c:pt>
                <c:pt idx="1811">
                  <c:v>-66074.0</c:v>
                </c:pt>
                <c:pt idx="1812">
                  <c:v>-66074.0</c:v>
                </c:pt>
                <c:pt idx="1813">
                  <c:v>-66074.0</c:v>
                </c:pt>
                <c:pt idx="1814">
                  <c:v>-66074.0</c:v>
                </c:pt>
                <c:pt idx="1815">
                  <c:v>-66074.0</c:v>
                </c:pt>
                <c:pt idx="1816">
                  <c:v>-66074.0</c:v>
                </c:pt>
                <c:pt idx="1817">
                  <c:v>-66074.0</c:v>
                </c:pt>
                <c:pt idx="1818">
                  <c:v>-66074.0</c:v>
                </c:pt>
                <c:pt idx="1819">
                  <c:v>-66074.0</c:v>
                </c:pt>
                <c:pt idx="1820">
                  <c:v>-66074.0</c:v>
                </c:pt>
                <c:pt idx="1821">
                  <c:v>-66074.0</c:v>
                </c:pt>
                <c:pt idx="1822">
                  <c:v>-66074.0</c:v>
                </c:pt>
                <c:pt idx="1823">
                  <c:v>-66074.0</c:v>
                </c:pt>
                <c:pt idx="1824">
                  <c:v>-66074.0</c:v>
                </c:pt>
                <c:pt idx="1825">
                  <c:v>-66074.0</c:v>
                </c:pt>
                <c:pt idx="1826">
                  <c:v>-66063.0</c:v>
                </c:pt>
                <c:pt idx="1827">
                  <c:v>-66063.0</c:v>
                </c:pt>
                <c:pt idx="1828">
                  <c:v>-66063.0</c:v>
                </c:pt>
                <c:pt idx="1829">
                  <c:v>-66063.0</c:v>
                </c:pt>
                <c:pt idx="1830">
                  <c:v>-66063.0</c:v>
                </c:pt>
                <c:pt idx="1831">
                  <c:v>-66063.0</c:v>
                </c:pt>
                <c:pt idx="1832">
                  <c:v>-66063.0</c:v>
                </c:pt>
                <c:pt idx="1833">
                  <c:v>-66063.0</c:v>
                </c:pt>
                <c:pt idx="1834">
                  <c:v>-66063.0</c:v>
                </c:pt>
                <c:pt idx="1835">
                  <c:v>-66063.0</c:v>
                </c:pt>
                <c:pt idx="1836">
                  <c:v>-66063.0</c:v>
                </c:pt>
                <c:pt idx="1837">
                  <c:v>-66063.0</c:v>
                </c:pt>
                <c:pt idx="1838">
                  <c:v>-66063.0</c:v>
                </c:pt>
                <c:pt idx="1839">
                  <c:v>-66063.0</c:v>
                </c:pt>
                <c:pt idx="1840">
                  <c:v>-66063.0</c:v>
                </c:pt>
                <c:pt idx="1841">
                  <c:v>-66063.0</c:v>
                </c:pt>
                <c:pt idx="1842">
                  <c:v>-66063.0</c:v>
                </c:pt>
                <c:pt idx="1843">
                  <c:v>-66063.0</c:v>
                </c:pt>
                <c:pt idx="1844">
                  <c:v>-66063.0</c:v>
                </c:pt>
                <c:pt idx="1845">
                  <c:v>-66063.0</c:v>
                </c:pt>
                <c:pt idx="1846">
                  <c:v>-66063.0</c:v>
                </c:pt>
                <c:pt idx="1847">
                  <c:v>-66063.0</c:v>
                </c:pt>
                <c:pt idx="1848">
                  <c:v>-66063.0</c:v>
                </c:pt>
                <c:pt idx="1849">
                  <c:v>-66063.0</c:v>
                </c:pt>
                <c:pt idx="1850">
                  <c:v>-66063.0</c:v>
                </c:pt>
                <c:pt idx="1851">
                  <c:v>-66063.0</c:v>
                </c:pt>
                <c:pt idx="1852">
                  <c:v>-66063.0</c:v>
                </c:pt>
                <c:pt idx="1853">
                  <c:v>-66063.0</c:v>
                </c:pt>
                <c:pt idx="1854">
                  <c:v>-66063.0</c:v>
                </c:pt>
                <c:pt idx="1855">
                  <c:v>-66063.0</c:v>
                </c:pt>
                <c:pt idx="1856">
                  <c:v>-66063.0</c:v>
                </c:pt>
                <c:pt idx="1857">
                  <c:v>-66063.0</c:v>
                </c:pt>
                <c:pt idx="1858">
                  <c:v>-66063.0</c:v>
                </c:pt>
                <c:pt idx="1859">
                  <c:v>-66063.0</c:v>
                </c:pt>
                <c:pt idx="1860">
                  <c:v>-66063.0</c:v>
                </c:pt>
                <c:pt idx="1861">
                  <c:v>-66063.0</c:v>
                </c:pt>
                <c:pt idx="1862">
                  <c:v>-66063.0</c:v>
                </c:pt>
                <c:pt idx="1863">
                  <c:v>-66063.0</c:v>
                </c:pt>
                <c:pt idx="1864">
                  <c:v>-66063.0</c:v>
                </c:pt>
                <c:pt idx="1865">
                  <c:v>-66063.0</c:v>
                </c:pt>
                <c:pt idx="1866">
                  <c:v>-66063.0</c:v>
                </c:pt>
                <c:pt idx="1867">
                  <c:v>-66063.0</c:v>
                </c:pt>
                <c:pt idx="1868">
                  <c:v>-66063.0</c:v>
                </c:pt>
                <c:pt idx="1869">
                  <c:v>-66063.0</c:v>
                </c:pt>
                <c:pt idx="1870">
                  <c:v>-66063.0</c:v>
                </c:pt>
                <c:pt idx="1871">
                  <c:v>-66063.0</c:v>
                </c:pt>
                <c:pt idx="1872">
                  <c:v>-66063.0</c:v>
                </c:pt>
                <c:pt idx="1873">
                  <c:v>-66063.0</c:v>
                </c:pt>
                <c:pt idx="1874">
                  <c:v>-66063.0</c:v>
                </c:pt>
                <c:pt idx="1875">
                  <c:v>-66063.0</c:v>
                </c:pt>
                <c:pt idx="1876">
                  <c:v>-66063.0</c:v>
                </c:pt>
                <c:pt idx="1877">
                  <c:v>-66063.0</c:v>
                </c:pt>
                <c:pt idx="1878">
                  <c:v>-66063.0</c:v>
                </c:pt>
                <c:pt idx="1879">
                  <c:v>-66063.0</c:v>
                </c:pt>
                <c:pt idx="1880">
                  <c:v>-66063.0</c:v>
                </c:pt>
                <c:pt idx="1881">
                  <c:v>-66063.0</c:v>
                </c:pt>
                <c:pt idx="1882">
                  <c:v>-66063.0</c:v>
                </c:pt>
                <c:pt idx="1883">
                  <c:v>-66063.0</c:v>
                </c:pt>
                <c:pt idx="1884">
                  <c:v>-66063.0</c:v>
                </c:pt>
                <c:pt idx="1885">
                  <c:v>-66063.0</c:v>
                </c:pt>
                <c:pt idx="1886">
                  <c:v>-66063.0</c:v>
                </c:pt>
                <c:pt idx="1887">
                  <c:v>-66063.0</c:v>
                </c:pt>
                <c:pt idx="1888">
                  <c:v>-66063.0</c:v>
                </c:pt>
                <c:pt idx="1889">
                  <c:v>-66063.0</c:v>
                </c:pt>
                <c:pt idx="1890">
                  <c:v>-66063.0</c:v>
                </c:pt>
                <c:pt idx="1891">
                  <c:v>-66063.0</c:v>
                </c:pt>
                <c:pt idx="1892">
                  <c:v>-66063.0</c:v>
                </c:pt>
                <c:pt idx="1893">
                  <c:v>-66063.0</c:v>
                </c:pt>
                <c:pt idx="1894">
                  <c:v>-66063.0</c:v>
                </c:pt>
                <c:pt idx="1895">
                  <c:v>-66063.0</c:v>
                </c:pt>
                <c:pt idx="1896">
                  <c:v>-66063.0</c:v>
                </c:pt>
                <c:pt idx="1897">
                  <c:v>-66063.0</c:v>
                </c:pt>
                <c:pt idx="1898">
                  <c:v>-66063.0</c:v>
                </c:pt>
                <c:pt idx="1899">
                  <c:v>-66063.0</c:v>
                </c:pt>
                <c:pt idx="1900">
                  <c:v>-66063.0</c:v>
                </c:pt>
                <c:pt idx="1901">
                  <c:v>-66063.0</c:v>
                </c:pt>
                <c:pt idx="1902">
                  <c:v>-66063.0</c:v>
                </c:pt>
                <c:pt idx="1903">
                  <c:v>-66063.0</c:v>
                </c:pt>
                <c:pt idx="1904">
                  <c:v>-66063.0</c:v>
                </c:pt>
                <c:pt idx="1905">
                  <c:v>-66063.0</c:v>
                </c:pt>
                <c:pt idx="1906">
                  <c:v>-66063.0</c:v>
                </c:pt>
                <c:pt idx="1907">
                  <c:v>-66063.0</c:v>
                </c:pt>
                <c:pt idx="1908">
                  <c:v>-66063.0</c:v>
                </c:pt>
                <c:pt idx="1909">
                  <c:v>-66063.0</c:v>
                </c:pt>
                <c:pt idx="1910">
                  <c:v>-66063.0</c:v>
                </c:pt>
                <c:pt idx="1911">
                  <c:v>-66063.0</c:v>
                </c:pt>
                <c:pt idx="1912">
                  <c:v>-66063.0</c:v>
                </c:pt>
                <c:pt idx="1913">
                  <c:v>-66063.0</c:v>
                </c:pt>
                <c:pt idx="1914">
                  <c:v>-66063.0</c:v>
                </c:pt>
                <c:pt idx="1915">
                  <c:v>-66063.0</c:v>
                </c:pt>
                <c:pt idx="1916">
                  <c:v>-66063.0</c:v>
                </c:pt>
                <c:pt idx="1917">
                  <c:v>-66063.0</c:v>
                </c:pt>
                <c:pt idx="1918">
                  <c:v>-66063.0</c:v>
                </c:pt>
                <c:pt idx="1919">
                  <c:v>-66063.0</c:v>
                </c:pt>
                <c:pt idx="1920">
                  <c:v>-66063.0</c:v>
                </c:pt>
                <c:pt idx="1921">
                  <c:v>-66063.0</c:v>
                </c:pt>
                <c:pt idx="1922">
                  <c:v>-66063.0</c:v>
                </c:pt>
                <c:pt idx="1923">
                  <c:v>-66063.0</c:v>
                </c:pt>
                <c:pt idx="1924">
                  <c:v>-66063.0</c:v>
                </c:pt>
                <c:pt idx="1925">
                  <c:v>-66063.0</c:v>
                </c:pt>
                <c:pt idx="1926">
                  <c:v>-66063.0</c:v>
                </c:pt>
                <c:pt idx="1927">
                  <c:v>-66063.0</c:v>
                </c:pt>
                <c:pt idx="1928">
                  <c:v>-66063.0</c:v>
                </c:pt>
                <c:pt idx="1929">
                  <c:v>-66063.0</c:v>
                </c:pt>
                <c:pt idx="1930">
                  <c:v>-66063.0</c:v>
                </c:pt>
                <c:pt idx="1931">
                  <c:v>-66063.0</c:v>
                </c:pt>
                <c:pt idx="1932">
                  <c:v>-66063.0</c:v>
                </c:pt>
                <c:pt idx="1933">
                  <c:v>-66063.0</c:v>
                </c:pt>
                <c:pt idx="1934">
                  <c:v>-66063.0</c:v>
                </c:pt>
                <c:pt idx="1935">
                  <c:v>-66063.0</c:v>
                </c:pt>
                <c:pt idx="1936">
                  <c:v>-66063.0</c:v>
                </c:pt>
                <c:pt idx="1937">
                  <c:v>-66063.0</c:v>
                </c:pt>
                <c:pt idx="1938">
                  <c:v>-66063.0</c:v>
                </c:pt>
                <c:pt idx="1939">
                  <c:v>-66063.0</c:v>
                </c:pt>
                <c:pt idx="1940">
                  <c:v>-66063.0</c:v>
                </c:pt>
                <c:pt idx="1941">
                  <c:v>-66063.0</c:v>
                </c:pt>
                <c:pt idx="1942">
                  <c:v>-66063.0</c:v>
                </c:pt>
                <c:pt idx="1943">
                  <c:v>-66063.0</c:v>
                </c:pt>
                <c:pt idx="1944">
                  <c:v>-66063.0</c:v>
                </c:pt>
                <c:pt idx="1945">
                  <c:v>-66063.0</c:v>
                </c:pt>
                <c:pt idx="1946">
                  <c:v>-66063.0</c:v>
                </c:pt>
                <c:pt idx="1947">
                  <c:v>-66063.0</c:v>
                </c:pt>
                <c:pt idx="1948">
                  <c:v>-66063.0</c:v>
                </c:pt>
                <c:pt idx="1949">
                  <c:v>-66063.0</c:v>
                </c:pt>
                <c:pt idx="1950">
                  <c:v>-66063.0</c:v>
                </c:pt>
                <c:pt idx="1951">
                  <c:v>-66063.0</c:v>
                </c:pt>
                <c:pt idx="1952">
                  <c:v>-66063.0</c:v>
                </c:pt>
                <c:pt idx="1953">
                  <c:v>-66063.0</c:v>
                </c:pt>
                <c:pt idx="1954">
                  <c:v>-66063.0</c:v>
                </c:pt>
                <c:pt idx="1955">
                  <c:v>-66063.0</c:v>
                </c:pt>
                <c:pt idx="1956">
                  <c:v>-66063.0</c:v>
                </c:pt>
                <c:pt idx="1957">
                  <c:v>-66063.0</c:v>
                </c:pt>
                <c:pt idx="1958">
                  <c:v>-66063.0</c:v>
                </c:pt>
                <c:pt idx="1959">
                  <c:v>-66063.0</c:v>
                </c:pt>
                <c:pt idx="1960">
                  <c:v>-66063.0</c:v>
                </c:pt>
                <c:pt idx="1961">
                  <c:v>-66063.0</c:v>
                </c:pt>
                <c:pt idx="1962">
                  <c:v>-66063.0</c:v>
                </c:pt>
                <c:pt idx="1963">
                  <c:v>-66063.0</c:v>
                </c:pt>
                <c:pt idx="1964">
                  <c:v>-66063.0</c:v>
                </c:pt>
                <c:pt idx="1965">
                  <c:v>-66063.0</c:v>
                </c:pt>
                <c:pt idx="1966">
                  <c:v>-66063.0</c:v>
                </c:pt>
                <c:pt idx="1967">
                  <c:v>-66063.0</c:v>
                </c:pt>
                <c:pt idx="1968">
                  <c:v>-66063.0</c:v>
                </c:pt>
                <c:pt idx="1969">
                  <c:v>-66063.0</c:v>
                </c:pt>
                <c:pt idx="1970">
                  <c:v>-66063.0</c:v>
                </c:pt>
                <c:pt idx="1971">
                  <c:v>-66063.0</c:v>
                </c:pt>
                <c:pt idx="1972">
                  <c:v>-66063.0</c:v>
                </c:pt>
                <c:pt idx="1973">
                  <c:v>-66063.0</c:v>
                </c:pt>
                <c:pt idx="1974">
                  <c:v>-66063.0</c:v>
                </c:pt>
                <c:pt idx="1975">
                  <c:v>-66063.0</c:v>
                </c:pt>
                <c:pt idx="1976">
                  <c:v>-66063.0</c:v>
                </c:pt>
                <c:pt idx="1977">
                  <c:v>-66063.0</c:v>
                </c:pt>
                <c:pt idx="1978">
                  <c:v>-66063.0</c:v>
                </c:pt>
                <c:pt idx="1979">
                  <c:v>-66063.0</c:v>
                </c:pt>
                <c:pt idx="1980">
                  <c:v>-66063.0</c:v>
                </c:pt>
                <c:pt idx="1981">
                  <c:v>-66063.0</c:v>
                </c:pt>
                <c:pt idx="1982">
                  <c:v>-66063.0</c:v>
                </c:pt>
                <c:pt idx="1983">
                  <c:v>-66063.0</c:v>
                </c:pt>
                <c:pt idx="1984">
                  <c:v>-66063.0</c:v>
                </c:pt>
                <c:pt idx="1985">
                  <c:v>-66063.0</c:v>
                </c:pt>
                <c:pt idx="1986">
                  <c:v>-66063.0</c:v>
                </c:pt>
                <c:pt idx="1987">
                  <c:v>-66063.0</c:v>
                </c:pt>
                <c:pt idx="1988">
                  <c:v>-66063.0</c:v>
                </c:pt>
                <c:pt idx="1989">
                  <c:v>-66063.0</c:v>
                </c:pt>
                <c:pt idx="1990">
                  <c:v>-66063.0</c:v>
                </c:pt>
                <c:pt idx="1991">
                  <c:v>-66063.0</c:v>
                </c:pt>
                <c:pt idx="1992">
                  <c:v>-66063.0</c:v>
                </c:pt>
                <c:pt idx="1993">
                  <c:v>-66063.0</c:v>
                </c:pt>
                <c:pt idx="1994">
                  <c:v>-66063.0</c:v>
                </c:pt>
                <c:pt idx="1995">
                  <c:v>-66063.0</c:v>
                </c:pt>
                <c:pt idx="1996">
                  <c:v>-66063.0</c:v>
                </c:pt>
                <c:pt idx="1997">
                  <c:v>-66063.0</c:v>
                </c:pt>
                <c:pt idx="1998">
                  <c:v>-66063.0</c:v>
                </c:pt>
                <c:pt idx="1999">
                  <c:v>-66063.0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434328"/>
        <c:axId val="495437272"/>
      </c:lineChart>
      <c:catAx>
        <c:axId val="495434328"/>
        <c:scaling>
          <c:orientation val="minMax"/>
        </c:scaling>
        <c:delete val="1"/>
        <c:axPos val="b"/>
        <c:majorTickMark val="out"/>
        <c:minorTickMark val="none"/>
        <c:tickLblPos val="nextTo"/>
        <c:crossAx val="495437272"/>
        <c:crosses val="autoZero"/>
        <c:auto val="1"/>
        <c:lblAlgn val="ctr"/>
        <c:lblOffset val="100"/>
        <c:noMultiLvlLbl val="0"/>
      </c:catAx>
      <c:valAx>
        <c:axId val="495437272"/>
        <c:scaling>
          <c:orientation val="minMax"/>
          <c:max val="-65000.0"/>
          <c:min val="-70000.0"/>
        </c:scaling>
        <c:delete val="1"/>
        <c:axPos val="l"/>
        <c:numFmt formatCode="General" sourceLinked="1"/>
        <c:majorTickMark val="out"/>
        <c:minorTickMark val="none"/>
        <c:tickLblPos val="nextTo"/>
        <c:crossAx val="49543432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/>
          </c:spPr>
          <c:marker>
            <c:symbol val="none"/>
          </c:marker>
          <c:val>
            <c:numRef>
              <c:f>'log-gmallows-tai50_5_0.fsp-1.cs'!$C$1:$C$2000</c:f>
              <c:numCache>
                <c:formatCode>General</c:formatCode>
                <c:ptCount val="2000"/>
                <c:pt idx="0">
                  <c:v>-81114.0</c:v>
                </c:pt>
                <c:pt idx="1">
                  <c:v>-78781.0</c:v>
                </c:pt>
                <c:pt idx="2">
                  <c:v>-74557.0</c:v>
                </c:pt>
                <c:pt idx="3">
                  <c:v>-74191.0</c:v>
                </c:pt>
                <c:pt idx="4">
                  <c:v>-71908.0</c:v>
                </c:pt>
                <c:pt idx="5">
                  <c:v>-71731.0</c:v>
                </c:pt>
                <c:pt idx="6">
                  <c:v>-71046.0</c:v>
                </c:pt>
                <c:pt idx="7">
                  <c:v>-71046.0</c:v>
                </c:pt>
                <c:pt idx="8">
                  <c:v>-70499.0</c:v>
                </c:pt>
                <c:pt idx="9">
                  <c:v>-70055.0</c:v>
                </c:pt>
                <c:pt idx="10">
                  <c:v>-69788.0</c:v>
                </c:pt>
                <c:pt idx="11">
                  <c:v>-69788.0</c:v>
                </c:pt>
                <c:pt idx="12">
                  <c:v>-69225.0</c:v>
                </c:pt>
                <c:pt idx="13">
                  <c:v>-69225.0</c:v>
                </c:pt>
                <c:pt idx="14">
                  <c:v>-69082.0</c:v>
                </c:pt>
                <c:pt idx="15">
                  <c:v>-69082.0</c:v>
                </c:pt>
                <c:pt idx="16">
                  <c:v>-68410.0</c:v>
                </c:pt>
                <c:pt idx="17">
                  <c:v>-68410.0</c:v>
                </c:pt>
                <c:pt idx="18">
                  <c:v>-68410.0</c:v>
                </c:pt>
                <c:pt idx="19">
                  <c:v>-68410.0</c:v>
                </c:pt>
                <c:pt idx="20">
                  <c:v>-68410.0</c:v>
                </c:pt>
                <c:pt idx="21">
                  <c:v>-68388.0</c:v>
                </c:pt>
                <c:pt idx="22">
                  <c:v>-68140.0</c:v>
                </c:pt>
                <c:pt idx="23">
                  <c:v>-68121.0</c:v>
                </c:pt>
                <c:pt idx="24">
                  <c:v>-68118.0</c:v>
                </c:pt>
                <c:pt idx="25">
                  <c:v>-68118.0</c:v>
                </c:pt>
                <c:pt idx="26">
                  <c:v>-67835.0</c:v>
                </c:pt>
                <c:pt idx="27">
                  <c:v>-67835.0</c:v>
                </c:pt>
                <c:pt idx="28">
                  <c:v>-67835.0</c:v>
                </c:pt>
                <c:pt idx="29">
                  <c:v>-67835.0</c:v>
                </c:pt>
                <c:pt idx="30">
                  <c:v>-67835.0</c:v>
                </c:pt>
                <c:pt idx="31">
                  <c:v>-67835.0</c:v>
                </c:pt>
                <c:pt idx="32">
                  <c:v>-67835.0</c:v>
                </c:pt>
                <c:pt idx="33">
                  <c:v>-67834.0</c:v>
                </c:pt>
                <c:pt idx="34">
                  <c:v>-67827.0</c:v>
                </c:pt>
                <c:pt idx="35">
                  <c:v>-67807.0</c:v>
                </c:pt>
                <c:pt idx="36">
                  <c:v>-67691.0</c:v>
                </c:pt>
                <c:pt idx="37">
                  <c:v>-67691.0</c:v>
                </c:pt>
                <c:pt idx="38">
                  <c:v>-67691.0</c:v>
                </c:pt>
                <c:pt idx="39">
                  <c:v>-67691.0</c:v>
                </c:pt>
                <c:pt idx="40">
                  <c:v>-67691.0</c:v>
                </c:pt>
                <c:pt idx="41">
                  <c:v>-67691.0</c:v>
                </c:pt>
                <c:pt idx="42">
                  <c:v>-67691.0</c:v>
                </c:pt>
                <c:pt idx="43">
                  <c:v>-67691.0</c:v>
                </c:pt>
                <c:pt idx="44">
                  <c:v>-67691.0</c:v>
                </c:pt>
                <c:pt idx="45">
                  <c:v>-67604.0</c:v>
                </c:pt>
                <c:pt idx="46">
                  <c:v>-67604.0</c:v>
                </c:pt>
                <c:pt idx="47">
                  <c:v>-67333.0</c:v>
                </c:pt>
                <c:pt idx="48">
                  <c:v>-67333.0</c:v>
                </c:pt>
                <c:pt idx="49">
                  <c:v>-67333.0</c:v>
                </c:pt>
                <c:pt idx="50">
                  <c:v>-67333.0</c:v>
                </c:pt>
                <c:pt idx="51">
                  <c:v>-67333.0</c:v>
                </c:pt>
                <c:pt idx="52">
                  <c:v>-67333.0</c:v>
                </c:pt>
                <c:pt idx="53">
                  <c:v>-67333.0</c:v>
                </c:pt>
                <c:pt idx="54">
                  <c:v>-67248.0</c:v>
                </c:pt>
                <c:pt idx="55">
                  <c:v>-67166.0</c:v>
                </c:pt>
                <c:pt idx="56">
                  <c:v>-67002.0</c:v>
                </c:pt>
                <c:pt idx="57">
                  <c:v>-67002.0</c:v>
                </c:pt>
                <c:pt idx="58">
                  <c:v>-67002.0</c:v>
                </c:pt>
                <c:pt idx="59">
                  <c:v>-66972.0</c:v>
                </c:pt>
                <c:pt idx="60">
                  <c:v>-66947.0</c:v>
                </c:pt>
                <c:pt idx="61">
                  <c:v>-66945.0</c:v>
                </c:pt>
                <c:pt idx="62">
                  <c:v>-66942.0</c:v>
                </c:pt>
                <c:pt idx="63">
                  <c:v>-66917.0</c:v>
                </c:pt>
                <c:pt idx="64">
                  <c:v>-66912.0</c:v>
                </c:pt>
                <c:pt idx="65">
                  <c:v>-66912.0</c:v>
                </c:pt>
                <c:pt idx="66">
                  <c:v>-66850.0</c:v>
                </c:pt>
                <c:pt idx="67">
                  <c:v>-66850.0</c:v>
                </c:pt>
                <c:pt idx="68">
                  <c:v>-66850.0</c:v>
                </c:pt>
                <c:pt idx="69">
                  <c:v>-66827.0</c:v>
                </c:pt>
                <c:pt idx="70">
                  <c:v>-66823.0</c:v>
                </c:pt>
                <c:pt idx="71">
                  <c:v>-66823.0</c:v>
                </c:pt>
                <c:pt idx="72">
                  <c:v>-66735.0</c:v>
                </c:pt>
                <c:pt idx="73">
                  <c:v>-66716.0</c:v>
                </c:pt>
                <c:pt idx="74">
                  <c:v>-66669.0</c:v>
                </c:pt>
                <c:pt idx="75">
                  <c:v>-66669.0</c:v>
                </c:pt>
                <c:pt idx="76">
                  <c:v>-66669.0</c:v>
                </c:pt>
                <c:pt idx="77">
                  <c:v>-66669.0</c:v>
                </c:pt>
                <c:pt idx="78">
                  <c:v>-66669.0</c:v>
                </c:pt>
                <c:pt idx="79">
                  <c:v>-66669.0</c:v>
                </c:pt>
                <c:pt idx="80">
                  <c:v>-66665.0</c:v>
                </c:pt>
                <c:pt idx="81">
                  <c:v>-66659.0</c:v>
                </c:pt>
                <c:pt idx="82">
                  <c:v>-66656.0</c:v>
                </c:pt>
                <c:pt idx="83">
                  <c:v>-66628.0</c:v>
                </c:pt>
                <c:pt idx="84">
                  <c:v>-66610.0</c:v>
                </c:pt>
                <c:pt idx="85">
                  <c:v>-66588.0</c:v>
                </c:pt>
                <c:pt idx="86">
                  <c:v>-66577.0</c:v>
                </c:pt>
                <c:pt idx="87">
                  <c:v>-66577.0</c:v>
                </c:pt>
                <c:pt idx="88">
                  <c:v>-66577.0</c:v>
                </c:pt>
                <c:pt idx="89">
                  <c:v>-66546.0</c:v>
                </c:pt>
                <c:pt idx="90">
                  <c:v>-66546.0</c:v>
                </c:pt>
                <c:pt idx="91">
                  <c:v>-66546.0</c:v>
                </c:pt>
                <c:pt idx="92">
                  <c:v>-66546.0</c:v>
                </c:pt>
                <c:pt idx="93">
                  <c:v>-66546.0</c:v>
                </c:pt>
                <c:pt idx="94">
                  <c:v>-66546.0</c:v>
                </c:pt>
                <c:pt idx="95">
                  <c:v>-66527.0</c:v>
                </c:pt>
                <c:pt idx="96">
                  <c:v>-66520.0</c:v>
                </c:pt>
                <c:pt idx="97">
                  <c:v>-66520.0</c:v>
                </c:pt>
                <c:pt idx="98">
                  <c:v>-66520.0</c:v>
                </c:pt>
                <c:pt idx="99">
                  <c:v>-66518.0</c:v>
                </c:pt>
                <c:pt idx="100">
                  <c:v>-66518.0</c:v>
                </c:pt>
                <c:pt idx="101">
                  <c:v>-66518.0</c:v>
                </c:pt>
                <c:pt idx="102">
                  <c:v>-66518.0</c:v>
                </c:pt>
                <c:pt idx="103">
                  <c:v>-66518.0</c:v>
                </c:pt>
                <c:pt idx="104">
                  <c:v>-66518.0</c:v>
                </c:pt>
                <c:pt idx="105">
                  <c:v>-66501.0</c:v>
                </c:pt>
                <c:pt idx="106">
                  <c:v>-66477.0</c:v>
                </c:pt>
                <c:pt idx="107">
                  <c:v>-66477.0</c:v>
                </c:pt>
                <c:pt idx="108">
                  <c:v>-66477.0</c:v>
                </c:pt>
                <c:pt idx="109">
                  <c:v>-66477.0</c:v>
                </c:pt>
                <c:pt idx="110">
                  <c:v>-66477.0</c:v>
                </c:pt>
                <c:pt idx="111">
                  <c:v>-66477.0</c:v>
                </c:pt>
                <c:pt idx="112">
                  <c:v>-66477.0</c:v>
                </c:pt>
                <c:pt idx="113">
                  <c:v>-66477.0</c:v>
                </c:pt>
                <c:pt idx="114">
                  <c:v>-66477.0</c:v>
                </c:pt>
                <c:pt idx="115">
                  <c:v>-66477.0</c:v>
                </c:pt>
                <c:pt idx="116">
                  <c:v>-66477.0</c:v>
                </c:pt>
                <c:pt idx="117">
                  <c:v>-66433.0</c:v>
                </c:pt>
                <c:pt idx="118">
                  <c:v>-66433.0</c:v>
                </c:pt>
                <c:pt idx="119">
                  <c:v>-66433.0</c:v>
                </c:pt>
                <c:pt idx="120">
                  <c:v>-66433.0</c:v>
                </c:pt>
                <c:pt idx="121">
                  <c:v>-66433.0</c:v>
                </c:pt>
                <c:pt idx="122">
                  <c:v>-66433.0</c:v>
                </c:pt>
                <c:pt idx="123">
                  <c:v>-66433.0</c:v>
                </c:pt>
                <c:pt idx="124">
                  <c:v>-66433.0</c:v>
                </c:pt>
                <c:pt idx="125">
                  <c:v>-66433.0</c:v>
                </c:pt>
                <c:pt idx="126">
                  <c:v>-66385.0</c:v>
                </c:pt>
                <c:pt idx="127">
                  <c:v>-66385.0</c:v>
                </c:pt>
                <c:pt idx="128">
                  <c:v>-66367.0</c:v>
                </c:pt>
                <c:pt idx="129">
                  <c:v>-66367.0</c:v>
                </c:pt>
                <c:pt idx="130">
                  <c:v>-66367.0</c:v>
                </c:pt>
                <c:pt idx="131">
                  <c:v>-66367.0</c:v>
                </c:pt>
                <c:pt idx="132">
                  <c:v>-66367.0</c:v>
                </c:pt>
                <c:pt idx="133">
                  <c:v>-66367.0</c:v>
                </c:pt>
                <c:pt idx="134">
                  <c:v>-66367.0</c:v>
                </c:pt>
                <c:pt idx="135">
                  <c:v>-66367.0</c:v>
                </c:pt>
                <c:pt idx="136">
                  <c:v>-66367.0</c:v>
                </c:pt>
                <c:pt idx="137">
                  <c:v>-66363.0</c:v>
                </c:pt>
                <c:pt idx="138">
                  <c:v>-66363.0</c:v>
                </c:pt>
                <c:pt idx="139">
                  <c:v>-66363.0</c:v>
                </c:pt>
                <c:pt idx="140">
                  <c:v>-66348.0</c:v>
                </c:pt>
                <c:pt idx="141">
                  <c:v>-66348.0</c:v>
                </c:pt>
                <c:pt idx="142">
                  <c:v>-66348.0</c:v>
                </c:pt>
                <c:pt idx="143">
                  <c:v>-66348.0</c:v>
                </c:pt>
                <c:pt idx="144">
                  <c:v>-66348.0</c:v>
                </c:pt>
                <c:pt idx="145">
                  <c:v>-66348.0</c:v>
                </c:pt>
                <c:pt idx="146">
                  <c:v>-66348.0</c:v>
                </c:pt>
                <c:pt idx="147">
                  <c:v>-66340.0</c:v>
                </c:pt>
                <c:pt idx="148">
                  <c:v>-66340.0</c:v>
                </c:pt>
                <c:pt idx="149">
                  <c:v>-66340.0</c:v>
                </c:pt>
                <c:pt idx="150">
                  <c:v>-66340.0</c:v>
                </c:pt>
                <c:pt idx="151">
                  <c:v>-66340.0</c:v>
                </c:pt>
                <c:pt idx="152">
                  <c:v>-66340.0</c:v>
                </c:pt>
                <c:pt idx="153">
                  <c:v>-66340.0</c:v>
                </c:pt>
                <c:pt idx="154">
                  <c:v>-66330.0</c:v>
                </c:pt>
                <c:pt idx="155">
                  <c:v>-66330.0</c:v>
                </c:pt>
                <c:pt idx="156">
                  <c:v>-66330.0</c:v>
                </c:pt>
                <c:pt idx="157">
                  <c:v>-66330.0</c:v>
                </c:pt>
                <c:pt idx="158">
                  <c:v>-66330.0</c:v>
                </c:pt>
                <c:pt idx="159">
                  <c:v>-66330.0</c:v>
                </c:pt>
                <c:pt idx="160">
                  <c:v>-66330.0</c:v>
                </c:pt>
                <c:pt idx="161">
                  <c:v>-66330.0</c:v>
                </c:pt>
                <c:pt idx="162">
                  <c:v>-66330.0</c:v>
                </c:pt>
                <c:pt idx="163">
                  <c:v>-66330.0</c:v>
                </c:pt>
                <c:pt idx="164">
                  <c:v>-66330.0</c:v>
                </c:pt>
                <c:pt idx="165">
                  <c:v>-66330.0</c:v>
                </c:pt>
                <c:pt idx="166">
                  <c:v>-66330.0</c:v>
                </c:pt>
                <c:pt idx="167">
                  <c:v>-66330.0</c:v>
                </c:pt>
                <c:pt idx="168">
                  <c:v>-66330.0</c:v>
                </c:pt>
                <c:pt idx="169">
                  <c:v>-66330.0</c:v>
                </c:pt>
                <c:pt idx="170">
                  <c:v>-66330.0</c:v>
                </c:pt>
                <c:pt idx="171">
                  <c:v>-66330.0</c:v>
                </c:pt>
                <c:pt idx="172">
                  <c:v>-66330.0</c:v>
                </c:pt>
                <c:pt idx="173">
                  <c:v>-66330.0</c:v>
                </c:pt>
                <c:pt idx="174">
                  <c:v>-66330.0</c:v>
                </c:pt>
                <c:pt idx="175">
                  <c:v>-66330.0</c:v>
                </c:pt>
                <c:pt idx="176">
                  <c:v>-66330.0</c:v>
                </c:pt>
                <c:pt idx="177">
                  <c:v>-66330.0</c:v>
                </c:pt>
                <c:pt idx="178">
                  <c:v>-66330.0</c:v>
                </c:pt>
                <c:pt idx="179">
                  <c:v>-66330.0</c:v>
                </c:pt>
                <c:pt idx="180">
                  <c:v>-66328.0</c:v>
                </c:pt>
                <c:pt idx="181">
                  <c:v>-66300.0</c:v>
                </c:pt>
                <c:pt idx="182">
                  <c:v>-66297.0</c:v>
                </c:pt>
                <c:pt idx="183">
                  <c:v>-66270.0</c:v>
                </c:pt>
                <c:pt idx="184">
                  <c:v>-66270.0</c:v>
                </c:pt>
                <c:pt idx="185">
                  <c:v>-66270.0</c:v>
                </c:pt>
                <c:pt idx="186">
                  <c:v>-66267.0</c:v>
                </c:pt>
                <c:pt idx="187">
                  <c:v>-66267.0</c:v>
                </c:pt>
                <c:pt idx="188">
                  <c:v>-66257.0</c:v>
                </c:pt>
                <c:pt idx="189">
                  <c:v>-66257.0</c:v>
                </c:pt>
                <c:pt idx="190">
                  <c:v>-66257.0</c:v>
                </c:pt>
                <c:pt idx="191">
                  <c:v>-66257.0</c:v>
                </c:pt>
                <c:pt idx="192">
                  <c:v>-66257.0</c:v>
                </c:pt>
                <c:pt idx="193">
                  <c:v>-66257.0</c:v>
                </c:pt>
                <c:pt idx="194">
                  <c:v>-66257.0</c:v>
                </c:pt>
                <c:pt idx="195">
                  <c:v>-66257.0</c:v>
                </c:pt>
                <c:pt idx="196">
                  <c:v>-66257.0</c:v>
                </c:pt>
                <c:pt idx="197">
                  <c:v>-66257.0</c:v>
                </c:pt>
                <c:pt idx="198">
                  <c:v>-66257.0</c:v>
                </c:pt>
                <c:pt idx="199">
                  <c:v>-66257.0</c:v>
                </c:pt>
                <c:pt idx="200">
                  <c:v>-66257.0</c:v>
                </c:pt>
                <c:pt idx="201">
                  <c:v>-66257.0</c:v>
                </c:pt>
                <c:pt idx="202">
                  <c:v>-66257.0</c:v>
                </c:pt>
                <c:pt idx="203">
                  <c:v>-66257.0</c:v>
                </c:pt>
                <c:pt idx="204">
                  <c:v>-66257.0</c:v>
                </c:pt>
                <c:pt idx="205">
                  <c:v>-66257.0</c:v>
                </c:pt>
                <c:pt idx="206">
                  <c:v>-66257.0</c:v>
                </c:pt>
                <c:pt idx="207">
                  <c:v>-66257.0</c:v>
                </c:pt>
                <c:pt idx="208">
                  <c:v>-66257.0</c:v>
                </c:pt>
                <c:pt idx="209">
                  <c:v>-66257.0</c:v>
                </c:pt>
                <c:pt idx="210">
                  <c:v>-66257.0</c:v>
                </c:pt>
                <c:pt idx="211">
                  <c:v>-66432.0</c:v>
                </c:pt>
                <c:pt idx="212">
                  <c:v>-66325.0</c:v>
                </c:pt>
                <c:pt idx="213">
                  <c:v>-66257.0</c:v>
                </c:pt>
                <c:pt idx="214">
                  <c:v>-66254.0</c:v>
                </c:pt>
                <c:pt idx="215">
                  <c:v>-66254.0</c:v>
                </c:pt>
                <c:pt idx="216">
                  <c:v>-66254.0</c:v>
                </c:pt>
                <c:pt idx="217">
                  <c:v>-66254.0</c:v>
                </c:pt>
                <c:pt idx="218">
                  <c:v>-66191.0</c:v>
                </c:pt>
                <c:pt idx="219">
                  <c:v>-66191.0</c:v>
                </c:pt>
                <c:pt idx="220">
                  <c:v>-66191.0</c:v>
                </c:pt>
                <c:pt idx="221">
                  <c:v>-66191.0</c:v>
                </c:pt>
                <c:pt idx="222">
                  <c:v>-66191.0</c:v>
                </c:pt>
                <c:pt idx="223">
                  <c:v>-66191.0</c:v>
                </c:pt>
                <c:pt idx="224">
                  <c:v>-66191.0</c:v>
                </c:pt>
                <c:pt idx="225">
                  <c:v>-66228.0</c:v>
                </c:pt>
                <c:pt idx="226">
                  <c:v>-66228.0</c:v>
                </c:pt>
                <c:pt idx="227">
                  <c:v>-66186.0</c:v>
                </c:pt>
                <c:pt idx="228">
                  <c:v>-66147.0</c:v>
                </c:pt>
                <c:pt idx="229">
                  <c:v>-66147.0</c:v>
                </c:pt>
                <c:pt idx="230">
                  <c:v>-66134.0</c:v>
                </c:pt>
                <c:pt idx="231">
                  <c:v>-66134.0</c:v>
                </c:pt>
                <c:pt idx="232">
                  <c:v>-66134.0</c:v>
                </c:pt>
                <c:pt idx="233">
                  <c:v>-66134.0</c:v>
                </c:pt>
                <c:pt idx="234">
                  <c:v>-66134.0</c:v>
                </c:pt>
                <c:pt idx="235">
                  <c:v>-66155.0</c:v>
                </c:pt>
                <c:pt idx="236">
                  <c:v>-66155.0</c:v>
                </c:pt>
                <c:pt idx="237">
                  <c:v>-66134.0</c:v>
                </c:pt>
                <c:pt idx="238">
                  <c:v>-66134.0</c:v>
                </c:pt>
                <c:pt idx="239">
                  <c:v>-66134.0</c:v>
                </c:pt>
                <c:pt idx="240">
                  <c:v>-66134.0</c:v>
                </c:pt>
                <c:pt idx="241">
                  <c:v>-66134.0</c:v>
                </c:pt>
                <c:pt idx="242">
                  <c:v>-66134.0</c:v>
                </c:pt>
                <c:pt idx="243">
                  <c:v>-66247.0</c:v>
                </c:pt>
                <c:pt idx="244">
                  <c:v>-66207.0</c:v>
                </c:pt>
                <c:pt idx="245">
                  <c:v>-66131.0</c:v>
                </c:pt>
                <c:pt idx="246">
                  <c:v>-66131.0</c:v>
                </c:pt>
                <c:pt idx="247">
                  <c:v>-66131.0</c:v>
                </c:pt>
                <c:pt idx="248">
                  <c:v>-66131.0</c:v>
                </c:pt>
                <c:pt idx="249">
                  <c:v>-66131.0</c:v>
                </c:pt>
                <c:pt idx="250">
                  <c:v>-66131.0</c:v>
                </c:pt>
                <c:pt idx="251">
                  <c:v>-66131.0</c:v>
                </c:pt>
                <c:pt idx="252">
                  <c:v>-66131.0</c:v>
                </c:pt>
                <c:pt idx="253">
                  <c:v>-66131.0</c:v>
                </c:pt>
                <c:pt idx="254">
                  <c:v>-66131.0</c:v>
                </c:pt>
                <c:pt idx="255">
                  <c:v>-66131.0</c:v>
                </c:pt>
                <c:pt idx="256">
                  <c:v>-66131.0</c:v>
                </c:pt>
                <c:pt idx="257">
                  <c:v>-66131.0</c:v>
                </c:pt>
                <c:pt idx="258">
                  <c:v>-66131.0</c:v>
                </c:pt>
                <c:pt idx="259">
                  <c:v>-66131.0</c:v>
                </c:pt>
                <c:pt idx="260">
                  <c:v>-66131.0</c:v>
                </c:pt>
                <c:pt idx="261">
                  <c:v>-66131.0</c:v>
                </c:pt>
                <c:pt idx="262">
                  <c:v>-66131.0</c:v>
                </c:pt>
                <c:pt idx="263">
                  <c:v>-66131.0</c:v>
                </c:pt>
                <c:pt idx="264">
                  <c:v>-66131.0</c:v>
                </c:pt>
                <c:pt idx="265">
                  <c:v>-66131.0</c:v>
                </c:pt>
                <c:pt idx="266">
                  <c:v>-66131.0</c:v>
                </c:pt>
                <c:pt idx="267">
                  <c:v>-66131.0</c:v>
                </c:pt>
                <c:pt idx="268">
                  <c:v>-66131.0</c:v>
                </c:pt>
                <c:pt idx="269">
                  <c:v>-66131.0</c:v>
                </c:pt>
                <c:pt idx="270">
                  <c:v>-66131.0</c:v>
                </c:pt>
                <c:pt idx="271">
                  <c:v>-66131.0</c:v>
                </c:pt>
                <c:pt idx="272">
                  <c:v>-66131.0</c:v>
                </c:pt>
                <c:pt idx="273">
                  <c:v>-66131.0</c:v>
                </c:pt>
                <c:pt idx="274">
                  <c:v>-66131.0</c:v>
                </c:pt>
                <c:pt idx="275">
                  <c:v>-66220.0</c:v>
                </c:pt>
                <c:pt idx="276">
                  <c:v>-66174.0</c:v>
                </c:pt>
                <c:pt idx="277">
                  <c:v>-66131.0</c:v>
                </c:pt>
                <c:pt idx="278">
                  <c:v>-66131.0</c:v>
                </c:pt>
                <c:pt idx="279">
                  <c:v>-66131.0</c:v>
                </c:pt>
                <c:pt idx="280">
                  <c:v>-66131.0</c:v>
                </c:pt>
                <c:pt idx="281">
                  <c:v>-66131.0</c:v>
                </c:pt>
                <c:pt idx="282">
                  <c:v>-66192.0</c:v>
                </c:pt>
                <c:pt idx="283">
                  <c:v>-66131.0</c:v>
                </c:pt>
                <c:pt idx="284">
                  <c:v>-66131.0</c:v>
                </c:pt>
                <c:pt idx="285">
                  <c:v>-66131.0</c:v>
                </c:pt>
                <c:pt idx="286">
                  <c:v>-66131.0</c:v>
                </c:pt>
                <c:pt idx="287">
                  <c:v>-66131.0</c:v>
                </c:pt>
                <c:pt idx="288">
                  <c:v>-66131.0</c:v>
                </c:pt>
                <c:pt idx="289">
                  <c:v>-66236.0</c:v>
                </c:pt>
                <c:pt idx="290">
                  <c:v>-66152.0</c:v>
                </c:pt>
                <c:pt idx="291">
                  <c:v>-66131.0</c:v>
                </c:pt>
                <c:pt idx="292">
                  <c:v>-66131.0</c:v>
                </c:pt>
                <c:pt idx="293">
                  <c:v>-66131.0</c:v>
                </c:pt>
                <c:pt idx="294">
                  <c:v>-66131.0</c:v>
                </c:pt>
                <c:pt idx="295">
                  <c:v>-66131.0</c:v>
                </c:pt>
                <c:pt idx="296">
                  <c:v>-66210.0</c:v>
                </c:pt>
                <c:pt idx="297">
                  <c:v>-66133.0</c:v>
                </c:pt>
                <c:pt idx="298">
                  <c:v>-66133.0</c:v>
                </c:pt>
                <c:pt idx="299">
                  <c:v>-66131.0</c:v>
                </c:pt>
                <c:pt idx="300">
                  <c:v>-66131.0</c:v>
                </c:pt>
                <c:pt idx="301">
                  <c:v>-66131.0</c:v>
                </c:pt>
                <c:pt idx="302">
                  <c:v>-66131.0</c:v>
                </c:pt>
                <c:pt idx="303">
                  <c:v>-66265.0</c:v>
                </c:pt>
                <c:pt idx="304">
                  <c:v>-66167.0</c:v>
                </c:pt>
                <c:pt idx="305">
                  <c:v>-66120.0</c:v>
                </c:pt>
                <c:pt idx="306">
                  <c:v>-66120.0</c:v>
                </c:pt>
                <c:pt idx="307">
                  <c:v>-66120.0</c:v>
                </c:pt>
                <c:pt idx="308">
                  <c:v>-66120.0</c:v>
                </c:pt>
                <c:pt idx="309">
                  <c:v>-66120.0</c:v>
                </c:pt>
                <c:pt idx="310">
                  <c:v>-66297.0</c:v>
                </c:pt>
                <c:pt idx="311">
                  <c:v>-66101.0</c:v>
                </c:pt>
                <c:pt idx="312">
                  <c:v>-66083.0</c:v>
                </c:pt>
                <c:pt idx="313">
                  <c:v>-66083.0</c:v>
                </c:pt>
                <c:pt idx="314">
                  <c:v>-66078.0</c:v>
                </c:pt>
                <c:pt idx="315">
                  <c:v>-66078.0</c:v>
                </c:pt>
                <c:pt idx="316">
                  <c:v>-66078.0</c:v>
                </c:pt>
                <c:pt idx="317">
                  <c:v>-66078.0</c:v>
                </c:pt>
                <c:pt idx="318">
                  <c:v>-66077.0</c:v>
                </c:pt>
                <c:pt idx="319">
                  <c:v>-66077.0</c:v>
                </c:pt>
                <c:pt idx="320">
                  <c:v>-66077.0</c:v>
                </c:pt>
                <c:pt idx="321">
                  <c:v>-66077.0</c:v>
                </c:pt>
                <c:pt idx="322">
                  <c:v>-66159.0</c:v>
                </c:pt>
                <c:pt idx="323">
                  <c:v>-66135.0</c:v>
                </c:pt>
                <c:pt idx="324">
                  <c:v>-66083.0</c:v>
                </c:pt>
                <c:pt idx="325">
                  <c:v>-66077.0</c:v>
                </c:pt>
                <c:pt idx="326">
                  <c:v>-66077.0</c:v>
                </c:pt>
                <c:pt idx="327">
                  <c:v>-66077.0</c:v>
                </c:pt>
                <c:pt idx="328">
                  <c:v>-66077.0</c:v>
                </c:pt>
                <c:pt idx="329">
                  <c:v>-66077.0</c:v>
                </c:pt>
                <c:pt idx="330">
                  <c:v>-66152.0</c:v>
                </c:pt>
                <c:pt idx="331">
                  <c:v>-66151.0</c:v>
                </c:pt>
                <c:pt idx="332">
                  <c:v>-66077.0</c:v>
                </c:pt>
                <c:pt idx="333">
                  <c:v>-66077.0</c:v>
                </c:pt>
                <c:pt idx="334">
                  <c:v>-66077.0</c:v>
                </c:pt>
                <c:pt idx="335">
                  <c:v>-66077.0</c:v>
                </c:pt>
                <c:pt idx="336">
                  <c:v>-66077.0</c:v>
                </c:pt>
                <c:pt idx="337">
                  <c:v>-66154.0</c:v>
                </c:pt>
                <c:pt idx="338">
                  <c:v>-66086.0</c:v>
                </c:pt>
                <c:pt idx="339">
                  <c:v>-66077.0</c:v>
                </c:pt>
                <c:pt idx="340">
                  <c:v>-66077.0</c:v>
                </c:pt>
                <c:pt idx="341">
                  <c:v>-66077.0</c:v>
                </c:pt>
                <c:pt idx="342">
                  <c:v>-66077.0</c:v>
                </c:pt>
                <c:pt idx="343">
                  <c:v>-66077.0</c:v>
                </c:pt>
                <c:pt idx="344">
                  <c:v>-66239.0</c:v>
                </c:pt>
                <c:pt idx="345">
                  <c:v>-66084.0</c:v>
                </c:pt>
                <c:pt idx="346">
                  <c:v>-66077.0</c:v>
                </c:pt>
                <c:pt idx="347">
                  <c:v>-66077.0</c:v>
                </c:pt>
                <c:pt idx="348">
                  <c:v>-66077.0</c:v>
                </c:pt>
                <c:pt idx="349">
                  <c:v>-66077.0</c:v>
                </c:pt>
                <c:pt idx="350">
                  <c:v>-66077.0</c:v>
                </c:pt>
                <c:pt idx="351">
                  <c:v>-66077.0</c:v>
                </c:pt>
                <c:pt idx="352">
                  <c:v>-66077.0</c:v>
                </c:pt>
                <c:pt idx="353">
                  <c:v>-66077.0</c:v>
                </c:pt>
                <c:pt idx="354">
                  <c:v>-66077.0</c:v>
                </c:pt>
                <c:pt idx="355">
                  <c:v>-66077.0</c:v>
                </c:pt>
                <c:pt idx="356">
                  <c:v>-66077.0</c:v>
                </c:pt>
                <c:pt idx="357">
                  <c:v>-66077.0</c:v>
                </c:pt>
                <c:pt idx="358">
                  <c:v>-66077.0</c:v>
                </c:pt>
                <c:pt idx="359">
                  <c:v>-66203.0</c:v>
                </c:pt>
                <c:pt idx="360">
                  <c:v>-66203.0</c:v>
                </c:pt>
                <c:pt idx="361">
                  <c:v>-66086.0</c:v>
                </c:pt>
                <c:pt idx="362">
                  <c:v>-66077.0</c:v>
                </c:pt>
                <c:pt idx="363">
                  <c:v>-66077.0</c:v>
                </c:pt>
                <c:pt idx="364">
                  <c:v>-66077.0</c:v>
                </c:pt>
                <c:pt idx="365">
                  <c:v>-66077.0</c:v>
                </c:pt>
                <c:pt idx="366">
                  <c:v>-66077.0</c:v>
                </c:pt>
                <c:pt idx="367">
                  <c:v>-66162.0</c:v>
                </c:pt>
                <c:pt idx="368">
                  <c:v>-66084.0</c:v>
                </c:pt>
                <c:pt idx="369">
                  <c:v>-66077.0</c:v>
                </c:pt>
                <c:pt idx="370">
                  <c:v>-66077.0</c:v>
                </c:pt>
                <c:pt idx="371">
                  <c:v>-66077.0</c:v>
                </c:pt>
                <c:pt idx="372">
                  <c:v>-66077.0</c:v>
                </c:pt>
                <c:pt idx="373">
                  <c:v>-66077.0</c:v>
                </c:pt>
                <c:pt idx="374">
                  <c:v>-66282.0</c:v>
                </c:pt>
                <c:pt idx="375">
                  <c:v>-66112.0</c:v>
                </c:pt>
                <c:pt idx="376">
                  <c:v>-66077.0</c:v>
                </c:pt>
                <c:pt idx="377">
                  <c:v>-66077.0</c:v>
                </c:pt>
                <c:pt idx="378">
                  <c:v>-66077.0</c:v>
                </c:pt>
                <c:pt idx="379">
                  <c:v>-66077.0</c:v>
                </c:pt>
                <c:pt idx="380">
                  <c:v>-66077.0</c:v>
                </c:pt>
                <c:pt idx="381">
                  <c:v>-66143.0</c:v>
                </c:pt>
                <c:pt idx="382">
                  <c:v>-66101.0</c:v>
                </c:pt>
                <c:pt idx="383">
                  <c:v>-66077.0</c:v>
                </c:pt>
                <c:pt idx="384">
                  <c:v>-66077.0</c:v>
                </c:pt>
                <c:pt idx="385">
                  <c:v>-66077.0</c:v>
                </c:pt>
                <c:pt idx="386">
                  <c:v>-66077.0</c:v>
                </c:pt>
                <c:pt idx="387">
                  <c:v>-66077.0</c:v>
                </c:pt>
                <c:pt idx="388">
                  <c:v>-66162.0</c:v>
                </c:pt>
                <c:pt idx="389">
                  <c:v>-66151.0</c:v>
                </c:pt>
                <c:pt idx="390">
                  <c:v>-66077.0</c:v>
                </c:pt>
                <c:pt idx="391">
                  <c:v>-66077.0</c:v>
                </c:pt>
                <c:pt idx="392">
                  <c:v>-66077.0</c:v>
                </c:pt>
                <c:pt idx="393">
                  <c:v>-66077.0</c:v>
                </c:pt>
                <c:pt idx="394">
                  <c:v>-66077.0</c:v>
                </c:pt>
                <c:pt idx="395">
                  <c:v>-66107.0</c:v>
                </c:pt>
                <c:pt idx="396">
                  <c:v>-66107.0</c:v>
                </c:pt>
                <c:pt idx="397">
                  <c:v>-66077.0</c:v>
                </c:pt>
                <c:pt idx="398">
                  <c:v>-66077.0</c:v>
                </c:pt>
                <c:pt idx="399">
                  <c:v>-66077.0</c:v>
                </c:pt>
                <c:pt idx="400">
                  <c:v>-66077.0</c:v>
                </c:pt>
                <c:pt idx="401">
                  <c:v>-66077.0</c:v>
                </c:pt>
                <c:pt idx="402">
                  <c:v>-66079.0</c:v>
                </c:pt>
                <c:pt idx="403">
                  <c:v>-66079.0</c:v>
                </c:pt>
                <c:pt idx="404">
                  <c:v>-66077.0</c:v>
                </c:pt>
                <c:pt idx="405">
                  <c:v>-66077.0</c:v>
                </c:pt>
                <c:pt idx="406">
                  <c:v>-66077.0</c:v>
                </c:pt>
                <c:pt idx="407">
                  <c:v>-66077.0</c:v>
                </c:pt>
                <c:pt idx="408">
                  <c:v>-66077.0</c:v>
                </c:pt>
                <c:pt idx="409">
                  <c:v>-66145.0</c:v>
                </c:pt>
                <c:pt idx="410">
                  <c:v>-66098.0</c:v>
                </c:pt>
                <c:pt idx="411">
                  <c:v>-66077.0</c:v>
                </c:pt>
                <c:pt idx="412">
                  <c:v>-66077.0</c:v>
                </c:pt>
                <c:pt idx="413">
                  <c:v>-66077.0</c:v>
                </c:pt>
                <c:pt idx="414">
                  <c:v>-66077.0</c:v>
                </c:pt>
                <c:pt idx="415">
                  <c:v>-66077.0</c:v>
                </c:pt>
                <c:pt idx="416">
                  <c:v>-66178.0</c:v>
                </c:pt>
                <c:pt idx="417">
                  <c:v>-66077.0</c:v>
                </c:pt>
                <c:pt idx="418">
                  <c:v>-66077.0</c:v>
                </c:pt>
                <c:pt idx="419">
                  <c:v>-66077.0</c:v>
                </c:pt>
                <c:pt idx="420">
                  <c:v>-66077.0</c:v>
                </c:pt>
                <c:pt idx="421">
                  <c:v>-66077.0</c:v>
                </c:pt>
                <c:pt idx="422">
                  <c:v>-66077.0</c:v>
                </c:pt>
                <c:pt idx="423">
                  <c:v>-66088.0</c:v>
                </c:pt>
                <c:pt idx="424">
                  <c:v>-66079.0</c:v>
                </c:pt>
                <c:pt idx="425">
                  <c:v>-66077.0</c:v>
                </c:pt>
                <c:pt idx="426">
                  <c:v>-66077.0</c:v>
                </c:pt>
                <c:pt idx="427">
                  <c:v>-66077.0</c:v>
                </c:pt>
                <c:pt idx="428">
                  <c:v>-66077.0</c:v>
                </c:pt>
                <c:pt idx="429">
                  <c:v>-66077.0</c:v>
                </c:pt>
                <c:pt idx="430">
                  <c:v>-66156.0</c:v>
                </c:pt>
                <c:pt idx="431">
                  <c:v>-66122.0</c:v>
                </c:pt>
                <c:pt idx="432">
                  <c:v>-66083.0</c:v>
                </c:pt>
                <c:pt idx="433">
                  <c:v>-66077.0</c:v>
                </c:pt>
                <c:pt idx="434">
                  <c:v>-66077.0</c:v>
                </c:pt>
                <c:pt idx="435">
                  <c:v>-66077.0</c:v>
                </c:pt>
                <c:pt idx="436">
                  <c:v>-66077.0</c:v>
                </c:pt>
                <c:pt idx="437">
                  <c:v>-66112.0</c:v>
                </c:pt>
                <c:pt idx="438">
                  <c:v>-66112.0</c:v>
                </c:pt>
                <c:pt idx="439">
                  <c:v>-66082.0</c:v>
                </c:pt>
                <c:pt idx="440">
                  <c:v>-66077.0</c:v>
                </c:pt>
                <c:pt idx="441">
                  <c:v>-66077.0</c:v>
                </c:pt>
                <c:pt idx="442">
                  <c:v>-66077.0</c:v>
                </c:pt>
                <c:pt idx="443">
                  <c:v>-66077.0</c:v>
                </c:pt>
                <c:pt idx="444">
                  <c:v>-66077.0</c:v>
                </c:pt>
                <c:pt idx="445">
                  <c:v>-66100.0</c:v>
                </c:pt>
                <c:pt idx="446">
                  <c:v>-66100.0</c:v>
                </c:pt>
                <c:pt idx="447">
                  <c:v>-66077.0</c:v>
                </c:pt>
                <c:pt idx="448">
                  <c:v>-66077.0</c:v>
                </c:pt>
                <c:pt idx="449">
                  <c:v>-66077.0</c:v>
                </c:pt>
                <c:pt idx="450">
                  <c:v>-66077.0</c:v>
                </c:pt>
                <c:pt idx="451">
                  <c:v>-66077.0</c:v>
                </c:pt>
                <c:pt idx="452">
                  <c:v>-66115.0</c:v>
                </c:pt>
                <c:pt idx="453">
                  <c:v>-66115.0</c:v>
                </c:pt>
                <c:pt idx="454">
                  <c:v>-66077.0</c:v>
                </c:pt>
                <c:pt idx="455">
                  <c:v>-66077.0</c:v>
                </c:pt>
                <c:pt idx="456">
                  <c:v>-66077.0</c:v>
                </c:pt>
                <c:pt idx="457">
                  <c:v>-66077.0</c:v>
                </c:pt>
                <c:pt idx="458">
                  <c:v>-66077.0</c:v>
                </c:pt>
                <c:pt idx="459">
                  <c:v>-66077.0</c:v>
                </c:pt>
                <c:pt idx="460">
                  <c:v>-66203.0</c:v>
                </c:pt>
                <c:pt idx="461">
                  <c:v>-66086.0</c:v>
                </c:pt>
                <c:pt idx="462">
                  <c:v>-66077.0</c:v>
                </c:pt>
                <c:pt idx="463">
                  <c:v>-66077.0</c:v>
                </c:pt>
                <c:pt idx="464">
                  <c:v>-66077.0</c:v>
                </c:pt>
                <c:pt idx="465">
                  <c:v>-66077.0</c:v>
                </c:pt>
                <c:pt idx="466">
                  <c:v>-66077.0</c:v>
                </c:pt>
                <c:pt idx="467">
                  <c:v>-66167.0</c:v>
                </c:pt>
                <c:pt idx="468">
                  <c:v>-66154.0</c:v>
                </c:pt>
                <c:pt idx="469">
                  <c:v>-66077.0</c:v>
                </c:pt>
                <c:pt idx="470">
                  <c:v>-66077.0</c:v>
                </c:pt>
                <c:pt idx="471">
                  <c:v>-66077.0</c:v>
                </c:pt>
                <c:pt idx="472">
                  <c:v>-66077.0</c:v>
                </c:pt>
                <c:pt idx="473">
                  <c:v>-66077.0</c:v>
                </c:pt>
                <c:pt idx="474">
                  <c:v>-66180.0</c:v>
                </c:pt>
                <c:pt idx="475">
                  <c:v>-66132.0</c:v>
                </c:pt>
                <c:pt idx="476">
                  <c:v>-66112.0</c:v>
                </c:pt>
                <c:pt idx="477">
                  <c:v>-66077.0</c:v>
                </c:pt>
                <c:pt idx="478">
                  <c:v>-66077.0</c:v>
                </c:pt>
                <c:pt idx="479">
                  <c:v>-66077.0</c:v>
                </c:pt>
                <c:pt idx="480">
                  <c:v>-66077.0</c:v>
                </c:pt>
                <c:pt idx="481">
                  <c:v>-66137.0</c:v>
                </c:pt>
                <c:pt idx="482">
                  <c:v>-66137.0</c:v>
                </c:pt>
                <c:pt idx="483">
                  <c:v>-66077.0</c:v>
                </c:pt>
                <c:pt idx="484">
                  <c:v>-66077.0</c:v>
                </c:pt>
                <c:pt idx="485">
                  <c:v>-66077.0</c:v>
                </c:pt>
                <c:pt idx="486">
                  <c:v>-66077.0</c:v>
                </c:pt>
                <c:pt idx="487">
                  <c:v>-66077.0</c:v>
                </c:pt>
                <c:pt idx="488">
                  <c:v>-66181.0</c:v>
                </c:pt>
                <c:pt idx="489">
                  <c:v>-66171.0</c:v>
                </c:pt>
                <c:pt idx="490">
                  <c:v>-66077.0</c:v>
                </c:pt>
                <c:pt idx="491">
                  <c:v>-66077.0</c:v>
                </c:pt>
                <c:pt idx="492">
                  <c:v>-66077.0</c:v>
                </c:pt>
                <c:pt idx="493">
                  <c:v>-66077.0</c:v>
                </c:pt>
                <c:pt idx="494">
                  <c:v>-66077.0</c:v>
                </c:pt>
                <c:pt idx="495">
                  <c:v>-66217.0</c:v>
                </c:pt>
                <c:pt idx="496">
                  <c:v>-66103.0</c:v>
                </c:pt>
                <c:pt idx="497">
                  <c:v>-66077.0</c:v>
                </c:pt>
                <c:pt idx="498">
                  <c:v>-66077.0</c:v>
                </c:pt>
                <c:pt idx="499">
                  <c:v>-66077.0</c:v>
                </c:pt>
                <c:pt idx="500">
                  <c:v>-66077.0</c:v>
                </c:pt>
                <c:pt idx="501">
                  <c:v>-66077.0</c:v>
                </c:pt>
                <c:pt idx="502">
                  <c:v>-66158.0</c:v>
                </c:pt>
                <c:pt idx="503">
                  <c:v>-66133.0</c:v>
                </c:pt>
                <c:pt idx="504">
                  <c:v>-66077.0</c:v>
                </c:pt>
                <c:pt idx="505">
                  <c:v>-66077.0</c:v>
                </c:pt>
                <c:pt idx="506">
                  <c:v>-66077.0</c:v>
                </c:pt>
                <c:pt idx="507">
                  <c:v>-66077.0</c:v>
                </c:pt>
                <c:pt idx="508">
                  <c:v>-66077.0</c:v>
                </c:pt>
                <c:pt idx="509">
                  <c:v>-66178.0</c:v>
                </c:pt>
                <c:pt idx="510">
                  <c:v>-66077.0</c:v>
                </c:pt>
                <c:pt idx="511">
                  <c:v>-66077.0</c:v>
                </c:pt>
                <c:pt idx="512">
                  <c:v>-66077.0</c:v>
                </c:pt>
                <c:pt idx="513">
                  <c:v>-66077.0</c:v>
                </c:pt>
                <c:pt idx="514">
                  <c:v>-66077.0</c:v>
                </c:pt>
                <c:pt idx="515">
                  <c:v>-66077.0</c:v>
                </c:pt>
                <c:pt idx="516">
                  <c:v>-66143.0</c:v>
                </c:pt>
                <c:pt idx="517">
                  <c:v>-66112.0</c:v>
                </c:pt>
                <c:pt idx="518">
                  <c:v>-66077.0</c:v>
                </c:pt>
                <c:pt idx="519">
                  <c:v>-66077.0</c:v>
                </c:pt>
                <c:pt idx="520">
                  <c:v>-66077.0</c:v>
                </c:pt>
                <c:pt idx="521">
                  <c:v>-66077.0</c:v>
                </c:pt>
                <c:pt idx="522">
                  <c:v>-66077.0</c:v>
                </c:pt>
                <c:pt idx="523">
                  <c:v>-66104.0</c:v>
                </c:pt>
                <c:pt idx="524">
                  <c:v>-66104.0</c:v>
                </c:pt>
                <c:pt idx="525">
                  <c:v>-66077.0</c:v>
                </c:pt>
                <c:pt idx="526">
                  <c:v>-66077.0</c:v>
                </c:pt>
                <c:pt idx="527">
                  <c:v>-66077.0</c:v>
                </c:pt>
                <c:pt idx="528">
                  <c:v>-66077.0</c:v>
                </c:pt>
                <c:pt idx="529">
                  <c:v>-66077.0</c:v>
                </c:pt>
                <c:pt idx="530">
                  <c:v>-66132.0</c:v>
                </c:pt>
                <c:pt idx="531">
                  <c:v>-66131.0</c:v>
                </c:pt>
                <c:pt idx="532">
                  <c:v>-66077.0</c:v>
                </c:pt>
                <c:pt idx="533">
                  <c:v>-66077.0</c:v>
                </c:pt>
                <c:pt idx="534">
                  <c:v>-66077.0</c:v>
                </c:pt>
                <c:pt idx="535">
                  <c:v>-66077.0</c:v>
                </c:pt>
                <c:pt idx="536">
                  <c:v>-66077.0</c:v>
                </c:pt>
                <c:pt idx="537">
                  <c:v>-66077.0</c:v>
                </c:pt>
                <c:pt idx="538">
                  <c:v>-66143.0</c:v>
                </c:pt>
                <c:pt idx="539">
                  <c:v>-66092.0</c:v>
                </c:pt>
                <c:pt idx="540">
                  <c:v>-66077.0</c:v>
                </c:pt>
                <c:pt idx="541">
                  <c:v>-66077.0</c:v>
                </c:pt>
                <c:pt idx="542">
                  <c:v>-66077.0</c:v>
                </c:pt>
                <c:pt idx="543">
                  <c:v>-66077.0</c:v>
                </c:pt>
                <c:pt idx="544">
                  <c:v>-66077.0</c:v>
                </c:pt>
                <c:pt idx="545">
                  <c:v>-66144.0</c:v>
                </c:pt>
                <c:pt idx="546">
                  <c:v>-66077.0</c:v>
                </c:pt>
                <c:pt idx="547">
                  <c:v>-66077.0</c:v>
                </c:pt>
                <c:pt idx="548">
                  <c:v>-66077.0</c:v>
                </c:pt>
                <c:pt idx="549">
                  <c:v>-66077.0</c:v>
                </c:pt>
                <c:pt idx="550">
                  <c:v>-66077.0</c:v>
                </c:pt>
                <c:pt idx="551">
                  <c:v>-66077.0</c:v>
                </c:pt>
                <c:pt idx="552">
                  <c:v>-66171.0</c:v>
                </c:pt>
                <c:pt idx="553">
                  <c:v>-66116.0</c:v>
                </c:pt>
                <c:pt idx="554">
                  <c:v>-66077.0</c:v>
                </c:pt>
                <c:pt idx="555">
                  <c:v>-66077.0</c:v>
                </c:pt>
                <c:pt idx="556">
                  <c:v>-66077.0</c:v>
                </c:pt>
                <c:pt idx="557">
                  <c:v>-66077.0</c:v>
                </c:pt>
                <c:pt idx="558">
                  <c:v>-66077.0</c:v>
                </c:pt>
                <c:pt idx="559">
                  <c:v>-66264.0</c:v>
                </c:pt>
                <c:pt idx="560">
                  <c:v>-66098.0</c:v>
                </c:pt>
                <c:pt idx="561">
                  <c:v>-66077.0</c:v>
                </c:pt>
                <c:pt idx="562">
                  <c:v>-66077.0</c:v>
                </c:pt>
                <c:pt idx="563">
                  <c:v>-66077.0</c:v>
                </c:pt>
                <c:pt idx="564">
                  <c:v>-66077.0</c:v>
                </c:pt>
                <c:pt idx="565">
                  <c:v>-66077.0</c:v>
                </c:pt>
                <c:pt idx="566">
                  <c:v>-66245.0</c:v>
                </c:pt>
                <c:pt idx="567">
                  <c:v>-66121.0</c:v>
                </c:pt>
                <c:pt idx="568">
                  <c:v>-66077.0</c:v>
                </c:pt>
                <c:pt idx="569">
                  <c:v>-66077.0</c:v>
                </c:pt>
                <c:pt idx="570">
                  <c:v>-66077.0</c:v>
                </c:pt>
                <c:pt idx="571">
                  <c:v>-66077.0</c:v>
                </c:pt>
                <c:pt idx="572">
                  <c:v>-66077.0</c:v>
                </c:pt>
                <c:pt idx="573">
                  <c:v>-66201.0</c:v>
                </c:pt>
                <c:pt idx="574">
                  <c:v>-66140.0</c:v>
                </c:pt>
                <c:pt idx="575">
                  <c:v>-66077.0</c:v>
                </c:pt>
                <c:pt idx="576">
                  <c:v>-66077.0</c:v>
                </c:pt>
                <c:pt idx="577">
                  <c:v>-66077.0</c:v>
                </c:pt>
                <c:pt idx="578">
                  <c:v>-66077.0</c:v>
                </c:pt>
                <c:pt idx="579">
                  <c:v>-66077.0</c:v>
                </c:pt>
                <c:pt idx="580">
                  <c:v>-66077.0</c:v>
                </c:pt>
                <c:pt idx="581">
                  <c:v>-66077.0</c:v>
                </c:pt>
                <c:pt idx="582">
                  <c:v>-66077.0</c:v>
                </c:pt>
                <c:pt idx="583">
                  <c:v>-66077.0</c:v>
                </c:pt>
                <c:pt idx="584">
                  <c:v>-66077.0</c:v>
                </c:pt>
                <c:pt idx="585">
                  <c:v>-66077.0</c:v>
                </c:pt>
                <c:pt idx="586">
                  <c:v>-66077.0</c:v>
                </c:pt>
                <c:pt idx="587">
                  <c:v>-66196.0</c:v>
                </c:pt>
                <c:pt idx="588">
                  <c:v>-66148.0</c:v>
                </c:pt>
                <c:pt idx="589">
                  <c:v>-66077.0</c:v>
                </c:pt>
                <c:pt idx="590">
                  <c:v>-66077.0</c:v>
                </c:pt>
                <c:pt idx="591">
                  <c:v>-66077.0</c:v>
                </c:pt>
                <c:pt idx="592">
                  <c:v>-66077.0</c:v>
                </c:pt>
                <c:pt idx="593">
                  <c:v>-66077.0</c:v>
                </c:pt>
                <c:pt idx="594">
                  <c:v>-66077.0</c:v>
                </c:pt>
                <c:pt idx="595">
                  <c:v>-66228.0</c:v>
                </c:pt>
                <c:pt idx="596">
                  <c:v>-66213.0</c:v>
                </c:pt>
                <c:pt idx="597">
                  <c:v>-66077.0</c:v>
                </c:pt>
                <c:pt idx="598">
                  <c:v>-66077.0</c:v>
                </c:pt>
                <c:pt idx="599">
                  <c:v>-66077.0</c:v>
                </c:pt>
                <c:pt idx="600">
                  <c:v>-66077.0</c:v>
                </c:pt>
                <c:pt idx="601">
                  <c:v>-66077.0</c:v>
                </c:pt>
                <c:pt idx="602">
                  <c:v>-66077.0</c:v>
                </c:pt>
                <c:pt idx="603">
                  <c:v>-66128.0</c:v>
                </c:pt>
                <c:pt idx="604">
                  <c:v>-66128.0</c:v>
                </c:pt>
                <c:pt idx="605">
                  <c:v>-66077.0</c:v>
                </c:pt>
                <c:pt idx="606">
                  <c:v>-66077.0</c:v>
                </c:pt>
                <c:pt idx="607">
                  <c:v>-66077.0</c:v>
                </c:pt>
                <c:pt idx="608">
                  <c:v>-66077.0</c:v>
                </c:pt>
                <c:pt idx="609">
                  <c:v>-66077.0</c:v>
                </c:pt>
                <c:pt idx="610">
                  <c:v>-66167.0</c:v>
                </c:pt>
                <c:pt idx="611">
                  <c:v>-66077.0</c:v>
                </c:pt>
                <c:pt idx="612">
                  <c:v>-66077.0</c:v>
                </c:pt>
                <c:pt idx="613">
                  <c:v>-66077.0</c:v>
                </c:pt>
                <c:pt idx="614">
                  <c:v>-66077.0</c:v>
                </c:pt>
                <c:pt idx="615">
                  <c:v>-66077.0</c:v>
                </c:pt>
                <c:pt idx="616">
                  <c:v>-66077.0</c:v>
                </c:pt>
                <c:pt idx="617">
                  <c:v>-66160.0</c:v>
                </c:pt>
                <c:pt idx="618">
                  <c:v>-66077.0</c:v>
                </c:pt>
                <c:pt idx="619">
                  <c:v>-66077.0</c:v>
                </c:pt>
                <c:pt idx="620">
                  <c:v>-66077.0</c:v>
                </c:pt>
                <c:pt idx="621">
                  <c:v>-66077.0</c:v>
                </c:pt>
                <c:pt idx="622">
                  <c:v>-66077.0</c:v>
                </c:pt>
                <c:pt idx="623">
                  <c:v>-66077.0</c:v>
                </c:pt>
                <c:pt idx="624">
                  <c:v>-66129.0</c:v>
                </c:pt>
                <c:pt idx="625">
                  <c:v>-66115.0</c:v>
                </c:pt>
                <c:pt idx="626">
                  <c:v>-66077.0</c:v>
                </c:pt>
                <c:pt idx="627">
                  <c:v>-66077.0</c:v>
                </c:pt>
                <c:pt idx="628">
                  <c:v>-66077.0</c:v>
                </c:pt>
                <c:pt idx="629">
                  <c:v>-66077.0</c:v>
                </c:pt>
                <c:pt idx="630">
                  <c:v>-66077.0</c:v>
                </c:pt>
                <c:pt idx="631">
                  <c:v>-66123.0</c:v>
                </c:pt>
                <c:pt idx="632">
                  <c:v>-66123.0</c:v>
                </c:pt>
                <c:pt idx="633">
                  <c:v>-66077.0</c:v>
                </c:pt>
                <c:pt idx="634">
                  <c:v>-66077.0</c:v>
                </c:pt>
                <c:pt idx="635">
                  <c:v>-66077.0</c:v>
                </c:pt>
                <c:pt idx="636">
                  <c:v>-66077.0</c:v>
                </c:pt>
                <c:pt idx="637">
                  <c:v>-66077.0</c:v>
                </c:pt>
                <c:pt idx="638">
                  <c:v>-66125.0</c:v>
                </c:pt>
                <c:pt idx="639">
                  <c:v>-66125.0</c:v>
                </c:pt>
                <c:pt idx="640">
                  <c:v>-66077.0</c:v>
                </c:pt>
                <c:pt idx="641">
                  <c:v>-66077.0</c:v>
                </c:pt>
                <c:pt idx="642">
                  <c:v>-66077.0</c:v>
                </c:pt>
                <c:pt idx="643">
                  <c:v>-66077.0</c:v>
                </c:pt>
                <c:pt idx="644">
                  <c:v>-66077.0</c:v>
                </c:pt>
                <c:pt idx="645">
                  <c:v>-66289.0</c:v>
                </c:pt>
                <c:pt idx="646">
                  <c:v>-66154.0</c:v>
                </c:pt>
                <c:pt idx="647">
                  <c:v>-66077.0</c:v>
                </c:pt>
                <c:pt idx="648">
                  <c:v>-66077.0</c:v>
                </c:pt>
                <c:pt idx="649">
                  <c:v>-66077.0</c:v>
                </c:pt>
                <c:pt idx="650">
                  <c:v>-66077.0</c:v>
                </c:pt>
                <c:pt idx="651">
                  <c:v>-66077.0</c:v>
                </c:pt>
                <c:pt idx="652">
                  <c:v>-66086.0</c:v>
                </c:pt>
                <c:pt idx="653">
                  <c:v>-66086.0</c:v>
                </c:pt>
                <c:pt idx="654">
                  <c:v>-66077.0</c:v>
                </c:pt>
                <c:pt idx="655">
                  <c:v>-66077.0</c:v>
                </c:pt>
                <c:pt idx="656">
                  <c:v>-66077.0</c:v>
                </c:pt>
                <c:pt idx="657">
                  <c:v>-66077.0</c:v>
                </c:pt>
                <c:pt idx="658">
                  <c:v>-66077.0</c:v>
                </c:pt>
                <c:pt idx="659">
                  <c:v>-66102.0</c:v>
                </c:pt>
                <c:pt idx="660">
                  <c:v>-66102.0</c:v>
                </c:pt>
                <c:pt idx="661">
                  <c:v>-66064.0</c:v>
                </c:pt>
                <c:pt idx="662">
                  <c:v>-66064.0</c:v>
                </c:pt>
                <c:pt idx="663">
                  <c:v>-66064.0</c:v>
                </c:pt>
                <c:pt idx="664">
                  <c:v>-66064.0</c:v>
                </c:pt>
                <c:pt idx="665">
                  <c:v>-66064.0</c:v>
                </c:pt>
                <c:pt idx="666">
                  <c:v>-66182.0</c:v>
                </c:pt>
                <c:pt idx="667">
                  <c:v>-66126.0</c:v>
                </c:pt>
                <c:pt idx="668">
                  <c:v>-66064.0</c:v>
                </c:pt>
                <c:pt idx="669">
                  <c:v>-66062.0</c:v>
                </c:pt>
                <c:pt idx="670">
                  <c:v>-66023.0</c:v>
                </c:pt>
                <c:pt idx="671">
                  <c:v>-66023.0</c:v>
                </c:pt>
                <c:pt idx="672">
                  <c:v>-66014.0</c:v>
                </c:pt>
                <c:pt idx="673">
                  <c:v>-66014.0</c:v>
                </c:pt>
                <c:pt idx="674">
                  <c:v>-66014.0</c:v>
                </c:pt>
                <c:pt idx="675">
                  <c:v>-66014.0</c:v>
                </c:pt>
                <c:pt idx="676">
                  <c:v>-66014.0</c:v>
                </c:pt>
                <c:pt idx="677">
                  <c:v>-66014.0</c:v>
                </c:pt>
                <c:pt idx="678">
                  <c:v>-66014.0</c:v>
                </c:pt>
                <c:pt idx="679">
                  <c:v>-66014.0</c:v>
                </c:pt>
                <c:pt idx="680">
                  <c:v>-66014.0</c:v>
                </c:pt>
                <c:pt idx="681">
                  <c:v>-66014.0</c:v>
                </c:pt>
                <c:pt idx="682">
                  <c:v>-66014.0</c:v>
                </c:pt>
                <c:pt idx="683">
                  <c:v>-66007.0</c:v>
                </c:pt>
                <c:pt idx="684">
                  <c:v>-66007.0</c:v>
                </c:pt>
                <c:pt idx="685">
                  <c:v>-66007.0</c:v>
                </c:pt>
                <c:pt idx="686">
                  <c:v>-66007.0</c:v>
                </c:pt>
                <c:pt idx="687">
                  <c:v>-66007.0</c:v>
                </c:pt>
                <c:pt idx="688">
                  <c:v>-66007.0</c:v>
                </c:pt>
                <c:pt idx="689">
                  <c:v>-66113.0</c:v>
                </c:pt>
                <c:pt idx="690">
                  <c:v>-66010.0</c:v>
                </c:pt>
                <c:pt idx="691">
                  <c:v>-66007.0</c:v>
                </c:pt>
                <c:pt idx="692">
                  <c:v>-66007.0</c:v>
                </c:pt>
                <c:pt idx="693">
                  <c:v>-66007.0</c:v>
                </c:pt>
                <c:pt idx="694">
                  <c:v>-66007.0</c:v>
                </c:pt>
                <c:pt idx="695">
                  <c:v>-66007.0</c:v>
                </c:pt>
                <c:pt idx="696">
                  <c:v>-66090.0</c:v>
                </c:pt>
                <c:pt idx="697">
                  <c:v>-66035.0</c:v>
                </c:pt>
                <c:pt idx="698">
                  <c:v>-66007.0</c:v>
                </c:pt>
                <c:pt idx="699">
                  <c:v>-66007.0</c:v>
                </c:pt>
                <c:pt idx="700">
                  <c:v>-66007.0</c:v>
                </c:pt>
                <c:pt idx="701">
                  <c:v>-66007.0</c:v>
                </c:pt>
                <c:pt idx="702">
                  <c:v>-66007.0</c:v>
                </c:pt>
                <c:pt idx="703">
                  <c:v>-66007.0</c:v>
                </c:pt>
                <c:pt idx="704">
                  <c:v>-66007.0</c:v>
                </c:pt>
                <c:pt idx="705">
                  <c:v>-66007.0</c:v>
                </c:pt>
                <c:pt idx="706">
                  <c:v>-66007.0</c:v>
                </c:pt>
                <c:pt idx="707">
                  <c:v>-66007.0</c:v>
                </c:pt>
                <c:pt idx="708">
                  <c:v>-66007.0</c:v>
                </c:pt>
                <c:pt idx="709">
                  <c:v>-66007.0</c:v>
                </c:pt>
                <c:pt idx="710">
                  <c:v>-66143.0</c:v>
                </c:pt>
                <c:pt idx="711">
                  <c:v>-66057.0</c:v>
                </c:pt>
                <c:pt idx="712">
                  <c:v>-66007.0</c:v>
                </c:pt>
                <c:pt idx="713">
                  <c:v>-66007.0</c:v>
                </c:pt>
                <c:pt idx="714">
                  <c:v>-66007.0</c:v>
                </c:pt>
                <c:pt idx="715">
                  <c:v>-66007.0</c:v>
                </c:pt>
                <c:pt idx="716">
                  <c:v>-66007.0</c:v>
                </c:pt>
                <c:pt idx="717">
                  <c:v>-66147.0</c:v>
                </c:pt>
                <c:pt idx="718">
                  <c:v>-66053.0</c:v>
                </c:pt>
                <c:pt idx="719">
                  <c:v>-66007.0</c:v>
                </c:pt>
                <c:pt idx="720">
                  <c:v>-66007.0</c:v>
                </c:pt>
                <c:pt idx="721">
                  <c:v>-66007.0</c:v>
                </c:pt>
                <c:pt idx="722">
                  <c:v>-66007.0</c:v>
                </c:pt>
                <c:pt idx="723">
                  <c:v>-66007.0</c:v>
                </c:pt>
                <c:pt idx="724">
                  <c:v>-66141.0</c:v>
                </c:pt>
                <c:pt idx="725">
                  <c:v>-66040.0</c:v>
                </c:pt>
                <c:pt idx="726">
                  <c:v>-66009.0</c:v>
                </c:pt>
                <c:pt idx="727">
                  <c:v>-66007.0</c:v>
                </c:pt>
                <c:pt idx="728">
                  <c:v>-66007.0</c:v>
                </c:pt>
                <c:pt idx="729">
                  <c:v>-66007.0</c:v>
                </c:pt>
                <c:pt idx="730">
                  <c:v>-66007.0</c:v>
                </c:pt>
                <c:pt idx="731">
                  <c:v>-66007.0</c:v>
                </c:pt>
                <c:pt idx="732">
                  <c:v>-66095.0</c:v>
                </c:pt>
                <c:pt idx="733">
                  <c:v>-66051.0</c:v>
                </c:pt>
                <c:pt idx="734">
                  <c:v>-66007.0</c:v>
                </c:pt>
                <c:pt idx="735">
                  <c:v>-66007.0</c:v>
                </c:pt>
                <c:pt idx="736">
                  <c:v>-66007.0</c:v>
                </c:pt>
                <c:pt idx="737">
                  <c:v>-66007.0</c:v>
                </c:pt>
                <c:pt idx="738">
                  <c:v>-66007.0</c:v>
                </c:pt>
                <c:pt idx="739">
                  <c:v>-66102.0</c:v>
                </c:pt>
                <c:pt idx="740">
                  <c:v>-66067.0</c:v>
                </c:pt>
                <c:pt idx="741">
                  <c:v>-66018.0</c:v>
                </c:pt>
                <c:pt idx="742">
                  <c:v>-66004.0</c:v>
                </c:pt>
                <c:pt idx="743">
                  <c:v>-66004.0</c:v>
                </c:pt>
                <c:pt idx="744">
                  <c:v>-66004.0</c:v>
                </c:pt>
                <c:pt idx="745">
                  <c:v>-66004.0</c:v>
                </c:pt>
                <c:pt idx="746">
                  <c:v>-66004.0</c:v>
                </c:pt>
                <c:pt idx="747">
                  <c:v>-66116.0</c:v>
                </c:pt>
                <c:pt idx="748">
                  <c:v>-66116.0</c:v>
                </c:pt>
                <c:pt idx="749">
                  <c:v>-66062.0</c:v>
                </c:pt>
                <c:pt idx="750">
                  <c:v>-66004.0</c:v>
                </c:pt>
                <c:pt idx="751">
                  <c:v>-66004.0</c:v>
                </c:pt>
                <c:pt idx="752">
                  <c:v>-66004.0</c:v>
                </c:pt>
                <c:pt idx="753">
                  <c:v>-66004.0</c:v>
                </c:pt>
                <c:pt idx="754">
                  <c:v>-66004.0</c:v>
                </c:pt>
                <c:pt idx="755">
                  <c:v>-66125.0</c:v>
                </c:pt>
                <c:pt idx="756">
                  <c:v>-66040.0</c:v>
                </c:pt>
                <c:pt idx="757">
                  <c:v>-66009.0</c:v>
                </c:pt>
                <c:pt idx="758">
                  <c:v>-66004.0</c:v>
                </c:pt>
                <c:pt idx="759">
                  <c:v>-66004.0</c:v>
                </c:pt>
                <c:pt idx="760">
                  <c:v>-66004.0</c:v>
                </c:pt>
                <c:pt idx="761">
                  <c:v>-66004.0</c:v>
                </c:pt>
                <c:pt idx="762">
                  <c:v>-66082.0</c:v>
                </c:pt>
                <c:pt idx="763">
                  <c:v>-66082.0</c:v>
                </c:pt>
                <c:pt idx="764">
                  <c:v>-66004.0</c:v>
                </c:pt>
                <c:pt idx="765">
                  <c:v>-66004.0</c:v>
                </c:pt>
                <c:pt idx="766">
                  <c:v>-66004.0</c:v>
                </c:pt>
                <c:pt idx="767">
                  <c:v>-66004.0</c:v>
                </c:pt>
                <c:pt idx="768">
                  <c:v>-66004.0</c:v>
                </c:pt>
                <c:pt idx="769">
                  <c:v>-66146.0</c:v>
                </c:pt>
                <c:pt idx="770">
                  <c:v>-66024.0</c:v>
                </c:pt>
                <c:pt idx="771">
                  <c:v>-66004.0</c:v>
                </c:pt>
                <c:pt idx="772">
                  <c:v>-66004.0</c:v>
                </c:pt>
                <c:pt idx="773">
                  <c:v>-66004.0</c:v>
                </c:pt>
                <c:pt idx="774">
                  <c:v>-66004.0</c:v>
                </c:pt>
                <c:pt idx="775">
                  <c:v>-66004.0</c:v>
                </c:pt>
                <c:pt idx="776">
                  <c:v>-66118.0</c:v>
                </c:pt>
                <c:pt idx="777">
                  <c:v>-66030.0</c:v>
                </c:pt>
                <c:pt idx="778">
                  <c:v>-66004.0</c:v>
                </c:pt>
                <c:pt idx="779">
                  <c:v>-66004.0</c:v>
                </c:pt>
                <c:pt idx="780">
                  <c:v>-66004.0</c:v>
                </c:pt>
                <c:pt idx="781">
                  <c:v>-66004.0</c:v>
                </c:pt>
                <c:pt idx="782">
                  <c:v>-66004.0</c:v>
                </c:pt>
                <c:pt idx="783">
                  <c:v>-66111.0</c:v>
                </c:pt>
                <c:pt idx="784">
                  <c:v>-66004.0</c:v>
                </c:pt>
                <c:pt idx="785">
                  <c:v>-66004.0</c:v>
                </c:pt>
                <c:pt idx="786">
                  <c:v>-66004.0</c:v>
                </c:pt>
                <c:pt idx="787">
                  <c:v>-66004.0</c:v>
                </c:pt>
                <c:pt idx="788">
                  <c:v>-66004.0</c:v>
                </c:pt>
                <c:pt idx="789">
                  <c:v>-66004.0</c:v>
                </c:pt>
                <c:pt idx="790">
                  <c:v>-66160.0</c:v>
                </c:pt>
                <c:pt idx="791">
                  <c:v>-66013.0</c:v>
                </c:pt>
                <c:pt idx="792">
                  <c:v>-66004.0</c:v>
                </c:pt>
                <c:pt idx="793">
                  <c:v>-66004.0</c:v>
                </c:pt>
                <c:pt idx="794">
                  <c:v>-66004.0</c:v>
                </c:pt>
                <c:pt idx="795">
                  <c:v>-66004.0</c:v>
                </c:pt>
                <c:pt idx="796">
                  <c:v>-66004.0</c:v>
                </c:pt>
                <c:pt idx="797">
                  <c:v>-66041.0</c:v>
                </c:pt>
                <c:pt idx="798">
                  <c:v>-66041.0</c:v>
                </c:pt>
                <c:pt idx="799">
                  <c:v>-66004.0</c:v>
                </c:pt>
                <c:pt idx="800">
                  <c:v>-66004.0</c:v>
                </c:pt>
                <c:pt idx="801">
                  <c:v>-66004.0</c:v>
                </c:pt>
                <c:pt idx="802">
                  <c:v>-66004.0</c:v>
                </c:pt>
                <c:pt idx="803">
                  <c:v>-66004.0</c:v>
                </c:pt>
                <c:pt idx="804">
                  <c:v>-66070.0</c:v>
                </c:pt>
                <c:pt idx="805">
                  <c:v>-66004.0</c:v>
                </c:pt>
                <c:pt idx="806">
                  <c:v>-66004.0</c:v>
                </c:pt>
                <c:pt idx="807">
                  <c:v>-66004.0</c:v>
                </c:pt>
                <c:pt idx="808">
                  <c:v>-66004.0</c:v>
                </c:pt>
                <c:pt idx="809">
                  <c:v>-66004.0</c:v>
                </c:pt>
                <c:pt idx="810">
                  <c:v>-66004.0</c:v>
                </c:pt>
                <c:pt idx="811">
                  <c:v>-66146.0</c:v>
                </c:pt>
                <c:pt idx="812">
                  <c:v>-66023.0</c:v>
                </c:pt>
                <c:pt idx="813">
                  <c:v>-66014.0</c:v>
                </c:pt>
                <c:pt idx="814">
                  <c:v>-66004.0</c:v>
                </c:pt>
                <c:pt idx="815">
                  <c:v>-66004.0</c:v>
                </c:pt>
                <c:pt idx="816">
                  <c:v>-66004.0</c:v>
                </c:pt>
                <c:pt idx="817">
                  <c:v>-66004.0</c:v>
                </c:pt>
                <c:pt idx="818">
                  <c:v>-66004.0</c:v>
                </c:pt>
                <c:pt idx="819">
                  <c:v>-66093.0</c:v>
                </c:pt>
                <c:pt idx="820">
                  <c:v>-66027.0</c:v>
                </c:pt>
                <c:pt idx="821">
                  <c:v>-66004.0</c:v>
                </c:pt>
                <c:pt idx="822">
                  <c:v>-66004.0</c:v>
                </c:pt>
                <c:pt idx="823">
                  <c:v>-66004.0</c:v>
                </c:pt>
                <c:pt idx="824">
                  <c:v>-66004.0</c:v>
                </c:pt>
                <c:pt idx="825">
                  <c:v>-66004.0</c:v>
                </c:pt>
                <c:pt idx="826">
                  <c:v>-66013.0</c:v>
                </c:pt>
                <c:pt idx="827">
                  <c:v>-66004.0</c:v>
                </c:pt>
                <c:pt idx="828">
                  <c:v>-66004.0</c:v>
                </c:pt>
                <c:pt idx="829">
                  <c:v>-66004.0</c:v>
                </c:pt>
                <c:pt idx="830">
                  <c:v>-66004.0</c:v>
                </c:pt>
                <c:pt idx="831">
                  <c:v>-66004.0</c:v>
                </c:pt>
                <c:pt idx="832">
                  <c:v>-66004.0</c:v>
                </c:pt>
                <c:pt idx="833">
                  <c:v>-66079.0</c:v>
                </c:pt>
                <c:pt idx="834">
                  <c:v>-66023.0</c:v>
                </c:pt>
                <c:pt idx="835">
                  <c:v>-66004.0</c:v>
                </c:pt>
                <c:pt idx="836">
                  <c:v>-66004.0</c:v>
                </c:pt>
                <c:pt idx="837">
                  <c:v>-66004.0</c:v>
                </c:pt>
                <c:pt idx="838">
                  <c:v>-66004.0</c:v>
                </c:pt>
                <c:pt idx="839">
                  <c:v>-66004.0</c:v>
                </c:pt>
                <c:pt idx="840">
                  <c:v>-66013.0</c:v>
                </c:pt>
                <c:pt idx="841">
                  <c:v>-66013.0</c:v>
                </c:pt>
                <c:pt idx="842">
                  <c:v>-66004.0</c:v>
                </c:pt>
                <c:pt idx="843">
                  <c:v>-66004.0</c:v>
                </c:pt>
                <c:pt idx="844">
                  <c:v>-66004.0</c:v>
                </c:pt>
                <c:pt idx="845">
                  <c:v>-66004.0</c:v>
                </c:pt>
                <c:pt idx="846">
                  <c:v>-66004.0</c:v>
                </c:pt>
                <c:pt idx="847">
                  <c:v>-66088.0</c:v>
                </c:pt>
                <c:pt idx="848">
                  <c:v>-66004.0</c:v>
                </c:pt>
                <c:pt idx="849">
                  <c:v>-66004.0</c:v>
                </c:pt>
                <c:pt idx="850">
                  <c:v>-66004.0</c:v>
                </c:pt>
                <c:pt idx="851">
                  <c:v>-66004.0</c:v>
                </c:pt>
                <c:pt idx="852">
                  <c:v>-66004.0</c:v>
                </c:pt>
                <c:pt idx="853">
                  <c:v>-66004.0</c:v>
                </c:pt>
                <c:pt idx="854">
                  <c:v>-66135.0</c:v>
                </c:pt>
                <c:pt idx="855">
                  <c:v>-66123.0</c:v>
                </c:pt>
                <c:pt idx="856">
                  <c:v>-66004.0</c:v>
                </c:pt>
                <c:pt idx="857">
                  <c:v>-66004.0</c:v>
                </c:pt>
                <c:pt idx="858">
                  <c:v>-66004.0</c:v>
                </c:pt>
                <c:pt idx="859">
                  <c:v>-66004.0</c:v>
                </c:pt>
                <c:pt idx="860">
                  <c:v>-66004.0</c:v>
                </c:pt>
                <c:pt idx="861">
                  <c:v>-66104.0</c:v>
                </c:pt>
                <c:pt idx="862">
                  <c:v>-66055.0</c:v>
                </c:pt>
                <c:pt idx="863">
                  <c:v>-66004.0</c:v>
                </c:pt>
                <c:pt idx="864">
                  <c:v>-66004.0</c:v>
                </c:pt>
                <c:pt idx="865">
                  <c:v>-66004.0</c:v>
                </c:pt>
                <c:pt idx="866">
                  <c:v>-66004.0</c:v>
                </c:pt>
                <c:pt idx="867">
                  <c:v>-66004.0</c:v>
                </c:pt>
                <c:pt idx="868">
                  <c:v>-66120.0</c:v>
                </c:pt>
                <c:pt idx="869">
                  <c:v>-66013.0</c:v>
                </c:pt>
                <c:pt idx="870">
                  <c:v>-66004.0</c:v>
                </c:pt>
                <c:pt idx="871">
                  <c:v>-66004.0</c:v>
                </c:pt>
                <c:pt idx="872">
                  <c:v>-66004.0</c:v>
                </c:pt>
                <c:pt idx="873">
                  <c:v>-66004.0</c:v>
                </c:pt>
                <c:pt idx="874">
                  <c:v>-66004.0</c:v>
                </c:pt>
                <c:pt idx="875">
                  <c:v>-66071.0</c:v>
                </c:pt>
                <c:pt idx="876">
                  <c:v>-66030.0</c:v>
                </c:pt>
                <c:pt idx="877">
                  <c:v>-66004.0</c:v>
                </c:pt>
                <c:pt idx="878">
                  <c:v>-66004.0</c:v>
                </c:pt>
                <c:pt idx="879">
                  <c:v>-66004.0</c:v>
                </c:pt>
                <c:pt idx="880">
                  <c:v>-66004.0</c:v>
                </c:pt>
                <c:pt idx="881">
                  <c:v>-66004.0</c:v>
                </c:pt>
                <c:pt idx="882">
                  <c:v>-66018.0</c:v>
                </c:pt>
                <c:pt idx="883">
                  <c:v>-66004.0</c:v>
                </c:pt>
                <c:pt idx="884">
                  <c:v>-66004.0</c:v>
                </c:pt>
                <c:pt idx="885">
                  <c:v>-66004.0</c:v>
                </c:pt>
                <c:pt idx="886">
                  <c:v>-66004.0</c:v>
                </c:pt>
                <c:pt idx="887">
                  <c:v>-66004.0</c:v>
                </c:pt>
                <c:pt idx="888">
                  <c:v>-66004.0</c:v>
                </c:pt>
                <c:pt idx="889">
                  <c:v>-66045.0</c:v>
                </c:pt>
                <c:pt idx="890">
                  <c:v>-66013.0</c:v>
                </c:pt>
                <c:pt idx="891">
                  <c:v>-66004.0</c:v>
                </c:pt>
                <c:pt idx="892">
                  <c:v>-66004.0</c:v>
                </c:pt>
                <c:pt idx="893">
                  <c:v>-66004.0</c:v>
                </c:pt>
                <c:pt idx="894">
                  <c:v>-66004.0</c:v>
                </c:pt>
                <c:pt idx="895">
                  <c:v>-66004.0</c:v>
                </c:pt>
                <c:pt idx="896">
                  <c:v>-66123.0</c:v>
                </c:pt>
                <c:pt idx="897">
                  <c:v>-66088.0</c:v>
                </c:pt>
                <c:pt idx="898">
                  <c:v>-66004.0</c:v>
                </c:pt>
                <c:pt idx="899">
                  <c:v>-66004.0</c:v>
                </c:pt>
                <c:pt idx="900">
                  <c:v>-66004.0</c:v>
                </c:pt>
                <c:pt idx="901">
                  <c:v>-66004.0</c:v>
                </c:pt>
                <c:pt idx="902">
                  <c:v>-66004.0</c:v>
                </c:pt>
                <c:pt idx="903">
                  <c:v>-66039.0</c:v>
                </c:pt>
                <c:pt idx="904">
                  <c:v>-66039.0</c:v>
                </c:pt>
                <c:pt idx="905">
                  <c:v>-66013.0</c:v>
                </c:pt>
                <c:pt idx="906">
                  <c:v>-66004.0</c:v>
                </c:pt>
                <c:pt idx="907">
                  <c:v>-66004.0</c:v>
                </c:pt>
                <c:pt idx="908">
                  <c:v>-66004.0</c:v>
                </c:pt>
                <c:pt idx="909">
                  <c:v>-66004.0</c:v>
                </c:pt>
                <c:pt idx="910">
                  <c:v>-66187.0</c:v>
                </c:pt>
                <c:pt idx="911">
                  <c:v>-66004.0</c:v>
                </c:pt>
                <c:pt idx="912">
                  <c:v>-66004.0</c:v>
                </c:pt>
                <c:pt idx="913">
                  <c:v>-66004.0</c:v>
                </c:pt>
                <c:pt idx="914">
                  <c:v>-66004.0</c:v>
                </c:pt>
                <c:pt idx="915">
                  <c:v>-66004.0</c:v>
                </c:pt>
                <c:pt idx="916">
                  <c:v>-66004.0</c:v>
                </c:pt>
                <c:pt idx="917">
                  <c:v>-66034.0</c:v>
                </c:pt>
                <c:pt idx="918">
                  <c:v>-66034.0</c:v>
                </c:pt>
                <c:pt idx="919">
                  <c:v>-66004.0</c:v>
                </c:pt>
                <c:pt idx="920">
                  <c:v>-66004.0</c:v>
                </c:pt>
                <c:pt idx="921">
                  <c:v>-66004.0</c:v>
                </c:pt>
                <c:pt idx="922">
                  <c:v>-66004.0</c:v>
                </c:pt>
                <c:pt idx="923">
                  <c:v>-66004.0</c:v>
                </c:pt>
                <c:pt idx="924">
                  <c:v>-66128.0</c:v>
                </c:pt>
                <c:pt idx="925">
                  <c:v>-66058.0</c:v>
                </c:pt>
                <c:pt idx="926">
                  <c:v>-66013.0</c:v>
                </c:pt>
                <c:pt idx="927">
                  <c:v>-66004.0</c:v>
                </c:pt>
                <c:pt idx="928">
                  <c:v>-66004.0</c:v>
                </c:pt>
                <c:pt idx="929">
                  <c:v>-66004.0</c:v>
                </c:pt>
                <c:pt idx="930">
                  <c:v>-66004.0</c:v>
                </c:pt>
                <c:pt idx="931">
                  <c:v>-66108.0</c:v>
                </c:pt>
                <c:pt idx="932">
                  <c:v>-66040.0</c:v>
                </c:pt>
                <c:pt idx="933">
                  <c:v>-66004.0</c:v>
                </c:pt>
                <c:pt idx="934">
                  <c:v>-66004.0</c:v>
                </c:pt>
                <c:pt idx="935">
                  <c:v>-66004.0</c:v>
                </c:pt>
                <c:pt idx="936">
                  <c:v>-66004.0</c:v>
                </c:pt>
                <c:pt idx="937">
                  <c:v>-66004.0</c:v>
                </c:pt>
                <c:pt idx="938">
                  <c:v>-66085.0</c:v>
                </c:pt>
                <c:pt idx="939">
                  <c:v>-66071.0</c:v>
                </c:pt>
                <c:pt idx="940">
                  <c:v>-66004.0</c:v>
                </c:pt>
                <c:pt idx="941">
                  <c:v>-66004.0</c:v>
                </c:pt>
                <c:pt idx="942">
                  <c:v>-66004.0</c:v>
                </c:pt>
                <c:pt idx="943">
                  <c:v>-66004.0</c:v>
                </c:pt>
                <c:pt idx="944">
                  <c:v>-66004.0</c:v>
                </c:pt>
                <c:pt idx="945">
                  <c:v>-66249.0</c:v>
                </c:pt>
                <c:pt idx="946">
                  <c:v>-66140.0</c:v>
                </c:pt>
                <c:pt idx="947">
                  <c:v>-66004.0</c:v>
                </c:pt>
                <c:pt idx="948">
                  <c:v>-66004.0</c:v>
                </c:pt>
                <c:pt idx="949">
                  <c:v>-66004.0</c:v>
                </c:pt>
                <c:pt idx="950">
                  <c:v>-66004.0</c:v>
                </c:pt>
                <c:pt idx="951">
                  <c:v>-66004.0</c:v>
                </c:pt>
                <c:pt idx="952">
                  <c:v>-66070.0</c:v>
                </c:pt>
                <c:pt idx="953">
                  <c:v>-66004.0</c:v>
                </c:pt>
                <c:pt idx="954">
                  <c:v>-66004.0</c:v>
                </c:pt>
                <c:pt idx="955">
                  <c:v>-66004.0</c:v>
                </c:pt>
                <c:pt idx="956">
                  <c:v>-66004.0</c:v>
                </c:pt>
                <c:pt idx="957">
                  <c:v>-66004.0</c:v>
                </c:pt>
                <c:pt idx="958">
                  <c:v>-66004.0</c:v>
                </c:pt>
                <c:pt idx="959">
                  <c:v>-66083.0</c:v>
                </c:pt>
                <c:pt idx="960">
                  <c:v>-66083.0</c:v>
                </c:pt>
                <c:pt idx="961">
                  <c:v>-66014.0</c:v>
                </c:pt>
                <c:pt idx="962">
                  <c:v>-66004.0</c:v>
                </c:pt>
                <c:pt idx="963">
                  <c:v>-66004.0</c:v>
                </c:pt>
                <c:pt idx="964">
                  <c:v>-66004.0</c:v>
                </c:pt>
                <c:pt idx="965">
                  <c:v>-66004.0</c:v>
                </c:pt>
                <c:pt idx="966">
                  <c:v>-66105.0</c:v>
                </c:pt>
                <c:pt idx="967">
                  <c:v>-66009.0</c:v>
                </c:pt>
                <c:pt idx="968">
                  <c:v>-66004.0</c:v>
                </c:pt>
                <c:pt idx="969">
                  <c:v>-66004.0</c:v>
                </c:pt>
                <c:pt idx="970">
                  <c:v>-66004.0</c:v>
                </c:pt>
                <c:pt idx="971">
                  <c:v>-66004.0</c:v>
                </c:pt>
                <c:pt idx="972">
                  <c:v>-66004.0</c:v>
                </c:pt>
                <c:pt idx="973">
                  <c:v>-66183.0</c:v>
                </c:pt>
                <c:pt idx="974">
                  <c:v>-66004.0</c:v>
                </c:pt>
                <c:pt idx="975">
                  <c:v>-66004.0</c:v>
                </c:pt>
                <c:pt idx="976">
                  <c:v>-66004.0</c:v>
                </c:pt>
                <c:pt idx="977">
                  <c:v>-66004.0</c:v>
                </c:pt>
                <c:pt idx="978">
                  <c:v>-66004.0</c:v>
                </c:pt>
                <c:pt idx="979">
                  <c:v>-66004.0</c:v>
                </c:pt>
                <c:pt idx="980">
                  <c:v>-66116.0</c:v>
                </c:pt>
                <c:pt idx="981">
                  <c:v>-66054.0</c:v>
                </c:pt>
                <c:pt idx="982">
                  <c:v>-66004.0</c:v>
                </c:pt>
                <c:pt idx="983">
                  <c:v>-66004.0</c:v>
                </c:pt>
                <c:pt idx="984">
                  <c:v>-66004.0</c:v>
                </c:pt>
                <c:pt idx="985">
                  <c:v>-66004.0</c:v>
                </c:pt>
                <c:pt idx="986">
                  <c:v>-66004.0</c:v>
                </c:pt>
                <c:pt idx="987">
                  <c:v>-66162.0</c:v>
                </c:pt>
                <c:pt idx="988">
                  <c:v>-66004.0</c:v>
                </c:pt>
                <c:pt idx="989">
                  <c:v>-66004.0</c:v>
                </c:pt>
                <c:pt idx="990">
                  <c:v>-66004.0</c:v>
                </c:pt>
                <c:pt idx="991">
                  <c:v>-66004.0</c:v>
                </c:pt>
                <c:pt idx="992">
                  <c:v>-66004.0</c:v>
                </c:pt>
                <c:pt idx="993">
                  <c:v>-66111.0</c:v>
                </c:pt>
                <c:pt idx="994">
                  <c:v>-66022.0</c:v>
                </c:pt>
                <c:pt idx="995">
                  <c:v>-66004.0</c:v>
                </c:pt>
                <c:pt idx="996">
                  <c:v>-66004.0</c:v>
                </c:pt>
                <c:pt idx="997">
                  <c:v>-66004.0</c:v>
                </c:pt>
                <c:pt idx="998">
                  <c:v>-66004.0</c:v>
                </c:pt>
                <c:pt idx="999">
                  <c:v>-66004.0</c:v>
                </c:pt>
                <c:pt idx="1000">
                  <c:v>-66054.0</c:v>
                </c:pt>
                <c:pt idx="1001">
                  <c:v>-66004.0</c:v>
                </c:pt>
                <c:pt idx="1002">
                  <c:v>-66004.0</c:v>
                </c:pt>
                <c:pt idx="1003">
                  <c:v>-66004.0</c:v>
                </c:pt>
                <c:pt idx="1004">
                  <c:v>-66004.0</c:v>
                </c:pt>
                <c:pt idx="1005">
                  <c:v>-66004.0</c:v>
                </c:pt>
                <c:pt idx="1006">
                  <c:v>-66004.0</c:v>
                </c:pt>
                <c:pt idx="1007">
                  <c:v>-66004.0</c:v>
                </c:pt>
                <c:pt idx="1008">
                  <c:v>-66208.0</c:v>
                </c:pt>
                <c:pt idx="1009">
                  <c:v>-66086.0</c:v>
                </c:pt>
                <c:pt idx="1010">
                  <c:v>-66004.0</c:v>
                </c:pt>
                <c:pt idx="1011">
                  <c:v>-66004.0</c:v>
                </c:pt>
                <c:pt idx="1012">
                  <c:v>-66004.0</c:v>
                </c:pt>
                <c:pt idx="1013">
                  <c:v>-66004.0</c:v>
                </c:pt>
                <c:pt idx="1014">
                  <c:v>-66004.0</c:v>
                </c:pt>
                <c:pt idx="1015">
                  <c:v>-66004.0</c:v>
                </c:pt>
                <c:pt idx="1016">
                  <c:v>-66038.0</c:v>
                </c:pt>
                <c:pt idx="1017">
                  <c:v>-66038.0</c:v>
                </c:pt>
                <c:pt idx="1018">
                  <c:v>-66004.0</c:v>
                </c:pt>
                <c:pt idx="1019">
                  <c:v>-66004.0</c:v>
                </c:pt>
                <c:pt idx="1020">
                  <c:v>-66004.0</c:v>
                </c:pt>
                <c:pt idx="1021">
                  <c:v>-66004.0</c:v>
                </c:pt>
                <c:pt idx="1022">
                  <c:v>-66004.0</c:v>
                </c:pt>
                <c:pt idx="1023">
                  <c:v>-66147.0</c:v>
                </c:pt>
                <c:pt idx="1024">
                  <c:v>-66034.0</c:v>
                </c:pt>
                <c:pt idx="1025">
                  <c:v>-66004.0</c:v>
                </c:pt>
                <c:pt idx="1026">
                  <c:v>-66004.0</c:v>
                </c:pt>
                <c:pt idx="1027">
                  <c:v>-66004.0</c:v>
                </c:pt>
                <c:pt idx="1028">
                  <c:v>-66004.0</c:v>
                </c:pt>
                <c:pt idx="1029">
                  <c:v>-66004.0</c:v>
                </c:pt>
                <c:pt idx="1030">
                  <c:v>-66033.0</c:v>
                </c:pt>
                <c:pt idx="1031">
                  <c:v>-66033.0</c:v>
                </c:pt>
                <c:pt idx="1032">
                  <c:v>-66004.0</c:v>
                </c:pt>
                <c:pt idx="1033">
                  <c:v>-66004.0</c:v>
                </c:pt>
                <c:pt idx="1034">
                  <c:v>-66004.0</c:v>
                </c:pt>
                <c:pt idx="1035">
                  <c:v>-66004.0</c:v>
                </c:pt>
                <c:pt idx="1036">
                  <c:v>-66004.0</c:v>
                </c:pt>
                <c:pt idx="1037">
                  <c:v>-66114.0</c:v>
                </c:pt>
                <c:pt idx="1038">
                  <c:v>-66058.0</c:v>
                </c:pt>
                <c:pt idx="1039">
                  <c:v>-66004.0</c:v>
                </c:pt>
                <c:pt idx="1040">
                  <c:v>-66004.0</c:v>
                </c:pt>
                <c:pt idx="1041">
                  <c:v>-66004.0</c:v>
                </c:pt>
                <c:pt idx="1042">
                  <c:v>-66004.0</c:v>
                </c:pt>
                <c:pt idx="1043">
                  <c:v>-66004.0</c:v>
                </c:pt>
                <c:pt idx="1044">
                  <c:v>-66043.0</c:v>
                </c:pt>
                <c:pt idx="1045">
                  <c:v>-66043.0</c:v>
                </c:pt>
                <c:pt idx="1046">
                  <c:v>-66004.0</c:v>
                </c:pt>
                <c:pt idx="1047">
                  <c:v>-66004.0</c:v>
                </c:pt>
                <c:pt idx="1048">
                  <c:v>-66004.0</c:v>
                </c:pt>
                <c:pt idx="1049">
                  <c:v>-66004.0</c:v>
                </c:pt>
                <c:pt idx="1050">
                  <c:v>-66004.0</c:v>
                </c:pt>
                <c:pt idx="1051">
                  <c:v>-66149.0</c:v>
                </c:pt>
                <c:pt idx="1052">
                  <c:v>-66030.0</c:v>
                </c:pt>
                <c:pt idx="1053">
                  <c:v>-66004.0</c:v>
                </c:pt>
                <c:pt idx="1054">
                  <c:v>-66004.0</c:v>
                </c:pt>
                <c:pt idx="1055">
                  <c:v>-66004.0</c:v>
                </c:pt>
                <c:pt idx="1056">
                  <c:v>-66004.0</c:v>
                </c:pt>
                <c:pt idx="1057">
                  <c:v>-66004.0</c:v>
                </c:pt>
                <c:pt idx="1058">
                  <c:v>-66162.0</c:v>
                </c:pt>
                <c:pt idx="1059">
                  <c:v>-66132.0</c:v>
                </c:pt>
                <c:pt idx="1060">
                  <c:v>-66004.0</c:v>
                </c:pt>
                <c:pt idx="1061">
                  <c:v>-66004.0</c:v>
                </c:pt>
                <c:pt idx="1062">
                  <c:v>-66004.0</c:v>
                </c:pt>
                <c:pt idx="1063">
                  <c:v>-66004.0</c:v>
                </c:pt>
                <c:pt idx="1064">
                  <c:v>-66004.0</c:v>
                </c:pt>
                <c:pt idx="1065">
                  <c:v>-66080.0</c:v>
                </c:pt>
                <c:pt idx="1066">
                  <c:v>-66023.0</c:v>
                </c:pt>
                <c:pt idx="1067">
                  <c:v>-66013.0</c:v>
                </c:pt>
                <c:pt idx="1068">
                  <c:v>-66004.0</c:v>
                </c:pt>
                <c:pt idx="1069">
                  <c:v>-66004.0</c:v>
                </c:pt>
                <c:pt idx="1070">
                  <c:v>-66004.0</c:v>
                </c:pt>
                <c:pt idx="1071">
                  <c:v>-66004.0</c:v>
                </c:pt>
                <c:pt idx="1072">
                  <c:v>-66069.0</c:v>
                </c:pt>
                <c:pt idx="1073">
                  <c:v>-66069.0</c:v>
                </c:pt>
                <c:pt idx="1074">
                  <c:v>-66004.0</c:v>
                </c:pt>
                <c:pt idx="1075">
                  <c:v>-66004.0</c:v>
                </c:pt>
                <c:pt idx="1076">
                  <c:v>-66004.0</c:v>
                </c:pt>
                <c:pt idx="1077">
                  <c:v>-66004.0</c:v>
                </c:pt>
                <c:pt idx="1078">
                  <c:v>-66004.0</c:v>
                </c:pt>
                <c:pt idx="1079">
                  <c:v>-66172.0</c:v>
                </c:pt>
                <c:pt idx="1080">
                  <c:v>-66073.0</c:v>
                </c:pt>
                <c:pt idx="1081">
                  <c:v>-66004.0</c:v>
                </c:pt>
                <c:pt idx="1082">
                  <c:v>-66004.0</c:v>
                </c:pt>
                <c:pt idx="1083">
                  <c:v>-66004.0</c:v>
                </c:pt>
                <c:pt idx="1084">
                  <c:v>-66004.0</c:v>
                </c:pt>
                <c:pt idx="1085">
                  <c:v>-66004.0</c:v>
                </c:pt>
                <c:pt idx="1086">
                  <c:v>-66204.0</c:v>
                </c:pt>
                <c:pt idx="1087">
                  <c:v>-66067.0</c:v>
                </c:pt>
                <c:pt idx="1088">
                  <c:v>-66004.0</c:v>
                </c:pt>
                <c:pt idx="1089">
                  <c:v>-66004.0</c:v>
                </c:pt>
                <c:pt idx="1090">
                  <c:v>-66004.0</c:v>
                </c:pt>
                <c:pt idx="1091">
                  <c:v>-66004.0</c:v>
                </c:pt>
                <c:pt idx="1092">
                  <c:v>-66004.0</c:v>
                </c:pt>
                <c:pt idx="1093">
                  <c:v>-66013.0</c:v>
                </c:pt>
                <c:pt idx="1094">
                  <c:v>-66013.0</c:v>
                </c:pt>
                <c:pt idx="1095">
                  <c:v>-66004.0</c:v>
                </c:pt>
                <c:pt idx="1096">
                  <c:v>-66004.0</c:v>
                </c:pt>
                <c:pt idx="1097">
                  <c:v>-66004.0</c:v>
                </c:pt>
                <c:pt idx="1098">
                  <c:v>-66004.0</c:v>
                </c:pt>
                <c:pt idx="1099">
                  <c:v>-66004.0</c:v>
                </c:pt>
                <c:pt idx="1100">
                  <c:v>-66065.0</c:v>
                </c:pt>
                <c:pt idx="1101">
                  <c:v>-66030.0</c:v>
                </c:pt>
                <c:pt idx="1102">
                  <c:v>-66004.0</c:v>
                </c:pt>
                <c:pt idx="1103">
                  <c:v>-66004.0</c:v>
                </c:pt>
                <c:pt idx="1104">
                  <c:v>-66004.0</c:v>
                </c:pt>
                <c:pt idx="1105">
                  <c:v>-66004.0</c:v>
                </c:pt>
                <c:pt idx="1106">
                  <c:v>-66004.0</c:v>
                </c:pt>
                <c:pt idx="1107">
                  <c:v>-66118.0</c:v>
                </c:pt>
                <c:pt idx="1108">
                  <c:v>-66011.0</c:v>
                </c:pt>
                <c:pt idx="1109">
                  <c:v>-66004.0</c:v>
                </c:pt>
                <c:pt idx="1110">
                  <c:v>-66004.0</c:v>
                </c:pt>
                <c:pt idx="1111">
                  <c:v>-66004.0</c:v>
                </c:pt>
                <c:pt idx="1112">
                  <c:v>-66004.0</c:v>
                </c:pt>
                <c:pt idx="1113">
                  <c:v>-66004.0</c:v>
                </c:pt>
                <c:pt idx="1114">
                  <c:v>-65973.0</c:v>
                </c:pt>
                <c:pt idx="1115">
                  <c:v>-65973.0</c:v>
                </c:pt>
                <c:pt idx="1116">
                  <c:v>-65973.0</c:v>
                </c:pt>
                <c:pt idx="1117">
                  <c:v>-65973.0</c:v>
                </c:pt>
                <c:pt idx="1118">
                  <c:v>-65973.0</c:v>
                </c:pt>
                <c:pt idx="1119">
                  <c:v>-65973.0</c:v>
                </c:pt>
                <c:pt idx="1120">
                  <c:v>-65973.0</c:v>
                </c:pt>
                <c:pt idx="1121">
                  <c:v>-65973.0</c:v>
                </c:pt>
                <c:pt idx="1122">
                  <c:v>-66131.0</c:v>
                </c:pt>
                <c:pt idx="1123">
                  <c:v>-66025.0</c:v>
                </c:pt>
                <c:pt idx="1124">
                  <c:v>-65973.0</c:v>
                </c:pt>
                <c:pt idx="1125">
                  <c:v>-65966.0</c:v>
                </c:pt>
                <c:pt idx="1126">
                  <c:v>-65966.0</c:v>
                </c:pt>
                <c:pt idx="1127">
                  <c:v>-65966.0</c:v>
                </c:pt>
                <c:pt idx="1128">
                  <c:v>-65966.0</c:v>
                </c:pt>
                <c:pt idx="1129">
                  <c:v>-65966.0</c:v>
                </c:pt>
                <c:pt idx="1130">
                  <c:v>-65966.0</c:v>
                </c:pt>
                <c:pt idx="1131">
                  <c:v>-65966.0</c:v>
                </c:pt>
                <c:pt idx="1132">
                  <c:v>-66107.0</c:v>
                </c:pt>
                <c:pt idx="1133">
                  <c:v>-66023.0</c:v>
                </c:pt>
                <c:pt idx="1134">
                  <c:v>-65956.0</c:v>
                </c:pt>
                <c:pt idx="1135">
                  <c:v>-65956.0</c:v>
                </c:pt>
                <c:pt idx="1136">
                  <c:v>-65956.0</c:v>
                </c:pt>
                <c:pt idx="1137">
                  <c:v>-65956.0</c:v>
                </c:pt>
                <c:pt idx="1138">
                  <c:v>-65956.0</c:v>
                </c:pt>
                <c:pt idx="1139">
                  <c:v>-65956.0</c:v>
                </c:pt>
                <c:pt idx="1140">
                  <c:v>-65956.0</c:v>
                </c:pt>
                <c:pt idx="1141">
                  <c:v>-65956.0</c:v>
                </c:pt>
                <c:pt idx="1142">
                  <c:v>-65956.0</c:v>
                </c:pt>
                <c:pt idx="1143">
                  <c:v>-65956.0</c:v>
                </c:pt>
                <c:pt idx="1144">
                  <c:v>-65956.0</c:v>
                </c:pt>
                <c:pt idx="1145">
                  <c:v>-65956.0</c:v>
                </c:pt>
                <c:pt idx="1146">
                  <c:v>-65956.0</c:v>
                </c:pt>
                <c:pt idx="1147">
                  <c:v>-65956.0</c:v>
                </c:pt>
                <c:pt idx="1148">
                  <c:v>-65956.0</c:v>
                </c:pt>
                <c:pt idx="1149">
                  <c:v>-65956.0</c:v>
                </c:pt>
                <c:pt idx="1150">
                  <c:v>-65956.0</c:v>
                </c:pt>
                <c:pt idx="1151">
                  <c:v>-65956.0</c:v>
                </c:pt>
                <c:pt idx="1152">
                  <c:v>-65956.0</c:v>
                </c:pt>
                <c:pt idx="1153">
                  <c:v>-65956.0</c:v>
                </c:pt>
                <c:pt idx="1154">
                  <c:v>-65956.0</c:v>
                </c:pt>
                <c:pt idx="1155">
                  <c:v>-65956.0</c:v>
                </c:pt>
                <c:pt idx="1156">
                  <c:v>-65956.0</c:v>
                </c:pt>
                <c:pt idx="1157">
                  <c:v>-65956.0</c:v>
                </c:pt>
                <c:pt idx="1158">
                  <c:v>-65956.0</c:v>
                </c:pt>
                <c:pt idx="1159">
                  <c:v>-65956.0</c:v>
                </c:pt>
                <c:pt idx="1160">
                  <c:v>-65956.0</c:v>
                </c:pt>
                <c:pt idx="1161">
                  <c:v>-65956.0</c:v>
                </c:pt>
                <c:pt idx="1162">
                  <c:v>-65956.0</c:v>
                </c:pt>
                <c:pt idx="1163">
                  <c:v>-65956.0</c:v>
                </c:pt>
                <c:pt idx="1164">
                  <c:v>-65956.0</c:v>
                </c:pt>
                <c:pt idx="1165">
                  <c:v>-65956.0</c:v>
                </c:pt>
                <c:pt idx="1166">
                  <c:v>-65956.0</c:v>
                </c:pt>
                <c:pt idx="1167">
                  <c:v>-65956.0</c:v>
                </c:pt>
                <c:pt idx="1168">
                  <c:v>-65956.0</c:v>
                </c:pt>
                <c:pt idx="1169">
                  <c:v>-65956.0</c:v>
                </c:pt>
                <c:pt idx="1170">
                  <c:v>-65956.0</c:v>
                </c:pt>
                <c:pt idx="1171">
                  <c:v>-65956.0</c:v>
                </c:pt>
                <c:pt idx="1172">
                  <c:v>-65956.0</c:v>
                </c:pt>
                <c:pt idx="1173">
                  <c:v>-65956.0</c:v>
                </c:pt>
                <c:pt idx="1174">
                  <c:v>-65956.0</c:v>
                </c:pt>
                <c:pt idx="1175">
                  <c:v>-65956.0</c:v>
                </c:pt>
                <c:pt idx="1176">
                  <c:v>-65956.0</c:v>
                </c:pt>
                <c:pt idx="1177">
                  <c:v>-65956.0</c:v>
                </c:pt>
                <c:pt idx="1178">
                  <c:v>-65956.0</c:v>
                </c:pt>
                <c:pt idx="1179">
                  <c:v>-65956.0</c:v>
                </c:pt>
                <c:pt idx="1180">
                  <c:v>-65956.0</c:v>
                </c:pt>
                <c:pt idx="1181">
                  <c:v>-65956.0</c:v>
                </c:pt>
                <c:pt idx="1182">
                  <c:v>-65956.0</c:v>
                </c:pt>
                <c:pt idx="1183">
                  <c:v>-65956.0</c:v>
                </c:pt>
                <c:pt idx="1184">
                  <c:v>-65956.0</c:v>
                </c:pt>
                <c:pt idx="1185">
                  <c:v>-65956.0</c:v>
                </c:pt>
                <c:pt idx="1186">
                  <c:v>-65956.0</c:v>
                </c:pt>
                <c:pt idx="1187">
                  <c:v>-65956.0</c:v>
                </c:pt>
                <c:pt idx="1188">
                  <c:v>-65956.0</c:v>
                </c:pt>
                <c:pt idx="1189">
                  <c:v>-65956.0</c:v>
                </c:pt>
                <c:pt idx="1190">
                  <c:v>-65956.0</c:v>
                </c:pt>
                <c:pt idx="1191">
                  <c:v>-65956.0</c:v>
                </c:pt>
                <c:pt idx="1192">
                  <c:v>-65956.0</c:v>
                </c:pt>
                <c:pt idx="1193">
                  <c:v>-65956.0</c:v>
                </c:pt>
                <c:pt idx="1194">
                  <c:v>-65956.0</c:v>
                </c:pt>
                <c:pt idx="1195">
                  <c:v>-65956.0</c:v>
                </c:pt>
                <c:pt idx="1196">
                  <c:v>-65956.0</c:v>
                </c:pt>
                <c:pt idx="1197">
                  <c:v>-65956.0</c:v>
                </c:pt>
                <c:pt idx="1198">
                  <c:v>-65956.0</c:v>
                </c:pt>
                <c:pt idx="1199">
                  <c:v>-65956.0</c:v>
                </c:pt>
                <c:pt idx="1200">
                  <c:v>-65956.0</c:v>
                </c:pt>
                <c:pt idx="1201">
                  <c:v>-65956.0</c:v>
                </c:pt>
                <c:pt idx="1202">
                  <c:v>-65956.0</c:v>
                </c:pt>
                <c:pt idx="1203">
                  <c:v>-65956.0</c:v>
                </c:pt>
                <c:pt idx="1204">
                  <c:v>-65956.0</c:v>
                </c:pt>
                <c:pt idx="1205">
                  <c:v>-65956.0</c:v>
                </c:pt>
                <c:pt idx="1206">
                  <c:v>-65956.0</c:v>
                </c:pt>
                <c:pt idx="1207">
                  <c:v>-65956.0</c:v>
                </c:pt>
                <c:pt idx="1208">
                  <c:v>-65956.0</c:v>
                </c:pt>
                <c:pt idx="1209">
                  <c:v>-65956.0</c:v>
                </c:pt>
                <c:pt idx="1210">
                  <c:v>-65956.0</c:v>
                </c:pt>
                <c:pt idx="1211">
                  <c:v>-65956.0</c:v>
                </c:pt>
                <c:pt idx="1212">
                  <c:v>-65956.0</c:v>
                </c:pt>
                <c:pt idx="1213">
                  <c:v>-65956.0</c:v>
                </c:pt>
                <c:pt idx="1214">
                  <c:v>-65956.0</c:v>
                </c:pt>
                <c:pt idx="1215">
                  <c:v>-65956.0</c:v>
                </c:pt>
                <c:pt idx="1216">
                  <c:v>-65956.0</c:v>
                </c:pt>
                <c:pt idx="1217">
                  <c:v>-65956.0</c:v>
                </c:pt>
                <c:pt idx="1218">
                  <c:v>-65956.0</c:v>
                </c:pt>
                <c:pt idx="1219">
                  <c:v>-65956.0</c:v>
                </c:pt>
                <c:pt idx="1220">
                  <c:v>-65956.0</c:v>
                </c:pt>
                <c:pt idx="1221">
                  <c:v>-65956.0</c:v>
                </c:pt>
                <c:pt idx="1222">
                  <c:v>-65956.0</c:v>
                </c:pt>
                <c:pt idx="1223">
                  <c:v>-65956.0</c:v>
                </c:pt>
                <c:pt idx="1224">
                  <c:v>-65956.0</c:v>
                </c:pt>
                <c:pt idx="1225">
                  <c:v>-65956.0</c:v>
                </c:pt>
                <c:pt idx="1226">
                  <c:v>-65956.0</c:v>
                </c:pt>
                <c:pt idx="1227">
                  <c:v>-65956.0</c:v>
                </c:pt>
                <c:pt idx="1228">
                  <c:v>-65956.0</c:v>
                </c:pt>
                <c:pt idx="1229">
                  <c:v>-65956.0</c:v>
                </c:pt>
                <c:pt idx="1230">
                  <c:v>-65956.0</c:v>
                </c:pt>
                <c:pt idx="1231">
                  <c:v>-65956.0</c:v>
                </c:pt>
                <c:pt idx="1232">
                  <c:v>-65956.0</c:v>
                </c:pt>
                <c:pt idx="1233">
                  <c:v>-65956.0</c:v>
                </c:pt>
                <c:pt idx="1234">
                  <c:v>-65956.0</c:v>
                </c:pt>
                <c:pt idx="1235">
                  <c:v>-65956.0</c:v>
                </c:pt>
                <c:pt idx="1236">
                  <c:v>-65956.0</c:v>
                </c:pt>
                <c:pt idx="1237">
                  <c:v>-65956.0</c:v>
                </c:pt>
                <c:pt idx="1238">
                  <c:v>-65956.0</c:v>
                </c:pt>
                <c:pt idx="1239">
                  <c:v>-65956.0</c:v>
                </c:pt>
                <c:pt idx="1240">
                  <c:v>-65956.0</c:v>
                </c:pt>
                <c:pt idx="1241">
                  <c:v>-65956.0</c:v>
                </c:pt>
                <c:pt idx="1242">
                  <c:v>-65956.0</c:v>
                </c:pt>
                <c:pt idx="1243">
                  <c:v>-65956.0</c:v>
                </c:pt>
                <c:pt idx="1244">
                  <c:v>-65956.0</c:v>
                </c:pt>
                <c:pt idx="1245">
                  <c:v>-65956.0</c:v>
                </c:pt>
                <c:pt idx="1246">
                  <c:v>-65956.0</c:v>
                </c:pt>
                <c:pt idx="1247">
                  <c:v>-65956.0</c:v>
                </c:pt>
                <c:pt idx="1248">
                  <c:v>-65956.0</c:v>
                </c:pt>
                <c:pt idx="1249">
                  <c:v>-65956.0</c:v>
                </c:pt>
                <c:pt idx="1250">
                  <c:v>-65956.0</c:v>
                </c:pt>
                <c:pt idx="1251">
                  <c:v>-65956.0</c:v>
                </c:pt>
                <c:pt idx="1252">
                  <c:v>-65956.0</c:v>
                </c:pt>
                <c:pt idx="1253">
                  <c:v>-65956.0</c:v>
                </c:pt>
                <c:pt idx="1254">
                  <c:v>-65956.0</c:v>
                </c:pt>
                <c:pt idx="1255">
                  <c:v>-65956.0</c:v>
                </c:pt>
                <c:pt idx="1256">
                  <c:v>-65956.0</c:v>
                </c:pt>
                <c:pt idx="1257">
                  <c:v>-65956.0</c:v>
                </c:pt>
                <c:pt idx="1258">
                  <c:v>-65956.0</c:v>
                </c:pt>
                <c:pt idx="1259">
                  <c:v>-65956.0</c:v>
                </c:pt>
                <c:pt idx="1260">
                  <c:v>-65956.0</c:v>
                </c:pt>
                <c:pt idx="1261">
                  <c:v>-65956.0</c:v>
                </c:pt>
                <c:pt idx="1262">
                  <c:v>-65956.0</c:v>
                </c:pt>
                <c:pt idx="1263">
                  <c:v>-65956.0</c:v>
                </c:pt>
                <c:pt idx="1264">
                  <c:v>-65956.0</c:v>
                </c:pt>
                <c:pt idx="1265">
                  <c:v>-65956.0</c:v>
                </c:pt>
                <c:pt idx="1266">
                  <c:v>-65956.0</c:v>
                </c:pt>
                <c:pt idx="1267">
                  <c:v>-65956.0</c:v>
                </c:pt>
                <c:pt idx="1268">
                  <c:v>-65956.0</c:v>
                </c:pt>
                <c:pt idx="1269">
                  <c:v>-65956.0</c:v>
                </c:pt>
                <c:pt idx="1270">
                  <c:v>-65956.0</c:v>
                </c:pt>
                <c:pt idx="1271">
                  <c:v>-65956.0</c:v>
                </c:pt>
                <c:pt idx="1272">
                  <c:v>-65956.0</c:v>
                </c:pt>
                <c:pt idx="1273">
                  <c:v>-65956.0</c:v>
                </c:pt>
                <c:pt idx="1274">
                  <c:v>-65956.0</c:v>
                </c:pt>
                <c:pt idx="1275">
                  <c:v>-65956.0</c:v>
                </c:pt>
                <c:pt idx="1276">
                  <c:v>-65956.0</c:v>
                </c:pt>
                <c:pt idx="1277">
                  <c:v>-65956.0</c:v>
                </c:pt>
                <c:pt idx="1278">
                  <c:v>-65956.0</c:v>
                </c:pt>
                <c:pt idx="1279">
                  <c:v>-65956.0</c:v>
                </c:pt>
                <c:pt idx="1280">
                  <c:v>-65956.0</c:v>
                </c:pt>
                <c:pt idx="1281">
                  <c:v>-65956.0</c:v>
                </c:pt>
                <c:pt idx="1282">
                  <c:v>-65956.0</c:v>
                </c:pt>
                <c:pt idx="1283">
                  <c:v>-65956.0</c:v>
                </c:pt>
                <c:pt idx="1284">
                  <c:v>-65956.0</c:v>
                </c:pt>
                <c:pt idx="1285">
                  <c:v>-65956.0</c:v>
                </c:pt>
                <c:pt idx="1286">
                  <c:v>-65956.0</c:v>
                </c:pt>
                <c:pt idx="1287">
                  <c:v>-65956.0</c:v>
                </c:pt>
                <c:pt idx="1288">
                  <c:v>-65956.0</c:v>
                </c:pt>
                <c:pt idx="1289">
                  <c:v>-65956.0</c:v>
                </c:pt>
                <c:pt idx="1290">
                  <c:v>-65956.0</c:v>
                </c:pt>
                <c:pt idx="1291">
                  <c:v>-65956.0</c:v>
                </c:pt>
                <c:pt idx="1292">
                  <c:v>-65956.0</c:v>
                </c:pt>
                <c:pt idx="1293">
                  <c:v>-65956.0</c:v>
                </c:pt>
                <c:pt idx="1294">
                  <c:v>-65956.0</c:v>
                </c:pt>
                <c:pt idx="1295">
                  <c:v>-65956.0</c:v>
                </c:pt>
                <c:pt idx="1296">
                  <c:v>-65956.0</c:v>
                </c:pt>
                <c:pt idx="1297">
                  <c:v>-65956.0</c:v>
                </c:pt>
                <c:pt idx="1298">
                  <c:v>-65956.0</c:v>
                </c:pt>
                <c:pt idx="1299">
                  <c:v>-65956.0</c:v>
                </c:pt>
                <c:pt idx="1300">
                  <c:v>-65956.0</c:v>
                </c:pt>
                <c:pt idx="1301">
                  <c:v>-65956.0</c:v>
                </c:pt>
                <c:pt idx="1302">
                  <c:v>-65956.0</c:v>
                </c:pt>
                <c:pt idx="1303">
                  <c:v>-65956.0</c:v>
                </c:pt>
                <c:pt idx="1304">
                  <c:v>-65956.0</c:v>
                </c:pt>
                <c:pt idx="1305">
                  <c:v>-65956.0</c:v>
                </c:pt>
                <c:pt idx="1306">
                  <c:v>-65956.0</c:v>
                </c:pt>
                <c:pt idx="1307">
                  <c:v>-65956.0</c:v>
                </c:pt>
                <c:pt idx="1308">
                  <c:v>-65956.0</c:v>
                </c:pt>
                <c:pt idx="1309">
                  <c:v>-65956.0</c:v>
                </c:pt>
                <c:pt idx="1310">
                  <c:v>-65956.0</c:v>
                </c:pt>
                <c:pt idx="1311">
                  <c:v>-65956.0</c:v>
                </c:pt>
                <c:pt idx="1312">
                  <c:v>-65956.0</c:v>
                </c:pt>
                <c:pt idx="1313">
                  <c:v>-65956.0</c:v>
                </c:pt>
                <c:pt idx="1314">
                  <c:v>-65956.0</c:v>
                </c:pt>
                <c:pt idx="1315">
                  <c:v>-65956.0</c:v>
                </c:pt>
                <c:pt idx="1316">
                  <c:v>-65956.0</c:v>
                </c:pt>
                <c:pt idx="1317">
                  <c:v>-65956.0</c:v>
                </c:pt>
                <c:pt idx="1318">
                  <c:v>-65956.0</c:v>
                </c:pt>
                <c:pt idx="1319">
                  <c:v>-65956.0</c:v>
                </c:pt>
                <c:pt idx="1320">
                  <c:v>-65956.0</c:v>
                </c:pt>
                <c:pt idx="1321">
                  <c:v>-65956.0</c:v>
                </c:pt>
                <c:pt idx="1322">
                  <c:v>-65956.0</c:v>
                </c:pt>
                <c:pt idx="1323">
                  <c:v>-65956.0</c:v>
                </c:pt>
                <c:pt idx="1324">
                  <c:v>-65956.0</c:v>
                </c:pt>
                <c:pt idx="1325">
                  <c:v>-65956.0</c:v>
                </c:pt>
                <c:pt idx="1326">
                  <c:v>-65956.0</c:v>
                </c:pt>
                <c:pt idx="1327">
                  <c:v>-65956.0</c:v>
                </c:pt>
                <c:pt idx="1328">
                  <c:v>-65956.0</c:v>
                </c:pt>
                <c:pt idx="1329">
                  <c:v>-65956.0</c:v>
                </c:pt>
                <c:pt idx="1330">
                  <c:v>-65956.0</c:v>
                </c:pt>
                <c:pt idx="1331">
                  <c:v>-65956.0</c:v>
                </c:pt>
                <c:pt idx="1332">
                  <c:v>-65956.0</c:v>
                </c:pt>
                <c:pt idx="1333">
                  <c:v>-65956.0</c:v>
                </c:pt>
                <c:pt idx="1334">
                  <c:v>-65956.0</c:v>
                </c:pt>
                <c:pt idx="1335">
                  <c:v>-65956.0</c:v>
                </c:pt>
                <c:pt idx="1336">
                  <c:v>-65956.0</c:v>
                </c:pt>
                <c:pt idx="1337">
                  <c:v>-65956.0</c:v>
                </c:pt>
                <c:pt idx="1338">
                  <c:v>-65956.0</c:v>
                </c:pt>
                <c:pt idx="1339">
                  <c:v>-65956.0</c:v>
                </c:pt>
                <c:pt idx="1340">
                  <c:v>-65956.0</c:v>
                </c:pt>
                <c:pt idx="1341">
                  <c:v>-65956.0</c:v>
                </c:pt>
                <c:pt idx="1342">
                  <c:v>-65956.0</c:v>
                </c:pt>
                <c:pt idx="1343">
                  <c:v>-65956.0</c:v>
                </c:pt>
                <c:pt idx="1344">
                  <c:v>-65956.0</c:v>
                </c:pt>
                <c:pt idx="1345">
                  <c:v>-65956.0</c:v>
                </c:pt>
                <c:pt idx="1346">
                  <c:v>-65956.0</c:v>
                </c:pt>
                <c:pt idx="1347">
                  <c:v>-65956.0</c:v>
                </c:pt>
                <c:pt idx="1348">
                  <c:v>-65956.0</c:v>
                </c:pt>
                <c:pt idx="1349">
                  <c:v>-65956.0</c:v>
                </c:pt>
                <c:pt idx="1350">
                  <c:v>-65956.0</c:v>
                </c:pt>
                <c:pt idx="1351">
                  <c:v>-65956.0</c:v>
                </c:pt>
                <c:pt idx="1352">
                  <c:v>-65956.0</c:v>
                </c:pt>
                <c:pt idx="1353">
                  <c:v>-65956.0</c:v>
                </c:pt>
                <c:pt idx="1354">
                  <c:v>-65956.0</c:v>
                </c:pt>
                <c:pt idx="1355">
                  <c:v>-65956.0</c:v>
                </c:pt>
                <c:pt idx="1356">
                  <c:v>-65956.0</c:v>
                </c:pt>
                <c:pt idx="1357">
                  <c:v>-65956.0</c:v>
                </c:pt>
                <c:pt idx="1358">
                  <c:v>-65956.0</c:v>
                </c:pt>
                <c:pt idx="1359">
                  <c:v>-65956.0</c:v>
                </c:pt>
                <c:pt idx="1360">
                  <c:v>-65956.0</c:v>
                </c:pt>
                <c:pt idx="1361">
                  <c:v>-65956.0</c:v>
                </c:pt>
                <c:pt idx="1362">
                  <c:v>-65956.0</c:v>
                </c:pt>
                <c:pt idx="1363">
                  <c:v>-65956.0</c:v>
                </c:pt>
                <c:pt idx="1364">
                  <c:v>-65956.0</c:v>
                </c:pt>
                <c:pt idx="1365">
                  <c:v>-65956.0</c:v>
                </c:pt>
                <c:pt idx="1366">
                  <c:v>-65956.0</c:v>
                </c:pt>
                <c:pt idx="1367">
                  <c:v>-65956.0</c:v>
                </c:pt>
                <c:pt idx="1368">
                  <c:v>-65956.0</c:v>
                </c:pt>
                <c:pt idx="1369">
                  <c:v>-65956.0</c:v>
                </c:pt>
                <c:pt idx="1370">
                  <c:v>-65956.0</c:v>
                </c:pt>
                <c:pt idx="1371">
                  <c:v>-65956.0</c:v>
                </c:pt>
                <c:pt idx="1372">
                  <c:v>-65956.0</c:v>
                </c:pt>
                <c:pt idx="1373">
                  <c:v>-65956.0</c:v>
                </c:pt>
                <c:pt idx="1374">
                  <c:v>-65956.0</c:v>
                </c:pt>
                <c:pt idx="1375">
                  <c:v>-65956.0</c:v>
                </c:pt>
                <c:pt idx="1376">
                  <c:v>-65956.0</c:v>
                </c:pt>
                <c:pt idx="1377">
                  <c:v>-65956.0</c:v>
                </c:pt>
                <c:pt idx="1378">
                  <c:v>-65956.0</c:v>
                </c:pt>
                <c:pt idx="1379">
                  <c:v>-65956.0</c:v>
                </c:pt>
                <c:pt idx="1380">
                  <c:v>-65956.0</c:v>
                </c:pt>
                <c:pt idx="1381">
                  <c:v>-65956.0</c:v>
                </c:pt>
                <c:pt idx="1382">
                  <c:v>-65956.0</c:v>
                </c:pt>
                <c:pt idx="1383">
                  <c:v>-65956.0</c:v>
                </c:pt>
                <c:pt idx="1384">
                  <c:v>-65956.0</c:v>
                </c:pt>
                <c:pt idx="1385">
                  <c:v>-65956.0</c:v>
                </c:pt>
                <c:pt idx="1386">
                  <c:v>-65956.0</c:v>
                </c:pt>
                <c:pt idx="1387">
                  <c:v>-65956.0</c:v>
                </c:pt>
                <c:pt idx="1388">
                  <c:v>-65956.0</c:v>
                </c:pt>
                <c:pt idx="1389">
                  <c:v>-65956.0</c:v>
                </c:pt>
                <c:pt idx="1390">
                  <c:v>-65956.0</c:v>
                </c:pt>
                <c:pt idx="1391">
                  <c:v>-65956.0</c:v>
                </c:pt>
                <c:pt idx="1392">
                  <c:v>-65956.0</c:v>
                </c:pt>
                <c:pt idx="1393">
                  <c:v>-65956.0</c:v>
                </c:pt>
                <c:pt idx="1394">
                  <c:v>-65956.0</c:v>
                </c:pt>
                <c:pt idx="1395">
                  <c:v>-65956.0</c:v>
                </c:pt>
                <c:pt idx="1396">
                  <c:v>-65956.0</c:v>
                </c:pt>
                <c:pt idx="1397">
                  <c:v>-65956.0</c:v>
                </c:pt>
                <c:pt idx="1398">
                  <c:v>-65956.0</c:v>
                </c:pt>
                <c:pt idx="1399">
                  <c:v>-65956.0</c:v>
                </c:pt>
                <c:pt idx="1400">
                  <c:v>-65956.0</c:v>
                </c:pt>
                <c:pt idx="1401">
                  <c:v>-65956.0</c:v>
                </c:pt>
                <c:pt idx="1402">
                  <c:v>-65956.0</c:v>
                </c:pt>
                <c:pt idx="1403">
                  <c:v>-65956.0</c:v>
                </c:pt>
                <c:pt idx="1404">
                  <c:v>-65956.0</c:v>
                </c:pt>
                <c:pt idx="1405">
                  <c:v>-65956.0</c:v>
                </c:pt>
                <c:pt idx="1406">
                  <c:v>-65956.0</c:v>
                </c:pt>
                <c:pt idx="1407">
                  <c:v>-65956.0</c:v>
                </c:pt>
                <c:pt idx="1408">
                  <c:v>-65956.0</c:v>
                </c:pt>
                <c:pt idx="1409">
                  <c:v>-65956.0</c:v>
                </c:pt>
                <c:pt idx="1410">
                  <c:v>-65956.0</c:v>
                </c:pt>
                <c:pt idx="1411">
                  <c:v>-65956.0</c:v>
                </c:pt>
                <c:pt idx="1412">
                  <c:v>-65956.0</c:v>
                </c:pt>
                <c:pt idx="1413">
                  <c:v>-65956.0</c:v>
                </c:pt>
                <c:pt idx="1414">
                  <c:v>-65956.0</c:v>
                </c:pt>
                <c:pt idx="1415">
                  <c:v>-65956.0</c:v>
                </c:pt>
                <c:pt idx="1416">
                  <c:v>-65956.0</c:v>
                </c:pt>
                <c:pt idx="1417">
                  <c:v>-65956.0</c:v>
                </c:pt>
                <c:pt idx="1418">
                  <c:v>-65956.0</c:v>
                </c:pt>
                <c:pt idx="1419">
                  <c:v>-65956.0</c:v>
                </c:pt>
                <c:pt idx="1420">
                  <c:v>-65956.0</c:v>
                </c:pt>
                <c:pt idx="1421">
                  <c:v>-65956.0</c:v>
                </c:pt>
                <c:pt idx="1422">
                  <c:v>-65956.0</c:v>
                </c:pt>
                <c:pt idx="1423">
                  <c:v>-65956.0</c:v>
                </c:pt>
                <c:pt idx="1424">
                  <c:v>-65956.0</c:v>
                </c:pt>
                <c:pt idx="1425">
                  <c:v>-65956.0</c:v>
                </c:pt>
                <c:pt idx="1426">
                  <c:v>-65956.0</c:v>
                </c:pt>
                <c:pt idx="1427">
                  <c:v>-65956.0</c:v>
                </c:pt>
                <c:pt idx="1428">
                  <c:v>-65956.0</c:v>
                </c:pt>
                <c:pt idx="1429">
                  <c:v>-65956.0</c:v>
                </c:pt>
                <c:pt idx="1430">
                  <c:v>-65956.0</c:v>
                </c:pt>
                <c:pt idx="1431">
                  <c:v>-65956.0</c:v>
                </c:pt>
                <c:pt idx="1432">
                  <c:v>-65956.0</c:v>
                </c:pt>
                <c:pt idx="1433">
                  <c:v>-65956.0</c:v>
                </c:pt>
                <c:pt idx="1434">
                  <c:v>-65956.0</c:v>
                </c:pt>
                <c:pt idx="1435">
                  <c:v>-65956.0</c:v>
                </c:pt>
                <c:pt idx="1436">
                  <c:v>-65956.0</c:v>
                </c:pt>
                <c:pt idx="1437">
                  <c:v>-65956.0</c:v>
                </c:pt>
                <c:pt idx="1438">
                  <c:v>-65956.0</c:v>
                </c:pt>
                <c:pt idx="1439">
                  <c:v>-65956.0</c:v>
                </c:pt>
                <c:pt idx="1440">
                  <c:v>-65956.0</c:v>
                </c:pt>
                <c:pt idx="1441">
                  <c:v>-65956.0</c:v>
                </c:pt>
                <c:pt idx="1442">
                  <c:v>-65956.0</c:v>
                </c:pt>
                <c:pt idx="1443">
                  <c:v>-65956.0</c:v>
                </c:pt>
                <c:pt idx="1444">
                  <c:v>-65956.0</c:v>
                </c:pt>
                <c:pt idx="1445">
                  <c:v>-65956.0</c:v>
                </c:pt>
                <c:pt idx="1446">
                  <c:v>-65956.0</c:v>
                </c:pt>
                <c:pt idx="1447">
                  <c:v>-65956.0</c:v>
                </c:pt>
                <c:pt idx="1448">
                  <c:v>-65956.0</c:v>
                </c:pt>
                <c:pt idx="1449">
                  <c:v>-65956.0</c:v>
                </c:pt>
                <c:pt idx="1450">
                  <c:v>-65956.0</c:v>
                </c:pt>
                <c:pt idx="1451">
                  <c:v>-65956.0</c:v>
                </c:pt>
                <c:pt idx="1452">
                  <c:v>-65956.0</c:v>
                </c:pt>
                <c:pt idx="1453">
                  <c:v>-65956.0</c:v>
                </c:pt>
                <c:pt idx="1454">
                  <c:v>-65956.0</c:v>
                </c:pt>
                <c:pt idx="1455">
                  <c:v>-65956.0</c:v>
                </c:pt>
                <c:pt idx="1456">
                  <c:v>-65956.0</c:v>
                </c:pt>
                <c:pt idx="1457">
                  <c:v>-65956.0</c:v>
                </c:pt>
                <c:pt idx="1458">
                  <c:v>-65956.0</c:v>
                </c:pt>
                <c:pt idx="1459">
                  <c:v>-65956.0</c:v>
                </c:pt>
                <c:pt idx="1460">
                  <c:v>-65956.0</c:v>
                </c:pt>
                <c:pt idx="1461">
                  <c:v>-65956.0</c:v>
                </c:pt>
                <c:pt idx="1462">
                  <c:v>-66066.0</c:v>
                </c:pt>
                <c:pt idx="1463">
                  <c:v>-66009.0</c:v>
                </c:pt>
                <c:pt idx="1464">
                  <c:v>-65956.0</c:v>
                </c:pt>
                <c:pt idx="1465">
                  <c:v>-65956.0</c:v>
                </c:pt>
                <c:pt idx="1466">
                  <c:v>-65956.0</c:v>
                </c:pt>
                <c:pt idx="1467">
                  <c:v>-65956.0</c:v>
                </c:pt>
                <c:pt idx="1468">
                  <c:v>-65956.0</c:v>
                </c:pt>
                <c:pt idx="1469">
                  <c:v>-65982.0</c:v>
                </c:pt>
                <c:pt idx="1470">
                  <c:v>-65956.0</c:v>
                </c:pt>
                <c:pt idx="1471">
                  <c:v>-65956.0</c:v>
                </c:pt>
                <c:pt idx="1472">
                  <c:v>-65956.0</c:v>
                </c:pt>
                <c:pt idx="1473">
                  <c:v>-65956.0</c:v>
                </c:pt>
                <c:pt idx="1474">
                  <c:v>-65956.0</c:v>
                </c:pt>
                <c:pt idx="1475">
                  <c:v>-65956.0</c:v>
                </c:pt>
                <c:pt idx="1476">
                  <c:v>-65991.0</c:v>
                </c:pt>
                <c:pt idx="1477">
                  <c:v>-65956.0</c:v>
                </c:pt>
                <c:pt idx="1478">
                  <c:v>-65956.0</c:v>
                </c:pt>
                <c:pt idx="1479">
                  <c:v>-65956.0</c:v>
                </c:pt>
                <c:pt idx="1480">
                  <c:v>-65956.0</c:v>
                </c:pt>
                <c:pt idx="1481">
                  <c:v>-65956.0</c:v>
                </c:pt>
                <c:pt idx="1482">
                  <c:v>-65956.0</c:v>
                </c:pt>
                <c:pt idx="1483">
                  <c:v>-66084.0</c:v>
                </c:pt>
                <c:pt idx="1484">
                  <c:v>-66036.0</c:v>
                </c:pt>
                <c:pt idx="1485">
                  <c:v>-65956.0</c:v>
                </c:pt>
                <c:pt idx="1486">
                  <c:v>-65956.0</c:v>
                </c:pt>
                <c:pt idx="1487">
                  <c:v>-65956.0</c:v>
                </c:pt>
                <c:pt idx="1488">
                  <c:v>-65956.0</c:v>
                </c:pt>
                <c:pt idx="1489">
                  <c:v>-65956.0</c:v>
                </c:pt>
                <c:pt idx="1490">
                  <c:v>-66008.0</c:v>
                </c:pt>
                <c:pt idx="1491">
                  <c:v>-66008.0</c:v>
                </c:pt>
                <c:pt idx="1492">
                  <c:v>-65956.0</c:v>
                </c:pt>
                <c:pt idx="1493">
                  <c:v>-65956.0</c:v>
                </c:pt>
                <c:pt idx="1494">
                  <c:v>-65956.0</c:v>
                </c:pt>
                <c:pt idx="1495">
                  <c:v>-65956.0</c:v>
                </c:pt>
                <c:pt idx="1496">
                  <c:v>-65956.0</c:v>
                </c:pt>
                <c:pt idx="1497">
                  <c:v>-66164.0</c:v>
                </c:pt>
                <c:pt idx="1498">
                  <c:v>-66046.0</c:v>
                </c:pt>
                <c:pt idx="1499">
                  <c:v>-65956.0</c:v>
                </c:pt>
                <c:pt idx="1500">
                  <c:v>-65956.0</c:v>
                </c:pt>
                <c:pt idx="1501">
                  <c:v>-65956.0</c:v>
                </c:pt>
                <c:pt idx="1502">
                  <c:v>-65956.0</c:v>
                </c:pt>
                <c:pt idx="1503">
                  <c:v>-65956.0</c:v>
                </c:pt>
                <c:pt idx="1504">
                  <c:v>-66097.0</c:v>
                </c:pt>
                <c:pt idx="1505">
                  <c:v>-66002.0</c:v>
                </c:pt>
                <c:pt idx="1506">
                  <c:v>-65963.0</c:v>
                </c:pt>
                <c:pt idx="1507">
                  <c:v>-65956.0</c:v>
                </c:pt>
                <c:pt idx="1508">
                  <c:v>-65956.0</c:v>
                </c:pt>
                <c:pt idx="1509">
                  <c:v>-65956.0</c:v>
                </c:pt>
                <c:pt idx="1510">
                  <c:v>-65956.0</c:v>
                </c:pt>
                <c:pt idx="1511">
                  <c:v>-66186.0</c:v>
                </c:pt>
                <c:pt idx="1512">
                  <c:v>-65976.0</c:v>
                </c:pt>
                <c:pt idx="1513">
                  <c:v>-65956.0</c:v>
                </c:pt>
                <c:pt idx="1514">
                  <c:v>-65956.0</c:v>
                </c:pt>
                <c:pt idx="1515">
                  <c:v>-65956.0</c:v>
                </c:pt>
                <c:pt idx="1516">
                  <c:v>-65956.0</c:v>
                </c:pt>
                <c:pt idx="1517">
                  <c:v>-65956.0</c:v>
                </c:pt>
                <c:pt idx="1518">
                  <c:v>-65960.0</c:v>
                </c:pt>
                <c:pt idx="1519">
                  <c:v>-65960.0</c:v>
                </c:pt>
                <c:pt idx="1520">
                  <c:v>-65956.0</c:v>
                </c:pt>
                <c:pt idx="1521">
                  <c:v>-65956.0</c:v>
                </c:pt>
                <c:pt idx="1522">
                  <c:v>-65956.0</c:v>
                </c:pt>
                <c:pt idx="1523">
                  <c:v>-65956.0</c:v>
                </c:pt>
                <c:pt idx="1524">
                  <c:v>-65956.0</c:v>
                </c:pt>
                <c:pt idx="1525">
                  <c:v>-66089.0</c:v>
                </c:pt>
                <c:pt idx="1526">
                  <c:v>-66010.0</c:v>
                </c:pt>
                <c:pt idx="1527">
                  <c:v>-65956.0</c:v>
                </c:pt>
                <c:pt idx="1528">
                  <c:v>-65956.0</c:v>
                </c:pt>
                <c:pt idx="1529">
                  <c:v>-65956.0</c:v>
                </c:pt>
                <c:pt idx="1530">
                  <c:v>-65956.0</c:v>
                </c:pt>
                <c:pt idx="1531">
                  <c:v>-65956.0</c:v>
                </c:pt>
                <c:pt idx="1532">
                  <c:v>-65965.0</c:v>
                </c:pt>
                <c:pt idx="1533">
                  <c:v>-65965.0</c:v>
                </c:pt>
                <c:pt idx="1534">
                  <c:v>-65956.0</c:v>
                </c:pt>
                <c:pt idx="1535">
                  <c:v>-65956.0</c:v>
                </c:pt>
                <c:pt idx="1536">
                  <c:v>-65956.0</c:v>
                </c:pt>
                <c:pt idx="1537">
                  <c:v>-65956.0</c:v>
                </c:pt>
                <c:pt idx="1538">
                  <c:v>-65956.0</c:v>
                </c:pt>
                <c:pt idx="1539">
                  <c:v>-66073.0</c:v>
                </c:pt>
                <c:pt idx="1540">
                  <c:v>-66061.0</c:v>
                </c:pt>
                <c:pt idx="1541">
                  <c:v>-65956.0</c:v>
                </c:pt>
                <c:pt idx="1542">
                  <c:v>-65956.0</c:v>
                </c:pt>
                <c:pt idx="1543">
                  <c:v>-65956.0</c:v>
                </c:pt>
                <c:pt idx="1544">
                  <c:v>-65956.0</c:v>
                </c:pt>
                <c:pt idx="1545">
                  <c:v>-65956.0</c:v>
                </c:pt>
                <c:pt idx="1546">
                  <c:v>-66127.0</c:v>
                </c:pt>
                <c:pt idx="1547">
                  <c:v>-65965.0</c:v>
                </c:pt>
                <c:pt idx="1548">
                  <c:v>-65956.0</c:v>
                </c:pt>
                <c:pt idx="1549">
                  <c:v>-65956.0</c:v>
                </c:pt>
                <c:pt idx="1550">
                  <c:v>-65956.0</c:v>
                </c:pt>
                <c:pt idx="1551">
                  <c:v>-65956.0</c:v>
                </c:pt>
                <c:pt idx="1552">
                  <c:v>-66274.0</c:v>
                </c:pt>
                <c:pt idx="1553">
                  <c:v>-66082.0</c:v>
                </c:pt>
                <c:pt idx="1554">
                  <c:v>-66071.0</c:v>
                </c:pt>
                <c:pt idx="1555">
                  <c:v>-65956.0</c:v>
                </c:pt>
                <c:pt idx="1556">
                  <c:v>-65956.0</c:v>
                </c:pt>
                <c:pt idx="1557">
                  <c:v>-65956.0</c:v>
                </c:pt>
                <c:pt idx="1558">
                  <c:v>-65956.0</c:v>
                </c:pt>
                <c:pt idx="1559">
                  <c:v>-65956.0</c:v>
                </c:pt>
                <c:pt idx="1560">
                  <c:v>-66109.0</c:v>
                </c:pt>
                <c:pt idx="1561">
                  <c:v>-66025.0</c:v>
                </c:pt>
                <c:pt idx="1562">
                  <c:v>-65956.0</c:v>
                </c:pt>
                <c:pt idx="1563">
                  <c:v>-65956.0</c:v>
                </c:pt>
                <c:pt idx="1564">
                  <c:v>-65956.0</c:v>
                </c:pt>
                <c:pt idx="1565">
                  <c:v>-65956.0</c:v>
                </c:pt>
                <c:pt idx="1566">
                  <c:v>-65956.0</c:v>
                </c:pt>
                <c:pt idx="1567">
                  <c:v>-66074.0</c:v>
                </c:pt>
                <c:pt idx="1568">
                  <c:v>-66006.0</c:v>
                </c:pt>
                <c:pt idx="1569">
                  <c:v>-65956.0</c:v>
                </c:pt>
                <c:pt idx="1570">
                  <c:v>-65956.0</c:v>
                </c:pt>
                <c:pt idx="1571">
                  <c:v>-65956.0</c:v>
                </c:pt>
                <c:pt idx="1572">
                  <c:v>-65956.0</c:v>
                </c:pt>
                <c:pt idx="1573">
                  <c:v>-65956.0</c:v>
                </c:pt>
                <c:pt idx="1574">
                  <c:v>-65956.0</c:v>
                </c:pt>
                <c:pt idx="1575">
                  <c:v>-66118.0</c:v>
                </c:pt>
                <c:pt idx="1576">
                  <c:v>-65956.0</c:v>
                </c:pt>
                <c:pt idx="1577">
                  <c:v>-65956.0</c:v>
                </c:pt>
                <c:pt idx="1578">
                  <c:v>-65956.0</c:v>
                </c:pt>
                <c:pt idx="1579">
                  <c:v>-65956.0</c:v>
                </c:pt>
                <c:pt idx="1580">
                  <c:v>-65956.0</c:v>
                </c:pt>
                <c:pt idx="1581">
                  <c:v>-65956.0</c:v>
                </c:pt>
                <c:pt idx="1582">
                  <c:v>-66092.0</c:v>
                </c:pt>
                <c:pt idx="1583">
                  <c:v>-65997.0</c:v>
                </c:pt>
                <c:pt idx="1584">
                  <c:v>-65956.0</c:v>
                </c:pt>
                <c:pt idx="1585">
                  <c:v>-65956.0</c:v>
                </c:pt>
                <c:pt idx="1586">
                  <c:v>-65956.0</c:v>
                </c:pt>
                <c:pt idx="1587">
                  <c:v>-65956.0</c:v>
                </c:pt>
                <c:pt idx="1588">
                  <c:v>-65956.0</c:v>
                </c:pt>
                <c:pt idx="1589">
                  <c:v>-66169.0</c:v>
                </c:pt>
                <c:pt idx="1590">
                  <c:v>-65989.0</c:v>
                </c:pt>
                <c:pt idx="1591">
                  <c:v>-65956.0</c:v>
                </c:pt>
                <c:pt idx="1592">
                  <c:v>-65956.0</c:v>
                </c:pt>
                <c:pt idx="1593">
                  <c:v>-65956.0</c:v>
                </c:pt>
                <c:pt idx="1594">
                  <c:v>-65956.0</c:v>
                </c:pt>
                <c:pt idx="1595">
                  <c:v>-65956.0</c:v>
                </c:pt>
                <c:pt idx="1596">
                  <c:v>-66058.0</c:v>
                </c:pt>
                <c:pt idx="1597">
                  <c:v>-66012.0</c:v>
                </c:pt>
                <c:pt idx="1598">
                  <c:v>-65956.0</c:v>
                </c:pt>
                <c:pt idx="1599">
                  <c:v>-65956.0</c:v>
                </c:pt>
                <c:pt idx="1600">
                  <c:v>-65956.0</c:v>
                </c:pt>
                <c:pt idx="1601">
                  <c:v>-65956.0</c:v>
                </c:pt>
                <c:pt idx="1602">
                  <c:v>-65956.0</c:v>
                </c:pt>
                <c:pt idx="1603">
                  <c:v>-66000.0</c:v>
                </c:pt>
                <c:pt idx="1604">
                  <c:v>-66000.0</c:v>
                </c:pt>
                <c:pt idx="1605">
                  <c:v>-65956.0</c:v>
                </c:pt>
                <c:pt idx="1606">
                  <c:v>-65956.0</c:v>
                </c:pt>
                <c:pt idx="1607">
                  <c:v>-65956.0</c:v>
                </c:pt>
                <c:pt idx="1608">
                  <c:v>-65956.0</c:v>
                </c:pt>
                <c:pt idx="1609">
                  <c:v>-65956.0</c:v>
                </c:pt>
                <c:pt idx="1610">
                  <c:v>-65941.0</c:v>
                </c:pt>
                <c:pt idx="1611">
                  <c:v>-65941.0</c:v>
                </c:pt>
                <c:pt idx="1612">
                  <c:v>-65941.0</c:v>
                </c:pt>
                <c:pt idx="1613">
                  <c:v>-65941.0</c:v>
                </c:pt>
                <c:pt idx="1614">
                  <c:v>-65941.0</c:v>
                </c:pt>
                <c:pt idx="1615">
                  <c:v>-65941.0</c:v>
                </c:pt>
                <c:pt idx="1616">
                  <c:v>-65941.0</c:v>
                </c:pt>
                <c:pt idx="1617">
                  <c:v>-65941.0</c:v>
                </c:pt>
                <c:pt idx="1618">
                  <c:v>-65982.0</c:v>
                </c:pt>
                <c:pt idx="1619">
                  <c:v>-65982.0</c:v>
                </c:pt>
                <c:pt idx="1620">
                  <c:v>-65941.0</c:v>
                </c:pt>
                <c:pt idx="1621">
                  <c:v>-65941.0</c:v>
                </c:pt>
                <c:pt idx="1622">
                  <c:v>-65941.0</c:v>
                </c:pt>
                <c:pt idx="1623">
                  <c:v>-65941.0</c:v>
                </c:pt>
                <c:pt idx="1624">
                  <c:v>-65941.0</c:v>
                </c:pt>
                <c:pt idx="1625">
                  <c:v>-65962.0</c:v>
                </c:pt>
                <c:pt idx="1626">
                  <c:v>-65962.0</c:v>
                </c:pt>
                <c:pt idx="1627">
                  <c:v>-65941.0</c:v>
                </c:pt>
                <c:pt idx="1628">
                  <c:v>-65941.0</c:v>
                </c:pt>
                <c:pt idx="1629">
                  <c:v>-65924.0</c:v>
                </c:pt>
                <c:pt idx="1630">
                  <c:v>-65924.0</c:v>
                </c:pt>
                <c:pt idx="1631">
                  <c:v>-65924.0</c:v>
                </c:pt>
                <c:pt idx="1632">
                  <c:v>-65924.0</c:v>
                </c:pt>
                <c:pt idx="1633">
                  <c:v>-65924.0</c:v>
                </c:pt>
                <c:pt idx="1634">
                  <c:v>-65924.0</c:v>
                </c:pt>
                <c:pt idx="1635">
                  <c:v>-65924.0</c:v>
                </c:pt>
                <c:pt idx="1636">
                  <c:v>-65924.0</c:v>
                </c:pt>
                <c:pt idx="1637">
                  <c:v>-65924.0</c:v>
                </c:pt>
                <c:pt idx="1638">
                  <c:v>-65924.0</c:v>
                </c:pt>
                <c:pt idx="1639">
                  <c:v>-65924.0</c:v>
                </c:pt>
                <c:pt idx="1640">
                  <c:v>-65924.0</c:v>
                </c:pt>
                <c:pt idx="1641">
                  <c:v>-65924.0</c:v>
                </c:pt>
                <c:pt idx="1642">
                  <c:v>-65924.0</c:v>
                </c:pt>
                <c:pt idx="1643">
                  <c:v>-65924.0</c:v>
                </c:pt>
                <c:pt idx="1644">
                  <c:v>-65924.0</c:v>
                </c:pt>
                <c:pt idx="1645">
                  <c:v>-65987.0</c:v>
                </c:pt>
                <c:pt idx="1646">
                  <c:v>-65978.0</c:v>
                </c:pt>
                <c:pt idx="1647">
                  <c:v>-65924.0</c:v>
                </c:pt>
                <c:pt idx="1648">
                  <c:v>-65924.0</c:v>
                </c:pt>
                <c:pt idx="1649">
                  <c:v>-65924.0</c:v>
                </c:pt>
                <c:pt idx="1650">
                  <c:v>-65924.0</c:v>
                </c:pt>
                <c:pt idx="1651">
                  <c:v>-65924.0</c:v>
                </c:pt>
                <c:pt idx="1652">
                  <c:v>-66051.0</c:v>
                </c:pt>
                <c:pt idx="1653">
                  <c:v>-66039.0</c:v>
                </c:pt>
                <c:pt idx="1654">
                  <c:v>-65931.0</c:v>
                </c:pt>
                <c:pt idx="1655">
                  <c:v>-65924.0</c:v>
                </c:pt>
                <c:pt idx="1656">
                  <c:v>-65924.0</c:v>
                </c:pt>
                <c:pt idx="1657">
                  <c:v>-65924.0</c:v>
                </c:pt>
                <c:pt idx="1658">
                  <c:v>-65924.0</c:v>
                </c:pt>
                <c:pt idx="1659">
                  <c:v>-65901.0</c:v>
                </c:pt>
                <c:pt idx="1660">
                  <c:v>-65901.0</c:v>
                </c:pt>
                <c:pt idx="1661">
                  <c:v>-65901.0</c:v>
                </c:pt>
                <c:pt idx="1662">
                  <c:v>-65901.0</c:v>
                </c:pt>
                <c:pt idx="1663">
                  <c:v>-65901.0</c:v>
                </c:pt>
                <c:pt idx="1664">
                  <c:v>-65901.0</c:v>
                </c:pt>
                <c:pt idx="1665">
                  <c:v>-65901.0</c:v>
                </c:pt>
                <c:pt idx="1666">
                  <c:v>-65987.0</c:v>
                </c:pt>
                <c:pt idx="1667">
                  <c:v>-65941.0</c:v>
                </c:pt>
                <c:pt idx="1668">
                  <c:v>-65894.0</c:v>
                </c:pt>
                <c:pt idx="1669">
                  <c:v>-65855.0</c:v>
                </c:pt>
                <c:pt idx="1670">
                  <c:v>-65855.0</c:v>
                </c:pt>
                <c:pt idx="1671">
                  <c:v>-65853.0</c:v>
                </c:pt>
                <c:pt idx="1672">
                  <c:v>-65848.0</c:v>
                </c:pt>
                <c:pt idx="1673">
                  <c:v>-65848.0</c:v>
                </c:pt>
                <c:pt idx="1674">
                  <c:v>-65846.0</c:v>
                </c:pt>
                <c:pt idx="1675">
                  <c:v>-65846.0</c:v>
                </c:pt>
                <c:pt idx="1676">
                  <c:v>-65846.0</c:v>
                </c:pt>
                <c:pt idx="1677">
                  <c:v>-65846.0</c:v>
                </c:pt>
                <c:pt idx="1678">
                  <c:v>-65846.0</c:v>
                </c:pt>
                <c:pt idx="1679">
                  <c:v>-65846.0</c:v>
                </c:pt>
                <c:pt idx="1680">
                  <c:v>-65846.0</c:v>
                </c:pt>
                <c:pt idx="1681">
                  <c:v>-65846.0</c:v>
                </c:pt>
                <c:pt idx="1682">
                  <c:v>-65843.0</c:v>
                </c:pt>
                <c:pt idx="1683">
                  <c:v>-65843.0</c:v>
                </c:pt>
                <c:pt idx="1684">
                  <c:v>-65832.0</c:v>
                </c:pt>
                <c:pt idx="1685">
                  <c:v>-65832.0</c:v>
                </c:pt>
                <c:pt idx="1686">
                  <c:v>-65832.0</c:v>
                </c:pt>
                <c:pt idx="1687">
                  <c:v>-65832.0</c:v>
                </c:pt>
                <c:pt idx="1688">
                  <c:v>-65949.0</c:v>
                </c:pt>
                <c:pt idx="1689">
                  <c:v>-65913.0</c:v>
                </c:pt>
                <c:pt idx="1690">
                  <c:v>-65841.0</c:v>
                </c:pt>
                <c:pt idx="1691">
                  <c:v>-65829.0</c:v>
                </c:pt>
                <c:pt idx="1692">
                  <c:v>-65829.0</c:v>
                </c:pt>
                <c:pt idx="1693">
                  <c:v>-65829.0</c:v>
                </c:pt>
                <c:pt idx="1694">
                  <c:v>-65829.0</c:v>
                </c:pt>
                <c:pt idx="1695">
                  <c:v>-65829.0</c:v>
                </c:pt>
                <c:pt idx="1696">
                  <c:v>-65829.0</c:v>
                </c:pt>
                <c:pt idx="1697">
                  <c:v>-65889.0</c:v>
                </c:pt>
                <c:pt idx="1698">
                  <c:v>-65889.0</c:v>
                </c:pt>
                <c:pt idx="1699">
                  <c:v>-65836.0</c:v>
                </c:pt>
                <c:pt idx="1700">
                  <c:v>-65829.0</c:v>
                </c:pt>
                <c:pt idx="1701">
                  <c:v>-65829.0</c:v>
                </c:pt>
                <c:pt idx="1702">
                  <c:v>-65829.0</c:v>
                </c:pt>
                <c:pt idx="1703">
                  <c:v>-65823.0</c:v>
                </c:pt>
                <c:pt idx="1704">
                  <c:v>-65894.0</c:v>
                </c:pt>
                <c:pt idx="1705">
                  <c:v>-65837.0</c:v>
                </c:pt>
                <c:pt idx="1706">
                  <c:v>-65823.0</c:v>
                </c:pt>
                <c:pt idx="1707">
                  <c:v>-65814.0</c:v>
                </c:pt>
                <c:pt idx="1708">
                  <c:v>-65814.0</c:v>
                </c:pt>
                <c:pt idx="1709">
                  <c:v>-65814.0</c:v>
                </c:pt>
                <c:pt idx="1710">
                  <c:v>-65814.0</c:v>
                </c:pt>
                <c:pt idx="1711">
                  <c:v>-65814.0</c:v>
                </c:pt>
                <c:pt idx="1712">
                  <c:v>-65814.0</c:v>
                </c:pt>
                <c:pt idx="1713">
                  <c:v>-65928.0</c:v>
                </c:pt>
                <c:pt idx="1714">
                  <c:v>-65821.0</c:v>
                </c:pt>
                <c:pt idx="1715">
                  <c:v>-65821.0</c:v>
                </c:pt>
                <c:pt idx="1716">
                  <c:v>-65814.0</c:v>
                </c:pt>
                <c:pt idx="1717">
                  <c:v>-65814.0</c:v>
                </c:pt>
                <c:pt idx="1718">
                  <c:v>-65814.0</c:v>
                </c:pt>
                <c:pt idx="1719">
                  <c:v>-65814.0</c:v>
                </c:pt>
                <c:pt idx="1720">
                  <c:v>-65899.0</c:v>
                </c:pt>
                <c:pt idx="1721">
                  <c:v>-65836.0</c:v>
                </c:pt>
                <c:pt idx="1722">
                  <c:v>-65836.0</c:v>
                </c:pt>
                <c:pt idx="1723">
                  <c:v>-65814.0</c:v>
                </c:pt>
                <c:pt idx="1724">
                  <c:v>-65814.0</c:v>
                </c:pt>
                <c:pt idx="1725">
                  <c:v>-65814.0</c:v>
                </c:pt>
                <c:pt idx="1726">
                  <c:v>-65814.0</c:v>
                </c:pt>
                <c:pt idx="1727">
                  <c:v>-65814.0</c:v>
                </c:pt>
                <c:pt idx="1728">
                  <c:v>-65814.0</c:v>
                </c:pt>
                <c:pt idx="1729">
                  <c:v>-65814.0</c:v>
                </c:pt>
                <c:pt idx="1730">
                  <c:v>-65814.0</c:v>
                </c:pt>
                <c:pt idx="1731">
                  <c:v>-65814.0</c:v>
                </c:pt>
                <c:pt idx="1732">
                  <c:v>-65814.0</c:v>
                </c:pt>
                <c:pt idx="1733">
                  <c:v>-65814.0</c:v>
                </c:pt>
                <c:pt idx="1734">
                  <c:v>-65814.0</c:v>
                </c:pt>
                <c:pt idx="1735">
                  <c:v>-65849.0</c:v>
                </c:pt>
                <c:pt idx="1736">
                  <c:v>-65849.0</c:v>
                </c:pt>
                <c:pt idx="1737">
                  <c:v>-65814.0</c:v>
                </c:pt>
                <c:pt idx="1738">
                  <c:v>-65814.0</c:v>
                </c:pt>
                <c:pt idx="1739">
                  <c:v>-65814.0</c:v>
                </c:pt>
                <c:pt idx="1740">
                  <c:v>-65814.0</c:v>
                </c:pt>
                <c:pt idx="1741">
                  <c:v>-65814.0</c:v>
                </c:pt>
                <c:pt idx="1742">
                  <c:v>-65938.0</c:v>
                </c:pt>
                <c:pt idx="1743">
                  <c:v>-65814.0</c:v>
                </c:pt>
                <c:pt idx="1744">
                  <c:v>-65814.0</c:v>
                </c:pt>
                <c:pt idx="1745">
                  <c:v>-65814.0</c:v>
                </c:pt>
                <c:pt idx="1746">
                  <c:v>-65814.0</c:v>
                </c:pt>
                <c:pt idx="1747">
                  <c:v>-65814.0</c:v>
                </c:pt>
                <c:pt idx="1748">
                  <c:v>-65814.0</c:v>
                </c:pt>
                <c:pt idx="1749">
                  <c:v>-65874.0</c:v>
                </c:pt>
                <c:pt idx="1750">
                  <c:v>-65814.0</c:v>
                </c:pt>
                <c:pt idx="1751">
                  <c:v>-65814.0</c:v>
                </c:pt>
                <c:pt idx="1752">
                  <c:v>-65814.0</c:v>
                </c:pt>
                <c:pt idx="1753">
                  <c:v>-65814.0</c:v>
                </c:pt>
                <c:pt idx="1754">
                  <c:v>-65814.0</c:v>
                </c:pt>
                <c:pt idx="1755">
                  <c:v>-65814.0</c:v>
                </c:pt>
                <c:pt idx="1756">
                  <c:v>-65814.0</c:v>
                </c:pt>
                <c:pt idx="1757">
                  <c:v>-65814.0</c:v>
                </c:pt>
                <c:pt idx="1758">
                  <c:v>-65814.0</c:v>
                </c:pt>
                <c:pt idx="1759">
                  <c:v>-65814.0</c:v>
                </c:pt>
                <c:pt idx="1760">
                  <c:v>-65814.0</c:v>
                </c:pt>
                <c:pt idx="1761">
                  <c:v>-65814.0</c:v>
                </c:pt>
                <c:pt idx="1762">
                  <c:v>-65814.0</c:v>
                </c:pt>
                <c:pt idx="1763">
                  <c:v>-65937.0</c:v>
                </c:pt>
                <c:pt idx="1764">
                  <c:v>-65830.0</c:v>
                </c:pt>
                <c:pt idx="1765">
                  <c:v>-65814.0</c:v>
                </c:pt>
                <c:pt idx="1766">
                  <c:v>-65814.0</c:v>
                </c:pt>
                <c:pt idx="1767">
                  <c:v>-65814.0</c:v>
                </c:pt>
                <c:pt idx="1768">
                  <c:v>-65814.0</c:v>
                </c:pt>
                <c:pt idx="1769">
                  <c:v>-65814.0</c:v>
                </c:pt>
                <c:pt idx="1770">
                  <c:v>-65903.0</c:v>
                </c:pt>
                <c:pt idx="1771">
                  <c:v>-65903.0</c:v>
                </c:pt>
                <c:pt idx="1772">
                  <c:v>-65828.0</c:v>
                </c:pt>
                <c:pt idx="1773">
                  <c:v>-65814.0</c:v>
                </c:pt>
                <c:pt idx="1774">
                  <c:v>-65814.0</c:v>
                </c:pt>
                <c:pt idx="1775">
                  <c:v>-65814.0</c:v>
                </c:pt>
                <c:pt idx="1776">
                  <c:v>-65814.0</c:v>
                </c:pt>
                <c:pt idx="1777">
                  <c:v>-65814.0</c:v>
                </c:pt>
                <c:pt idx="1778">
                  <c:v>-65814.0</c:v>
                </c:pt>
                <c:pt idx="1779">
                  <c:v>-65814.0</c:v>
                </c:pt>
                <c:pt idx="1780">
                  <c:v>-65814.0</c:v>
                </c:pt>
                <c:pt idx="1781">
                  <c:v>-65814.0</c:v>
                </c:pt>
                <c:pt idx="1782">
                  <c:v>-65814.0</c:v>
                </c:pt>
                <c:pt idx="1783">
                  <c:v>-65814.0</c:v>
                </c:pt>
                <c:pt idx="1784">
                  <c:v>-65814.0</c:v>
                </c:pt>
                <c:pt idx="1785">
                  <c:v>-65910.0</c:v>
                </c:pt>
                <c:pt idx="1786">
                  <c:v>-65910.0</c:v>
                </c:pt>
                <c:pt idx="1787">
                  <c:v>-65814.0</c:v>
                </c:pt>
                <c:pt idx="1788">
                  <c:v>-65814.0</c:v>
                </c:pt>
                <c:pt idx="1789">
                  <c:v>-65814.0</c:v>
                </c:pt>
                <c:pt idx="1790">
                  <c:v>-65814.0</c:v>
                </c:pt>
                <c:pt idx="1791">
                  <c:v>-65814.0</c:v>
                </c:pt>
                <c:pt idx="1792">
                  <c:v>-65814.0</c:v>
                </c:pt>
                <c:pt idx="1793">
                  <c:v>-65814.0</c:v>
                </c:pt>
                <c:pt idx="1794">
                  <c:v>-65814.0</c:v>
                </c:pt>
                <c:pt idx="1795">
                  <c:v>-65814.0</c:v>
                </c:pt>
                <c:pt idx="1796">
                  <c:v>-65814.0</c:v>
                </c:pt>
                <c:pt idx="1797">
                  <c:v>-65814.0</c:v>
                </c:pt>
                <c:pt idx="1798">
                  <c:v>-65814.0</c:v>
                </c:pt>
                <c:pt idx="1799">
                  <c:v>-65814.0</c:v>
                </c:pt>
                <c:pt idx="1800">
                  <c:v>-65832.0</c:v>
                </c:pt>
                <c:pt idx="1801">
                  <c:v>-65832.0</c:v>
                </c:pt>
                <c:pt idx="1802">
                  <c:v>-65814.0</c:v>
                </c:pt>
                <c:pt idx="1803">
                  <c:v>-65814.0</c:v>
                </c:pt>
                <c:pt idx="1804">
                  <c:v>-65814.0</c:v>
                </c:pt>
                <c:pt idx="1805">
                  <c:v>-65814.0</c:v>
                </c:pt>
                <c:pt idx="1806">
                  <c:v>-65814.0</c:v>
                </c:pt>
                <c:pt idx="1807">
                  <c:v>-65814.0</c:v>
                </c:pt>
                <c:pt idx="1808">
                  <c:v>-65818.0</c:v>
                </c:pt>
                <c:pt idx="1809">
                  <c:v>-65818.0</c:v>
                </c:pt>
                <c:pt idx="1810">
                  <c:v>-65814.0</c:v>
                </c:pt>
                <c:pt idx="1811">
                  <c:v>-65814.0</c:v>
                </c:pt>
                <c:pt idx="1812">
                  <c:v>-65814.0</c:v>
                </c:pt>
                <c:pt idx="1813">
                  <c:v>-65814.0</c:v>
                </c:pt>
                <c:pt idx="1814">
                  <c:v>-65814.0</c:v>
                </c:pt>
                <c:pt idx="1815">
                  <c:v>-65825.0</c:v>
                </c:pt>
                <c:pt idx="1816">
                  <c:v>-65825.0</c:v>
                </c:pt>
                <c:pt idx="1817">
                  <c:v>-65817.0</c:v>
                </c:pt>
                <c:pt idx="1818">
                  <c:v>-65814.0</c:v>
                </c:pt>
                <c:pt idx="1819">
                  <c:v>-65814.0</c:v>
                </c:pt>
                <c:pt idx="1820">
                  <c:v>-65814.0</c:v>
                </c:pt>
                <c:pt idx="1821">
                  <c:v>-65814.0</c:v>
                </c:pt>
                <c:pt idx="1822">
                  <c:v>-65869.0</c:v>
                </c:pt>
                <c:pt idx="1823">
                  <c:v>-65869.0</c:v>
                </c:pt>
                <c:pt idx="1824">
                  <c:v>-65823.0</c:v>
                </c:pt>
                <c:pt idx="1825">
                  <c:v>-65814.0</c:v>
                </c:pt>
                <c:pt idx="1826">
                  <c:v>-65814.0</c:v>
                </c:pt>
                <c:pt idx="1827">
                  <c:v>-65814.0</c:v>
                </c:pt>
                <c:pt idx="1828">
                  <c:v>-65814.0</c:v>
                </c:pt>
                <c:pt idx="1829">
                  <c:v>-65814.0</c:v>
                </c:pt>
                <c:pt idx="1830">
                  <c:v>-65823.0</c:v>
                </c:pt>
                <c:pt idx="1831">
                  <c:v>-65823.0</c:v>
                </c:pt>
                <c:pt idx="1832">
                  <c:v>-65814.0</c:v>
                </c:pt>
                <c:pt idx="1833">
                  <c:v>-65814.0</c:v>
                </c:pt>
                <c:pt idx="1834">
                  <c:v>-65814.0</c:v>
                </c:pt>
                <c:pt idx="1835">
                  <c:v>-65814.0</c:v>
                </c:pt>
                <c:pt idx="1836">
                  <c:v>-65814.0</c:v>
                </c:pt>
                <c:pt idx="1837">
                  <c:v>-65814.0</c:v>
                </c:pt>
                <c:pt idx="1838">
                  <c:v>-65965.0</c:v>
                </c:pt>
                <c:pt idx="1839">
                  <c:v>-65882.0</c:v>
                </c:pt>
                <c:pt idx="1840">
                  <c:v>-65823.0</c:v>
                </c:pt>
                <c:pt idx="1841">
                  <c:v>-65814.0</c:v>
                </c:pt>
                <c:pt idx="1842">
                  <c:v>-65814.0</c:v>
                </c:pt>
                <c:pt idx="1843">
                  <c:v>-65814.0</c:v>
                </c:pt>
                <c:pt idx="1844">
                  <c:v>-65814.0</c:v>
                </c:pt>
                <c:pt idx="1845">
                  <c:v>-65814.0</c:v>
                </c:pt>
                <c:pt idx="1846">
                  <c:v>-65814.0</c:v>
                </c:pt>
                <c:pt idx="1847">
                  <c:v>-65890.0</c:v>
                </c:pt>
                <c:pt idx="1848">
                  <c:v>-65879.0</c:v>
                </c:pt>
                <c:pt idx="1849">
                  <c:v>-65814.0</c:v>
                </c:pt>
                <c:pt idx="1850">
                  <c:v>-65814.0</c:v>
                </c:pt>
                <c:pt idx="1851">
                  <c:v>-65814.0</c:v>
                </c:pt>
                <c:pt idx="1852">
                  <c:v>-65814.0</c:v>
                </c:pt>
                <c:pt idx="1853">
                  <c:v>-65814.0</c:v>
                </c:pt>
                <c:pt idx="1854">
                  <c:v>-65814.0</c:v>
                </c:pt>
                <c:pt idx="1855">
                  <c:v>-65866.0</c:v>
                </c:pt>
                <c:pt idx="1856">
                  <c:v>-65859.0</c:v>
                </c:pt>
                <c:pt idx="1857">
                  <c:v>-65814.0</c:v>
                </c:pt>
                <c:pt idx="1858">
                  <c:v>-65814.0</c:v>
                </c:pt>
                <c:pt idx="1859">
                  <c:v>-65814.0</c:v>
                </c:pt>
                <c:pt idx="1860">
                  <c:v>-65814.0</c:v>
                </c:pt>
                <c:pt idx="1861">
                  <c:v>-65814.0</c:v>
                </c:pt>
                <c:pt idx="1862">
                  <c:v>-65891.0</c:v>
                </c:pt>
                <c:pt idx="1863">
                  <c:v>-65890.0</c:v>
                </c:pt>
                <c:pt idx="1864">
                  <c:v>-65814.0</c:v>
                </c:pt>
                <c:pt idx="1865">
                  <c:v>-65814.0</c:v>
                </c:pt>
                <c:pt idx="1866">
                  <c:v>-65814.0</c:v>
                </c:pt>
                <c:pt idx="1867">
                  <c:v>-65814.0</c:v>
                </c:pt>
                <c:pt idx="1868">
                  <c:v>-65814.0</c:v>
                </c:pt>
                <c:pt idx="1869">
                  <c:v>-65814.0</c:v>
                </c:pt>
                <c:pt idx="1870">
                  <c:v>-65905.0</c:v>
                </c:pt>
                <c:pt idx="1871">
                  <c:v>-65832.0</c:v>
                </c:pt>
                <c:pt idx="1872">
                  <c:v>-65814.0</c:v>
                </c:pt>
                <c:pt idx="1873">
                  <c:v>-65814.0</c:v>
                </c:pt>
                <c:pt idx="1874">
                  <c:v>-65814.0</c:v>
                </c:pt>
                <c:pt idx="1875">
                  <c:v>-65814.0</c:v>
                </c:pt>
                <c:pt idx="1876">
                  <c:v>-65814.0</c:v>
                </c:pt>
                <c:pt idx="1877">
                  <c:v>-65912.0</c:v>
                </c:pt>
                <c:pt idx="1878">
                  <c:v>-65912.0</c:v>
                </c:pt>
                <c:pt idx="1879">
                  <c:v>-65814.0</c:v>
                </c:pt>
                <c:pt idx="1880">
                  <c:v>-65814.0</c:v>
                </c:pt>
                <c:pt idx="1881">
                  <c:v>-65814.0</c:v>
                </c:pt>
                <c:pt idx="1882">
                  <c:v>-65814.0</c:v>
                </c:pt>
                <c:pt idx="1883">
                  <c:v>-65814.0</c:v>
                </c:pt>
                <c:pt idx="1884">
                  <c:v>-65916.0</c:v>
                </c:pt>
                <c:pt idx="1885">
                  <c:v>-65861.0</c:v>
                </c:pt>
                <c:pt idx="1886">
                  <c:v>-65814.0</c:v>
                </c:pt>
                <c:pt idx="1887">
                  <c:v>-65814.0</c:v>
                </c:pt>
                <c:pt idx="1888">
                  <c:v>-65814.0</c:v>
                </c:pt>
                <c:pt idx="1889">
                  <c:v>-65814.0</c:v>
                </c:pt>
                <c:pt idx="1890">
                  <c:v>-65814.0</c:v>
                </c:pt>
                <c:pt idx="1891">
                  <c:v>-65949.0</c:v>
                </c:pt>
                <c:pt idx="1892">
                  <c:v>-65832.0</c:v>
                </c:pt>
                <c:pt idx="1893">
                  <c:v>-65814.0</c:v>
                </c:pt>
                <c:pt idx="1894">
                  <c:v>-65814.0</c:v>
                </c:pt>
                <c:pt idx="1895">
                  <c:v>-65814.0</c:v>
                </c:pt>
                <c:pt idx="1896">
                  <c:v>-65814.0</c:v>
                </c:pt>
                <c:pt idx="1897">
                  <c:v>-65814.0</c:v>
                </c:pt>
                <c:pt idx="1898">
                  <c:v>-65814.0</c:v>
                </c:pt>
                <c:pt idx="1899">
                  <c:v>-65900.0</c:v>
                </c:pt>
                <c:pt idx="1900">
                  <c:v>-65890.0</c:v>
                </c:pt>
                <c:pt idx="1901">
                  <c:v>-65814.0</c:v>
                </c:pt>
                <c:pt idx="1902">
                  <c:v>-65814.0</c:v>
                </c:pt>
                <c:pt idx="1903">
                  <c:v>-65814.0</c:v>
                </c:pt>
                <c:pt idx="1904">
                  <c:v>-65814.0</c:v>
                </c:pt>
                <c:pt idx="1905">
                  <c:v>-65814.0</c:v>
                </c:pt>
                <c:pt idx="1906">
                  <c:v>-65882.0</c:v>
                </c:pt>
                <c:pt idx="1907">
                  <c:v>-65843.0</c:v>
                </c:pt>
                <c:pt idx="1908">
                  <c:v>-65814.0</c:v>
                </c:pt>
                <c:pt idx="1909">
                  <c:v>-65814.0</c:v>
                </c:pt>
                <c:pt idx="1910">
                  <c:v>-65814.0</c:v>
                </c:pt>
                <c:pt idx="1911">
                  <c:v>-65814.0</c:v>
                </c:pt>
                <c:pt idx="1912">
                  <c:v>-65814.0</c:v>
                </c:pt>
                <c:pt idx="1913">
                  <c:v>-66004.0</c:v>
                </c:pt>
                <c:pt idx="1914">
                  <c:v>-65823.0</c:v>
                </c:pt>
                <c:pt idx="1915">
                  <c:v>-65814.0</c:v>
                </c:pt>
                <c:pt idx="1916">
                  <c:v>-65814.0</c:v>
                </c:pt>
                <c:pt idx="1917">
                  <c:v>-65814.0</c:v>
                </c:pt>
                <c:pt idx="1918">
                  <c:v>-65814.0</c:v>
                </c:pt>
                <c:pt idx="1919">
                  <c:v>-65814.0</c:v>
                </c:pt>
                <c:pt idx="1920">
                  <c:v>-65814.0</c:v>
                </c:pt>
                <c:pt idx="1921">
                  <c:v>-65814.0</c:v>
                </c:pt>
                <c:pt idx="1922">
                  <c:v>-65814.0</c:v>
                </c:pt>
                <c:pt idx="1923">
                  <c:v>-65814.0</c:v>
                </c:pt>
                <c:pt idx="1924">
                  <c:v>-65814.0</c:v>
                </c:pt>
                <c:pt idx="1925">
                  <c:v>-65814.0</c:v>
                </c:pt>
                <c:pt idx="1926">
                  <c:v>-65814.0</c:v>
                </c:pt>
                <c:pt idx="1927">
                  <c:v>-65916.0</c:v>
                </c:pt>
                <c:pt idx="1928">
                  <c:v>-65817.0</c:v>
                </c:pt>
                <c:pt idx="1929">
                  <c:v>-65817.0</c:v>
                </c:pt>
                <c:pt idx="1930">
                  <c:v>-65814.0</c:v>
                </c:pt>
                <c:pt idx="1931">
                  <c:v>-65814.0</c:v>
                </c:pt>
                <c:pt idx="1932">
                  <c:v>-65814.0</c:v>
                </c:pt>
                <c:pt idx="1933">
                  <c:v>-65814.0</c:v>
                </c:pt>
                <c:pt idx="1934">
                  <c:v>-65823.0</c:v>
                </c:pt>
                <c:pt idx="1935">
                  <c:v>-65814.0</c:v>
                </c:pt>
                <c:pt idx="1936">
                  <c:v>-65814.0</c:v>
                </c:pt>
                <c:pt idx="1937">
                  <c:v>-65814.0</c:v>
                </c:pt>
                <c:pt idx="1938">
                  <c:v>-65814.0</c:v>
                </c:pt>
                <c:pt idx="1939">
                  <c:v>-65814.0</c:v>
                </c:pt>
                <c:pt idx="1940">
                  <c:v>-65814.0</c:v>
                </c:pt>
                <c:pt idx="1941">
                  <c:v>-65935.0</c:v>
                </c:pt>
                <c:pt idx="1942">
                  <c:v>-65891.0</c:v>
                </c:pt>
                <c:pt idx="1943">
                  <c:v>-65814.0</c:v>
                </c:pt>
                <c:pt idx="1944">
                  <c:v>-65814.0</c:v>
                </c:pt>
                <c:pt idx="1945">
                  <c:v>-65814.0</c:v>
                </c:pt>
                <c:pt idx="1946">
                  <c:v>-65814.0</c:v>
                </c:pt>
                <c:pt idx="1947">
                  <c:v>-65814.0</c:v>
                </c:pt>
                <c:pt idx="1948">
                  <c:v>-66079.0</c:v>
                </c:pt>
                <c:pt idx="1949">
                  <c:v>-65817.0</c:v>
                </c:pt>
                <c:pt idx="1950">
                  <c:v>-65814.0</c:v>
                </c:pt>
                <c:pt idx="1951">
                  <c:v>-65814.0</c:v>
                </c:pt>
                <c:pt idx="1952">
                  <c:v>-65814.0</c:v>
                </c:pt>
                <c:pt idx="1953">
                  <c:v>-65814.0</c:v>
                </c:pt>
                <c:pt idx="1954">
                  <c:v>-65814.0</c:v>
                </c:pt>
                <c:pt idx="1955">
                  <c:v>-65814.0</c:v>
                </c:pt>
                <c:pt idx="1956">
                  <c:v>-65886.0</c:v>
                </c:pt>
                <c:pt idx="1957">
                  <c:v>-65886.0</c:v>
                </c:pt>
                <c:pt idx="1958">
                  <c:v>-65814.0</c:v>
                </c:pt>
                <c:pt idx="1959">
                  <c:v>-65814.0</c:v>
                </c:pt>
                <c:pt idx="1960">
                  <c:v>-65814.0</c:v>
                </c:pt>
                <c:pt idx="1961">
                  <c:v>-65814.0</c:v>
                </c:pt>
                <c:pt idx="1962">
                  <c:v>-65814.0</c:v>
                </c:pt>
                <c:pt idx="1963">
                  <c:v>-65892.0</c:v>
                </c:pt>
                <c:pt idx="1964">
                  <c:v>-65892.0</c:v>
                </c:pt>
                <c:pt idx="1965">
                  <c:v>-65836.0</c:v>
                </c:pt>
                <c:pt idx="1966">
                  <c:v>-65814.0</c:v>
                </c:pt>
                <c:pt idx="1967">
                  <c:v>-65814.0</c:v>
                </c:pt>
                <c:pt idx="1968">
                  <c:v>-65814.0</c:v>
                </c:pt>
                <c:pt idx="1969">
                  <c:v>-65814.0</c:v>
                </c:pt>
                <c:pt idx="1970">
                  <c:v>-65821.0</c:v>
                </c:pt>
                <c:pt idx="1971">
                  <c:v>-65814.0</c:v>
                </c:pt>
                <c:pt idx="1972">
                  <c:v>-65814.0</c:v>
                </c:pt>
                <c:pt idx="1973">
                  <c:v>-65814.0</c:v>
                </c:pt>
                <c:pt idx="1974">
                  <c:v>-65814.0</c:v>
                </c:pt>
                <c:pt idx="1975">
                  <c:v>-65814.0</c:v>
                </c:pt>
                <c:pt idx="1976">
                  <c:v>-65814.0</c:v>
                </c:pt>
                <c:pt idx="1977">
                  <c:v>-65859.0</c:v>
                </c:pt>
                <c:pt idx="1978">
                  <c:v>-65857.0</c:v>
                </c:pt>
                <c:pt idx="1979">
                  <c:v>-65814.0</c:v>
                </c:pt>
                <c:pt idx="1980">
                  <c:v>-65814.0</c:v>
                </c:pt>
                <c:pt idx="1981">
                  <c:v>-65814.0</c:v>
                </c:pt>
                <c:pt idx="1982">
                  <c:v>-65814.0</c:v>
                </c:pt>
                <c:pt idx="1983">
                  <c:v>-65814.0</c:v>
                </c:pt>
                <c:pt idx="1984">
                  <c:v>-65955.0</c:v>
                </c:pt>
                <c:pt idx="1985">
                  <c:v>-65899.0</c:v>
                </c:pt>
                <c:pt idx="1986">
                  <c:v>-65814.0</c:v>
                </c:pt>
                <c:pt idx="1987">
                  <c:v>-65814.0</c:v>
                </c:pt>
                <c:pt idx="1988">
                  <c:v>-65814.0</c:v>
                </c:pt>
                <c:pt idx="1989">
                  <c:v>-65814.0</c:v>
                </c:pt>
                <c:pt idx="1990">
                  <c:v>-65814.0</c:v>
                </c:pt>
                <c:pt idx="1991">
                  <c:v>-66001.0</c:v>
                </c:pt>
                <c:pt idx="1992">
                  <c:v>-65888.0</c:v>
                </c:pt>
                <c:pt idx="1993">
                  <c:v>-65821.0</c:v>
                </c:pt>
                <c:pt idx="1994">
                  <c:v>-65814.0</c:v>
                </c:pt>
                <c:pt idx="1995">
                  <c:v>-65814.0</c:v>
                </c:pt>
                <c:pt idx="1996">
                  <c:v>-65814.0</c:v>
                </c:pt>
                <c:pt idx="1997">
                  <c:v>-65814.0</c:v>
                </c:pt>
                <c:pt idx="1998">
                  <c:v>-65832.0</c:v>
                </c:pt>
                <c:pt idx="1999">
                  <c:v>-65832.0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457784"/>
        <c:axId val="495460728"/>
      </c:lineChart>
      <c:catAx>
        <c:axId val="495457784"/>
        <c:scaling>
          <c:orientation val="minMax"/>
        </c:scaling>
        <c:delete val="1"/>
        <c:axPos val="b"/>
        <c:majorTickMark val="none"/>
        <c:minorTickMark val="none"/>
        <c:tickLblPos val="nextTo"/>
        <c:crossAx val="495460728"/>
        <c:crosses val="autoZero"/>
        <c:auto val="1"/>
        <c:lblAlgn val="ctr"/>
        <c:lblOffset val="100"/>
        <c:noMultiLvlLbl val="0"/>
      </c:catAx>
      <c:valAx>
        <c:axId val="495460728"/>
        <c:scaling>
          <c:orientation val="minMax"/>
          <c:max val="-65000.0"/>
          <c:min val="-70000.0"/>
        </c:scaling>
        <c:delete val="1"/>
        <c:axPos val="l"/>
        <c:numFmt formatCode="General" sourceLinked="1"/>
        <c:majorTickMark val="none"/>
        <c:minorTickMark val="none"/>
        <c:tickLblPos val="nextTo"/>
        <c:crossAx val="49545778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'log-gmallows-tai50_5_0.fsp-1.cs'!$C$1109:$C$1152</c:f>
              <c:numCache>
                <c:formatCode>General</c:formatCode>
                <c:ptCount val="44"/>
                <c:pt idx="0">
                  <c:v>-66011.0</c:v>
                </c:pt>
                <c:pt idx="1">
                  <c:v>-66004.0</c:v>
                </c:pt>
                <c:pt idx="2">
                  <c:v>-66004.0</c:v>
                </c:pt>
                <c:pt idx="3">
                  <c:v>-66004.0</c:v>
                </c:pt>
                <c:pt idx="4">
                  <c:v>-66004.0</c:v>
                </c:pt>
                <c:pt idx="5">
                  <c:v>-66004.0</c:v>
                </c:pt>
                <c:pt idx="6">
                  <c:v>-65973.0</c:v>
                </c:pt>
                <c:pt idx="7">
                  <c:v>-65973.0</c:v>
                </c:pt>
                <c:pt idx="8">
                  <c:v>-65973.0</c:v>
                </c:pt>
                <c:pt idx="9">
                  <c:v>-65973.0</c:v>
                </c:pt>
                <c:pt idx="10">
                  <c:v>-65973.0</c:v>
                </c:pt>
                <c:pt idx="11">
                  <c:v>-65973.0</c:v>
                </c:pt>
                <c:pt idx="12">
                  <c:v>-65973.0</c:v>
                </c:pt>
                <c:pt idx="13">
                  <c:v>-65973.0</c:v>
                </c:pt>
                <c:pt idx="14">
                  <c:v>-66131.0</c:v>
                </c:pt>
                <c:pt idx="15">
                  <c:v>-66025.0</c:v>
                </c:pt>
                <c:pt idx="16">
                  <c:v>-65973.0</c:v>
                </c:pt>
                <c:pt idx="17">
                  <c:v>-65966.0</c:v>
                </c:pt>
                <c:pt idx="18">
                  <c:v>-65966.0</c:v>
                </c:pt>
                <c:pt idx="19">
                  <c:v>-65966.0</c:v>
                </c:pt>
                <c:pt idx="20">
                  <c:v>-65966.0</c:v>
                </c:pt>
                <c:pt idx="21">
                  <c:v>-65966.0</c:v>
                </c:pt>
                <c:pt idx="22">
                  <c:v>-65966.0</c:v>
                </c:pt>
                <c:pt idx="23">
                  <c:v>-65966.0</c:v>
                </c:pt>
                <c:pt idx="24">
                  <c:v>-66107.0</c:v>
                </c:pt>
                <c:pt idx="25">
                  <c:v>-66023.0</c:v>
                </c:pt>
                <c:pt idx="26">
                  <c:v>-65956.0</c:v>
                </c:pt>
                <c:pt idx="27">
                  <c:v>-65956.0</c:v>
                </c:pt>
                <c:pt idx="28">
                  <c:v>-65956.0</c:v>
                </c:pt>
                <c:pt idx="29">
                  <c:v>-65956.0</c:v>
                </c:pt>
                <c:pt idx="30">
                  <c:v>-65956.0</c:v>
                </c:pt>
                <c:pt idx="31">
                  <c:v>-65956.0</c:v>
                </c:pt>
                <c:pt idx="32">
                  <c:v>-65956.0</c:v>
                </c:pt>
                <c:pt idx="33">
                  <c:v>-65956.0</c:v>
                </c:pt>
                <c:pt idx="34">
                  <c:v>-65956.0</c:v>
                </c:pt>
                <c:pt idx="35">
                  <c:v>-65956.0</c:v>
                </c:pt>
                <c:pt idx="36">
                  <c:v>-65956.0</c:v>
                </c:pt>
                <c:pt idx="37">
                  <c:v>-65956.0</c:v>
                </c:pt>
                <c:pt idx="38">
                  <c:v>-65956.0</c:v>
                </c:pt>
                <c:pt idx="39">
                  <c:v>-65956.0</c:v>
                </c:pt>
                <c:pt idx="40">
                  <c:v>-65956.0</c:v>
                </c:pt>
                <c:pt idx="41">
                  <c:v>-65956.0</c:v>
                </c:pt>
                <c:pt idx="42">
                  <c:v>-65956.0</c:v>
                </c:pt>
                <c:pt idx="43">
                  <c:v>-65956.0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482200"/>
        <c:axId val="495485144"/>
      </c:lineChart>
      <c:catAx>
        <c:axId val="495482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495485144"/>
        <c:crosses val="autoZero"/>
        <c:auto val="1"/>
        <c:lblAlgn val="ctr"/>
        <c:lblOffset val="100"/>
        <c:noMultiLvlLbl val="0"/>
      </c:catAx>
      <c:valAx>
        <c:axId val="495485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548220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2BDD-3351-FF45-B1C0-34D67ADDB822}" type="datetimeFigureOut">
              <a:rPr lang="en-US" smtClean="0"/>
              <a:t>5/11/12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1529-3861-A043-B88D-8FD69C285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2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927F88-B041-134A-B6DB-9BBE72CB5BE1}" type="datetimeFigureOut">
              <a:rPr lang="en-US" smtClean="0"/>
              <a:t>5/11/12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85F0AB-008D-F447-96C1-D4C6071C64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3185923"/>
            <a:ext cx="6774294" cy="23012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distance-based ranking EDA </a:t>
            </a:r>
            <a:r>
              <a:rPr lang="en-US" sz="2200" cap="none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the 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3200" cap="none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permutation </a:t>
            </a:r>
            <a:r>
              <a:rPr lang="en-US" sz="3200" cap="none" dirty="0" err="1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flowshop</a:t>
            </a:r>
            <a:r>
              <a:rPr lang="en-US" sz="3200" cap="none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scheduling problem</a:t>
            </a:r>
            <a:endParaRPr lang="en-US" sz="3200" cap="none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580" y="4887429"/>
            <a:ext cx="6774294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Josu Ceberio</a:t>
            </a:r>
          </a:p>
        </p:txBody>
      </p:sp>
    </p:spTree>
    <p:extLst>
      <p:ext uri="{BB962C8B-B14F-4D97-AF65-F5344CB8AC3E}">
        <p14:creationId xmlns:p14="http://schemas.microsoft.com/office/powerpoint/2010/main" val="247924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Generalized Mallows EDA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/>
              <a:t>Approximating spread parameters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79" y="2931730"/>
            <a:ext cx="5943600" cy="100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0895" y="5006455"/>
            <a:ext cx="6814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 upper bound for the spread parameters is fixed!!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66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Generalized Mallows EDA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/>
              <a:t>Approximating spread parameters</a:t>
            </a:r>
            <a:endParaRPr lang="en-US" sz="3300" dirty="0"/>
          </a:p>
        </p:txBody>
      </p:sp>
      <p:pic>
        <p:nvPicPr>
          <p:cNvPr id="7" name="Picture 6" descr="ProbabilityPlot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96" y="2215931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0252" y="2841209"/>
            <a:ext cx="273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Standart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evolutionary shape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1852" y="5185533"/>
            <a:ext cx="2568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Restart mechanism shape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Generalized Mallows EDA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/>
              <a:t>Preliminary experiments</a:t>
            </a:r>
            <a:endParaRPr lang="en-US" sz="3300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/>
              <a:t>R</a:t>
            </a:r>
            <a:r>
              <a:rPr lang="en-US" dirty="0" smtClean="0"/>
              <a:t>estart mechanism</a:t>
            </a:r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865898"/>
              </p:ext>
            </p:extLst>
          </p:nvPr>
        </p:nvGraphicFramePr>
        <p:xfrm>
          <a:off x="711200" y="1983959"/>
          <a:ext cx="408940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058139"/>
              </p:ext>
            </p:extLst>
          </p:nvPr>
        </p:nvGraphicFramePr>
        <p:xfrm>
          <a:off x="698500" y="3837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942181"/>
              </p:ext>
            </p:extLst>
          </p:nvPr>
        </p:nvGraphicFramePr>
        <p:xfrm>
          <a:off x="4800600" y="2329379"/>
          <a:ext cx="4450156" cy="270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8"/>
          <p:cNvSpPr/>
          <p:nvPr/>
        </p:nvSpPr>
        <p:spPr>
          <a:xfrm>
            <a:off x="3095352" y="4353512"/>
            <a:ext cx="304800" cy="304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715077">
            <a:off x="3517900" y="4089400"/>
            <a:ext cx="1371600" cy="127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4763" y="3947064"/>
            <a:ext cx="14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Improvement !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Graphic spid="4" grpId="0">
        <p:bldAsOne/>
      </p:bldGraphic>
      <p:bldGraphic spid="5" grpId="0">
        <p:bldAsOne/>
      </p:bldGraphic>
      <p:bldGraphic spid="6" grpId="0">
        <p:bldAsOne/>
      </p:bldGraphic>
      <p:bldP spid="9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PFSP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/>
              <a:t>state-of-the-art</a:t>
            </a:r>
            <a:endParaRPr lang="en-US" sz="3300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850068" y="3994515"/>
            <a:ext cx="1721446" cy="42647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LR(n/m)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112637" y="4142176"/>
            <a:ext cx="1721446" cy="42647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1403174" y="4299315"/>
            <a:ext cx="1721446" cy="42647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1710791" y="4420993"/>
            <a:ext cx="1721446" cy="42647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1998758" y="4568654"/>
            <a:ext cx="1721446" cy="42647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068" y="1715742"/>
            <a:ext cx="643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7DF56"/>
                </a:solidFill>
              </a:rPr>
              <a:t>Asynchronus</a:t>
            </a:r>
            <a:r>
              <a:rPr lang="en-US" sz="2000" dirty="0" smtClean="0">
                <a:solidFill>
                  <a:srgbClr val="F7DF56"/>
                </a:solidFill>
              </a:rPr>
              <a:t> Genetic Algorithm (AGA) – </a:t>
            </a:r>
            <a:r>
              <a:rPr lang="en-US" sz="2000" dirty="0" err="1" smtClean="0">
                <a:solidFill>
                  <a:srgbClr val="F7DF56"/>
                </a:solidFill>
              </a:rPr>
              <a:t>Xu</a:t>
            </a:r>
            <a:r>
              <a:rPr lang="en-US" sz="2000" dirty="0" smtClean="0">
                <a:solidFill>
                  <a:srgbClr val="F7DF56"/>
                </a:solidFill>
              </a:rPr>
              <a:t> et al. 2009</a:t>
            </a:r>
            <a:endParaRPr lang="en-US" sz="2000" dirty="0">
              <a:solidFill>
                <a:srgbClr val="F7DF56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134174" y="4743510"/>
            <a:ext cx="1374325" cy="752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Rectangle 12"/>
          <p:cNvSpPr/>
          <p:nvPr/>
        </p:nvSpPr>
        <p:spPr>
          <a:xfrm>
            <a:off x="5992826" y="3715698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(Swap)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5992826" y="4451715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(Insert)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5992826" y="5187732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16" name="Bent-Up Arrow 15"/>
          <p:cNvSpPr/>
          <p:nvPr/>
        </p:nvSpPr>
        <p:spPr>
          <a:xfrm>
            <a:off x="7859069" y="3994516"/>
            <a:ext cx="303299" cy="1521265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PFSP 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>
                <a:solidFill>
                  <a:srgbClr val="FFFFFF"/>
                </a:solidFill>
              </a:rPr>
              <a:t>state-of-the-art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1920464" y="4017441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LR(n/m)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4563480" y="4017442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(Swap)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4563480" y="3318359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(Insert)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63480" y="4714776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6429723" y="3535627"/>
            <a:ext cx="303299" cy="1521265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965996" y="4137436"/>
            <a:ext cx="406028" cy="40233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DF5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304" y="1745615"/>
            <a:ext cx="709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7DF56"/>
                </a:solidFill>
              </a:rPr>
              <a:t>Variable Neighborhood Search 4 (VNS</a:t>
            </a:r>
            <a:r>
              <a:rPr lang="en-US" sz="2000" baseline="-25000" dirty="0" smtClean="0">
                <a:solidFill>
                  <a:srgbClr val="F7DF56"/>
                </a:solidFill>
              </a:rPr>
              <a:t>4</a:t>
            </a:r>
            <a:r>
              <a:rPr lang="en-US" sz="2000" dirty="0" smtClean="0">
                <a:solidFill>
                  <a:srgbClr val="F7DF56"/>
                </a:solidFill>
              </a:rPr>
              <a:t>) – Costa et al. 2012</a:t>
            </a:r>
            <a:endParaRPr lang="en-US" sz="2000" dirty="0">
              <a:solidFill>
                <a:srgbClr val="F7D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2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PFSP 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>
                <a:solidFill>
                  <a:srgbClr val="FFFFFF"/>
                </a:solidFill>
              </a:rPr>
              <a:t>state-of-the-art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3321" y="1602399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Fundamentalist approaches rarely achieve optimum solutions.</a:t>
            </a:r>
          </a:p>
          <a:p>
            <a:endParaRPr lang="en-US" dirty="0" smtClean="0"/>
          </a:p>
          <a:p>
            <a:r>
              <a:rPr lang="en-US" dirty="0" smtClean="0"/>
              <a:t>Hybridization is the path to follow.</a:t>
            </a:r>
          </a:p>
          <a:p>
            <a:endParaRPr lang="en-US" dirty="0" smtClean="0"/>
          </a:p>
          <a:p>
            <a:r>
              <a:rPr lang="en-US" dirty="0" smtClean="0"/>
              <a:t>High presence of VNS algorithms.</a:t>
            </a:r>
          </a:p>
          <a:p>
            <a:pPr marL="36576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First approach to the PFSP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GM-EDA does not succeed.</a:t>
            </a:r>
          </a:p>
          <a:p>
            <a:r>
              <a:rPr lang="en-US" dirty="0" smtClean="0"/>
              <a:t>An hybrid approach is considered: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461553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7DF56"/>
                </a:solidFill>
              </a:rPr>
              <a:t>Hybrid Generalized Mallows EDA (HGM-EDA)</a:t>
            </a:r>
            <a:endParaRPr lang="en-US" sz="2800" dirty="0">
              <a:solidFill>
                <a:srgbClr val="F7D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3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Hybrid Generalized Mallows EDA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1600200" y="3386831"/>
            <a:ext cx="2041710" cy="1280952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Generalized Mallows EDA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5236580" y="2994208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(Swap)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5236580" y="3706541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Search (Insert)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5236580" y="4414366"/>
            <a:ext cx="1721446" cy="583617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Orbit Shake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4004096" y="3837026"/>
            <a:ext cx="406028" cy="402332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DF5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5724" y="2616200"/>
            <a:ext cx="2819242" cy="27559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48300" y="5409693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7DF56"/>
                </a:solidFill>
              </a:rPr>
              <a:t>VNS</a:t>
            </a:r>
            <a:endParaRPr lang="en-US" sz="2800" dirty="0">
              <a:solidFill>
                <a:srgbClr val="F7DF56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>
            <a:off x="7095379" y="3235217"/>
            <a:ext cx="303299" cy="1521265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Experimentation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Algorithms: AGA, VNS</a:t>
            </a:r>
            <a:r>
              <a:rPr lang="en-US" sz="2700" baseline="-25000" dirty="0" smtClean="0"/>
              <a:t>4</a:t>
            </a:r>
            <a:r>
              <a:rPr lang="en-US" sz="2700" dirty="0" smtClean="0"/>
              <a:t>, GM-EDA, VNS and HGM-EDA.</a:t>
            </a:r>
          </a:p>
          <a:p>
            <a:pPr lvl="1"/>
            <a:r>
              <a:rPr lang="en-US" sz="2300" dirty="0" smtClean="0"/>
              <a:t>20 repetitions</a:t>
            </a:r>
          </a:p>
          <a:p>
            <a:endParaRPr lang="en-US" sz="2700" dirty="0" smtClean="0"/>
          </a:p>
          <a:p>
            <a:r>
              <a:rPr lang="en-US" sz="2800" dirty="0" err="1"/>
              <a:t>Taillard’s</a:t>
            </a:r>
            <a:r>
              <a:rPr lang="en-US" sz="2800" dirty="0"/>
              <a:t> PFSP benchmarks</a:t>
            </a:r>
            <a:r>
              <a:rPr lang="en-US" sz="2800" dirty="0" smtClean="0"/>
              <a:t>: 100 instances</a:t>
            </a:r>
            <a:endParaRPr lang="en-US" sz="2800" dirty="0"/>
          </a:p>
          <a:p>
            <a:endParaRPr lang="en-US" sz="2700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721" y="3899769"/>
            <a:ext cx="42926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20 x 05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20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20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5</a:t>
            </a:r>
            <a:r>
              <a:rPr lang="en-US" sz="2400" dirty="0" smtClean="0"/>
              <a:t>0 x 05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100 x 05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200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200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500 x 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85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4570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Spread parameters upper bound.</a:t>
            </a:r>
          </a:p>
          <a:p>
            <a:pPr lvl="1"/>
            <a:r>
              <a:rPr lang="en-US" dirty="0" smtClean="0"/>
              <a:t>Select the upper-theta that provides the best solutions for GM-EDA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Stopping criterion: maximum number of evaluations.</a:t>
            </a:r>
          </a:p>
          <a:p>
            <a:pPr lvl="1"/>
            <a:r>
              <a:rPr lang="en-US" dirty="0" smtClean="0"/>
              <a:t>Evaluations performed by AGA in n </a:t>
            </a:r>
            <a:r>
              <a:rPr lang="en-US" dirty="0"/>
              <a:t>x m x </a:t>
            </a:r>
            <a:r>
              <a:rPr lang="en-US" dirty="0" smtClean="0"/>
              <a:t>0.4s.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7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Previously…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365897"/>
          </a:xfrm>
        </p:spPr>
        <p:txBody>
          <a:bodyPr>
            <a:normAutofit/>
          </a:bodyPr>
          <a:lstStyle/>
          <a:p>
            <a:r>
              <a:rPr lang="en-US" dirty="0" smtClean="0"/>
              <a:t>EDAs for integer domains.</a:t>
            </a:r>
          </a:p>
          <a:p>
            <a:r>
              <a:rPr lang="en-US" dirty="0" smtClean="0"/>
              <a:t>EDAs for real value domains.</a:t>
            </a:r>
          </a:p>
          <a:p>
            <a:pPr marL="36576" indent="0" algn="ctr">
              <a:buNone/>
            </a:pPr>
            <a:endParaRPr lang="en-US" sz="2000" dirty="0" smtClean="0">
              <a:solidFill>
                <a:srgbClr val="F7DF56"/>
              </a:solidFill>
            </a:endParaRP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Few efficient designs for permutation-based problems.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9256" y="3070639"/>
            <a:ext cx="3006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7DF56"/>
                </a:solidFill>
              </a:rPr>
              <a:t>POOR PERFORMANCE</a:t>
            </a:r>
            <a:endParaRPr lang="en-US" sz="2000" dirty="0">
              <a:solidFill>
                <a:srgbClr val="F7DF5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9329" y="5288324"/>
            <a:ext cx="5395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7DF56"/>
                </a:solidFill>
              </a:rPr>
              <a:t>EHBSA and NHBSA (</a:t>
            </a:r>
            <a:r>
              <a:rPr lang="en-US" sz="2500" dirty="0" err="1" smtClean="0">
                <a:solidFill>
                  <a:srgbClr val="F7DF56"/>
                </a:solidFill>
              </a:rPr>
              <a:t>Tsutsui</a:t>
            </a:r>
            <a:r>
              <a:rPr lang="en-US" sz="2500" dirty="0" smtClean="0">
                <a:solidFill>
                  <a:srgbClr val="F7DF56"/>
                </a:solidFill>
              </a:rPr>
              <a:t> et al.)</a:t>
            </a:r>
          </a:p>
          <a:p>
            <a:endParaRPr lang="en-US" sz="2500" dirty="0">
              <a:solidFill>
                <a:srgbClr val="F7D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Taillards</a:t>
            </a:r>
            <a:r>
              <a:rPr lang="en-US" dirty="0" smtClean="0"/>
              <a:t> benchmark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9920"/>
              </p:ext>
            </p:extLst>
          </p:nvPr>
        </p:nvGraphicFramePr>
        <p:xfrm>
          <a:off x="1536700" y="29845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x 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x 10 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x 20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13932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20003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32911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VNS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13932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20003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32911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13934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20009</a:t>
                      </a:r>
                      <a:endParaRPr lang="en-US" sz="1500" b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20003</a:t>
                      </a:r>
                      <a:endParaRPr lang="en-US" sz="1500" b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VNS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13932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20003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32911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13932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20003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32911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3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Taillards</a:t>
            </a:r>
            <a:r>
              <a:rPr lang="en-US" dirty="0" smtClean="0"/>
              <a:t> benchmark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16439"/>
              </p:ext>
            </p:extLst>
          </p:nvPr>
        </p:nvGraphicFramePr>
        <p:xfrm>
          <a:off x="1524000" y="29845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x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x 10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x 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66301</a:t>
                      </a:r>
                      <a:endParaRPr lang="en-US" sz="17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85916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121294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66757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86479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121739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66309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86948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122830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66309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85980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121386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66307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85958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121317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4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Taillards</a:t>
            </a:r>
            <a:r>
              <a:rPr lang="en-US" dirty="0" smtClean="0"/>
              <a:t> benchmark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5643"/>
              </p:ext>
            </p:extLst>
          </p:nvPr>
        </p:nvGraphicFramePr>
        <p:xfrm>
          <a:off x="1524000" y="29845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x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x 10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x 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240102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288988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374974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242974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292425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378402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241346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292472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379691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240162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289438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375410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240122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288902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374664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7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Taillards</a:t>
            </a:r>
            <a:r>
              <a:rPr lang="en-US" dirty="0" smtClean="0"/>
              <a:t> benchmark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90429"/>
              </p:ext>
            </p:extLst>
          </p:nvPr>
        </p:nvGraphicFramePr>
        <p:xfrm>
          <a:off x="1524000" y="29845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x 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x 20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r>
                        <a:rPr lang="en-US" baseline="0" dirty="0" smtClean="0"/>
                        <a:t> x 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1039507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1243928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6754943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1048520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1252165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6770472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1046146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1252545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7225665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VNS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1041846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1246474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6863483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HGM-EDA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1036303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F7DF56"/>
                          </a:solidFill>
                        </a:rPr>
                        <a:t>1237959</a:t>
                      </a:r>
                      <a:endParaRPr lang="en-US" sz="1700" b="1" dirty="0">
                        <a:solidFill>
                          <a:srgbClr val="F7DF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6861070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5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Taillard’s</a:t>
            </a:r>
            <a:r>
              <a:rPr lang="en-US" dirty="0" smtClean="0"/>
              <a:t> benchmark - Summary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77735"/>
              </p:ext>
            </p:extLst>
          </p:nvPr>
        </p:nvGraphicFramePr>
        <p:xfrm>
          <a:off x="457200" y="2946400"/>
          <a:ext cx="8242299" cy="232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/>
                <a:gridCol w="596900"/>
                <a:gridCol w="546100"/>
                <a:gridCol w="571500"/>
                <a:gridCol w="584200"/>
                <a:gridCol w="565638"/>
                <a:gridCol w="634023"/>
                <a:gridCol w="634023"/>
                <a:gridCol w="634023"/>
                <a:gridCol w="634023"/>
                <a:gridCol w="634023"/>
                <a:gridCol w="658447"/>
                <a:gridCol w="609599"/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20x05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20x10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20x20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50x05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50x10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50x20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100x05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100x10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100x20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200x10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200x20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500x20</a:t>
                      </a:r>
                      <a:endParaRPr lang="en-US" sz="10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AGA</a:t>
                      </a:r>
                      <a:endParaRPr lang="en-US" sz="1100" b="1" dirty="0"/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VNS</a:t>
                      </a:r>
                      <a:r>
                        <a:rPr lang="en-US" sz="1100" b="1" baseline="-25000" dirty="0" smtClean="0"/>
                        <a:t>4</a:t>
                      </a:r>
                      <a:endParaRPr lang="en-US" sz="1100" b="1" baseline="-25000" dirty="0"/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GM-EDA</a:t>
                      </a:r>
                      <a:endParaRPr lang="en-US" sz="1100" b="1" dirty="0"/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VNS</a:t>
                      </a:r>
                      <a:endParaRPr lang="en-US" sz="1100" b="1" dirty="0"/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HGM-EDA</a:t>
                      </a:r>
                      <a:endParaRPr lang="en-US" sz="1100" b="1" dirty="0"/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3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Taillard’s</a:t>
            </a:r>
            <a:r>
              <a:rPr lang="en-US" dirty="0" smtClean="0"/>
              <a:t> benchmark – Results analysis</a:t>
            </a:r>
          </a:p>
          <a:p>
            <a:pPr lvl="1"/>
            <a:r>
              <a:rPr lang="en-US" dirty="0" smtClean="0"/>
              <a:t>HGM-EDA outperforms state-of-the-art results in some cases.</a:t>
            </a:r>
          </a:p>
          <a:p>
            <a:pPr lvl="2"/>
            <a:r>
              <a:rPr lang="en-US" dirty="0" smtClean="0"/>
              <a:t>Which is the reason for the performance fall given in instances of 500x20?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Biased instances?</a:t>
            </a:r>
          </a:p>
          <a:p>
            <a:pPr lvl="4"/>
            <a:r>
              <a:rPr lang="en-US" dirty="0" smtClean="0"/>
              <a:t>A </a:t>
            </a:r>
            <a:r>
              <a:rPr lang="en-US" dirty="0" err="1" smtClean="0"/>
              <a:t>tabu</a:t>
            </a:r>
            <a:r>
              <a:rPr lang="en-US" dirty="0" smtClean="0"/>
              <a:t> search algorithm was used for to choose the hardest instances.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836097"/>
            <a:ext cx="626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DF56"/>
                </a:solidFill>
              </a:rPr>
              <a:t>We generate a random benchmark</a:t>
            </a:r>
            <a:endParaRPr lang="en-US" sz="3000" dirty="0">
              <a:solidFill>
                <a:srgbClr val="F7D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benchmark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configurations between 200 and 500.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Total: 100 instances.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200" y="2762469"/>
            <a:ext cx="42926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250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250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300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300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350 x 10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350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400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400 x 20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450 x 10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450 x 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38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746500"/>
          </a:xfrm>
        </p:spPr>
        <p:txBody>
          <a:bodyPr/>
          <a:lstStyle/>
          <a:p>
            <a:r>
              <a:rPr lang="en-US" dirty="0" smtClean="0"/>
              <a:t>Random benchmark - Summary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1854"/>
              </p:ext>
            </p:extLst>
          </p:nvPr>
        </p:nvGraphicFramePr>
        <p:xfrm>
          <a:off x="457200" y="2959100"/>
          <a:ext cx="8064499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412"/>
                <a:gridCol w="675499"/>
                <a:gridCol w="663222"/>
                <a:gridCol w="663223"/>
                <a:gridCol w="677333"/>
                <a:gridCol w="649111"/>
                <a:gridCol w="733778"/>
                <a:gridCol w="691444"/>
                <a:gridCol w="733778"/>
                <a:gridCol w="719667"/>
                <a:gridCol w="690032"/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250x10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250x20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300x10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300x20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350x10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350x20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400x10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400x20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450x10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450x20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AGA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VNS</a:t>
                      </a:r>
                      <a:r>
                        <a:rPr lang="en-US" sz="1100" b="1" baseline="-25000" dirty="0" smtClean="0"/>
                        <a:t>4</a:t>
                      </a:r>
                      <a:endParaRPr lang="en-US" sz="1100" b="1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GM-EDA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VNS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HGM-EDA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7DF56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2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Experimentation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benchmark – Results analysis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Statistical Analysis confirms experimentation.</a:t>
            </a:r>
          </a:p>
          <a:p>
            <a:pPr lvl="2"/>
            <a:r>
              <a:rPr lang="en-US" sz="2200" dirty="0" smtClean="0"/>
              <a:t>Friedman test + Shaffer’s static.</a:t>
            </a:r>
          </a:p>
          <a:p>
            <a:pPr lvl="1"/>
            <a:r>
              <a:rPr lang="en-US" sz="2400" dirty="0" smtClean="0"/>
              <a:t>HGM-EDA and AGA are definitely the best algorithms.</a:t>
            </a:r>
          </a:p>
          <a:p>
            <a:pPr lvl="1"/>
            <a:r>
              <a:rPr lang="en-US" sz="2400" dirty="0" smtClean="0"/>
              <a:t>VNS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results do not match with those reported.</a:t>
            </a:r>
          </a:p>
          <a:p>
            <a:pPr lvl="1"/>
            <a:r>
              <a:rPr lang="en-US" sz="2400" dirty="0" smtClean="0"/>
              <a:t>The performance falls onwards 400x20.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849164"/>
            <a:ext cx="7404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DF56"/>
                </a:solidFill>
              </a:rPr>
              <a:t>What’s wrong with largest instances?</a:t>
            </a:r>
            <a:endParaRPr lang="en-US" sz="3000" dirty="0">
              <a:solidFill>
                <a:srgbClr val="F7D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Hybrid approach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Improvement ratio EDA vs. VNS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050673"/>
              </p:ext>
            </p:extLst>
          </p:nvPr>
        </p:nvGraphicFramePr>
        <p:xfrm>
          <a:off x="571500" y="2298700"/>
          <a:ext cx="7708900" cy="383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0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Distance-based ranking models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Mallows model is a distance-based exponential model.</a:t>
            </a:r>
          </a:p>
          <a:p>
            <a:endParaRPr lang="en-US" dirty="0" smtClean="0"/>
          </a:p>
          <a:p>
            <a:r>
              <a:rPr lang="en-US" dirty="0" smtClean="0"/>
              <a:t>Two parameters</a:t>
            </a:r>
          </a:p>
          <a:p>
            <a:pPr lvl="1"/>
            <a:r>
              <a:rPr lang="en-US" dirty="0" smtClean="0"/>
              <a:t>Consensus ranking, </a:t>
            </a:r>
          </a:p>
          <a:p>
            <a:pPr lvl="1"/>
            <a:r>
              <a:rPr lang="en-US" dirty="0" smtClean="0"/>
              <a:t>Spread parameter,</a:t>
            </a:r>
          </a:p>
          <a:p>
            <a:endParaRPr lang="en-US" dirty="0" smtClean="0"/>
          </a:p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6" y="3841750"/>
            <a:ext cx="357188" cy="24804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19" y="4250267"/>
            <a:ext cx="218281" cy="317500"/>
          </a:xfrm>
          <a:prstGeom prst="rect">
            <a:avLst/>
          </a:prstGeom>
        </p:spPr>
      </p:pic>
      <p:pic>
        <p:nvPicPr>
          <p:cNvPr id="10" name="Picture 9" descr="MallowsPD_6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38" y="2650561"/>
            <a:ext cx="4327920" cy="264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67" y="5758329"/>
            <a:ext cx="3853744" cy="8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8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200" dirty="0"/>
              <a:t>AGA vs. </a:t>
            </a:r>
            <a:r>
              <a:rPr lang="en-US" sz="3200" dirty="0" smtClean="0"/>
              <a:t>GM-EDA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947183"/>
              </p:ext>
            </p:extLst>
          </p:nvPr>
        </p:nvGraphicFramePr>
        <p:xfrm>
          <a:off x="324338" y="2540001"/>
          <a:ext cx="8210062" cy="357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202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91689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Thetas convergence</a:t>
            </a:r>
            <a:endParaRPr lang="en-US" dirty="0"/>
          </a:p>
        </p:txBody>
      </p:sp>
      <p:pic>
        <p:nvPicPr>
          <p:cNvPr id="5" name="Picture 4" descr="Convergence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700" cy="406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50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113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Thetas convergence</a:t>
            </a:r>
            <a:endParaRPr lang="en-US" dirty="0"/>
          </a:p>
        </p:txBody>
      </p:sp>
      <p:pic>
        <p:nvPicPr>
          <p:cNvPr id="4" name="Picture 3" descr="Convergence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700" cy="406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29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813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Thetas convergence</a:t>
            </a:r>
            <a:endParaRPr lang="en-US" dirty="0"/>
          </a:p>
        </p:txBody>
      </p:sp>
      <p:pic>
        <p:nvPicPr>
          <p:cNvPr id="4" name="Picture 3" descr="Convergence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000" cy="406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5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51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Thetas convergence</a:t>
            </a:r>
            <a:endParaRPr lang="en-US" dirty="0"/>
          </a:p>
        </p:txBody>
      </p:sp>
      <p:pic>
        <p:nvPicPr>
          <p:cNvPr id="3" name="Picture 2" descr="Convergence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000" cy="406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47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Thetas convergence</a:t>
            </a:r>
            <a:endParaRPr lang="en-US" sz="3600" dirty="0"/>
          </a:p>
        </p:txBody>
      </p:sp>
      <p:pic>
        <p:nvPicPr>
          <p:cNvPr id="3" name="Picture 2" descr="Convergence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000" cy="406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73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vergence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160000"/>
            <a:ext cx="7112000" cy="406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Thetas convergence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 rot="19902881">
            <a:off x="1925772" y="3491432"/>
            <a:ext cx="485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Stops prematurely!!!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HGM-EDA vs. AGA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More evaluations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87515"/>
              </p:ext>
            </p:extLst>
          </p:nvPr>
        </p:nvGraphicFramePr>
        <p:xfrm>
          <a:off x="823308" y="2362462"/>
          <a:ext cx="501869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830"/>
                <a:gridCol w="1795517"/>
                <a:gridCol w="187434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eval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HGM-EDA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6710650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6841042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6708656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6816514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6769335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6778298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6779509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x6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6775003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x7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x8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13034"/>
            <a:ext cx="7467600" cy="43131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instance of 500x20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23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00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Generalized Mallows EDA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LR </a:t>
            </a:r>
            <a:r>
              <a:rPr lang="en-US" sz="3600" dirty="0"/>
              <a:t>vs. GM-</a:t>
            </a:r>
            <a:r>
              <a:rPr lang="en-US" sz="3600" dirty="0" smtClean="0"/>
              <a:t>EDA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116703"/>
              </p:ext>
            </p:extLst>
          </p:nvPr>
        </p:nvGraphicFramePr>
        <p:xfrm>
          <a:off x="684556" y="1975422"/>
          <a:ext cx="7737475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4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HGM-EDA vs. AGA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More evaluations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72403"/>
              </p:ext>
            </p:extLst>
          </p:nvPr>
        </p:nvGraphicFramePr>
        <p:xfrm>
          <a:off x="823308" y="2362462"/>
          <a:ext cx="501869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830"/>
                <a:gridCol w="1795517"/>
                <a:gridCol w="187434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eval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HGM-EDA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6710650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6841042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6708656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6816514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6769335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6778298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6779509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x6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6775003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x7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x8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13034"/>
            <a:ext cx="7467600" cy="43131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instance of 500x20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5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Distance-based ranking models</a:t>
            </a:r>
            <a:endParaRPr lang="en-US" dirty="0">
              <a:solidFill>
                <a:srgbClr val="F7DF56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29" y="5578909"/>
            <a:ext cx="3175000" cy="7801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3900" y="1600200"/>
            <a:ext cx="8077200" cy="436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Kendall’s </a:t>
            </a:r>
            <a:r>
              <a:rPr lang="en-US" dirty="0"/>
              <a:t>tau </a:t>
            </a:r>
            <a:r>
              <a:rPr lang="en-US" dirty="0" smtClean="0"/>
              <a:t>distance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2800" dirty="0" smtClean="0"/>
              <a:t>Decomposition of the distance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800" dirty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28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2800" dirty="0" smtClean="0"/>
              <a:t>Factorization of the probability distribution</a:t>
            </a:r>
          </a:p>
          <a:p>
            <a:pPr marL="448056" lvl="1" indent="0">
              <a:buNone/>
            </a:pP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734783" y="2304596"/>
            <a:ext cx="2359731" cy="342900"/>
            <a:chOff x="1803400" y="3086100"/>
            <a:chExt cx="2359731" cy="342900"/>
          </a:xfrm>
        </p:grpSpPr>
        <p:sp>
          <p:nvSpPr>
            <p:cNvPr id="10" name="Rectangle 9"/>
            <p:cNvSpPr/>
            <p:nvPr/>
          </p:nvSpPr>
          <p:spPr>
            <a:xfrm>
              <a:off x="1803400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3532"/>
                  </a:solidFill>
                </a:rPr>
                <a:t>1</a:t>
              </a:r>
              <a:endParaRPr lang="en-US" dirty="0">
                <a:solidFill>
                  <a:srgbClr val="37353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5736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1937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86123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8459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5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70795" y="3086100"/>
              <a:ext cx="392336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6</a:t>
              </a:r>
            </a:p>
          </p:txBody>
        </p:sp>
      </p:grp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75" y="2390316"/>
            <a:ext cx="357188" cy="24804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37640" y="2799896"/>
            <a:ext cx="2359731" cy="342900"/>
            <a:chOff x="1803400" y="3086100"/>
            <a:chExt cx="2359731" cy="3429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03400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95736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3532"/>
                  </a:solidFill>
                </a:rPr>
                <a:t>3</a:t>
              </a:r>
              <a:endParaRPr lang="en-US" dirty="0">
                <a:solidFill>
                  <a:srgbClr val="37353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1937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3532"/>
                  </a:solidFill>
                </a:rPr>
                <a:t>1</a:t>
              </a:r>
              <a:endParaRPr lang="en-US" dirty="0">
                <a:solidFill>
                  <a:srgbClr val="37353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86123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78459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70795" y="3086100"/>
              <a:ext cx="392336" cy="3429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4</a:t>
              </a:r>
            </a:p>
          </p:txBody>
        </p:sp>
      </p:grp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75" y="2863743"/>
            <a:ext cx="357188" cy="27905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65886" y="4335082"/>
            <a:ext cx="3229030" cy="347987"/>
            <a:chOff x="1265886" y="4335082"/>
            <a:chExt cx="3229030" cy="347987"/>
          </a:xfrm>
        </p:grpSpPr>
        <p:sp>
          <p:nvSpPr>
            <p:cNvPr id="27" name="Rectangle 26"/>
            <p:cNvSpPr/>
            <p:nvPr/>
          </p:nvSpPr>
          <p:spPr>
            <a:xfrm>
              <a:off x="2527521" y="4335082"/>
              <a:ext cx="392336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19857" y="4335082"/>
              <a:ext cx="392336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6058" y="4335082"/>
              <a:ext cx="392336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10244" y="4335082"/>
              <a:ext cx="392336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73532"/>
                  </a:solidFill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02580" y="4335082"/>
              <a:ext cx="392336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73532"/>
                  </a:solidFill>
                </a:rPr>
                <a:t>1</a:t>
              </a:r>
              <a:endParaRPr lang="en-US" dirty="0">
                <a:solidFill>
                  <a:srgbClr val="373532"/>
                </a:solidFill>
              </a:endParaRPr>
            </a:p>
          </p:txBody>
        </p:sp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86" y="4335082"/>
              <a:ext cx="1095790" cy="347987"/>
            </a:xfrm>
            <a:prstGeom prst="rect">
              <a:avLst/>
            </a:prstGeom>
          </p:spPr>
        </p:pic>
      </p:grp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64" y="2632678"/>
            <a:ext cx="1608083" cy="2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HGM-EDA vs. AGA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More evaluations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78991"/>
              </p:ext>
            </p:extLst>
          </p:nvPr>
        </p:nvGraphicFramePr>
        <p:xfrm>
          <a:off x="823308" y="2362463"/>
          <a:ext cx="728717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830"/>
                <a:gridCol w="1795517"/>
                <a:gridCol w="1874345"/>
                <a:gridCol w="22684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eval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HGM-EDA 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Guided</a:t>
                      </a:r>
                      <a:r>
                        <a:rPr lang="en-US" baseline="0" dirty="0" smtClean="0"/>
                        <a:t> HGM-EDA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6710650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6841042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6743775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baseline="-250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6708656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6816514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6721295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6769335</a:t>
                      </a: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6732300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6708123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6778298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6707129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6779509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6716032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x6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6708029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6775003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/>
                          <a:cs typeface="Calibri"/>
                        </a:rPr>
                        <a:t>6712273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x7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x8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6706879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3034"/>
            <a:ext cx="7467600" cy="43131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instance of 500x20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1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– HGM-EDA vs. AGA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More evaluations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3034"/>
            <a:ext cx="7467600" cy="43131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instance of 500x20</a:t>
            </a: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591569"/>
              </p:ext>
            </p:extLst>
          </p:nvPr>
        </p:nvGraphicFramePr>
        <p:xfrm>
          <a:off x="813861" y="2548963"/>
          <a:ext cx="7502280" cy="357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37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Conclusions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Generalized Mallows EDA is a efficient algorithm for solving the PFSP.</a:t>
            </a:r>
          </a:p>
          <a:p>
            <a:pPr lvl="1"/>
            <a:r>
              <a:rPr lang="en-US" dirty="0" smtClean="0"/>
              <a:t>Succeed in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152</a:t>
            </a:r>
            <a:r>
              <a:rPr lang="en-US" dirty="0" smtClean="0"/>
              <a:t>/220 instances.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 participation of the GM-EDA is essential.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51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Future Work - PFSP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540500" cy="4775199"/>
          </a:xfrm>
        </p:spPr>
        <p:txBody>
          <a:bodyPr>
            <a:normAutofit/>
          </a:bodyPr>
          <a:lstStyle/>
          <a:p>
            <a:r>
              <a:rPr lang="en-US" dirty="0" smtClean="0"/>
              <a:t>Test other parameters: </a:t>
            </a:r>
            <a:r>
              <a:rPr lang="en-US" sz="2600" dirty="0" smtClean="0"/>
              <a:t>evaluations, population size, theta bounds, selection size…</a:t>
            </a:r>
          </a:p>
          <a:p>
            <a:pPr marL="36576" indent="0">
              <a:buNone/>
            </a:pPr>
            <a:endParaRPr lang="en-US" sz="2600" dirty="0" smtClean="0"/>
          </a:p>
          <a:p>
            <a:r>
              <a:rPr lang="en-US" dirty="0" smtClean="0"/>
              <a:t>Include information of the instance.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Guided Initialization</a:t>
            </a:r>
          </a:p>
          <a:p>
            <a:pPr lvl="1"/>
            <a:r>
              <a:rPr lang="en-US" dirty="0" smtClean="0"/>
              <a:t>Shake </a:t>
            </a:r>
            <a:r>
              <a:rPr lang="en-US" dirty="0"/>
              <a:t>the solution of the LR(n/m) to build up the </a:t>
            </a:r>
            <a:r>
              <a:rPr lang="en-US" dirty="0" smtClean="0"/>
              <a:t>population?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44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Future Work – GM-EDA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540500" cy="4775199"/>
          </a:xfrm>
        </p:spPr>
        <p:txBody>
          <a:bodyPr>
            <a:normAutofit fontScale="92500" lnSpcReduction="20000"/>
          </a:bodyPr>
          <a:lstStyle/>
          <a:p>
            <a:pPr marL="594360" lvl="3" indent="0">
              <a:buSzPct val="80000"/>
              <a:buNone/>
            </a:pPr>
            <a:endParaRPr lang="en-US" dirty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3000" dirty="0" smtClean="0"/>
              <a:t>Set different upper bounds to the spread parameters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sz="3000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3000" dirty="0" smtClean="0"/>
              <a:t>Study other distances.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Is </a:t>
            </a:r>
            <a:r>
              <a:rPr lang="en-US" dirty="0"/>
              <a:t>suitable Kendall’s-tau distance</a:t>
            </a:r>
            <a:r>
              <a:rPr lang="en-US" dirty="0" smtClean="0"/>
              <a:t>?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Other </a:t>
            </a:r>
            <a:r>
              <a:rPr lang="en-US" dirty="0"/>
              <a:t>distances: </a:t>
            </a:r>
            <a:r>
              <a:rPr lang="en-US" dirty="0" err="1"/>
              <a:t>Cayley</a:t>
            </a:r>
            <a:r>
              <a:rPr lang="en-US" dirty="0"/>
              <a:t>, </a:t>
            </a:r>
            <a:r>
              <a:rPr lang="en-US" dirty="0" err="1"/>
              <a:t>Ulam</a:t>
            </a:r>
            <a:r>
              <a:rPr lang="en-US" dirty="0"/>
              <a:t>, </a:t>
            </a:r>
            <a:r>
              <a:rPr lang="en-US" dirty="0" smtClean="0"/>
              <a:t>Hamming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F7DF56"/>
                </a:solidFill>
              </a:rPr>
              <a:t>Study </a:t>
            </a:r>
            <a:r>
              <a:rPr lang="en-US" sz="2000" dirty="0">
                <a:solidFill>
                  <a:srgbClr val="F7DF56"/>
                </a:solidFill>
              </a:rPr>
              <a:t>the </a:t>
            </a:r>
            <a:r>
              <a:rPr lang="en-US" sz="2000" dirty="0" smtClean="0">
                <a:solidFill>
                  <a:srgbClr val="F7DF56"/>
                </a:solidFill>
              </a:rPr>
              <a:t>problem</a:t>
            </a:r>
            <a:r>
              <a:rPr lang="en-US" sz="2000" dirty="0">
                <a:solidFill>
                  <a:srgbClr val="F7DF56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Other problems:</a:t>
            </a:r>
            <a:endParaRPr lang="en-US" dirty="0"/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QAP</a:t>
            </a:r>
          </a:p>
          <a:p>
            <a:pPr lvl="1"/>
            <a:r>
              <a:rPr lang="en-US" sz="2000" dirty="0" smtClean="0">
                <a:solidFill>
                  <a:srgbClr val="F7DF56"/>
                </a:solidFill>
              </a:rPr>
              <a:t>LOP (work in progress)</a:t>
            </a:r>
          </a:p>
        </p:txBody>
      </p:sp>
    </p:spTree>
    <p:extLst>
      <p:ext uri="{BB962C8B-B14F-4D97-AF65-F5344CB8AC3E}">
        <p14:creationId xmlns:p14="http://schemas.microsoft.com/office/powerpoint/2010/main" val="312851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400" y="2781300"/>
            <a:ext cx="2493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F7DF56"/>
                </a:solidFill>
              </a:rPr>
              <a:t>Eskerrik</a:t>
            </a:r>
            <a:r>
              <a:rPr lang="en-US" sz="3000" dirty="0" smtClean="0">
                <a:solidFill>
                  <a:srgbClr val="F7DF56"/>
                </a:solidFill>
              </a:rPr>
              <a:t> </a:t>
            </a:r>
            <a:r>
              <a:rPr lang="en-US" sz="3000" dirty="0" err="1" smtClean="0">
                <a:solidFill>
                  <a:srgbClr val="F7DF56"/>
                </a:solidFill>
              </a:rPr>
              <a:t>asko</a:t>
            </a:r>
            <a:endParaRPr lang="en-US" sz="3000" dirty="0">
              <a:solidFill>
                <a:srgbClr val="F7DF5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7300" y="3544332"/>
            <a:ext cx="154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Josu Ceberio</a:t>
            </a:r>
            <a:endParaRPr lang="en-US" dirty="0"/>
          </a:p>
        </p:txBody>
      </p:sp>
      <p:pic>
        <p:nvPicPr>
          <p:cNvPr id="2" name="Picture 1" descr="Todo-San-Mames-ha-ido-a-una-Qu_54269134348_54115221152_960_6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93" y="0"/>
            <a:ext cx="10273862" cy="68635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92806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5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500" dirty="0" err="1" smtClean="0">
                <a:solidFill>
                  <a:schemeClr val="bg2">
                    <a:lumMod val="50000"/>
                  </a:schemeClr>
                </a:solidFill>
              </a:rPr>
              <a:t>Eskerrik</a:t>
            </a:r>
            <a:r>
              <a:rPr lang="en-US" sz="25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500" dirty="0" err="1" smtClean="0">
                <a:solidFill>
                  <a:schemeClr val="bg2">
                    <a:lumMod val="50000"/>
                  </a:schemeClr>
                </a:solidFill>
              </a:rPr>
              <a:t>sko</a:t>
            </a:r>
            <a:endParaRPr lang="en-US" sz="25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1D1D1D"/>
                </a:solidFill>
              </a:rPr>
              <a:t>Josu Ceberio</a:t>
            </a:r>
            <a:endParaRPr lang="en-US" sz="1600" dirty="0">
              <a:solidFill>
                <a:srgbClr val="1D1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Distance-based ranking EDA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900" y="1600200"/>
            <a:ext cx="8077200" cy="436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Mallows EDA</a:t>
            </a:r>
            <a:endParaRPr lang="en-US" sz="2000" dirty="0" smtClean="0"/>
          </a:p>
          <a:p>
            <a:pPr lvl="1"/>
            <a:r>
              <a:rPr lang="en-US" sz="2000" dirty="0" smtClean="0"/>
              <a:t>Learning and Sampling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448056" lvl="1" indent="0">
              <a:buNone/>
            </a:pPr>
            <a:endParaRPr lang="en-US" sz="2000" dirty="0" smtClean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70000"/>
              </p:ext>
            </p:extLst>
          </p:nvPr>
        </p:nvGraphicFramePr>
        <p:xfrm>
          <a:off x="2499102" y="2936723"/>
          <a:ext cx="553190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977"/>
                <a:gridCol w="1382977"/>
                <a:gridCol w="1382977"/>
                <a:gridCol w="138297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baseline="0" dirty="0" smtClean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     .        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 - 2</a:t>
                      </a:r>
                      <a:endParaRPr lang="en-US" i="1" dirty="0"/>
                    </a:p>
                  </a:txBody>
                  <a:tcPr>
                    <a:lnB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 - 1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7D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811240"/>
            <a:ext cx="1622570" cy="51527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463" y="24594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Distance-based ranking EDA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Mallows EDA is proposed.</a:t>
            </a:r>
          </a:p>
          <a:p>
            <a:r>
              <a:rPr lang="en-US" dirty="0" smtClean="0"/>
              <a:t>A generalization of the Mallows model.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spread parameters.</a:t>
            </a:r>
          </a:p>
          <a:p>
            <a:endParaRPr lang="en-US" dirty="0" smtClean="0"/>
          </a:p>
          <a:p>
            <a:r>
              <a:rPr lang="en-US" dirty="0" smtClean="0"/>
              <a:t>Probability distribution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877852"/>
            <a:ext cx="5778500" cy="102253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3" y="2798536"/>
            <a:ext cx="1092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DF56"/>
                </a:solidFill>
              </a:rPr>
              <a:t>The problem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performance we approach: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Permutation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Flowshop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Scheduling Problem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Extensively studied.</a:t>
            </a:r>
          </a:p>
          <a:p>
            <a:endParaRPr lang="en-US" dirty="0" smtClean="0"/>
          </a:p>
          <a:p>
            <a:r>
              <a:rPr lang="en-US" dirty="0" smtClean="0"/>
              <a:t>The Mallows EDA demonstrated good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Permutation </a:t>
            </a:r>
            <a:r>
              <a:rPr lang="en-US" dirty="0" err="1" smtClean="0">
                <a:solidFill>
                  <a:srgbClr val="F7DF56"/>
                </a:solidFill>
              </a:rPr>
              <a:t>Flowshop</a:t>
            </a:r>
            <a:r>
              <a:rPr lang="en-US" dirty="0" smtClean="0">
                <a:solidFill>
                  <a:srgbClr val="F7DF56"/>
                </a:solidFill>
              </a:rPr>
              <a:t> Scheduling Problem</a:t>
            </a:r>
            <a:endParaRPr lang="en-US" dirty="0">
              <a:solidFill>
                <a:srgbClr val="F7DF5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6121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a set of </a:t>
            </a:r>
            <a:r>
              <a:rPr lang="en-US" i="1" dirty="0" smtClean="0"/>
              <a:t>n</a:t>
            </a:r>
            <a:r>
              <a:rPr lang="en-US" dirty="0" smtClean="0"/>
              <a:t> jobs and </a:t>
            </a:r>
            <a:r>
              <a:rPr lang="en-US" i="1" dirty="0" smtClean="0"/>
              <a:t>m</a:t>
            </a:r>
            <a:r>
              <a:rPr lang="en-US" dirty="0" smtClean="0"/>
              <a:t> machines and processing times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.</a:t>
            </a:r>
          </a:p>
          <a:p>
            <a:r>
              <a:rPr lang="en-US" dirty="0" smtClean="0"/>
              <a:t>Find the sequence for scheduling jobs optimally.</a:t>
            </a:r>
          </a:p>
          <a:p>
            <a:r>
              <a:rPr lang="en-US" dirty="0" smtClean="0"/>
              <a:t>Optimization criterion: Total Flow Time (TFT).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7096" y="4229948"/>
            <a:ext cx="1923376" cy="8949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DCDD37"/>
                </a:solidFill>
              </a:rPr>
              <a:t>Codification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1  </a:t>
            </a:r>
            <a:r>
              <a:rPr lang="en-US" sz="1600" dirty="0">
                <a:solidFill>
                  <a:srgbClr val="FFFFFF"/>
                </a:solidFill>
              </a:rPr>
              <a:t>3  </a:t>
            </a:r>
            <a:r>
              <a:rPr lang="en-US" sz="1600" dirty="0" smtClean="0">
                <a:solidFill>
                  <a:srgbClr val="FFFFFF"/>
                </a:solidFill>
              </a:rPr>
              <a:t>2  5  4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DCDD37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868438" y="4245363"/>
            <a:ext cx="1990453" cy="751966"/>
            <a:chOff x="1943148" y="4006291"/>
            <a:chExt cx="1990453" cy="751966"/>
          </a:xfrm>
        </p:grpSpPr>
        <p:sp>
          <p:nvSpPr>
            <p:cNvPr id="10" name="Rectangle 9"/>
            <p:cNvSpPr/>
            <p:nvPr/>
          </p:nvSpPr>
          <p:spPr>
            <a:xfrm>
              <a:off x="1943148" y="4006291"/>
              <a:ext cx="632469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1852" y="4193289"/>
              <a:ext cx="480068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9391" y="4383234"/>
              <a:ext cx="480068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6930" y="4578257"/>
              <a:ext cx="376671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07142" y="4245363"/>
            <a:ext cx="2860608" cy="729553"/>
            <a:chOff x="2581852" y="4006291"/>
            <a:chExt cx="2860608" cy="729553"/>
          </a:xfrm>
        </p:grpSpPr>
        <p:sp>
          <p:nvSpPr>
            <p:cNvPr id="14" name="Rectangle 13"/>
            <p:cNvSpPr/>
            <p:nvPr/>
          </p:nvSpPr>
          <p:spPr>
            <a:xfrm>
              <a:off x="2581852" y="4006291"/>
              <a:ext cx="658485" cy="180000"/>
            </a:xfrm>
            <a:prstGeom prst="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205" y="4193289"/>
              <a:ext cx="1143199" cy="180000"/>
            </a:xfrm>
            <a:prstGeom prst="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91167" y="4377840"/>
              <a:ext cx="668402" cy="180000"/>
            </a:xfrm>
            <a:prstGeom prst="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5789" y="4555844"/>
              <a:ext cx="376671" cy="180000"/>
            </a:xfrm>
            <a:prstGeom prst="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67025" y="4245363"/>
            <a:ext cx="2687040" cy="729553"/>
            <a:chOff x="3241735" y="4006291"/>
            <a:chExt cx="2687040" cy="729553"/>
          </a:xfrm>
        </p:grpSpPr>
        <p:sp>
          <p:nvSpPr>
            <p:cNvPr id="18" name="Rectangle 17"/>
            <p:cNvSpPr/>
            <p:nvPr/>
          </p:nvSpPr>
          <p:spPr>
            <a:xfrm>
              <a:off x="3241735" y="4006291"/>
              <a:ext cx="761252" cy="180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91167" y="4192918"/>
              <a:ext cx="480068" cy="180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60396" y="4377840"/>
              <a:ext cx="480068" cy="180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52104" y="4555844"/>
              <a:ext cx="376671" cy="180000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9049" y="4245363"/>
            <a:ext cx="2307921" cy="729553"/>
            <a:chOff x="4003759" y="4006291"/>
            <a:chExt cx="2307921" cy="729553"/>
          </a:xfrm>
        </p:grpSpPr>
        <p:sp>
          <p:nvSpPr>
            <p:cNvPr id="22" name="Rectangle 21"/>
            <p:cNvSpPr/>
            <p:nvPr/>
          </p:nvSpPr>
          <p:spPr>
            <a:xfrm>
              <a:off x="4003759" y="4006291"/>
              <a:ext cx="960136" cy="180000"/>
            </a:xfrm>
            <a:prstGeom prst="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71855" y="4193289"/>
              <a:ext cx="480068" cy="180000"/>
            </a:xfrm>
            <a:prstGeom prst="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48093" y="4375763"/>
              <a:ext cx="90463" cy="180000"/>
            </a:xfrm>
            <a:prstGeom prst="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35009" y="4555844"/>
              <a:ext cx="376671" cy="180000"/>
            </a:xfrm>
            <a:prstGeom prst="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94341" y="4245363"/>
            <a:ext cx="1721782" cy="729553"/>
            <a:chOff x="4969051" y="4006291"/>
            <a:chExt cx="1721782" cy="729553"/>
          </a:xfrm>
        </p:grpSpPr>
        <p:sp>
          <p:nvSpPr>
            <p:cNvPr id="26" name="Rectangle 25"/>
            <p:cNvSpPr/>
            <p:nvPr/>
          </p:nvSpPr>
          <p:spPr>
            <a:xfrm>
              <a:off x="4969051" y="4006291"/>
              <a:ext cx="707856" cy="180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9764" y="4185818"/>
              <a:ext cx="240544" cy="180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26731" y="4368292"/>
              <a:ext cx="240544" cy="180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16609" y="4555844"/>
              <a:ext cx="374224" cy="180000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73802" y="4136241"/>
            <a:ext cx="420720" cy="861088"/>
            <a:chOff x="1373802" y="4136241"/>
            <a:chExt cx="420720" cy="861088"/>
          </a:xfrm>
        </p:grpSpPr>
        <p:sp>
          <p:nvSpPr>
            <p:cNvPr id="30" name="TextBox 29"/>
            <p:cNvSpPr txBox="1"/>
            <p:nvPr/>
          </p:nvSpPr>
          <p:spPr>
            <a:xfrm>
              <a:off x="1373802" y="4136241"/>
              <a:ext cx="42072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m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1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3802" y="4323990"/>
              <a:ext cx="42072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m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2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3802" y="4516383"/>
              <a:ext cx="42072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m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3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73802" y="4709329"/>
              <a:ext cx="42072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m</a:t>
              </a:r>
              <a:r>
                <a:rPr lang="en-US" sz="1400" i="1" baseline="-250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9399" y="3719679"/>
            <a:ext cx="2043207" cy="315448"/>
            <a:chOff x="1839399" y="3719679"/>
            <a:chExt cx="2043207" cy="315448"/>
          </a:xfrm>
        </p:grpSpPr>
        <p:sp>
          <p:nvSpPr>
            <p:cNvPr id="34" name="Rectangle 33"/>
            <p:cNvSpPr/>
            <p:nvPr/>
          </p:nvSpPr>
          <p:spPr>
            <a:xfrm>
              <a:off x="2119049" y="3811978"/>
              <a:ext cx="90463" cy="174468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59664" y="3811978"/>
              <a:ext cx="90463" cy="174468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85142" y="3811978"/>
              <a:ext cx="90463" cy="174468"/>
            </a:xfrm>
            <a:prstGeom prst="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7238" y="3811978"/>
              <a:ext cx="90463" cy="174468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92143" y="3811978"/>
              <a:ext cx="90463" cy="174468"/>
            </a:xfrm>
            <a:prstGeom prst="rect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9399" y="3723789"/>
              <a:ext cx="330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FFFF"/>
                  </a:solidFill>
                </a:rPr>
                <a:t>j</a:t>
              </a:r>
              <a:r>
                <a:rPr lang="en-US" sz="1400" i="1" baseline="-250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23443" y="3727350"/>
              <a:ext cx="29242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j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3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5904" y="3719679"/>
              <a:ext cx="330620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j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2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31651" y="3719679"/>
              <a:ext cx="30700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j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5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5053" y="3723789"/>
              <a:ext cx="357167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FFFFFF"/>
                  </a:solidFill>
                </a:rPr>
                <a:t>j</a:t>
              </a:r>
              <a:r>
                <a:rPr lang="en-US" sz="1400" i="1" baseline="-25000" dirty="0" smtClean="0">
                  <a:solidFill>
                    <a:srgbClr val="FFFFFF"/>
                  </a:solidFill>
                </a:rPr>
                <a:t>4</a:t>
              </a:r>
              <a:endParaRPr lang="en-US" sz="1400" i="1" baseline="-25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6" name="Content Placeholder 2"/>
          <p:cNvSpPr txBox="1">
            <a:spLocks/>
          </p:cNvSpPr>
          <p:nvPr/>
        </p:nvSpPr>
        <p:spPr>
          <a:xfrm>
            <a:off x="848735" y="3280337"/>
            <a:ext cx="1360777" cy="3832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DCDD37"/>
                </a:solidFill>
              </a:rPr>
              <a:t>Example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DCDD37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8735" y="5724757"/>
            <a:ext cx="20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CDD37"/>
                </a:solidFill>
              </a:rPr>
              <a:t>Objective function</a:t>
            </a:r>
            <a:endParaRPr lang="en-US" dirty="0"/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82" y="5588885"/>
            <a:ext cx="1887321" cy="70859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1868438" y="4077473"/>
            <a:ext cx="0" cy="12714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868438" y="4077473"/>
            <a:ext cx="1994233" cy="1362608"/>
            <a:chOff x="1868438" y="4077473"/>
            <a:chExt cx="1994233" cy="136260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862671" y="4077473"/>
              <a:ext cx="0" cy="12714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868438" y="5192057"/>
              <a:ext cx="19942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681" y="5212976"/>
              <a:ext cx="766482" cy="227105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1868438" y="4072989"/>
            <a:ext cx="3499312" cy="1367092"/>
            <a:chOff x="1868438" y="4072989"/>
            <a:chExt cx="3499312" cy="1367092"/>
          </a:xfrm>
        </p:grpSpPr>
        <p:pic>
          <p:nvPicPr>
            <p:cNvPr id="70" name="Picture 6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907" y="5212976"/>
              <a:ext cx="766482" cy="227105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>
              <a:off x="5367750" y="4072989"/>
              <a:ext cx="0" cy="12714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868438" y="5187575"/>
              <a:ext cx="3499312" cy="448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868438" y="4068505"/>
            <a:ext cx="3977160" cy="1371576"/>
            <a:chOff x="1868438" y="4068505"/>
            <a:chExt cx="3977160" cy="1371576"/>
          </a:xfrm>
        </p:grpSpPr>
        <p:pic>
          <p:nvPicPr>
            <p:cNvPr id="71" name="Picture 7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072" y="5212976"/>
              <a:ext cx="766482" cy="227105"/>
            </a:xfrm>
            <a:prstGeom prst="rect">
              <a:avLst/>
            </a:prstGeom>
          </p:spPr>
        </p:pic>
        <p:cxnSp>
          <p:nvCxnSpPr>
            <p:cNvPr id="77" name="Straight Connector 76"/>
            <p:cNvCxnSpPr/>
            <p:nvPr/>
          </p:nvCxnSpPr>
          <p:spPr>
            <a:xfrm>
              <a:off x="5845598" y="4068505"/>
              <a:ext cx="0" cy="12714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68438" y="5183089"/>
              <a:ext cx="3977160" cy="896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868438" y="4072989"/>
            <a:ext cx="4368532" cy="1367092"/>
            <a:chOff x="1868438" y="4072989"/>
            <a:chExt cx="4368532" cy="1367092"/>
          </a:xfrm>
        </p:grpSpPr>
        <p:pic>
          <p:nvPicPr>
            <p:cNvPr id="72" name="Picture 7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453" y="5212976"/>
              <a:ext cx="766482" cy="227105"/>
            </a:xfrm>
            <a:prstGeom prst="rect">
              <a:avLst/>
            </a:prstGeom>
          </p:spPr>
        </p:pic>
        <p:cxnSp>
          <p:nvCxnSpPr>
            <p:cNvPr id="79" name="Straight Connector 78"/>
            <p:cNvCxnSpPr/>
            <p:nvPr/>
          </p:nvCxnSpPr>
          <p:spPr>
            <a:xfrm>
              <a:off x="6236970" y="4072989"/>
              <a:ext cx="0" cy="12714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868438" y="5187573"/>
              <a:ext cx="4368532" cy="44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868438" y="4064021"/>
            <a:ext cx="4747685" cy="1379928"/>
            <a:chOff x="1868438" y="4064021"/>
            <a:chExt cx="4747685" cy="1379928"/>
          </a:xfrm>
        </p:grpSpPr>
        <p:pic>
          <p:nvPicPr>
            <p:cNvPr id="73" name="Picture 7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501" y="5216844"/>
              <a:ext cx="766482" cy="227105"/>
            </a:xfrm>
            <a:prstGeom prst="rect">
              <a:avLst/>
            </a:prstGeom>
          </p:spPr>
        </p:pic>
        <p:cxnSp>
          <p:nvCxnSpPr>
            <p:cNvPr id="81" name="Straight Connector 80"/>
            <p:cNvCxnSpPr/>
            <p:nvPr/>
          </p:nvCxnSpPr>
          <p:spPr>
            <a:xfrm>
              <a:off x="6616123" y="4064021"/>
              <a:ext cx="0" cy="12714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1868438" y="5178605"/>
              <a:ext cx="4747685" cy="1345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Generalized Mallows EDA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/>
              <a:t>Preliminary experiments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Spread parameters</a:t>
            </a:r>
          </a:p>
        </p:txBody>
      </p:sp>
      <p:pic>
        <p:nvPicPr>
          <p:cNvPr id="4" name="Picture 3" descr="Thetas_convergence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" y="2741448"/>
            <a:ext cx="8899836" cy="2969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ProbabilityPlot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96" y="2215931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7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DF56"/>
                </a:solidFill>
              </a:rPr>
              <a:t>Generalized Mallows EDA</a:t>
            </a:r>
            <a:br>
              <a:rPr lang="en-US" dirty="0" smtClean="0">
                <a:solidFill>
                  <a:srgbClr val="F7DF56"/>
                </a:solidFill>
              </a:rPr>
            </a:br>
            <a:r>
              <a:rPr lang="en-US" sz="3300" dirty="0" smtClean="0"/>
              <a:t>Preliminary experiments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GM model convergence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19061"/>
              </p:ext>
            </p:extLst>
          </p:nvPr>
        </p:nvGraphicFramePr>
        <p:xfrm>
          <a:off x="266701" y="2296160"/>
          <a:ext cx="2870200" cy="19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075203"/>
              </p:ext>
            </p:extLst>
          </p:nvPr>
        </p:nvGraphicFramePr>
        <p:xfrm>
          <a:off x="3136901" y="2306320"/>
          <a:ext cx="2865967" cy="1958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0719"/>
              </p:ext>
            </p:extLst>
          </p:nvPr>
        </p:nvGraphicFramePr>
        <p:xfrm>
          <a:off x="6002868" y="2306320"/>
          <a:ext cx="28829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617752"/>
              </p:ext>
            </p:extLst>
          </p:nvPr>
        </p:nvGraphicFramePr>
        <p:xfrm>
          <a:off x="266701" y="4264660"/>
          <a:ext cx="287020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93428"/>
              </p:ext>
            </p:extLst>
          </p:nvPr>
        </p:nvGraphicFramePr>
        <p:xfrm>
          <a:off x="3136901" y="4264660"/>
          <a:ext cx="2865967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117452"/>
              </p:ext>
            </p:extLst>
          </p:nvPr>
        </p:nvGraphicFramePr>
        <p:xfrm>
          <a:off x="6002868" y="4264660"/>
          <a:ext cx="288290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3680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Technic">
    <a:majorFont>
      <a:latin typeface="Franklin Gothic Book"/>
      <a:ea typeface=""/>
      <a:cs typeface=""/>
      <a:font script="Jpan" typeface="ＭＳ Ｐゴシック"/>
      <a:font script="Hang" typeface="HY견고딕"/>
      <a:font script="Hans" typeface="宋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ゴシック"/>
      <a:font script="Hang" typeface="HY중고딕"/>
      <a:font script="Hans" typeface="黑体"/>
      <a:font script="Hant" typeface="微軟正黑體"/>
      <a:font script="Arab" typeface="Tahoma"/>
      <a:font script="Hebr" typeface="Levenim MT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Technic">
    <a:fillStyleLst>
      <a:solidFill>
        <a:schemeClr val="phClr"/>
      </a:solidFill>
      <a:gradFill rotWithShape="1">
        <a:gsLst>
          <a:gs pos="0">
            <a:schemeClr val="phClr">
              <a:tint val="1000"/>
            </a:schemeClr>
          </a:gs>
          <a:gs pos="68000">
            <a:schemeClr val="phClr">
              <a:tint val="77000"/>
            </a:schemeClr>
          </a:gs>
          <a:gs pos="81000">
            <a:schemeClr val="phClr">
              <a:tint val="79000"/>
            </a:schemeClr>
          </a:gs>
          <a:gs pos="86000">
            <a:schemeClr val="phClr">
              <a:tint val="73000"/>
            </a:schemeClr>
          </a:gs>
          <a:gs pos="100000">
            <a:schemeClr val="phClr">
              <a:tint val="35000"/>
            </a:schemeClr>
          </a:gs>
        </a:gsLst>
        <a:lin ang="5400000" scaled="1"/>
      </a:gradFill>
      <a:gradFill rotWithShape="1">
        <a:gsLst>
          <a:gs pos="0">
            <a:schemeClr val="phClr">
              <a:tint val="73000"/>
              <a:satMod val="150000"/>
            </a:schemeClr>
          </a:gs>
          <a:gs pos="25000">
            <a:schemeClr val="phClr">
              <a:tint val="96000"/>
              <a:shade val="80000"/>
              <a:satMod val="105000"/>
            </a:schemeClr>
          </a:gs>
          <a:gs pos="38000">
            <a:schemeClr val="phClr">
              <a:tint val="96000"/>
              <a:shade val="59000"/>
              <a:satMod val="120000"/>
            </a:schemeClr>
          </a:gs>
          <a:gs pos="55000">
            <a:schemeClr val="phClr">
              <a:shade val="57000"/>
              <a:satMod val="120000"/>
            </a:schemeClr>
          </a:gs>
          <a:gs pos="80000">
            <a:schemeClr val="phClr">
              <a:shade val="56000"/>
              <a:satMod val="145000"/>
            </a:schemeClr>
          </a:gs>
          <a:gs pos="88000">
            <a:schemeClr val="phClr">
              <a:shade val="63000"/>
              <a:satMod val="160000"/>
            </a:schemeClr>
          </a:gs>
          <a:gs pos="100000">
            <a:schemeClr val="phClr">
              <a:tint val="99555"/>
              <a:satMod val="155000"/>
            </a:schemeClr>
          </a:gs>
        </a:gsLst>
        <a:lin ang="5400000" scaled="1"/>
      </a:gradFill>
    </a:fillStyleLst>
    <a:lnStyleLst>
      <a:ln w="9525" cap="flat" cmpd="sng" algn="ctr">
        <a:solidFill>
          <a:schemeClr val="phClr">
            <a:shade val="60000"/>
            <a:satMod val="300000"/>
          </a:schemeClr>
        </a:solidFill>
        <a:prstDash val="solid"/>
      </a:ln>
      <a:ln w="1905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</a:lnStyleLst>
    <a:effectStyleLst>
      <a:effectStyle>
        <a:effectLst>
          <a:glow rad="635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0000">
            <a:schemeClr val="phClr">
              <a:tint val="30000"/>
              <a:shade val="95000"/>
              <a:satMod val="300000"/>
              <a:alpha val="50000"/>
            </a:schemeClr>
          </a:glow>
        </a:effectLst>
      </a:effectStyle>
      <a:effectStyle>
        <a:effectLst>
          <a:glow rad="76200">
            <a:schemeClr val="phClr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phClr">
              <a:shade val="30000"/>
              <a:satMod val="2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50000"/>
            </a:schemeClr>
          </a:gs>
          <a:gs pos="30000">
            <a:schemeClr val="phClr">
              <a:shade val="60000"/>
              <a:satMod val="150000"/>
            </a:schemeClr>
          </a:gs>
          <a:gs pos="100000">
            <a:schemeClr val="phClr">
              <a:tint val="83000"/>
              <a:satMod val="200000"/>
            </a:schemeClr>
          </a:gs>
        </a:gsLst>
        <a:lin ang="13000000" scaled="0"/>
      </a:gra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60000" t="50000" r="4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1728</TotalTime>
  <Words>1211</Words>
  <Application>Microsoft Macintosh PowerPoint</Application>
  <PresentationFormat>On-screen Show (4:3)</PresentationFormat>
  <Paragraphs>500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Technic</vt:lpstr>
      <vt:lpstr>A distance-based ranking EDA for the  permutation flowshop scheduling problem</vt:lpstr>
      <vt:lpstr>Previously…</vt:lpstr>
      <vt:lpstr>Distance-based ranking models</vt:lpstr>
      <vt:lpstr>Distance-based ranking models</vt:lpstr>
      <vt:lpstr>Distance-based ranking EDA</vt:lpstr>
      <vt:lpstr>The problem</vt:lpstr>
      <vt:lpstr>Permutation Flowshop Scheduling Problem</vt:lpstr>
      <vt:lpstr>Generalized Mallows EDA Preliminary experiments</vt:lpstr>
      <vt:lpstr>Generalized Mallows EDA Preliminary experiments</vt:lpstr>
      <vt:lpstr>Generalized Mallows EDA Approximating spread parameters</vt:lpstr>
      <vt:lpstr>Generalized Mallows EDA Approximating spread parameters</vt:lpstr>
      <vt:lpstr>Generalized Mallows EDA Preliminary experiments</vt:lpstr>
      <vt:lpstr>PFSP state-of-the-art</vt:lpstr>
      <vt:lpstr>PFSP  state-of-the-art</vt:lpstr>
      <vt:lpstr>PFSP  state-of-the-art</vt:lpstr>
      <vt:lpstr>First approach to the PFSP</vt:lpstr>
      <vt:lpstr>Hybrid Generalized Mallows EDA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Analysis – Hybrid approach Improvement ratio EDA vs. VNS </vt:lpstr>
      <vt:lpstr>Analysis – Generalized Mallows EDA AGA vs. GM-EDA</vt:lpstr>
      <vt:lpstr>Analysis – Generalized Mallows EDA Thetas convergence</vt:lpstr>
      <vt:lpstr>Analysis – Generalized Mallows EDA Thetas convergence</vt:lpstr>
      <vt:lpstr>Analysis – Generalized Mallows EDA Thetas convergence</vt:lpstr>
      <vt:lpstr>Analysis – Generalized Mallows EDA Thetas convergence</vt:lpstr>
      <vt:lpstr>Analysis – Generalized Mallows EDA Thetas convergence</vt:lpstr>
      <vt:lpstr>Analysis – Generalized Mallows EDA Thetas convergence</vt:lpstr>
      <vt:lpstr>Analysis – HGM-EDA vs. AGA More evaluations</vt:lpstr>
      <vt:lpstr>Analysis – Generalized Mallows EDA LR vs. GM-EDA</vt:lpstr>
      <vt:lpstr>Analysis – HGM-EDA vs. AGA More evaluations</vt:lpstr>
      <vt:lpstr>Analysis – HGM-EDA vs. AGA More evaluations</vt:lpstr>
      <vt:lpstr>Analysis – HGM-EDA vs. AGA More evaluations</vt:lpstr>
      <vt:lpstr>Conclusions</vt:lpstr>
      <vt:lpstr>Future Work - PFSP</vt:lpstr>
      <vt:lpstr>Future Work – GM-EDA</vt:lpstr>
      <vt:lpstr>PowerPoint Presentation</vt:lpstr>
      <vt:lpstr>Distance-based ranking EDA</vt:lpstr>
    </vt:vector>
  </TitlesOfParts>
  <Company>University of the Basque Country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distance-based ranking EDA for the  permutation flowshop scheduling problem</dc:title>
  <dc:creator>Josu Ceberio Uribe</dc:creator>
  <cp:lastModifiedBy>Josu Ceberio Uribe</cp:lastModifiedBy>
  <cp:revision>146</cp:revision>
  <cp:lastPrinted>2012-05-03T10:34:06Z</cp:lastPrinted>
  <dcterms:created xsi:type="dcterms:W3CDTF">2012-04-23T10:29:07Z</dcterms:created>
  <dcterms:modified xsi:type="dcterms:W3CDTF">2012-05-11T07:25:27Z</dcterms:modified>
</cp:coreProperties>
</file>