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34A1-A1AC-174F-AF1C-7F09A1BDEC69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3837-8708-014F-B485-4EFED8649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Baseline Review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Recommend that another peer reviewer looks at documentation so that the base line is verified, at least at a high level.</a:t>
            </a:r>
          </a:p>
          <a:p>
            <a:r>
              <a:rPr lang="en-US" dirty="0" smtClean="0"/>
              <a:t>Suggest that peer give constructive comments.</a:t>
            </a:r>
          </a:p>
          <a:p>
            <a:r>
              <a:rPr lang="en-US" dirty="0" smtClean="0"/>
              <a:t>Remember in an Agile sense less detail is better.</a:t>
            </a:r>
          </a:p>
          <a:p>
            <a:r>
              <a:rPr lang="en-US" dirty="0" smtClean="0"/>
              <a:t>Don’t try to document matters that will change.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Less Complicated Release and Versioning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Versioning</a:t>
            </a:r>
          </a:p>
          <a:p>
            <a:pPr marL="0" indent="0">
              <a:buNone/>
            </a:pPr>
            <a:r>
              <a:rPr lang="en-US" dirty="0" smtClean="0"/>
              <a:t>Further Versioning of documentation is useful. Focusing on the _R</a:t>
            </a:r>
            <a:r>
              <a:rPr lang="is-IS" dirty="0" smtClean="0"/>
              <a:t>… encoding.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1: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document that is being developed for the 1</a:t>
            </a:r>
            <a:r>
              <a:rPr lang="en-US" baseline="30000" dirty="0" smtClean="0"/>
              <a:t>st</a:t>
            </a:r>
            <a:r>
              <a:rPr lang="en-US" dirty="0" smtClean="0"/>
              <a:t> time is considered the base line for that document</a:t>
            </a:r>
          </a:p>
          <a:p>
            <a:pPr marL="0" indent="0">
              <a:buNone/>
            </a:pPr>
            <a:r>
              <a:rPr lang="en-US" dirty="0" smtClean="0"/>
              <a:t>So </a:t>
            </a:r>
          </a:p>
          <a:p>
            <a:r>
              <a:rPr lang="is-IS" dirty="0" smtClean="0"/>
              <a:t>…</a:t>
            </a:r>
            <a:r>
              <a:rPr lang="is-IS" dirty="0"/>
              <a:t>.</a:t>
            </a:r>
            <a:r>
              <a:rPr lang="is-IS" dirty="0" smtClean="0"/>
              <a:t>_R0_V0.doc is appropriate</a:t>
            </a:r>
          </a:p>
          <a:p>
            <a:pPr marL="0" indent="0">
              <a:buNone/>
            </a:pPr>
            <a:r>
              <a:rPr lang="en-US" dirty="0" smtClean="0"/>
              <a:t>W</a:t>
            </a:r>
            <a:r>
              <a:rPr lang="is-IS" dirty="0" smtClean="0"/>
              <a:t>here R0 = the base release(baseline)of the document for the library;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Example 2:</a:t>
            </a:r>
          </a:p>
          <a:p>
            <a:pPr marL="0" indent="0">
              <a:buNone/>
            </a:pPr>
            <a:r>
              <a:rPr lang="is-IS" dirty="0" smtClean="0"/>
              <a:t>If the baseline needs modification, </a:t>
            </a:r>
            <a:r>
              <a:rPr lang="is-IS" dirty="0"/>
              <a:t>the </a:t>
            </a:r>
            <a:r>
              <a:rPr lang="is-IS" dirty="0" smtClean="0"/>
              <a:t>...R0_V0.doc </a:t>
            </a:r>
            <a:r>
              <a:rPr lang="is-IS" dirty="0"/>
              <a:t>would become </a:t>
            </a:r>
            <a:r>
              <a:rPr lang="is-IS" dirty="0" smtClean="0"/>
              <a:t>R0_V1.doc;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Example 3:</a:t>
            </a:r>
            <a:endParaRPr lang="is-IS" dirty="0"/>
          </a:p>
          <a:p>
            <a:pPr marL="0" indent="0">
              <a:buNone/>
            </a:pPr>
            <a:r>
              <a:rPr lang="is-IS" dirty="0"/>
              <a:t>if that document R0_V1 .doc  needs modification the R0_V2 .doc name would be </a:t>
            </a:r>
            <a:r>
              <a:rPr lang="is-IS" dirty="0" smtClean="0"/>
              <a:t>used.</a:t>
            </a: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  <a:p>
            <a:pPr marL="0" indent="0">
              <a:buNone/>
            </a:pPr>
            <a:r>
              <a:rPr lang="en-US" dirty="0" smtClean="0"/>
              <a:t>For Release One </a:t>
            </a:r>
            <a:r>
              <a:rPr lang="en-US" dirty="0"/>
              <a:t>to production the R1_V0 .doc is appropriate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what is a good choice for where ought the Production documents to be housed?</a:t>
            </a:r>
            <a:endParaRPr lang="en-US" dirty="0"/>
          </a:p>
          <a:p>
            <a:pPr marL="0" indent="0">
              <a:buNone/>
            </a:pPr>
            <a:endParaRPr lang="is-IS" dirty="0" smtClean="0"/>
          </a:p>
          <a:p>
            <a:r>
              <a:rPr lang="is-IS" dirty="0" smtClean="0"/>
              <a:t>Document Repository:  GitHub seems like an excellent tool for collaboration plus managing released documents without a CM staff.</a:t>
            </a:r>
          </a:p>
          <a:p>
            <a:pPr marL="0" indent="0">
              <a:buNone/>
            </a:pPr>
            <a:endParaRPr lang="is-IS" dirty="0" smtClean="0"/>
          </a:p>
          <a:p>
            <a:r>
              <a:rPr lang="en-US" dirty="0" smtClean="0"/>
              <a:t>T</a:t>
            </a:r>
            <a:r>
              <a:rPr lang="is-IS" dirty="0" smtClean="0"/>
              <a:t>he author of the document is point of contact for the specific documentation.</a:t>
            </a:r>
          </a:p>
          <a:p>
            <a:endParaRPr lang="is-I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0FF2-338A-A242-A938-D886D3BA8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Macintosh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Baseline Review Guidelines</vt:lpstr>
      <vt:lpstr>Baseline Review</vt:lpstr>
      <vt:lpstr>A Less Complicated Release and Versioning Notation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Review Guidelines</dc:title>
  <dc:creator>Steve</dc:creator>
  <cp:lastModifiedBy>Steve</cp:lastModifiedBy>
  <cp:revision>1</cp:revision>
  <dcterms:created xsi:type="dcterms:W3CDTF">2016-07-13T16:44:11Z</dcterms:created>
  <dcterms:modified xsi:type="dcterms:W3CDTF">2016-07-13T16:47:30Z</dcterms:modified>
</cp:coreProperties>
</file>