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4" d="100"/>
          <a:sy n="94" d="100"/>
        </p:scale>
        <p:origin x="-186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1985CC-4D63-1440-8D71-B92FF9BBEE3A}" type="datetimeFigureOut">
              <a:rPr lang="en-US" smtClean="0"/>
              <a:t>7/13/16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7A1B8B-2CC2-1041-9C53-9D2A5D544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4764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4C7B38-D4E6-0444-9636-52D9AA25646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584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4C7B38-D4E6-0444-9636-52D9AA25646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5848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E6960-97C5-EB40-932D-D3E33EF29042}" type="datetimeFigureOut">
              <a:rPr lang="en-US" smtClean="0"/>
              <a:t>7/13/16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B4ACC-1214-644F-B465-AE84509A1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533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E6960-97C5-EB40-932D-D3E33EF29042}" type="datetimeFigureOut">
              <a:rPr lang="en-US" smtClean="0"/>
              <a:t>7/13/16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B4ACC-1214-644F-B465-AE84509A1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699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E6960-97C5-EB40-932D-D3E33EF29042}" type="datetimeFigureOut">
              <a:rPr lang="en-US" smtClean="0"/>
              <a:t>7/13/16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B4ACC-1214-644F-B465-AE84509A1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132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E6960-97C5-EB40-932D-D3E33EF29042}" type="datetimeFigureOut">
              <a:rPr lang="en-US" smtClean="0"/>
              <a:t>7/13/16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B4ACC-1214-644F-B465-AE84509A1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001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E6960-97C5-EB40-932D-D3E33EF29042}" type="datetimeFigureOut">
              <a:rPr lang="en-US" smtClean="0"/>
              <a:t>7/13/16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B4ACC-1214-644F-B465-AE84509A1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703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E6960-97C5-EB40-932D-D3E33EF29042}" type="datetimeFigureOut">
              <a:rPr lang="en-US" smtClean="0"/>
              <a:t>7/13/16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B4ACC-1214-644F-B465-AE84509A1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366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E6960-97C5-EB40-932D-D3E33EF29042}" type="datetimeFigureOut">
              <a:rPr lang="en-US" smtClean="0"/>
              <a:t>7/13/16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B4ACC-1214-644F-B465-AE84509A1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790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E6960-97C5-EB40-932D-D3E33EF29042}" type="datetimeFigureOut">
              <a:rPr lang="en-US" smtClean="0"/>
              <a:t>7/13/16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B4ACC-1214-644F-B465-AE84509A1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405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E6960-97C5-EB40-932D-D3E33EF29042}" type="datetimeFigureOut">
              <a:rPr lang="en-US" smtClean="0"/>
              <a:t>7/13/16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B4ACC-1214-644F-B465-AE84509A1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293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E6960-97C5-EB40-932D-D3E33EF29042}" type="datetimeFigureOut">
              <a:rPr lang="en-US" smtClean="0"/>
              <a:t>7/13/16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B4ACC-1214-644F-B465-AE84509A1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239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E6960-97C5-EB40-932D-D3E33EF29042}" type="datetimeFigureOut">
              <a:rPr lang="en-US" smtClean="0"/>
              <a:t>7/13/16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B4ACC-1214-644F-B465-AE84509A1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503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3E6960-97C5-EB40-932D-D3E33EF29042}" type="datetimeFigureOut">
              <a:rPr lang="en-US" smtClean="0"/>
              <a:t>7/13/16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EB4ACC-1214-644F-B465-AE84509A1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489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Need For  the </a:t>
            </a:r>
            <a:r>
              <a:rPr lang="en-US" dirty="0" smtClean="0"/>
              <a:t>Production Step Status</a:t>
            </a:r>
            <a:r>
              <a:rPr lang="en-US" dirty="0" smtClean="0"/>
              <a:t> Checking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1- Assume that several clients are receiving ITMI services at a given time.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2- Then some form of Step of Production status is needed for each client for tracking purposes.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3- A suggested Step of Production form is depicted.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 Summary Table of Production and Post </a:t>
            </a:r>
            <a:r>
              <a:rPr lang="en-US" dirty="0" smtClean="0"/>
              <a:t>production  Step </a:t>
            </a:r>
            <a:r>
              <a:rPr lang="en-US" smtClean="0"/>
              <a:t>Status Checking </a:t>
            </a:r>
            <a:r>
              <a:rPr lang="en-US" dirty="0" smtClean="0"/>
              <a:t>follows.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10FF2-338A-A242-A938-D886D3BA83E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053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Production Step Status Checking  </a:t>
            </a:r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 Tool </a:t>
            </a:r>
            <a:r>
              <a:rPr lang="en-US" dirty="0"/>
              <a:t>to help manage </a:t>
            </a:r>
            <a:r>
              <a:rPr lang="en-US" dirty="0" smtClean="0"/>
              <a:t>work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Either signoff or ITMI owner check off date works.</a:t>
            </a:r>
          </a:p>
          <a:p>
            <a:r>
              <a:rPr lang="en-US" dirty="0" smtClean="0"/>
              <a:t>The Form </a:t>
            </a:r>
            <a:r>
              <a:rPr lang="en-US" dirty="0"/>
              <a:t>is a project artifact.</a:t>
            </a:r>
          </a:p>
          <a:p>
            <a:r>
              <a:rPr lang="en-US" dirty="0"/>
              <a:t>Allow for comments to describe </a:t>
            </a:r>
            <a:r>
              <a:rPr lang="en-US" dirty="0" smtClean="0"/>
              <a:t>out of the ordinary situations</a:t>
            </a:r>
            <a:r>
              <a:rPr lang="en-US" dirty="0"/>
              <a:t>.</a:t>
            </a:r>
          </a:p>
          <a:p>
            <a:r>
              <a:rPr lang="en-US" dirty="0"/>
              <a:t>Share communication through email which can be attached </a:t>
            </a:r>
            <a:r>
              <a:rPr lang="en-US" dirty="0" smtClean="0"/>
              <a:t>to form.</a:t>
            </a:r>
            <a:endParaRPr lang="en-US" dirty="0"/>
          </a:p>
          <a:p>
            <a:r>
              <a:rPr lang="en-US" dirty="0"/>
              <a:t>These artifacts are very good tangible indicators of where the process could be improved.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10FF2-338A-A242-A938-D886D3BA83E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868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More Production </a:t>
            </a:r>
            <a:r>
              <a:rPr lang="en-US" dirty="0" smtClean="0"/>
              <a:t>Step Status </a:t>
            </a:r>
            <a:r>
              <a:rPr lang="en-US" dirty="0" smtClean="0"/>
              <a:t>Checking Features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300" y="1600200"/>
            <a:ext cx="82296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Need not be intricate but is a project artifact.</a:t>
            </a:r>
          </a:p>
          <a:p>
            <a:r>
              <a:rPr lang="en-US" dirty="0" smtClean="0"/>
              <a:t>Allow for comments to describe unique situations.</a:t>
            </a:r>
          </a:p>
          <a:p>
            <a:r>
              <a:rPr lang="en-US" dirty="0" smtClean="0"/>
              <a:t>Share communication through email which can be attached with form(s).</a:t>
            </a:r>
          </a:p>
          <a:p>
            <a:r>
              <a:rPr lang="en-US" dirty="0" smtClean="0"/>
              <a:t>These artifacts are very good tangible indicators of where the process could be improved.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10FF2-338A-A242-A938-D886D3BA83E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98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example of what data one would want to track follows</a:t>
            </a:r>
            <a:r>
              <a:rPr lang="is-IS" dirty="0" smtClean="0"/>
              <a:t>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10FF2-338A-A242-A938-D886D3BA83E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240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Electronic Process Status</a:t>
            </a:r>
            <a:br>
              <a:rPr lang="en-US" dirty="0" smtClean="0"/>
            </a:br>
            <a:r>
              <a:rPr lang="en-US" dirty="0" smtClean="0"/>
              <a:t>with Sign Off/Completed Prod List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8906716"/>
              </p:ext>
            </p:extLst>
          </p:nvPr>
        </p:nvGraphicFramePr>
        <p:xfrm>
          <a:off x="457200" y="1600200"/>
          <a:ext cx="8229600" cy="6109789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914400"/>
                <a:gridCol w="914400"/>
                <a:gridCol w="914400"/>
                <a:gridCol w="914400"/>
                <a:gridCol w="927100"/>
                <a:gridCol w="901700"/>
                <a:gridCol w="914400"/>
                <a:gridCol w="914400"/>
                <a:gridCol w="914400"/>
              </a:tblGrid>
              <a:tr h="834572">
                <a:tc>
                  <a:txBody>
                    <a:bodyPr/>
                    <a:lstStyle/>
                    <a:p>
                      <a:r>
                        <a:rPr lang="en-US" dirty="0" smtClean="0"/>
                        <a:t>Order #</a:t>
                      </a:r>
                    </a:p>
                    <a:p>
                      <a:r>
                        <a:rPr lang="en-US" dirty="0" smtClean="0"/>
                        <a:t>______</a:t>
                      </a:r>
                    </a:p>
                    <a:p>
                      <a:r>
                        <a:rPr lang="en-US" dirty="0" smtClean="0"/>
                        <a:t>Owner</a:t>
                      </a:r>
                    </a:p>
                    <a:p>
                      <a:r>
                        <a:rPr lang="en-US" dirty="0" smtClean="0"/>
                        <a:t>______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ACC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Post </a:t>
                      </a:r>
                      <a:r>
                        <a:rPr lang="en-US" dirty="0" err="1" smtClean="0"/>
                        <a:t>Produc-tion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Issues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End</a:t>
                      </a:r>
                      <a:endParaRPr lang="en-US" dirty="0"/>
                    </a:p>
                  </a:txBody>
                  <a:tcPr/>
                </a:tc>
              </a:tr>
              <a:tr h="2336800">
                <a:tc>
                  <a:txBody>
                    <a:bodyPr/>
                    <a:lstStyle/>
                    <a:p>
                      <a:r>
                        <a:rPr lang="en-US" dirty="0" smtClean="0"/>
                        <a:t>Bus.</a:t>
                      </a:r>
                      <a:r>
                        <a:rPr lang="en-US" baseline="0" dirty="0" smtClean="0"/>
                        <a:t> Need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 </a:t>
                      </a:r>
                      <a:r>
                        <a:rPr lang="en-US" dirty="0" err="1" smtClean="0"/>
                        <a:t>Reten-tion</a:t>
                      </a:r>
                      <a:r>
                        <a:rPr lang="en-US" dirty="0" smtClean="0"/>
                        <a:t> Form</a:t>
                      </a:r>
                    </a:p>
                    <a:p>
                      <a:r>
                        <a:rPr lang="en-US" dirty="0" smtClean="0"/>
                        <a:t>Com-</a:t>
                      </a:r>
                      <a:r>
                        <a:rPr lang="en-US" dirty="0" err="1" smtClean="0"/>
                        <a:t>plete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Check </a:t>
                      </a:r>
                      <a:r>
                        <a:rPr lang="en-US" dirty="0" err="1" smtClean="0"/>
                        <a:t>Proces-sed</a:t>
                      </a:r>
                      <a:r>
                        <a:rPr lang="en-US" dirty="0" smtClean="0"/>
                        <a:t> Data</a:t>
                      </a:r>
                      <a:r>
                        <a:rPr lang="en-US" baseline="0" dirty="0" smtClean="0"/>
                        <a:t> against input;</a:t>
                      </a:r>
                      <a:r>
                        <a:rPr lang="en-US" dirty="0" smtClean="0"/>
                        <a:t> completed 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Save and Analyze Processed Data; Completed 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Access granted people or roles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Completed Date; Notify</a:t>
                      </a:r>
                    </a:p>
                    <a:p>
                      <a:r>
                        <a:rPr lang="en-US" dirty="0" smtClean="0"/>
                        <a:t>Client</a:t>
                      </a:r>
                    </a:p>
                    <a:p>
                      <a:r>
                        <a:rPr lang="en-US" dirty="0" smtClean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Solicit</a:t>
                      </a:r>
                    </a:p>
                    <a:p>
                      <a:r>
                        <a:rPr lang="en-US" dirty="0" smtClean="0"/>
                        <a:t>Client feed-back;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Share Client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Satisfac-tion</a:t>
                      </a:r>
                      <a:r>
                        <a:rPr lang="en-US" baseline="0" dirty="0" smtClean="0"/>
                        <a:t> with</a:t>
                      </a:r>
                      <a:r>
                        <a:rPr lang="en-US" dirty="0" smtClean="0"/>
                        <a:t>  Tech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Any issues?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Note Date</a:t>
                      </a:r>
                    </a:p>
                    <a:p>
                      <a:r>
                        <a:rPr lang="en-US" dirty="0" smtClean="0"/>
                        <a:t>Begun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Note</a:t>
                      </a:r>
                    </a:p>
                    <a:p>
                      <a:r>
                        <a:rPr lang="en-US" dirty="0" smtClean="0"/>
                        <a:t>Date</a:t>
                      </a:r>
                    </a:p>
                    <a:p>
                      <a:r>
                        <a:rPr lang="en-US" dirty="0" smtClean="0"/>
                        <a:t>Com-</a:t>
                      </a:r>
                      <a:r>
                        <a:rPr lang="en-US" dirty="0" err="1" smtClean="0"/>
                        <a:t>pleted</a:t>
                      </a:r>
                      <a:endParaRPr lang="en-US" dirty="0"/>
                    </a:p>
                  </a:txBody>
                  <a:tcPr/>
                </a:tc>
              </a:tr>
              <a:tr h="2086429">
                <a:tc>
                  <a:txBody>
                    <a:bodyPr/>
                    <a:lstStyle/>
                    <a:p>
                      <a:r>
                        <a:rPr lang="en-US" dirty="0" smtClean="0"/>
                        <a:t>Tech.</a:t>
                      </a:r>
                    </a:p>
                    <a:p>
                      <a:r>
                        <a:rPr lang="en-US" dirty="0" smtClean="0"/>
                        <a:t>W/O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Completed date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Completed 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Any</a:t>
                      </a:r>
                      <a:r>
                        <a:rPr lang="en-US" baseline="0" dirty="0" smtClean="0"/>
                        <a:t> thing Variant</a:t>
                      </a:r>
                    </a:p>
                    <a:p>
                      <a:r>
                        <a:rPr lang="en-US" baseline="0" dirty="0" smtClean="0"/>
                        <a:t>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People</a:t>
                      </a:r>
                      <a:r>
                        <a:rPr lang="en-US" baseline="0" dirty="0" smtClean="0"/>
                        <a:t> or Role</a:t>
                      </a:r>
                    </a:p>
                    <a:p>
                      <a:r>
                        <a:rPr lang="en-US" baseline="0" dirty="0" smtClean="0"/>
                        <a:t> Access</a:t>
                      </a:r>
                    </a:p>
                    <a:p>
                      <a:r>
                        <a:rPr lang="en-US" baseline="0" dirty="0" smtClean="0"/>
                        <a:t>date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Incorporate as needed</a:t>
                      </a:r>
                      <a:r>
                        <a:rPr lang="en-US" baseline="0" dirty="0" smtClean="0"/>
                        <a:t> 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Any issues?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Note Date</a:t>
                      </a:r>
                    </a:p>
                    <a:p>
                      <a:r>
                        <a:rPr lang="en-US" dirty="0" smtClean="0"/>
                        <a:t>Begun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Note</a:t>
                      </a:r>
                    </a:p>
                    <a:p>
                      <a:r>
                        <a:rPr lang="en-US" dirty="0" smtClean="0"/>
                        <a:t>Date</a:t>
                      </a:r>
                    </a:p>
                    <a:p>
                      <a:r>
                        <a:rPr lang="en-US" dirty="0" smtClean="0"/>
                        <a:t>Com-</a:t>
                      </a:r>
                      <a:r>
                        <a:rPr lang="en-US" dirty="0" err="1" smtClean="0"/>
                        <a:t>pleted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10FF2-338A-A242-A938-D886D3BA83E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912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Electronic Process Status</a:t>
            </a:r>
            <a:br>
              <a:rPr lang="en-US" dirty="0" smtClean="0"/>
            </a:br>
            <a:r>
              <a:rPr lang="en-US" dirty="0" smtClean="0"/>
              <a:t>with Sign Off/Completed Prod List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0634789"/>
              </p:ext>
            </p:extLst>
          </p:nvPr>
        </p:nvGraphicFramePr>
        <p:xfrm>
          <a:off x="457200" y="1600200"/>
          <a:ext cx="8229600" cy="6109789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914400"/>
                <a:gridCol w="914400"/>
                <a:gridCol w="914400"/>
                <a:gridCol w="914400"/>
                <a:gridCol w="927100"/>
                <a:gridCol w="901700"/>
                <a:gridCol w="914400"/>
                <a:gridCol w="914400"/>
                <a:gridCol w="914400"/>
              </a:tblGrid>
              <a:tr h="834572">
                <a:tc>
                  <a:txBody>
                    <a:bodyPr/>
                    <a:lstStyle/>
                    <a:p>
                      <a:r>
                        <a:rPr lang="en-US" dirty="0" smtClean="0"/>
                        <a:t>Order #</a:t>
                      </a:r>
                    </a:p>
                    <a:p>
                      <a:r>
                        <a:rPr lang="en-US" dirty="0" smtClean="0"/>
                        <a:t>______</a:t>
                      </a:r>
                    </a:p>
                    <a:p>
                      <a:r>
                        <a:rPr lang="en-US" dirty="0" smtClean="0"/>
                        <a:t>Owner</a:t>
                      </a:r>
                    </a:p>
                    <a:p>
                      <a:r>
                        <a:rPr lang="en-US" dirty="0" smtClean="0"/>
                        <a:t>______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ACC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Post </a:t>
                      </a:r>
                      <a:r>
                        <a:rPr lang="en-US" dirty="0" err="1" smtClean="0"/>
                        <a:t>Produc-tion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Issues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End</a:t>
                      </a:r>
                      <a:endParaRPr lang="en-US" dirty="0"/>
                    </a:p>
                  </a:txBody>
                  <a:tcPr/>
                </a:tc>
              </a:tr>
              <a:tr h="2336800">
                <a:tc>
                  <a:txBody>
                    <a:bodyPr/>
                    <a:lstStyle/>
                    <a:p>
                      <a:r>
                        <a:rPr lang="en-US" dirty="0" smtClean="0"/>
                        <a:t>Bus.</a:t>
                      </a:r>
                      <a:r>
                        <a:rPr lang="en-US" baseline="0" dirty="0" smtClean="0"/>
                        <a:t> Need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 </a:t>
                      </a:r>
                      <a:r>
                        <a:rPr lang="en-US" dirty="0" err="1" smtClean="0"/>
                        <a:t>Reten-tion</a:t>
                      </a:r>
                      <a:r>
                        <a:rPr lang="en-US" dirty="0" smtClean="0"/>
                        <a:t> Form</a:t>
                      </a:r>
                    </a:p>
                    <a:p>
                      <a:r>
                        <a:rPr lang="en-US" dirty="0" smtClean="0"/>
                        <a:t>Com-</a:t>
                      </a:r>
                      <a:r>
                        <a:rPr lang="en-US" dirty="0" err="1" smtClean="0"/>
                        <a:t>plete</a:t>
                      </a:r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Check </a:t>
                      </a:r>
                      <a:r>
                        <a:rPr lang="en-US" dirty="0" err="1" smtClean="0"/>
                        <a:t>Proces-sed</a:t>
                      </a:r>
                      <a:r>
                        <a:rPr lang="en-US" dirty="0" smtClean="0"/>
                        <a:t> Data</a:t>
                      </a:r>
                      <a:r>
                        <a:rPr lang="en-US" baseline="0" dirty="0" smtClean="0"/>
                        <a:t> against input;</a:t>
                      </a:r>
                      <a:r>
                        <a:rPr lang="en-US" dirty="0" smtClean="0"/>
                        <a:t> completed 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Save and Analyze Processed Data; Completed 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Access granted people or roles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Completed Date; Notify</a:t>
                      </a:r>
                    </a:p>
                    <a:p>
                      <a:r>
                        <a:rPr lang="en-US" dirty="0" smtClean="0"/>
                        <a:t>Client</a:t>
                      </a:r>
                    </a:p>
                    <a:p>
                      <a:r>
                        <a:rPr lang="en-US" dirty="0" smtClean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Solicit</a:t>
                      </a:r>
                    </a:p>
                    <a:p>
                      <a:r>
                        <a:rPr lang="en-US" dirty="0" smtClean="0"/>
                        <a:t>Client feed-back;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Share Client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Satisfac-tion</a:t>
                      </a:r>
                      <a:r>
                        <a:rPr lang="en-US" baseline="0" dirty="0" smtClean="0"/>
                        <a:t> with</a:t>
                      </a:r>
                      <a:r>
                        <a:rPr lang="en-US" dirty="0" smtClean="0"/>
                        <a:t>  Tech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Any issues</a:t>
                      </a:r>
                    </a:p>
                    <a:p>
                      <a:r>
                        <a:rPr lang="en-US" dirty="0" smtClean="0"/>
                        <a:t>Com-</a:t>
                      </a:r>
                      <a:r>
                        <a:rPr lang="en-US" dirty="0" err="1" smtClean="0"/>
                        <a:t>ments</a:t>
                      </a:r>
                      <a:r>
                        <a:rPr lang="en-US" dirty="0" smtClean="0"/>
                        <a:t> #</a:t>
                      </a:r>
                    </a:p>
                    <a:p>
                      <a:r>
                        <a:rPr lang="en-US" dirty="0" smtClean="0"/>
                        <a:t>Referenced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Note Date</a:t>
                      </a:r>
                    </a:p>
                    <a:p>
                      <a:r>
                        <a:rPr lang="en-US" dirty="0" smtClean="0"/>
                        <a:t>Begun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Note</a:t>
                      </a:r>
                    </a:p>
                    <a:p>
                      <a:r>
                        <a:rPr lang="en-US" dirty="0" smtClean="0"/>
                        <a:t>Date</a:t>
                      </a:r>
                    </a:p>
                    <a:p>
                      <a:r>
                        <a:rPr lang="en-US" dirty="0" smtClean="0"/>
                        <a:t>Com-</a:t>
                      </a:r>
                      <a:r>
                        <a:rPr lang="en-US" dirty="0" err="1" smtClean="0"/>
                        <a:t>pleted</a:t>
                      </a:r>
                      <a:endParaRPr lang="en-US" dirty="0"/>
                    </a:p>
                  </a:txBody>
                  <a:tcPr/>
                </a:tc>
              </a:tr>
              <a:tr h="2086429">
                <a:tc>
                  <a:txBody>
                    <a:bodyPr/>
                    <a:lstStyle/>
                    <a:p>
                      <a:r>
                        <a:rPr lang="en-US" dirty="0" smtClean="0"/>
                        <a:t>Tech.</a:t>
                      </a:r>
                    </a:p>
                    <a:p>
                      <a:r>
                        <a:rPr lang="en-US" dirty="0" smtClean="0"/>
                        <a:t>W/O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Complt</a:t>
                      </a:r>
                      <a:r>
                        <a:rPr lang="en-US" dirty="0" smtClean="0"/>
                        <a:t> date</a:t>
                      </a:r>
                      <a:r>
                        <a:rPr lang="en-US" dirty="0" smtClean="0"/>
                        <a:t>:01</a:t>
                      </a:r>
                      <a:r>
                        <a:rPr lang="en-US" dirty="0" smtClean="0"/>
                        <a:t>/01/YYYY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Compltd</a:t>
                      </a:r>
                      <a:r>
                        <a:rPr lang="en-US" dirty="0" smtClean="0"/>
                        <a:t> Date:</a:t>
                      </a:r>
                    </a:p>
                    <a:p>
                      <a:r>
                        <a:rPr lang="en-US" dirty="0" smtClean="0"/>
                        <a:t>01/01/</a:t>
                      </a:r>
                    </a:p>
                    <a:p>
                      <a:r>
                        <a:rPr lang="en-US" dirty="0" smtClean="0"/>
                        <a:t>YYYY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Any</a:t>
                      </a:r>
                      <a:r>
                        <a:rPr lang="en-US" baseline="0" dirty="0" smtClean="0"/>
                        <a:t> thing Variant</a:t>
                      </a:r>
                    </a:p>
                    <a:p>
                      <a:r>
                        <a:rPr lang="en-US" baseline="0" dirty="0" smtClean="0"/>
                        <a:t>Date?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People</a:t>
                      </a:r>
                      <a:r>
                        <a:rPr lang="en-US" baseline="0" dirty="0" smtClean="0"/>
                        <a:t> or Role</a:t>
                      </a:r>
                    </a:p>
                    <a:p>
                      <a:r>
                        <a:rPr lang="en-US" baseline="0" dirty="0" smtClean="0"/>
                        <a:t> Access</a:t>
                      </a:r>
                    </a:p>
                    <a:p>
                      <a:r>
                        <a:rPr lang="en-US" baseline="0" dirty="0" smtClean="0"/>
                        <a:t>Date: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Satisf</a:t>
                      </a:r>
                      <a:r>
                        <a:rPr lang="en-US" dirty="0" smtClean="0"/>
                        <a:t>:</a:t>
                      </a:r>
                      <a:r>
                        <a:rPr lang="en-US" baseline="0" dirty="0" smtClean="0"/>
                        <a:t> 01/01/YYYY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Any issues</a:t>
                      </a:r>
                    </a:p>
                    <a:p>
                      <a:r>
                        <a:rPr lang="en-US" dirty="0" smtClean="0"/>
                        <a:t>Com-</a:t>
                      </a:r>
                      <a:r>
                        <a:rPr lang="en-US" dirty="0" err="1" smtClean="0"/>
                        <a:t>ments</a:t>
                      </a:r>
                      <a:r>
                        <a:rPr lang="en-US" dirty="0" smtClean="0"/>
                        <a:t> 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Note Date</a:t>
                      </a:r>
                    </a:p>
                    <a:p>
                      <a:r>
                        <a:rPr lang="en-US" dirty="0" smtClean="0"/>
                        <a:t>Begun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Note</a:t>
                      </a:r>
                    </a:p>
                    <a:p>
                      <a:r>
                        <a:rPr lang="en-US" dirty="0" smtClean="0"/>
                        <a:t>Date</a:t>
                      </a:r>
                    </a:p>
                    <a:p>
                      <a:r>
                        <a:rPr lang="en-US" dirty="0" smtClean="0"/>
                        <a:t>Com-</a:t>
                      </a:r>
                      <a:r>
                        <a:rPr lang="en-US" dirty="0" err="1" smtClean="0"/>
                        <a:t>pleted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10FF2-338A-A242-A938-D886D3BA83E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559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Useage</a:t>
            </a:r>
            <a:r>
              <a:rPr lang="en-US" dirty="0" smtClean="0"/>
              <a:t> of Dated Comments in</a:t>
            </a:r>
            <a:br>
              <a:rPr lang="en-US" dirty="0" smtClean="0"/>
            </a:br>
            <a:r>
              <a:rPr lang="en-US" dirty="0" smtClean="0"/>
              <a:t>Production Step Status Checking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Dated comments </a:t>
            </a:r>
            <a:r>
              <a:rPr lang="en-US" dirty="0" smtClean="0"/>
              <a:t>are useful to understand unique situations.</a:t>
            </a:r>
          </a:p>
          <a:p>
            <a:endParaRPr lang="en-US" dirty="0"/>
          </a:p>
          <a:p>
            <a:r>
              <a:rPr lang="en-US" dirty="0" smtClean="0"/>
              <a:t>There is a need for those </a:t>
            </a:r>
            <a:r>
              <a:rPr lang="en-US" dirty="0" smtClean="0"/>
              <a:t>dated comments </a:t>
            </a:r>
            <a:r>
              <a:rPr lang="en-US" dirty="0" smtClean="0"/>
              <a:t>when anything out of the ordinary happens.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10FF2-338A-A242-A938-D886D3BA83E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2246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495</Words>
  <Application>Microsoft Macintosh PowerPoint</Application>
  <PresentationFormat>On-screen Show (4:3)</PresentationFormat>
  <Paragraphs>137</Paragraphs>
  <Slides>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Need For  the Production Step Status Checking</vt:lpstr>
      <vt:lpstr>Production Step Status Checking  Features</vt:lpstr>
      <vt:lpstr>More Production Step Status Checking Features </vt:lpstr>
      <vt:lpstr>PowerPoint Presentation</vt:lpstr>
      <vt:lpstr>Electronic Process Status with Sign Off/Completed Prod List </vt:lpstr>
      <vt:lpstr>Electronic Process Status with Sign Off/Completed Prod List </vt:lpstr>
      <vt:lpstr>Useage of Dated Comments in Production Step Status Checking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</dc:creator>
  <cp:lastModifiedBy>Steve</cp:lastModifiedBy>
  <cp:revision>4</cp:revision>
  <dcterms:created xsi:type="dcterms:W3CDTF">2016-07-13T15:35:31Z</dcterms:created>
  <dcterms:modified xsi:type="dcterms:W3CDTF">2016-07-13T15:57:09Z</dcterms:modified>
</cp:coreProperties>
</file>